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3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6.xml" ContentType="application/vnd.openxmlformats-officedocument.presentationml.notesSlide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7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8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notesSlides/notesSlide9.xml" ContentType="application/vnd.openxmlformats-officedocument.presentationml.notesSlide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notesSlides/notesSlide10.xml" ContentType="application/vnd.openxmlformats-officedocument.presentationml.notesSlide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notesSlides/notesSlide11.xml" ContentType="application/vnd.openxmlformats-officedocument.presentationml.notesSlide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notesSlides/notesSlide12.xml" ContentType="application/vnd.openxmlformats-officedocument.presentationml.notesSlide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13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62" r:id="rId3"/>
    <p:sldId id="421" r:id="rId4"/>
    <p:sldId id="448" r:id="rId5"/>
    <p:sldId id="442" r:id="rId6"/>
    <p:sldId id="451" r:id="rId7"/>
    <p:sldId id="458" r:id="rId8"/>
    <p:sldId id="452" r:id="rId9"/>
    <p:sldId id="453" r:id="rId10"/>
    <p:sldId id="459" r:id="rId11"/>
    <p:sldId id="454" r:id="rId12"/>
    <p:sldId id="455" r:id="rId13"/>
    <p:sldId id="460" r:id="rId14"/>
    <p:sldId id="456" r:id="rId15"/>
    <p:sldId id="457" r:id="rId16"/>
    <p:sldId id="461" r:id="rId17"/>
    <p:sldId id="419" r:id="rId1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23" d="100"/>
          <a:sy n="123" d="100"/>
        </p:scale>
        <p:origin x="-954" y="-9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202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382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7709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130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107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590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99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50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429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160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396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5052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99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85.xml"/><Relationship Id="rId13" Type="http://schemas.openxmlformats.org/officeDocument/2006/relationships/notesSlide" Target="../notesSlides/notesSlide8.xml"/><Relationship Id="rId3" Type="http://schemas.openxmlformats.org/officeDocument/2006/relationships/tags" Target="../tags/tag180.xml"/><Relationship Id="rId7" Type="http://schemas.openxmlformats.org/officeDocument/2006/relationships/tags" Target="../tags/tag184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1" Type="http://schemas.openxmlformats.org/officeDocument/2006/relationships/tags" Target="../tags/tag188.xml"/><Relationship Id="rId5" Type="http://schemas.openxmlformats.org/officeDocument/2006/relationships/tags" Target="../tags/tag182.xml"/><Relationship Id="rId10" Type="http://schemas.openxmlformats.org/officeDocument/2006/relationships/tags" Target="../tags/tag187.xml"/><Relationship Id="rId4" Type="http://schemas.openxmlformats.org/officeDocument/2006/relationships/tags" Target="../tags/tag181.xml"/><Relationship Id="rId9" Type="http://schemas.openxmlformats.org/officeDocument/2006/relationships/tags" Target="../tags/tag186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201.xml"/><Relationship Id="rId18" Type="http://schemas.openxmlformats.org/officeDocument/2006/relationships/tags" Target="../tags/tag206.xml"/><Relationship Id="rId26" Type="http://schemas.openxmlformats.org/officeDocument/2006/relationships/tags" Target="../tags/tag214.xml"/><Relationship Id="rId39" Type="http://schemas.openxmlformats.org/officeDocument/2006/relationships/tags" Target="../tags/tag227.xml"/><Relationship Id="rId21" Type="http://schemas.openxmlformats.org/officeDocument/2006/relationships/tags" Target="../tags/tag209.xml"/><Relationship Id="rId34" Type="http://schemas.openxmlformats.org/officeDocument/2006/relationships/tags" Target="../tags/tag222.xml"/><Relationship Id="rId42" Type="http://schemas.openxmlformats.org/officeDocument/2006/relationships/tags" Target="../tags/tag230.xml"/><Relationship Id="rId47" Type="http://schemas.openxmlformats.org/officeDocument/2006/relationships/tags" Target="../tags/tag235.xml"/><Relationship Id="rId50" Type="http://schemas.openxmlformats.org/officeDocument/2006/relationships/tags" Target="../tags/tag238.xml"/><Relationship Id="rId55" Type="http://schemas.openxmlformats.org/officeDocument/2006/relationships/tags" Target="../tags/tag243.xml"/><Relationship Id="rId7" Type="http://schemas.openxmlformats.org/officeDocument/2006/relationships/tags" Target="../tags/tag195.xml"/><Relationship Id="rId12" Type="http://schemas.openxmlformats.org/officeDocument/2006/relationships/tags" Target="../tags/tag200.xml"/><Relationship Id="rId17" Type="http://schemas.openxmlformats.org/officeDocument/2006/relationships/tags" Target="../tags/tag205.xml"/><Relationship Id="rId25" Type="http://schemas.openxmlformats.org/officeDocument/2006/relationships/tags" Target="../tags/tag213.xml"/><Relationship Id="rId33" Type="http://schemas.openxmlformats.org/officeDocument/2006/relationships/tags" Target="../tags/tag221.xml"/><Relationship Id="rId38" Type="http://schemas.openxmlformats.org/officeDocument/2006/relationships/tags" Target="../tags/tag226.xml"/><Relationship Id="rId46" Type="http://schemas.openxmlformats.org/officeDocument/2006/relationships/tags" Target="../tags/tag234.xml"/><Relationship Id="rId59" Type="http://schemas.openxmlformats.org/officeDocument/2006/relationships/slideLayout" Target="../slideLayouts/slideLayout2.xml"/><Relationship Id="rId2" Type="http://schemas.openxmlformats.org/officeDocument/2006/relationships/tags" Target="../tags/tag190.xml"/><Relationship Id="rId16" Type="http://schemas.openxmlformats.org/officeDocument/2006/relationships/tags" Target="../tags/tag204.xml"/><Relationship Id="rId20" Type="http://schemas.openxmlformats.org/officeDocument/2006/relationships/tags" Target="../tags/tag208.xml"/><Relationship Id="rId29" Type="http://schemas.openxmlformats.org/officeDocument/2006/relationships/tags" Target="../tags/tag217.xml"/><Relationship Id="rId41" Type="http://schemas.openxmlformats.org/officeDocument/2006/relationships/tags" Target="../tags/tag229.xml"/><Relationship Id="rId54" Type="http://schemas.openxmlformats.org/officeDocument/2006/relationships/tags" Target="../tags/tag242.xml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11" Type="http://schemas.openxmlformats.org/officeDocument/2006/relationships/tags" Target="../tags/tag199.xml"/><Relationship Id="rId24" Type="http://schemas.openxmlformats.org/officeDocument/2006/relationships/tags" Target="../tags/tag212.xml"/><Relationship Id="rId32" Type="http://schemas.openxmlformats.org/officeDocument/2006/relationships/tags" Target="../tags/tag220.xml"/><Relationship Id="rId37" Type="http://schemas.openxmlformats.org/officeDocument/2006/relationships/tags" Target="../tags/tag225.xml"/><Relationship Id="rId40" Type="http://schemas.openxmlformats.org/officeDocument/2006/relationships/tags" Target="../tags/tag228.xml"/><Relationship Id="rId45" Type="http://schemas.openxmlformats.org/officeDocument/2006/relationships/tags" Target="../tags/tag233.xml"/><Relationship Id="rId53" Type="http://schemas.openxmlformats.org/officeDocument/2006/relationships/tags" Target="../tags/tag241.xml"/><Relationship Id="rId58" Type="http://schemas.openxmlformats.org/officeDocument/2006/relationships/tags" Target="../tags/tag246.xml"/><Relationship Id="rId5" Type="http://schemas.openxmlformats.org/officeDocument/2006/relationships/tags" Target="../tags/tag193.xml"/><Relationship Id="rId15" Type="http://schemas.openxmlformats.org/officeDocument/2006/relationships/tags" Target="../tags/tag203.xml"/><Relationship Id="rId23" Type="http://schemas.openxmlformats.org/officeDocument/2006/relationships/tags" Target="../tags/tag211.xml"/><Relationship Id="rId28" Type="http://schemas.openxmlformats.org/officeDocument/2006/relationships/tags" Target="../tags/tag216.xml"/><Relationship Id="rId36" Type="http://schemas.openxmlformats.org/officeDocument/2006/relationships/tags" Target="../tags/tag224.xml"/><Relationship Id="rId49" Type="http://schemas.openxmlformats.org/officeDocument/2006/relationships/tags" Target="../tags/tag237.xml"/><Relationship Id="rId57" Type="http://schemas.openxmlformats.org/officeDocument/2006/relationships/tags" Target="../tags/tag245.xml"/><Relationship Id="rId10" Type="http://schemas.openxmlformats.org/officeDocument/2006/relationships/tags" Target="../tags/tag198.xml"/><Relationship Id="rId19" Type="http://schemas.openxmlformats.org/officeDocument/2006/relationships/tags" Target="../tags/tag207.xml"/><Relationship Id="rId31" Type="http://schemas.openxmlformats.org/officeDocument/2006/relationships/tags" Target="../tags/tag219.xml"/><Relationship Id="rId44" Type="http://schemas.openxmlformats.org/officeDocument/2006/relationships/tags" Target="../tags/tag232.xml"/><Relationship Id="rId52" Type="http://schemas.openxmlformats.org/officeDocument/2006/relationships/tags" Target="../tags/tag240.xml"/><Relationship Id="rId60" Type="http://schemas.openxmlformats.org/officeDocument/2006/relationships/notesSlide" Target="../notesSlides/notesSlide9.xml"/><Relationship Id="rId4" Type="http://schemas.openxmlformats.org/officeDocument/2006/relationships/tags" Target="../tags/tag192.xml"/><Relationship Id="rId9" Type="http://schemas.openxmlformats.org/officeDocument/2006/relationships/tags" Target="../tags/tag197.xml"/><Relationship Id="rId14" Type="http://schemas.openxmlformats.org/officeDocument/2006/relationships/tags" Target="../tags/tag202.xml"/><Relationship Id="rId22" Type="http://schemas.openxmlformats.org/officeDocument/2006/relationships/tags" Target="../tags/tag210.xml"/><Relationship Id="rId27" Type="http://schemas.openxmlformats.org/officeDocument/2006/relationships/tags" Target="../tags/tag215.xml"/><Relationship Id="rId30" Type="http://schemas.openxmlformats.org/officeDocument/2006/relationships/tags" Target="../tags/tag218.xml"/><Relationship Id="rId35" Type="http://schemas.openxmlformats.org/officeDocument/2006/relationships/tags" Target="../tags/tag223.xml"/><Relationship Id="rId43" Type="http://schemas.openxmlformats.org/officeDocument/2006/relationships/tags" Target="../tags/tag231.xml"/><Relationship Id="rId48" Type="http://schemas.openxmlformats.org/officeDocument/2006/relationships/tags" Target="../tags/tag236.xml"/><Relationship Id="rId56" Type="http://schemas.openxmlformats.org/officeDocument/2006/relationships/tags" Target="../tags/tag244.xml"/><Relationship Id="rId8" Type="http://schemas.openxmlformats.org/officeDocument/2006/relationships/tags" Target="../tags/tag196.xml"/><Relationship Id="rId51" Type="http://schemas.openxmlformats.org/officeDocument/2006/relationships/tags" Target="../tags/tag239.xml"/><Relationship Id="rId3" Type="http://schemas.openxmlformats.org/officeDocument/2006/relationships/tags" Target="../tags/tag19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54.xml"/><Relationship Id="rId13" Type="http://schemas.openxmlformats.org/officeDocument/2006/relationships/tags" Target="../tags/tag259.xml"/><Relationship Id="rId18" Type="http://schemas.openxmlformats.org/officeDocument/2006/relationships/tags" Target="../tags/tag264.xml"/><Relationship Id="rId26" Type="http://schemas.openxmlformats.org/officeDocument/2006/relationships/notesSlide" Target="../notesSlides/notesSlide10.xml"/><Relationship Id="rId3" Type="http://schemas.openxmlformats.org/officeDocument/2006/relationships/tags" Target="../tags/tag249.xml"/><Relationship Id="rId21" Type="http://schemas.openxmlformats.org/officeDocument/2006/relationships/tags" Target="../tags/tag267.xml"/><Relationship Id="rId7" Type="http://schemas.openxmlformats.org/officeDocument/2006/relationships/tags" Target="../tags/tag253.xml"/><Relationship Id="rId12" Type="http://schemas.openxmlformats.org/officeDocument/2006/relationships/tags" Target="../tags/tag258.xml"/><Relationship Id="rId17" Type="http://schemas.openxmlformats.org/officeDocument/2006/relationships/tags" Target="../tags/tag263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6" Type="http://schemas.openxmlformats.org/officeDocument/2006/relationships/tags" Target="../tags/tag262.xml"/><Relationship Id="rId20" Type="http://schemas.openxmlformats.org/officeDocument/2006/relationships/tags" Target="../tags/tag266.xml"/><Relationship Id="rId1" Type="http://schemas.openxmlformats.org/officeDocument/2006/relationships/tags" Target="../tags/tag247.xml"/><Relationship Id="rId6" Type="http://schemas.openxmlformats.org/officeDocument/2006/relationships/tags" Target="../tags/tag252.xml"/><Relationship Id="rId11" Type="http://schemas.openxmlformats.org/officeDocument/2006/relationships/tags" Target="../tags/tag257.xml"/><Relationship Id="rId24" Type="http://schemas.openxmlformats.org/officeDocument/2006/relationships/tags" Target="../tags/tag270.xml"/><Relationship Id="rId5" Type="http://schemas.openxmlformats.org/officeDocument/2006/relationships/tags" Target="../tags/tag251.xml"/><Relationship Id="rId15" Type="http://schemas.openxmlformats.org/officeDocument/2006/relationships/tags" Target="../tags/tag261.xml"/><Relationship Id="rId23" Type="http://schemas.openxmlformats.org/officeDocument/2006/relationships/tags" Target="../tags/tag269.xml"/><Relationship Id="rId28" Type="http://schemas.openxmlformats.org/officeDocument/2006/relationships/image" Target="../media/image6.png"/><Relationship Id="rId10" Type="http://schemas.openxmlformats.org/officeDocument/2006/relationships/tags" Target="../tags/tag256.xml"/><Relationship Id="rId19" Type="http://schemas.openxmlformats.org/officeDocument/2006/relationships/tags" Target="../tags/tag265.xml"/><Relationship Id="rId4" Type="http://schemas.openxmlformats.org/officeDocument/2006/relationships/tags" Target="../tags/tag250.xml"/><Relationship Id="rId9" Type="http://schemas.openxmlformats.org/officeDocument/2006/relationships/tags" Target="../tags/tag255.xml"/><Relationship Id="rId14" Type="http://schemas.openxmlformats.org/officeDocument/2006/relationships/tags" Target="../tags/tag260.xml"/><Relationship Id="rId22" Type="http://schemas.openxmlformats.org/officeDocument/2006/relationships/tags" Target="../tags/tag268.xml"/><Relationship Id="rId27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78.xml"/><Relationship Id="rId13" Type="http://schemas.openxmlformats.org/officeDocument/2006/relationships/tags" Target="../tags/tag283.xml"/><Relationship Id="rId3" Type="http://schemas.openxmlformats.org/officeDocument/2006/relationships/tags" Target="../tags/tag273.xml"/><Relationship Id="rId7" Type="http://schemas.openxmlformats.org/officeDocument/2006/relationships/tags" Target="../tags/tag277.xml"/><Relationship Id="rId12" Type="http://schemas.openxmlformats.org/officeDocument/2006/relationships/tags" Target="../tags/tag282.xml"/><Relationship Id="rId2" Type="http://schemas.openxmlformats.org/officeDocument/2006/relationships/tags" Target="../tags/tag272.xml"/><Relationship Id="rId16" Type="http://schemas.openxmlformats.org/officeDocument/2006/relationships/notesSlide" Target="../notesSlides/notesSlide11.xml"/><Relationship Id="rId1" Type="http://schemas.openxmlformats.org/officeDocument/2006/relationships/tags" Target="../tags/tag271.xml"/><Relationship Id="rId6" Type="http://schemas.openxmlformats.org/officeDocument/2006/relationships/tags" Target="../tags/tag276.xml"/><Relationship Id="rId11" Type="http://schemas.openxmlformats.org/officeDocument/2006/relationships/tags" Target="../tags/tag281.xml"/><Relationship Id="rId5" Type="http://schemas.openxmlformats.org/officeDocument/2006/relationships/tags" Target="../tags/tag27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80.xml"/><Relationship Id="rId4" Type="http://schemas.openxmlformats.org/officeDocument/2006/relationships/tags" Target="../tags/tag274.xml"/><Relationship Id="rId9" Type="http://schemas.openxmlformats.org/officeDocument/2006/relationships/tags" Target="../tags/tag279.xml"/><Relationship Id="rId14" Type="http://schemas.openxmlformats.org/officeDocument/2006/relationships/tags" Target="../tags/tag284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97.xml"/><Relationship Id="rId18" Type="http://schemas.openxmlformats.org/officeDocument/2006/relationships/tags" Target="../tags/tag302.xml"/><Relationship Id="rId26" Type="http://schemas.openxmlformats.org/officeDocument/2006/relationships/tags" Target="../tags/tag310.xml"/><Relationship Id="rId39" Type="http://schemas.openxmlformats.org/officeDocument/2006/relationships/tags" Target="../tags/tag323.xml"/><Relationship Id="rId21" Type="http://schemas.openxmlformats.org/officeDocument/2006/relationships/tags" Target="../tags/tag305.xml"/><Relationship Id="rId34" Type="http://schemas.openxmlformats.org/officeDocument/2006/relationships/tags" Target="../tags/tag318.xml"/><Relationship Id="rId42" Type="http://schemas.openxmlformats.org/officeDocument/2006/relationships/tags" Target="../tags/tag326.xml"/><Relationship Id="rId47" Type="http://schemas.openxmlformats.org/officeDocument/2006/relationships/tags" Target="../tags/tag331.xml"/><Relationship Id="rId50" Type="http://schemas.openxmlformats.org/officeDocument/2006/relationships/tags" Target="../tags/tag334.xml"/><Relationship Id="rId55" Type="http://schemas.openxmlformats.org/officeDocument/2006/relationships/notesSlide" Target="../notesSlides/notesSlide12.xml"/><Relationship Id="rId7" Type="http://schemas.openxmlformats.org/officeDocument/2006/relationships/tags" Target="../tags/tag291.xml"/><Relationship Id="rId12" Type="http://schemas.openxmlformats.org/officeDocument/2006/relationships/tags" Target="../tags/tag296.xml"/><Relationship Id="rId17" Type="http://schemas.openxmlformats.org/officeDocument/2006/relationships/tags" Target="../tags/tag301.xml"/><Relationship Id="rId25" Type="http://schemas.openxmlformats.org/officeDocument/2006/relationships/tags" Target="../tags/tag309.xml"/><Relationship Id="rId33" Type="http://schemas.openxmlformats.org/officeDocument/2006/relationships/tags" Target="../tags/tag317.xml"/><Relationship Id="rId38" Type="http://schemas.openxmlformats.org/officeDocument/2006/relationships/tags" Target="../tags/tag322.xml"/><Relationship Id="rId46" Type="http://schemas.openxmlformats.org/officeDocument/2006/relationships/tags" Target="../tags/tag330.xml"/><Relationship Id="rId2" Type="http://schemas.openxmlformats.org/officeDocument/2006/relationships/tags" Target="../tags/tag286.xml"/><Relationship Id="rId16" Type="http://schemas.openxmlformats.org/officeDocument/2006/relationships/tags" Target="../tags/tag300.xml"/><Relationship Id="rId20" Type="http://schemas.openxmlformats.org/officeDocument/2006/relationships/tags" Target="../tags/tag304.xml"/><Relationship Id="rId29" Type="http://schemas.openxmlformats.org/officeDocument/2006/relationships/tags" Target="../tags/tag313.xml"/><Relationship Id="rId41" Type="http://schemas.openxmlformats.org/officeDocument/2006/relationships/tags" Target="../tags/tag325.xml"/><Relationship Id="rId54" Type="http://schemas.openxmlformats.org/officeDocument/2006/relationships/slideLayout" Target="../slideLayouts/slideLayout2.xml"/><Relationship Id="rId1" Type="http://schemas.openxmlformats.org/officeDocument/2006/relationships/tags" Target="../tags/tag285.xml"/><Relationship Id="rId6" Type="http://schemas.openxmlformats.org/officeDocument/2006/relationships/tags" Target="../tags/tag290.xml"/><Relationship Id="rId11" Type="http://schemas.openxmlformats.org/officeDocument/2006/relationships/tags" Target="../tags/tag295.xml"/><Relationship Id="rId24" Type="http://schemas.openxmlformats.org/officeDocument/2006/relationships/tags" Target="../tags/tag308.xml"/><Relationship Id="rId32" Type="http://schemas.openxmlformats.org/officeDocument/2006/relationships/tags" Target="../tags/tag316.xml"/><Relationship Id="rId37" Type="http://schemas.openxmlformats.org/officeDocument/2006/relationships/tags" Target="../tags/tag321.xml"/><Relationship Id="rId40" Type="http://schemas.openxmlformats.org/officeDocument/2006/relationships/tags" Target="../tags/tag324.xml"/><Relationship Id="rId45" Type="http://schemas.openxmlformats.org/officeDocument/2006/relationships/tags" Target="../tags/tag329.xml"/><Relationship Id="rId53" Type="http://schemas.openxmlformats.org/officeDocument/2006/relationships/tags" Target="../tags/tag337.xml"/><Relationship Id="rId5" Type="http://schemas.openxmlformats.org/officeDocument/2006/relationships/tags" Target="../tags/tag289.xml"/><Relationship Id="rId15" Type="http://schemas.openxmlformats.org/officeDocument/2006/relationships/tags" Target="../tags/tag299.xml"/><Relationship Id="rId23" Type="http://schemas.openxmlformats.org/officeDocument/2006/relationships/tags" Target="../tags/tag307.xml"/><Relationship Id="rId28" Type="http://schemas.openxmlformats.org/officeDocument/2006/relationships/tags" Target="../tags/tag312.xml"/><Relationship Id="rId36" Type="http://schemas.openxmlformats.org/officeDocument/2006/relationships/tags" Target="../tags/tag320.xml"/><Relationship Id="rId49" Type="http://schemas.openxmlformats.org/officeDocument/2006/relationships/tags" Target="../tags/tag333.xml"/><Relationship Id="rId10" Type="http://schemas.openxmlformats.org/officeDocument/2006/relationships/tags" Target="../tags/tag294.xml"/><Relationship Id="rId19" Type="http://schemas.openxmlformats.org/officeDocument/2006/relationships/tags" Target="../tags/tag303.xml"/><Relationship Id="rId31" Type="http://schemas.openxmlformats.org/officeDocument/2006/relationships/tags" Target="../tags/tag315.xml"/><Relationship Id="rId44" Type="http://schemas.openxmlformats.org/officeDocument/2006/relationships/tags" Target="../tags/tag328.xml"/><Relationship Id="rId52" Type="http://schemas.openxmlformats.org/officeDocument/2006/relationships/tags" Target="../tags/tag336.xml"/><Relationship Id="rId4" Type="http://schemas.openxmlformats.org/officeDocument/2006/relationships/tags" Target="../tags/tag288.xml"/><Relationship Id="rId9" Type="http://schemas.openxmlformats.org/officeDocument/2006/relationships/tags" Target="../tags/tag293.xml"/><Relationship Id="rId14" Type="http://schemas.openxmlformats.org/officeDocument/2006/relationships/tags" Target="../tags/tag298.xml"/><Relationship Id="rId22" Type="http://schemas.openxmlformats.org/officeDocument/2006/relationships/tags" Target="../tags/tag306.xml"/><Relationship Id="rId27" Type="http://schemas.openxmlformats.org/officeDocument/2006/relationships/tags" Target="../tags/tag311.xml"/><Relationship Id="rId30" Type="http://schemas.openxmlformats.org/officeDocument/2006/relationships/tags" Target="../tags/tag314.xml"/><Relationship Id="rId35" Type="http://schemas.openxmlformats.org/officeDocument/2006/relationships/tags" Target="../tags/tag319.xml"/><Relationship Id="rId43" Type="http://schemas.openxmlformats.org/officeDocument/2006/relationships/tags" Target="../tags/tag327.xml"/><Relationship Id="rId48" Type="http://schemas.openxmlformats.org/officeDocument/2006/relationships/tags" Target="../tags/tag332.xml"/><Relationship Id="rId8" Type="http://schemas.openxmlformats.org/officeDocument/2006/relationships/tags" Target="../tags/tag292.xml"/><Relationship Id="rId51" Type="http://schemas.openxmlformats.org/officeDocument/2006/relationships/tags" Target="../tags/tag335.xml"/><Relationship Id="rId3" Type="http://schemas.openxmlformats.org/officeDocument/2006/relationships/tags" Target="../tags/tag28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345.xml"/><Relationship Id="rId13" Type="http://schemas.openxmlformats.org/officeDocument/2006/relationships/tags" Target="../tags/tag350.xml"/><Relationship Id="rId18" Type="http://schemas.openxmlformats.org/officeDocument/2006/relationships/tags" Target="../tags/tag355.xml"/><Relationship Id="rId26" Type="http://schemas.openxmlformats.org/officeDocument/2006/relationships/tags" Target="../tags/tag363.xml"/><Relationship Id="rId39" Type="http://schemas.openxmlformats.org/officeDocument/2006/relationships/notesSlide" Target="../notesSlides/notesSlide13.xml"/><Relationship Id="rId3" Type="http://schemas.openxmlformats.org/officeDocument/2006/relationships/tags" Target="../tags/tag340.xml"/><Relationship Id="rId21" Type="http://schemas.openxmlformats.org/officeDocument/2006/relationships/tags" Target="../tags/tag358.xml"/><Relationship Id="rId34" Type="http://schemas.openxmlformats.org/officeDocument/2006/relationships/tags" Target="../tags/tag371.xml"/><Relationship Id="rId7" Type="http://schemas.openxmlformats.org/officeDocument/2006/relationships/tags" Target="../tags/tag344.xml"/><Relationship Id="rId12" Type="http://schemas.openxmlformats.org/officeDocument/2006/relationships/tags" Target="../tags/tag349.xml"/><Relationship Id="rId17" Type="http://schemas.openxmlformats.org/officeDocument/2006/relationships/tags" Target="../tags/tag354.xml"/><Relationship Id="rId25" Type="http://schemas.openxmlformats.org/officeDocument/2006/relationships/tags" Target="../tags/tag362.xml"/><Relationship Id="rId33" Type="http://schemas.openxmlformats.org/officeDocument/2006/relationships/tags" Target="../tags/tag370.xml"/><Relationship Id="rId38" Type="http://schemas.openxmlformats.org/officeDocument/2006/relationships/slideLayout" Target="../slideLayouts/slideLayout2.xml"/><Relationship Id="rId2" Type="http://schemas.openxmlformats.org/officeDocument/2006/relationships/tags" Target="../tags/tag339.xml"/><Relationship Id="rId16" Type="http://schemas.openxmlformats.org/officeDocument/2006/relationships/tags" Target="../tags/tag353.xml"/><Relationship Id="rId20" Type="http://schemas.openxmlformats.org/officeDocument/2006/relationships/tags" Target="../tags/tag357.xml"/><Relationship Id="rId29" Type="http://schemas.openxmlformats.org/officeDocument/2006/relationships/tags" Target="../tags/tag366.xml"/><Relationship Id="rId41" Type="http://schemas.openxmlformats.org/officeDocument/2006/relationships/image" Target="../media/image7.png"/><Relationship Id="rId1" Type="http://schemas.openxmlformats.org/officeDocument/2006/relationships/tags" Target="../tags/tag338.xml"/><Relationship Id="rId6" Type="http://schemas.openxmlformats.org/officeDocument/2006/relationships/tags" Target="../tags/tag343.xml"/><Relationship Id="rId11" Type="http://schemas.openxmlformats.org/officeDocument/2006/relationships/tags" Target="../tags/tag348.xml"/><Relationship Id="rId24" Type="http://schemas.openxmlformats.org/officeDocument/2006/relationships/tags" Target="../tags/tag361.xml"/><Relationship Id="rId32" Type="http://schemas.openxmlformats.org/officeDocument/2006/relationships/tags" Target="../tags/tag369.xml"/><Relationship Id="rId37" Type="http://schemas.openxmlformats.org/officeDocument/2006/relationships/tags" Target="../tags/tag374.xml"/><Relationship Id="rId40" Type="http://schemas.openxmlformats.org/officeDocument/2006/relationships/image" Target="../media/image4.png"/><Relationship Id="rId5" Type="http://schemas.openxmlformats.org/officeDocument/2006/relationships/tags" Target="../tags/tag342.xml"/><Relationship Id="rId15" Type="http://schemas.openxmlformats.org/officeDocument/2006/relationships/tags" Target="../tags/tag352.xml"/><Relationship Id="rId23" Type="http://schemas.openxmlformats.org/officeDocument/2006/relationships/tags" Target="../tags/tag360.xml"/><Relationship Id="rId28" Type="http://schemas.openxmlformats.org/officeDocument/2006/relationships/tags" Target="../tags/tag365.xml"/><Relationship Id="rId36" Type="http://schemas.openxmlformats.org/officeDocument/2006/relationships/tags" Target="../tags/tag373.xml"/><Relationship Id="rId10" Type="http://schemas.openxmlformats.org/officeDocument/2006/relationships/tags" Target="../tags/tag347.xml"/><Relationship Id="rId19" Type="http://schemas.openxmlformats.org/officeDocument/2006/relationships/tags" Target="../tags/tag356.xml"/><Relationship Id="rId31" Type="http://schemas.openxmlformats.org/officeDocument/2006/relationships/tags" Target="../tags/tag368.xml"/><Relationship Id="rId4" Type="http://schemas.openxmlformats.org/officeDocument/2006/relationships/tags" Target="../tags/tag341.xml"/><Relationship Id="rId9" Type="http://schemas.openxmlformats.org/officeDocument/2006/relationships/tags" Target="../tags/tag346.xml"/><Relationship Id="rId14" Type="http://schemas.openxmlformats.org/officeDocument/2006/relationships/tags" Target="../tags/tag351.xml"/><Relationship Id="rId22" Type="http://schemas.openxmlformats.org/officeDocument/2006/relationships/tags" Target="../tags/tag359.xml"/><Relationship Id="rId27" Type="http://schemas.openxmlformats.org/officeDocument/2006/relationships/tags" Target="../tags/tag364.xml"/><Relationship Id="rId30" Type="http://schemas.openxmlformats.org/officeDocument/2006/relationships/tags" Target="../tags/tag367.xml"/><Relationship Id="rId35" Type="http://schemas.openxmlformats.org/officeDocument/2006/relationships/tags" Target="../tags/tag37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382.xml"/><Relationship Id="rId13" Type="http://schemas.openxmlformats.org/officeDocument/2006/relationships/tags" Target="../tags/tag387.xml"/><Relationship Id="rId18" Type="http://schemas.openxmlformats.org/officeDocument/2006/relationships/tags" Target="../tags/tag392.xml"/><Relationship Id="rId26" Type="http://schemas.openxmlformats.org/officeDocument/2006/relationships/tags" Target="../tags/tag400.xml"/><Relationship Id="rId3" Type="http://schemas.openxmlformats.org/officeDocument/2006/relationships/tags" Target="../tags/tag377.xml"/><Relationship Id="rId21" Type="http://schemas.openxmlformats.org/officeDocument/2006/relationships/tags" Target="../tags/tag395.xml"/><Relationship Id="rId34" Type="http://schemas.openxmlformats.org/officeDocument/2006/relationships/tags" Target="../tags/tag408.xml"/><Relationship Id="rId7" Type="http://schemas.openxmlformats.org/officeDocument/2006/relationships/tags" Target="../tags/tag381.xml"/><Relationship Id="rId12" Type="http://schemas.openxmlformats.org/officeDocument/2006/relationships/tags" Target="../tags/tag386.xml"/><Relationship Id="rId17" Type="http://schemas.openxmlformats.org/officeDocument/2006/relationships/tags" Target="../tags/tag391.xml"/><Relationship Id="rId25" Type="http://schemas.openxmlformats.org/officeDocument/2006/relationships/tags" Target="../tags/tag399.xml"/><Relationship Id="rId33" Type="http://schemas.openxmlformats.org/officeDocument/2006/relationships/tags" Target="../tags/tag407.xml"/><Relationship Id="rId38" Type="http://schemas.openxmlformats.org/officeDocument/2006/relationships/notesSlide" Target="../notesSlides/notesSlide14.xml"/><Relationship Id="rId2" Type="http://schemas.openxmlformats.org/officeDocument/2006/relationships/tags" Target="../tags/tag376.xml"/><Relationship Id="rId16" Type="http://schemas.openxmlformats.org/officeDocument/2006/relationships/tags" Target="../tags/tag390.xml"/><Relationship Id="rId20" Type="http://schemas.openxmlformats.org/officeDocument/2006/relationships/tags" Target="../tags/tag394.xml"/><Relationship Id="rId29" Type="http://schemas.openxmlformats.org/officeDocument/2006/relationships/tags" Target="../tags/tag403.xml"/><Relationship Id="rId1" Type="http://schemas.openxmlformats.org/officeDocument/2006/relationships/tags" Target="../tags/tag375.xml"/><Relationship Id="rId6" Type="http://schemas.openxmlformats.org/officeDocument/2006/relationships/tags" Target="../tags/tag380.xml"/><Relationship Id="rId11" Type="http://schemas.openxmlformats.org/officeDocument/2006/relationships/tags" Target="../tags/tag385.xml"/><Relationship Id="rId24" Type="http://schemas.openxmlformats.org/officeDocument/2006/relationships/tags" Target="../tags/tag398.xml"/><Relationship Id="rId32" Type="http://schemas.openxmlformats.org/officeDocument/2006/relationships/tags" Target="../tags/tag406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379.xml"/><Relationship Id="rId15" Type="http://schemas.openxmlformats.org/officeDocument/2006/relationships/tags" Target="../tags/tag389.xml"/><Relationship Id="rId23" Type="http://schemas.openxmlformats.org/officeDocument/2006/relationships/tags" Target="../tags/tag397.xml"/><Relationship Id="rId28" Type="http://schemas.openxmlformats.org/officeDocument/2006/relationships/tags" Target="../tags/tag402.xml"/><Relationship Id="rId36" Type="http://schemas.openxmlformats.org/officeDocument/2006/relationships/tags" Target="../tags/tag410.xml"/><Relationship Id="rId10" Type="http://schemas.openxmlformats.org/officeDocument/2006/relationships/tags" Target="../tags/tag384.xml"/><Relationship Id="rId19" Type="http://schemas.openxmlformats.org/officeDocument/2006/relationships/tags" Target="../tags/tag393.xml"/><Relationship Id="rId31" Type="http://schemas.openxmlformats.org/officeDocument/2006/relationships/tags" Target="../tags/tag405.xml"/><Relationship Id="rId4" Type="http://schemas.openxmlformats.org/officeDocument/2006/relationships/tags" Target="../tags/tag378.xml"/><Relationship Id="rId9" Type="http://schemas.openxmlformats.org/officeDocument/2006/relationships/tags" Target="../tags/tag383.xml"/><Relationship Id="rId14" Type="http://schemas.openxmlformats.org/officeDocument/2006/relationships/tags" Target="../tags/tag388.xml"/><Relationship Id="rId22" Type="http://schemas.openxmlformats.org/officeDocument/2006/relationships/tags" Target="../tags/tag396.xml"/><Relationship Id="rId27" Type="http://schemas.openxmlformats.org/officeDocument/2006/relationships/tags" Target="../tags/tag401.xml"/><Relationship Id="rId30" Type="http://schemas.openxmlformats.org/officeDocument/2006/relationships/tags" Target="../tags/tag404.xml"/><Relationship Id="rId35" Type="http://schemas.openxmlformats.org/officeDocument/2006/relationships/tags" Target="../tags/tag40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notesSlide" Target="../notesSlides/notesSlide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23.xml"/><Relationship Id="rId18" Type="http://schemas.openxmlformats.org/officeDocument/2006/relationships/tags" Target="../tags/tag28.xml"/><Relationship Id="rId26" Type="http://schemas.openxmlformats.org/officeDocument/2006/relationships/tags" Target="../tags/tag36.xml"/><Relationship Id="rId39" Type="http://schemas.openxmlformats.org/officeDocument/2006/relationships/tags" Target="../tags/tag49.xml"/><Relationship Id="rId21" Type="http://schemas.openxmlformats.org/officeDocument/2006/relationships/tags" Target="../tags/tag31.xml"/><Relationship Id="rId34" Type="http://schemas.openxmlformats.org/officeDocument/2006/relationships/tags" Target="../tags/tag44.xml"/><Relationship Id="rId42" Type="http://schemas.openxmlformats.org/officeDocument/2006/relationships/tags" Target="../tags/tag52.xml"/><Relationship Id="rId47" Type="http://schemas.openxmlformats.org/officeDocument/2006/relationships/tags" Target="../tags/tag57.xml"/><Relationship Id="rId50" Type="http://schemas.openxmlformats.org/officeDocument/2006/relationships/tags" Target="../tags/tag60.xml"/><Relationship Id="rId55" Type="http://schemas.openxmlformats.org/officeDocument/2006/relationships/tags" Target="../tags/tag65.xml"/><Relationship Id="rId63" Type="http://schemas.openxmlformats.org/officeDocument/2006/relationships/tags" Target="../tags/tag73.xml"/><Relationship Id="rId7" Type="http://schemas.openxmlformats.org/officeDocument/2006/relationships/tags" Target="../tags/tag17.xml"/><Relationship Id="rId2" Type="http://schemas.openxmlformats.org/officeDocument/2006/relationships/tags" Target="../tags/tag12.xml"/><Relationship Id="rId16" Type="http://schemas.openxmlformats.org/officeDocument/2006/relationships/tags" Target="../tags/tag26.xml"/><Relationship Id="rId20" Type="http://schemas.openxmlformats.org/officeDocument/2006/relationships/tags" Target="../tags/tag30.xml"/><Relationship Id="rId29" Type="http://schemas.openxmlformats.org/officeDocument/2006/relationships/tags" Target="../tags/tag39.xml"/><Relationship Id="rId41" Type="http://schemas.openxmlformats.org/officeDocument/2006/relationships/tags" Target="../tags/tag51.xml"/><Relationship Id="rId54" Type="http://schemas.openxmlformats.org/officeDocument/2006/relationships/tags" Target="../tags/tag64.xml"/><Relationship Id="rId62" Type="http://schemas.openxmlformats.org/officeDocument/2006/relationships/tags" Target="../tags/tag7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tags" Target="../tags/tag21.xml"/><Relationship Id="rId24" Type="http://schemas.openxmlformats.org/officeDocument/2006/relationships/tags" Target="../tags/tag34.xml"/><Relationship Id="rId32" Type="http://schemas.openxmlformats.org/officeDocument/2006/relationships/tags" Target="../tags/tag42.xml"/><Relationship Id="rId37" Type="http://schemas.openxmlformats.org/officeDocument/2006/relationships/tags" Target="../tags/tag47.xml"/><Relationship Id="rId40" Type="http://schemas.openxmlformats.org/officeDocument/2006/relationships/tags" Target="../tags/tag50.xml"/><Relationship Id="rId45" Type="http://schemas.openxmlformats.org/officeDocument/2006/relationships/tags" Target="../tags/tag55.xml"/><Relationship Id="rId53" Type="http://schemas.openxmlformats.org/officeDocument/2006/relationships/tags" Target="../tags/tag63.xml"/><Relationship Id="rId58" Type="http://schemas.openxmlformats.org/officeDocument/2006/relationships/tags" Target="../tags/tag68.xml"/><Relationship Id="rId66" Type="http://schemas.openxmlformats.org/officeDocument/2006/relationships/notesSlide" Target="../notesSlides/notesSlide3.xml"/><Relationship Id="rId5" Type="http://schemas.openxmlformats.org/officeDocument/2006/relationships/tags" Target="../tags/tag15.xml"/><Relationship Id="rId15" Type="http://schemas.openxmlformats.org/officeDocument/2006/relationships/tags" Target="../tags/tag25.xml"/><Relationship Id="rId23" Type="http://schemas.openxmlformats.org/officeDocument/2006/relationships/tags" Target="../tags/tag33.xml"/><Relationship Id="rId28" Type="http://schemas.openxmlformats.org/officeDocument/2006/relationships/tags" Target="../tags/tag38.xml"/><Relationship Id="rId36" Type="http://schemas.openxmlformats.org/officeDocument/2006/relationships/tags" Target="../tags/tag46.xml"/><Relationship Id="rId49" Type="http://schemas.openxmlformats.org/officeDocument/2006/relationships/tags" Target="../tags/tag59.xml"/><Relationship Id="rId57" Type="http://schemas.openxmlformats.org/officeDocument/2006/relationships/tags" Target="../tags/tag67.xml"/><Relationship Id="rId61" Type="http://schemas.openxmlformats.org/officeDocument/2006/relationships/tags" Target="../tags/tag71.xml"/><Relationship Id="rId10" Type="http://schemas.openxmlformats.org/officeDocument/2006/relationships/tags" Target="../tags/tag20.xml"/><Relationship Id="rId19" Type="http://schemas.openxmlformats.org/officeDocument/2006/relationships/tags" Target="../tags/tag29.xml"/><Relationship Id="rId31" Type="http://schemas.openxmlformats.org/officeDocument/2006/relationships/tags" Target="../tags/tag41.xml"/><Relationship Id="rId44" Type="http://schemas.openxmlformats.org/officeDocument/2006/relationships/tags" Target="../tags/tag54.xml"/><Relationship Id="rId52" Type="http://schemas.openxmlformats.org/officeDocument/2006/relationships/tags" Target="../tags/tag62.xml"/><Relationship Id="rId60" Type="http://schemas.openxmlformats.org/officeDocument/2006/relationships/tags" Target="../tags/tag70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14.xml"/><Relationship Id="rId9" Type="http://schemas.openxmlformats.org/officeDocument/2006/relationships/tags" Target="../tags/tag19.xml"/><Relationship Id="rId14" Type="http://schemas.openxmlformats.org/officeDocument/2006/relationships/tags" Target="../tags/tag24.xml"/><Relationship Id="rId22" Type="http://schemas.openxmlformats.org/officeDocument/2006/relationships/tags" Target="../tags/tag32.xml"/><Relationship Id="rId27" Type="http://schemas.openxmlformats.org/officeDocument/2006/relationships/tags" Target="../tags/tag37.xml"/><Relationship Id="rId30" Type="http://schemas.openxmlformats.org/officeDocument/2006/relationships/tags" Target="../tags/tag40.xml"/><Relationship Id="rId35" Type="http://schemas.openxmlformats.org/officeDocument/2006/relationships/tags" Target="../tags/tag45.xml"/><Relationship Id="rId43" Type="http://schemas.openxmlformats.org/officeDocument/2006/relationships/tags" Target="../tags/tag53.xml"/><Relationship Id="rId48" Type="http://schemas.openxmlformats.org/officeDocument/2006/relationships/tags" Target="../tags/tag58.xml"/><Relationship Id="rId56" Type="http://schemas.openxmlformats.org/officeDocument/2006/relationships/tags" Target="../tags/tag66.xml"/><Relationship Id="rId64" Type="http://schemas.openxmlformats.org/officeDocument/2006/relationships/tags" Target="../tags/tag74.xml"/><Relationship Id="rId8" Type="http://schemas.openxmlformats.org/officeDocument/2006/relationships/tags" Target="../tags/tag18.xml"/><Relationship Id="rId51" Type="http://schemas.openxmlformats.org/officeDocument/2006/relationships/tags" Target="../tags/tag61.xml"/><Relationship Id="rId3" Type="http://schemas.openxmlformats.org/officeDocument/2006/relationships/tags" Target="../tags/tag13.xml"/><Relationship Id="rId12" Type="http://schemas.openxmlformats.org/officeDocument/2006/relationships/tags" Target="../tags/tag22.xml"/><Relationship Id="rId17" Type="http://schemas.openxmlformats.org/officeDocument/2006/relationships/tags" Target="../tags/tag27.xml"/><Relationship Id="rId25" Type="http://schemas.openxmlformats.org/officeDocument/2006/relationships/tags" Target="../tags/tag35.xml"/><Relationship Id="rId33" Type="http://schemas.openxmlformats.org/officeDocument/2006/relationships/tags" Target="../tags/tag43.xml"/><Relationship Id="rId38" Type="http://schemas.openxmlformats.org/officeDocument/2006/relationships/tags" Target="../tags/tag48.xml"/><Relationship Id="rId46" Type="http://schemas.openxmlformats.org/officeDocument/2006/relationships/tags" Target="../tags/tag56.xml"/><Relationship Id="rId59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tags" Target="../tags/tag87.xml"/><Relationship Id="rId18" Type="http://schemas.openxmlformats.org/officeDocument/2006/relationships/tags" Target="../tags/tag92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77.xml"/><Relationship Id="rId21" Type="http://schemas.openxmlformats.org/officeDocument/2006/relationships/tags" Target="../tags/tag95.xml"/><Relationship Id="rId7" Type="http://schemas.openxmlformats.org/officeDocument/2006/relationships/tags" Target="../tags/tag81.xml"/><Relationship Id="rId12" Type="http://schemas.openxmlformats.org/officeDocument/2006/relationships/tags" Target="../tags/tag86.xml"/><Relationship Id="rId17" Type="http://schemas.openxmlformats.org/officeDocument/2006/relationships/tags" Target="../tags/tag91.xml"/><Relationship Id="rId25" Type="http://schemas.openxmlformats.org/officeDocument/2006/relationships/tags" Target="../tags/tag99.xml"/><Relationship Id="rId2" Type="http://schemas.openxmlformats.org/officeDocument/2006/relationships/tags" Target="../tags/tag76.xml"/><Relationship Id="rId16" Type="http://schemas.openxmlformats.org/officeDocument/2006/relationships/tags" Target="../tags/tag90.xml"/><Relationship Id="rId20" Type="http://schemas.openxmlformats.org/officeDocument/2006/relationships/tags" Target="../tags/tag94.xml"/><Relationship Id="rId29" Type="http://schemas.openxmlformats.org/officeDocument/2006/relationships/image" Target="../media/image3.png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tags" Target="../tags/tag85.xml"/><Relationship Id="rId24" Type="http://schemas.openxmlformats.org/officeDocument/2006/relationships/tags" Target="../tags/tag98.xml"/><Relationship Id="rId5" Type="http://schemas.openxmlformats.org/officeDocument/2006/relationships/tags" Target="../tags/tag79.xml"/><Relationship Id="rId15" Type="http://schemas.openxmlformats.org/officeDocument/2006/relationships/tags" Target="../tags/tag89.xml"/><Relationship Id="rId23" Type="http://schemas.openxmlformats.org/officeDocument/2006/relationships/tags" Target="../tags/tag97.xml"/><Relationship Id="rId28" Type="http://schemas.openxmlformats.org/officeDocument/2006/relationships/image" Target="../media/image4.png"/><Relationship Id="rId10" Type="http://schemas.openxmlformats.org/officeDocument/2006/relationships/tags" Target="../tags/tag84.xml"/><Relationship Id="rId19" Type="http://schemas.openxmlformats.org/officeDocument/2006/relationships/tags" Target="../tags/tag93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tags" Target="../tags/tag88.xml"/><Relationship Id="rId22" Type="http://schemas.openxmlformats.org/officeDocument/2006/relationships/tags" Target="../tags/tag96.xml"/><Relationship Id="rId27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112.xml"/><Relationship Id="rId18" Type="http://schemas.openxmlformats.org/officeDocument/2006/relationships/tags" Target="../tags/tag117.xml"/><Relationship Id="rId26" Type="http://schemas.openxmlformats.org/officeDocument/2006/relationships/tags" Target="../tags/tag125.xml"/><Relationship Id="rId39" Type="http://schemas.openxmlformats.org/officeDocument/2006/relationships/tags" Target="../tags/tag138.xml"/><Relationship Id="rId21" Type="http://schemas.openxmlformats.org/officeDocument/2006/relationships/tags" Target="../tags/tag120.xml"/><Relationship Id="rId34" Type="http://schemas.openxmlformats.org/officeDocument/2006/relationships/tags" Target="../tags/tag133.xml"/><Relationship Id="rId42" Type="http://schemas.openxmlformats.org/officeDocument/2006/relationships/tags" Target="../tags/tag141.xml"/><Relationship Id="rId47" Type="http://schemas.openxmlformats.org/officeDocument/2006/relationships/tags" Target="../tags/tag146.xml"/><Relationship Id="rId50" Type="http://schemas.openxmlformats.org/officeDocument/2006/relationships/tags" Target="../tags/tag149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06.xml"/><Relationship Id="rId12" Type="http://schemas.openxmlformats.org/officeDocument/2006/relationships/tags" Target="../tags/tag111.xml"/><Relationship Id="rId17" Type="http://schemas.openxmlformats.org/officeDocument/2006/relationships/tags" Target="../tags/tag116.xml"/><Relationship Id="rId25" Type="http://schemas.openxmlformats.org/officeDocument/2006/relationships/tags" Target="../tags/tag124.xml"/><Relationship Id="rId33" Type="http://schemas.openxmlformats.org/officeDocument/2006/relationships/tags" Target="../tags/tag132.xml"/><Relationship Id="rId38" Type="http://schemas.openxmlformats.org/officeDocument/2006/relationships/tags" Target="../tags/tag137.xml"/><Relationship Id="rId46" Type="http://schemas.openxmlformats.org/officeDocument/2006/relationships/tags" Target="../tags/tag145.xml"/><Relationship Id="rId2" Type="http://schemas.openxmlformats.org/officeDocument/2006/relationships/tags" Target="../tags/tag101.xml"/><Relationship Id="rId16" Type="http://schemas.openxmlformats.org/officeDocument/2006/relationships/tags" Target="../tags/tag115.xml"/><Relationship Id="rId20" Type="http://schemas.openxmlformats.org/officeDocument/2006/relationships/tags" Target="../tags/tag119.xml"/><Relationship Id="rId29" Type="http://schemas.openxmlformats.org/officeDocument/2006/relationships/tags" Target="../tags/tag128.xml"/><Relationship Id="rId41" Type="http://schemas.openxmlformats.org/officeDocument/2006/relationships/tags" Target="../tags/tag140.xml"/><Relationship Id="rId54" Type="http://schemas.openxmlformats.org/officeDocument/2006/relationships/tags" Target="../tags/tag153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tags" Target="../tags/tag110.xml"/><Relationship Id="rId24" Type="http://schemas.openxmlformats.org/officeDocument/2006/relationships/tags" Target="../tags/tag123.xml"/><Relationship Id="rId32" Type="http://schemas.openxmlformats.org/officeDocument/2006/relationships/tags" Target="../tags/tag131.xml"/><Relationship Id="rId37" Type="http://schemas.openxmlformats.org/officeDocument/2006/relationships/tags" Target="../tags/tag136.xml"/><Relationship Id="rId40" Type="http://schemas.openxmlformats.org/officeDocument/2006/relationships/tags" Target="../tags/tag139.xml"/><Relationship Id="rId45" Type="http://schemas.openxmlformats.org/officeDocument/2006/relationships/tags" Target="../tags/tag144.xml"/><Relationship Id="rId53" Type="http://schemas.openxmlformats.org/officeDocument/2006/relationships/tags" Target="../tags/tag152.xml"/><Relationship Id="rId5" Type="http://schemas.openxmlformats.org/officeDocument/2006/relationships/tags" Target="../tags/tag104.xml"/><Relationship Id="rId15" Type="http://schemas.openxmlformats.org/officeDocument/2006/relationships/tags" Target="../tags/tag114.xml"/><Relationship Id="rId23" Type="http://schemas.openxmlformats.org/officeDocument/2006/relationships/tags" Target="../tags/tag122.xml"/><Relationship Id="rId28" Type="http://schemas.openxmlformats.org/officeDocument/2006/relationships/tags" Target="../tags/tag127.xml"/><Relationship Id="rId36" Type="http://schemas.openxmlformats.org/officeDocument/2006/relationships/tags" Target="../tags/tag135.xml"/><Relationship Id="rId49" Type="http://schemas.openxmlformats.org/officeDocument/2006/relationships/tags" Target="../tags/tag148.xml"/><Relationship Id="rId10" Type="http://schemas.openxmlformats.org/officeDocument/2006/relationships/tags" Target="../tags/tag109.xml"/><Relationship Id="rId19" Type="http://schemas.openxmlformats.org/officeDocument/2006/relationships/tags" Target="../tags/tag118.xml"/><Relationship Id="rId31" Type="http://schemas.openxmlformats.org/officeDocument/2006/relationships/tags" Target="../tags/tag130.xml"/><Relationship Id="rId44" Type="http://schemas.openxmlformats.org/officeDocument/2006/relationships/tags" Target="../tags/tag143.xml"/><Relationship Id="rId52" Type="http://schemas.openxmlformats.org/officeDocument/2006/relationships/tags" Target="../tags/tag151.xml"/><Relationship Id="rId4" Type="http://schemas.openxmlformats.org/officeDocument/2006/relationships/tags" Target="../tags/tag103.xml"/><Relationship Id="rId9" Type="http://schemas.openxmlformats.org/officeDocument/2006/relationships/tags" Target="../tags/tag108.xml"/><Relationship Id="rId14" Type="http://schemas.openxmlformats.org/officeDocument/2006/relationships/tags" Target="../tags/tag113.xml"/><Relationship Id="rId22" Type="http://schemas.openxmlformats.org/officeDocument/2006/relationships/tags" Target="../tags/tag121.xml"/><Relationship Id="rId27" Type="http://schemas.openxmlformats.org/officeDocument/2006/relationships/tags" Target="../tags/tag126.xml"/><Relationship Id="rId30" Type="http://schemas.openxmlformats.org/officeDocument/2006/relationships/tags" Target="../tags/tag129.xml"/><Relationship Id="rId35" Type="http://schemas.openxmlformats.org/officeDocument/2006/relationships/tags" Target="../tags/tag134.xml"/><Relationship Id="rId43" Type="http://schemas.openxmlformats.org/officeDocument/2006/relationships/tags" Target="../tags/tag142.xml"/><Relationship Id="rId48" Type="http://schemas.openxmlformats.org/officeDocument/2006/relationships/tags" Target="../tags/tag147.xml"/><Relationship Id="rId56" Type="http://schemas.openxmlformats.org/officeDocument/2006/relationships/notesSlide" Target="../notesSlides/notesSlide6.xml"/><Relationship Id="rId8" Type="http://schemas.openxmlformats.org/officeDocument/2006/relationships/tags" Target="../tags/tag107.xml"/><Relationship Id="rId51" Type="http://schemas.openxmlformats.org/officeDocument/2006/relationships/tags" Target="../tags/tag150.xml"/><Relationship Id="rId3" Type="http://schemas.openxmlformats.org/officeDocument/2006/relationships/tags" Target="../tags/tag10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26" Type="http://schemas.openxmlformats.org/officeDocument/2006/relationships/notesSlide" Target="../notesSlides/notesSlide7.xml"/><Relationship Id="rId3" Type="http://schemas.openxmlformats.org/officeDocument/2006/relationships/tags" Target="../tags/tag156.xml"/><Relationship Id="rId21" Type="http://schemas.openxmlformats.org/officeDocument/2006/relationships/tags" Target="../tags/tag174.xml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0" Type="http://schemas.openxmlformats.org/officeDocument/2006/relationships/tags" Target="../tags/tag173.xml"/><Relationship Id="rId1" Type="http://schemas.openxmlformats.org/officeDocument/2006/relationships/tags" Target="../tags/tag154.x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24" Type="http://schemas.openxmlformats.org/officeDocument/2006/relationships/tags" Target="../tags/tag177.xml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23" Type="http://schemas.openxmlformats.org/officeDocument/2006/relationships/tags" Target="../tags/tag176.xml"/><Relationship Id="rId28" Type="http://schemas.openxmlformats.org/officeDocument/2006/relationships/image" Target="../media/image5.png"/><Relationship Id="rId10" Type="http://schemas.openxmlformats.org/officeDocument/2006/relationships/tags" Target="../tags/tag163.xml"/><Relationship Id="rId19" Type="http://schemas.openxmlformats.org/officeDocument/2006/relationships/tags" Target="../tags/tag172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Relationship Id="rId22" Type="http://schemas.openxmlformats.org/officeDocument/2006/relationships/tags" Target="../tags/tag175.xml"/><Relationship Id="rId2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BUDOUCÍ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203598"/>
            <a:ext cx="604867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K tomu, aby společnost zajistila minimální úroveň zisku ve výši 740 000 Kč, může snížit průměrnou jednotkovou cenu prodávaných výrobků za jinak stejných okolností maximálně o 4,92 %. </a:t>
            </a:r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Cena </a:t>
            </a:r>
            <a:r>
              <a:rPr lang="cs-CZ" sz="2400" dirty="0"/>
              <a:t>je tedy citlivější faktor než objem prodeje. </a:t>
            </a:r>
            <a:endParaRPr lang="en-US" sz="2400" dirty="0"/>
          </a:p>
          <a:p>
            <a:pPr algn="just" hangingPunct="0"/>
            <a:endParaRPr lang="cs-CZ" sz="2100" dirty="0" smtClean="0"/>
          </a:p>
        </p:txBody>
      </p:sp>
      <p:sp>
        <p:nvSpPr>
          <p:cNvPr id="3" name="SMARTInkShape-482"/>
          <p:cNvSpPr/>
          <p:nvPr>
            <p:custDataLst>
              <p:tags r:id="rId1"/>
            </p:custDataLst>
          </p:nvPr>
        </p:nvSpPr>
        <p:spPr>
          <a:xfrm>
            <a:off x="3200400" y="1925955"/>
            <a:ext cx="1102996" cy="62866"/>
          </a:xfrm>
          <a:custGeom>
            <a:avLst/>
            <a:gdLst/>
            <a:ahLst/>
            <a:cxnLst/>
            <a:rect l="0" t="0" r="0" b="0"/>
            <a:pathLst>
              <a:path w="1102996" h="62866">
                <a:moveTo>
                  <a:pt x="0" y="62865"/>
                </a:moveTo>
                <a:lnTo>
                  <a:pt x="0" y="62865"/>
                </a:lnTo>
                <a:lnTo>
                  <a:pt x="28536" y="61172"/>
                </a:lnTo>
                <a:lnTo>
                  <a:pt x="49095" y="58342"/>
                </a:lnTo>
                <a:lnTo>
                  <a:pt x="71908" y="55810"/>
                </a:lnTo>
                <a:lnTo>
                  <a:pt x="96684" y="52299"/>
                </a:lnTo>
                <a:lnTo>
                  <a:pt x="124484" y="47678"/>
                </a:lnTo>
                <a:lnTo>
                  <a:pt x="146880" y="45665"/>
                </a:lnTo>
                <a:lnTo>
                  <a:pt x="169603" y="41964"/>
                </a:lnTo>
                <a:lnTo>
                  <a:pt x="193057" y="40585"/>
                </a:lnTo>
                <a:lnTo>
                  <a:pt x="219197" y="39542"/>
                </a:lnTo>
                <a:lnTo>
                  <a:pt x="243312" y="36128"/>
                </a:lnTo>
                <a:lnTo>
                  <a:pt x="266543" y="34835"/>
                </a:lnTo>
                <a:lnTo>
                  <a:pt x="290149" y="33816"/>
                </a:lnTo>
                <a:lnTo>
                  <a:pt x="316334" y="30410"/>
                </a:lnTo>
                <a:lnTo>
                  <a:pt x="341096" y="29119"/>
                </a:lnTo>
                <a:lnTo>
                  <a:pt x="367624" y="28101"/>
                </a:lnTo>
                <a:lnTo>
                  <a:pt x="393124" y="24695"/>
                </a:lnTo>
                <a:lnTo>
                  <a:pt x="413481" y="23676"/>
                </a:lnTo>
                <a:lnTo>
                  <a:pt x="433536" y="21529"/>
                </a:lnTo>
                <a:lnTo>
                  <a:pt x="453033" y="19093"/>
                </a:lnTo>
                <a:lnTo>
                  <a:pt x="472281" y="18011"/>
                </a:lnTo>
                <a:lnTo>
                  <a:pt x="493113" y="17530"/>
                </a:lnTo>
                <a:lnTo>
                  <a:pt x="514436" y="17316"/>
                </a:lnTo>
                <a:lnTo>
                  <a:pt x="534496" y="17221"/>
                </a:lnTo>
                <a:lnTo>
                  <a:pt x="553996" y="17179"/>
                </a:lnTo>
                <a:lnTo>
                  <a:pt x="573245" y="16525"/>
                </a:lnTo>
                <a:lnTo>
                  <a:pt x="592384" y="14118"/>
                </a:lnTo>
                <a:lnTo>
                  <a:pt x="611474" y="12625"/>
                </a:lnTo>
                <a:lnTo>
                  <a:pt x="630541" y="11961"/>
                </a:lnTo>
                <a:lnTo>
                  <a:pt x="658491" y="11587"/>
                </a:lnTo>
                <a:lnTo>
                  <a:pt x="683776" y="10842"/>
                </a:lnTo>
                <a:lnTo>
                  <a:pt x="711095" y="7516"/>
                </a:lnTo>
                <a:lnTo>
                  <a:pt x="738662" y="6249"/>
                </a:lnTo>
                <a:lnTo>
                  <a:pt x="763834" y="5873"/>
                </a:lnTo>
                <a:lnTo>
                  <a:pt x="791118" y="5127"/>
                </a:lnTo>
                <a:lnTo>
                  <a:pt x="819311" y="1801"/>
                </a:lnTo>
                <a:lnTo>
                  <a:pt x="847773" y="534"/>
                </a:lnTo>
                <a:lnTo>
                  <a:pt x="875679" y="158"/>
                </a:lnTo>
                <a:lnTo>
                  <a:pt x="900316" y="47"/>
                </a:lnTo>
                <a:lnTo>
                  <a:pt x="923703" y="14"/>
                </a:lnTo>
                <a:lnTo>
                  <a:pt x="950975" y="3"/>
                </a:lnTo>
                <a:lnTo>
                  <a:pt x="977566" y="0"/>
                </a:lnTo>
                <a:lnTo>
                  <a:pt x="1002846" y="0"/>
                </a:lnTo>
                <a:lnTo>
                  <a:pt x="1029059" y="1693"/>
                </a:lnTo>
                <a:lnTo>
                  <a:pt x="1053395" y="9748"/>
                </a:lnTo>
                <a:lnTo>
                  <a:pt x="1080813" y="20975"/>
                </a:lnTo>
                <a:lnTo>
                  <a:pt x="1090947" y="26885"/>
                </a:lnTo>
                <a:lnTo>
                  <a:pt x="1095100" y="28459"/>
                </a:lnTo>
                <a:lnTo>
                  <a:pt x="1099063" y="31275"/>
                </a:lnTo>
                <a:lnTo>
                  <a:pt x="1101248" y="34643"/>
                </a:lnTo>
                <a:lnTo>
                  <a:pt x="1102995" y="4000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" name="SMARTInkShape-Group91"/>
          <p:cNvGrpSpPr/>
          <p:nvPr/>
        </p:nvGrpSpPr>
        <p:grpSpPr>
          <a:xfrm>
            <a:off x="2057400" y="2806238"/>
            <a:ext cx="1672257" cy="571328"/>
            <a:chOff x="2057400" y="2806238"/>
            <a:chExt cx="1672257" cy="571328"/>
          </a:xfrm>
        </p:grpSpPr>
        <p:sp>
          <p:nvSpPr>
            <p:cNvPr id="4" name="SMARTInkShape-483"/>
            <p:cNvSpPr/>
            <p:nvPr>
              <p:custDataLst>
                <p:tags r:id="rId3"/>
              </p:custDataLst>
            </p:nvPr>
          </p:nvSpPr>
          <p:spPr>
            <a:xfrm>
              <a:off x="2057400" y="3291846"/>
              <a:ext cx="1560196" cy="85720"/>
            </a:xfrm>
            <a:custGeom>
              <a:avLst/>
              <a:gdLst/>
              <a:ahLst/>
              <a:cxnLst/>
              <a:rect l="0" t="0" r="0" b="0"/>
              <a:pathLst>
                <a:path w="1560196" h="85720">
                  <a:moveTo>
                    <a:pt x="1560195" y="5709"/>
                  </a:moveTo>
                  <a:lnTo>
                    <a:pt x="1560195" y="5709"/>
                  </a:lnTo>
                  <a:lnTo>
                    <a:pt x="1557161" y="8742"/>
                  </a:lnTo>
                  <a:lnTo>
                    <a:pt x="1553978" y="10232"/>
                  </a:lnTo>
                  <a:lnTo>
                    <a:pt x="1530127" y="16275"/>
                  </a:lnTo>
                  <a:lnTo>
                    <a:pt x="1507195" y="20896"/>
                  </a:lnTo>
                  <a:lnTo>
                    <a:pt x="1483037" y="22274"/>
                  </a:lnTo>
                  <a:lnTo>
                    <a:pt x="1458876" y="22682"/>
                  </a:lnTo>
                  <a:lnTo>
                    <a:pt x="1431891" y="22803"/>
                  </a:lnTo>
                  <a:lnTo>
                    <a:pt x="1403787" y="22839"/>
                  </a:lnTo>
                  <a:lnTo>
                    <a:pt x="1375351" y="22849"/>
                  </a:lnTo>
                  <a:lnTo>
                    <a:pt x="1356334" y="22852"/>
                  </a:lnTo>
                  <a:lnTo>
                    <a:pt x="1335605" y="21160"/>
                  </a:lnTo>
                  <a:lnTo>
                    <a:pt x="1313692" y="18926"/>
                  </a:lnTo>
                  <a:lnTo>
                    <a:pt x="1291253" y="17933"/>
                  </a:lnTo>
                  <a:lnTo>
                    <a:pt x="1268580" y="17492"/>
                  </a:lnTo>
                  <a:lnTo>
                    <a:pt x="1245169" y="17295"/>
                  </a:lnTo>
                  <a:lnTo>
                    <a:pt x="1219947" y="17209"/>
                  </a:lnTo>
                  <a:lnTo>
                    <a:pt x="1195614" y="15477"/>
                  </a:lnTo>
                  <a:lnTo>
                    <a:pt x="1170829" y="13225"/>
                  </a:lnTo>
                  <a:lnTo>
                    <a:pt x="1142880" y="12224"/>
                  </a:lnTo>
                  <a:lnTo>
                    <a:pt x="1128315" y="11958"/>
                  </a:lnTo>
                  <a:lnTo>
                    <a:pt x="1113525" y="11780"/>
                  </a:lnTo>
                  <a:lnTo>
                    <a:pt x="1098585" y="11661"/>
                  </a:lnTo>
                  <a:lnTo>
                    <a:pt x="1083545" y="10947"/>
                  </a:lnTo>
                  <a:lnTo>
                    <a:pt x="1068438" y="9836"/>
                  </a:lnTo>
                  <a:lnTo>
                    <a:pt x="1053287" y="8460"/>
                  </a:lnTo>
                  <a:lnTo>
                    <a:pt x="1038106" y="7543"/>
                  </a:lnTo>
                  <a:lnTo>
                    <a:pt x="1022906" y="6932"/>
                  </a:lnTo>
                  <a:lnTo>
                    <a:pt x="1007692" y="6524"/>
                  </a:lnTo>
                  <a:lnTo>
                    <a:pt x="991835" y="6252"/>
                  </a:lnTo>
                  <a:lnTo>
                    <a:pt x="975548" y="6071"/>
                  </a:lnTo>
                  <a:lnTo>
                    <a:pt x="958976" y="5951"/>
                  </a:lnTo>
                  <a:lnTo>
                    <a:pt x="942212" y="5870"/>
                  </a:lnTo>
                  <a:lnTo>
                    <a:pt x="925321" y="5816"/>
                  </a:lnTo>
                  <a:lnTo>
                    <a:pt x="908346" y="5780"/>
                  </a:lnTo>
                  <a:lnTo>
                    <a:pt x="891314" y="5122"/>
                  </a:lnTo>
                  <a:lnTo>
                    <a:pt x="874244" y="4047"/>
                  </a:lnTo>
                  <a:lnTo>
                    <a:pt x="857149" y="2696"/>
                  </a:lnTo>
                  <a:lnTo>
                    <a:pt x="840038" y="1796"/>
                  </a:lnTo>
                  <a:lnTo>
                    <a:pt x="822915" y="1195"/>
                  </a:lnTo>
                  <a:lnTo>
                    <a:pt x="805785" y="794"/>
                  </a:lnTo>
                  <a:lnTo>
                    <a:pt x="788650" y="528"/>
                  </a:lnTo>
                  <a:lnTo>
                    <a:pt x="771512" y="350"/>
                  </a:lnTo>
                  <a:lnTo>
                    <a:pt x="754371" y="231"/>
                  </a:lnTo>
                  <a:lnTo>
                    <a:pt x="737864" y="152"/>
                  </a:lnTo>
                  <a:lnTo>
                    <a:pt x="721780" y="99"/>
                  </a:lnTo>
                  <a:lnTo>
                    <a:pt x="705976" y="64"/>
                  </a:lnTo>
                  <a:lnTo>
                    <a:pt x="689726" y="41"/>
                  </a:lnTo>
                  <a:lnTo>
                    <a:pt x="673177" y="25"/>
                  </a:lnTo>
                  <a:lnTo>
                    <a:pt x="656430" y="15"/>
                  </a:lnTo>
                  <a:lnTo>
                    <a:pt x="639550" y="8"/>
                  </a:lnTo>
                  <a:lnTo>
                    <a:pt x="622581" y="3"/>
                  </a:lnTo>
                  <a:lnTo>
                    <a:pt x="605554" y="0"/>
                  </a:lnTo>
                  <a:lnTo>
                    <a:pt x="589123" y="633"/>
                  </a:lnTo>
                  <a:lnTo>
                    <a:pt x="573089" y="1690"/>
                  </a:lnTo>
                  <a:lnTo>
                    <a:pt x="557319" y="3030"/>
                  </a:lnTo>
                  <a:lnTo>
                    <a:pt x="541091" y="4558"/>
                  </a:lnTo>
                  <a:lnTo>
                    <a:pt x="524558" y="6212"/>
                  </a:lnTo>
                  <a:lnTo>
                    <a:pt x="507820" y="7949"/>
                  </a:lnTo>
                  <a:lnTo>
                    <a:pt x="491582" y="9107"/>
                  </a:lnTo>
                  <a:lnTo>
                    <a:pt x="475676" y="9880"/>
                  </a:lnTo>
                  <a:lnTo>
                    <a:pt x="459992" y="10394"/>
                  </a:lnTo>
                  <a:lnTo>
                    <a:pt x="444457" y="11373"/>
                  </a:lnTo>
                  <a:lnTo>
                    <a:pt x="429020" y="12660"/>
                  </a:lnTo>
                  <a:lnTo>
                    <a:pt x="413648" y="14153"/>
                  </a:lnTo>
                  <a:lnTo>
                    <a:pt x="398320" y="15783"/>
                  </a:lnTo>
                  <a:lnTo>
                    <a:pt x="383022" y="17505"/>
                  </a:lnTo>
                  <a:lnTo>
                    <a:pt x="367743" y="19288"/>
                  </a:lnTo>
                  <a:lnTo>
                    <a:pt x="353112" y="21111"/>
                  </a:lnTo>
                  <a:lnTo>
                    <a:pt x="325002" y="24831"/>
                  </a:lnTo>
                  <a:lnTo>
                    <a:pt x="297692" y="28601"/>
                  </a:lnTo>
                  <a:lnTo>
                    <a:pt x="271373" y="32393"/>
                  </a:lnTo>
                  <a:lnTo>
                    <a:pt x="246975" y="36195"/>
                  </a:lnTo>
                  <a:lnTo>
                    <a:pt x="223432" y="38308"/>
                  </a:lnTo>
                  <a:lnTo>
                    <a:pt x="201538" y="39882"/>
                  </a:lnTo>
                  <a:lnTo>
                    <a:pt x="173662" y="44339"/>
                  </a:lnTo>
                  <a:lnTo>
                    <a:pt x="152748" y="47854"/>
                  </a:lnTo>
                  <a:lnTo>
                    <a:pt x="125622" y="50370"/>
                  </a:lnTo>
                  <a:lnTo>
                    <a:pt x="98463" y="54149"/>
                  </a:lnTo>
                  <a:lnTo>
                    <a:pt x="76376" y="59291"/>
                  </a:lnTo>
                  <a:lnTo>
                    <a:pt x="48554" y="66716"/>
                  </a:lnTo>
                  <a:lnTo>
                    <a:pt x="22355" y="76200"/>
                  </a:lnTo>
                  <a:lnTo>
                    <a:pt x="0" y="8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SMARTInkShape-484"/>
            <p:cNvSpPr/>
            <p:nvPr>
              <p:custDataLst>
                <p:tags r:id="rId4"/>
              </p:custDataLst>
            </p:nvPr>
          </p:nvSpPr>
          <p:spPr>
            <a:xfrm>
              <a:off x="3580529" y="3103245"/>
              <a:ext cx="19922" cy="102871"/>
            </a:xfrm>
            <a:custGeom>
              <a:avLst/>
              <a:gdLst/>
              <a:ahLst/>
              <a:cxnLst/>
              <a:rect l="0" t="0" r="0" b="0"/>
              <a:pathLst>
                <a:path w="19922" h="102871">
                  <a:moveTo>
                    <a:pt x="19921" y="0"/>
                  </a:moveTo>
                  <a:lnTo>
                    <a:pt x="19921" y="0"/>
                  </a:lnTo>
                  <a:lnTo>
                    <a:pt x="16887" y="3034"/>
                  </a:lnTo>
                  <a:lnTo>
                    <a:pt x="15397" y="6217"/>
                  </a:lnTo>
                  <a:lnTo>
                    <a:pt x="7181" y="34451"/>
                  </a:lnTo>
                  <a:lnTo>
                    <a:pt x="4734" y="42617"/>
                  </a:lnTo>
                  <a:lnTo>
                    <a:pt x="0" y="68924"/>
                  </a:lnTo>
                  <a:lnTo>
                    <a:pt x="61" y="78470"/>
                  </a:lnTo>
                  <a:lnTo>
                    <a:pt x="2776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SMARTInkShape-485"/>
            <p:cNvSpPr/>
            <p:nvPr>
              <p:custDataLst>
                <p:tags r:id="rId5"/>
              </p:custDataLst>
            </p:nvPr>
          </p:nvSpPr>
          <p:spPr>
            <a:xfrm>
              <a:off x="3527283" y="2955120"/>
              <a:ext cx="202374" cy="213551"/>
            </a:xfrm>
            <a:custGeom>
              <a:avLst/>
              <a:gdLst/>
              <a:ahLst/>
              <a:cxnLst/>
              <a:rect l="0" t="0" r="0" b="0"/>
              <a:pathLst>
                <a:path w="202374" h="213551">
                  <a:moveTo>
                    <a:pt x="27447" y="62400"/>
                  </a:moveTo>
                  <a:lnTo>
                    <a:pt x="27447" y="62400"/>
                  </a:lnTo>
                  <a:lnTo>
                    <a:pt x="30481" y="59366"/>
                  </a:lnTo>
                  <a:lnTo>
                    <a:pt x="31970" y="56183"/>
                  </a:lnTo>
                  <a:lnTo>
                    <a:pt x="33116" y="30419"/>
                  </a:lnTo>
                  <a:lnTo>
                    <a:pt x="33161" y="8609"/>
                  </a:lnTo>
                  <a:lnTo>
                    <a:pt x="33162" y="13563"/>
                  </a:lnTo>
                  <a:lnTo>
                    <a:pt x="31468" y="16988"/>
                  </a:lnTo>
                  <a:lnTo>
                    <a:pt x="28599" y="21897"/>
                  </a:lnTo>
                  <a:lnTo>
                    <a:pt x="19728" y="45942"/>
                  </a:lnTo>
                  <a:lnTo>
                    <a:pt x="12187" y="68886"/>
                  </a:lnTo>
                  <a:lnTo>
                    <a:pt x="4584" y="95525"/>
                  </a:lnTo>
                  <a:lnTo>
                    <a:pt x="0" y="122354"/>
                  </a:lnTo>
                  <a:lnTo>
                    <a:pt x="3022" y="146915"/>
                  </a:lnTo>
                  <a:lnTo>
                    <a:pt x="5394" y="161172"/>
                  </a:lnTo>
                  <a:lnTo>
                    <a:pt x="17401" y="185309"/>
                  </a:lnTo>
                  <a:lnTo>
                    <a:pt x="23194" y="191745"/>
                  </a:lnTo>
                  <a:lnTo>
                    <a:pt x="40974" y="206386"/>
                  </a:lnTo>
                  <a:lnTo>
                    <a:pt x="62891" y="213417"/>
                  </a:lnTo>
                  <a:lnTo>
                    <a:pt x="73680" y="213550"/>
                  </a:lnTo>
                  <a:lnTo>
                    <a:pt x="101809" y="206764"/>
                  </a:lnTo>
                  <a:lnTo>
                    <a:pt x="130326" y="194566"/>
                  </a:lnTo>
                  <a:lnTo>
                    <a:pt x="158893" y="170327"/>
                  </a:lnTo>
                  <a:lnTo>
                    <a:pt x="178718" y="147995"/>
                  </a:lnTo>
                  <a:lnTo>
                    <a:pt x="194229" y="120677"/>
                  </a:lnTo>
                  <a:lnTo>
                    <a:pt x="202373" y="92515"/>
                  </a:lnTo>
                  <a:lnTo>
                    <a:pt x="202255" y="72593"/>
                  </a:lnTo>
                  <a:lnTo>
                    <a:pt x="199560" y="46139"/>
                  </a:lnTo>
                  <a:lnTo>
                    <a:pt x="193026" y="28372"/>
                  </a:lnTo>
                  <a:lnTo>
                    <a:pt x="175080" y="4831"/>
                  </a:lnTo>
                  <a:lnTo>
                    <a:pt x="169050" y="1889"/>
                  </a:lnTo>
                  <a:lnTo>
                    <a:pt x="151797" y="0"/>
                  </a:lnTo>
                  <a:lnTo>
                    <a:pt x="123686" y="7530"/>
                  </a:lnTo>
                  <a:lnTo>
                    <a:pt x="107186" y="19049"/>
                  </a:lnTo>
                  <a:lnTo>
                    <a:pt x="85063" y="45567"/>
                  </a:lnTo>
                  <a:lnTo>
                    <a:pt x="74099" y="62088"/>
                  </a:lnTo>
                  <a:lnTo>
                    <a:pt x="67452" y="795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SMARTInkShape-486"/>
            <p:cNvSpPr/>
            <p:nvPr>
              <p:custDataLst>
                <p:tags r:id="rId6"/>
              </p:custDataLst>
            </p:nvPr>
          </p:nvSpPr>
          <p:spPr>
            <a:xfrm>
              <a:off x="3291930" y="3074670"/>
              <a:ext cx="217081" cy="27351"/>
            </a:xfrm>
            <a:custGeom>
              <a:avLst/>
              <a:gdLst/>
              <a:ahLst/>
              <a:cxnLst/>
              <a:rect l="0" t="0" r="0" b="0"/>
              <a:pathLst>
                <a:path w="217081" h="27351">
                  <a:moveTo>
                    <a:pt x="11340" y="5715"/>
                  </a:moveTo>
                  <a:lnTo>
                    <a:pt x="11340" y="5715"/>
                  </a:lnTo>
                  <a:lnTo>
                    <a:pt x="215" y="5715"/>
                  </a:lnTo>
                  <a:lnTo>
                    <a:pt x="0" y="8749"/>
                  </a:lnTo>
                  <a:lnTo>
                    <a:pt x="1240" y="9642"/>
                  </a:lnTo>
                  <a:lnTo>
                    <a:pt x="12356" y="11077"/>
                  </a:lnTo>
                  <a:lnTo>
                    <a:pt x="39649" y="15946"/>
                  </a:lnTo>
                  <a:lnTo>
                    <a:pt x="61356" y="20529"/>
                  </a:lnTo>
                  <a:lnTo>
                    <a:pt x="83874" y="22804"/>
                  </a:lnTo>
                  <a:lnTo>
                    <a:pt x="106633" y="26583"/>
                  </a:lnTo>
                  <a:lnTo>
                    <a:pt x="129463" y="27350"/>
                  </a:lnTo>
                  <a:lnTo>
                    <a:pt x="152314" y="23837"/>
                  </a:lnTo>
                  <a:lnTo>
                    <a:pt x="174536" y="18775"/>
                  </a:lnTo>
                  <a:lnTo>
                    <a:pt x="199360" y="10889"/>
                  </a:lnTo>
                  <a:lnTo>
                    <a:pt x="2170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SMARTInkShape-487"/>
            <p:cNvSpPr/>
            <p:nvPr>
              <p:custDataLst>
                <p:tags r:id="rId7"/>
              </p:custDataLst>
            </p:nvPr>
          </p:nvSpPr>
          <p:spPr>
            <a:xfrm>
              <a:off x="3217545" y="3148965"/>
              <a:ext cx="154306" cy="21524"/>
            </a:xfrm>
            <a:custGeom>
              <a:avLst/>
              <a:gdLst/>
              <a:ahLst/>
              <a:cxnLst/>
              <a:rect l="0" t="0" r="0" b="0"/>
              <a:pathLst>
                <a:path w="154306" h="21524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7954" y="3034"/>
                  </a:lnTo>
                  <a:lnTo>
                    <a:pt x="13272" y="4523"/>
                  </a:lnTo>
                  <a:lnTo>
                    <a:pt x="40669" y="10134"/>
                  </a:lnTo>
                  <a:lnTo>
                    <a:pt x="62996" y="14208"/>
                  </a:lnTo>
                  <a:lnTo>
                    <a:pt x="89678" y="20492"/>
                  </a:lnTo>
                  <a:lnTo>
                    <a:pt x="108063" y="21523"/>
                  </a:lnTo>
                  <a:lnTo>
                    <a:pt x="131342" y="16505"/>
                  </a:lnTo>
                  <a:lnTo>
                    <a:pt x="146954" y="11463"/>
                  </a:lnTo>
                  <a:lnTo>
                    <a:pt x="15430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SMARTInkShape-488"/>
            <p:cNvSpPr/>
            <p:nvPr>
              <p:custDataLst>
                <p:tags r:id="rId8"/>
              </p:custDataLst>
            </p:nvPr>
          </p:nvSpPr>
          <p:spPr>
            <a:xfrm>
              <a:off x="2893030" y="2926080"/>
              <a:ext cx="313086" cy="351287"/>
            </a:xfrm>
            <a:custGeom>
              <a:avLst/>
              <a:gdLst/>
              <a:ahLst/>
              <a:cxnLst/>
              <a:rect l="0" t="0" r="0" b="0"/>
              <a:pathLst>
                <a:path w="313086" h="351287">
                  <a:moveTo>
                    <a:pt x="313085" y="0"/>
                  </a:moveTo>
                  <a:lnTo>
                    <a:pt x="313085" y="0"/>
                  </a:lnTo>
                  <a:lnTo>
                    <a:pt x="310051" y="3034"/>
                  </a:lnTo>
                  <a:lnTo>
                    <a:pt x="306868" y="4523"/>
                  </a:lnTo>
                  <a:lnTo>
                    <a:pt x="296617" y="8514"/>
                  </a:lnTo>
                  <a:lnTo>
                    <a:pt x="271843" y="27083"/>
                  </a:lnTo>
                  <a:lnTo>
                    <a:pt x="249341" y="46554"/>
                  </a:lnTo>
                  <a:lnTo>
                    <a:pt x="227805" y="63747"/>
                  </a:lnTo>
                  <a:lnTo>
                    <a:pt x="200963" y="84646"/>
                  </a:lnTo>
                  <a:lnTo>
                    <a:pt x="180068" y="99427"/>
                  </a:lnTo>
                  <a:lnTo>
                    <a:pt x="159775" y="116156"/>
                  </a:lnTo>
                  <a:lnTo>
                    <a:pt x="140172" y="134175"/>
                  </a:lnTo>
                  <a:lnTo>
                    <a:pt x="120877" y="152767"/>
                  </a:lnTo>
                  <a:lnTo>
                    <a:pt x="101717" y="169919"/>
                  </a:lnTo>
                  <a:lnTo>
                    <a:pt x="74774" y="193856"/>
                  </a:lnTo>
                  <a:lnTo>
                    <a:pt x="52398" y="217036"/>
                  </a:lnTo>
                  <a:lnTo>
                    <a:pt x="30804" y="244590"/>
                  </a:lnTo>
                  <a:lnTo>
                    <a:pt x="12090" y="269644"/>
                  </a:lnTo>
                  <a:lnTo>
                    <a:pt x="0" y="292762"/>
                  </a:lnTo>
                  <a:lnTo>
                    <a:pt x="222" y="294870"/>
                  </a:lnTo>
                  <a:lnTo>
                    <a:pt x="2161" y="298905"/>
                  </a:lnTo>
                  <a:lnTo>
                    <a:pt x="3568" y="300235"/>
                  </a:lnTo>
                  <a:lnTo>
                    <a:pt x="6824" y="301713"/>
                  </a:lnTo>
                  <a:lnTo>
                    <a:pt x="25803" y="302791"/>
                  </a:lnTo>
                  <a:lnTo>
                    <a:pt x="50746" y="296665"/>
                  </a:lnTo>
                  <a:lnTo>
                    <a:pt x="74915" y="287587"/>
                  </a:lnTo>
                  <a:lnTo>
                    <a:pt x="98841" y="278121"/>
                  </a:lnTo>
                  <a:lnTo>
                    <a:pt x="105259" y="272623"/>
                  </a:lnTo>
                  <a:lnTo>
                    <a:pt x="110228" y="267215"/>
                  </a:lnTo>
                  <a:lnTo>
                    <a:pt x="115325" y="264171"/>
                  </a:lnTo>
                  <a:lnTo>
                    <a:pt x="115205" y="263744"/>
                  </a:lnTo>
                  <a:lnTo>
                    <a:pt x="113484" y="263059"/>
                  </a:lnTo>
                  <a:lnTo>
                    <a:pt x="93984" y="262891"/>
                  </a:lnTo>
                  <a:lnTo>
                    <a:pt x="74623" y="270845"/>
                  </a:lnTo>
                  <a:lnTo>
                    <a:pt x="50184" y="286890"/>
                  </a:lnTo>
                  <a:lnTo>
                    <a:pt x="43136" y="299211"/>
                  </a:lnTo>
                  <a:lnTo>
                    <a:pt x="40060" y="308859"/>
                  </a:lnTo>
                  <a:lnTo>
                    <a:pt x="39149" y="318773"/>
                  </a:lnTo>
                  <a:lnTo>
                    <a:pt x="42322" y="326039"/>
                  </a:lnTo>
                  <a:lnTo>
                    <a:pt x="47966" y="332866"/>
                  </a:lnTo>
                  <a:lnTo>
                    <a:pt x="58918" y="340280"/>
                  </a:lnTo>
                  <a:lnTo>
                    <a:pt x="73946" y="345863"/>
                  </a:lnTo>
                  <a:lnTo>
                    <a:pt x="101747" y="351286"/>
                  </a:lnTo>
                  <a:lnTo>
                    <a:pt x="125148" y="349801"/>
                  </a:lnTo>
                  <a:lnTo>
                    <a:pt x="151878" y="347156"/>
                  </a:lnTo>
                  <a:lnTo>
                    <a:pt x="172657" y="340707"/>
                  </a:lnTo>
                  <a:lnTo>
                    <a:pt x="179341" y="335364"/>
                  </a:lnTo>
                  <a:lnTo>
                    <a:pt x="190227" y="322458"/>
                  </a:lnTo>
                  <a:lnTo>
                    <a:pt x="191807" y="318363"/>
                  </a:lnTo>
                  <a:lnTo>
                    <a:pt x="191593" y="316382"/>
                  </a:lnTo>
                  <a:lnTo>
                    <a:pt x="189662" y="312487"/>
                  </a:lnTo>
                  <a:lnTo>
                    <a:pt x="178685" y="300886"/>
                  </a:lnTo>
                  <a:lnTo>
                    <a:pt x="162594" y="291821"/>
                  </a:lnTo>
                  <a:lnTo>
                    <a:pt x="148480" y="287549"/>
                  </a:lnTo>
                  <a:lnTo>
                    <a:pt x="121759" y="285908"/>
                  </a:lnTo>
                  <a:lnTo>
                    <a:pt x="118859" y="285855"/>
                  </a:lnTo>
                  <a:lnTo>
                    <a:pt x="113944" y="284103"/>
                  </a:lnTo>
                  <a:lnTo>
                    <a:pt x="111744" y="282747"/>
                  </a:lnTo>
                  <a:lnTo>
                    <a:pt x="110913" y="281843"/>
                  </a:lnTo>
                  <a:lnTo>
                    <a:pt x="110994" y="281241"/>
                  </a:lnTo>
                  <a:lnTo>
                    <a:pt x="112652" y="280273"/>
                  </a:lnTo>
                  <a:lnTo>
                    <a:pt x="113060" y="274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SMARTInkShape-489"/>
            <p:cNvSpPr/>
            <p:nvPr>
              <p:custDataLst>
                <p:tags r:id="rId9"/>
              </p:custDataLst>
            </p:nvPr>
          </p:nvSpPr>
          <p:spPr>
            <a:xfrm>
              <a:off x="2680487" y="2908943"/>
              <a:ext cx="199874" cy="257168"/>
            </a:xfrm>
            <a:custGeom>
              <a:avLst/>
              <a:gdLst/>
              <a:ahLst/>
              <a:cxnLst/>
              <a:rect l="0" t="0" r="0" b="0"/>
              <a:pathLst>
                <a:path w="199874" h="257168">
                  <a:moveTo>
                    <a:pt x="199873" y="11422"/>
                  </a:moveTo>
                  <a:lnTo>
                    <a:pt x="199873" y="11422"/>
                  </a:lnTo>
                  <a:lnTo>
                    <a:pt x="196839" y="8388"/>
                  </a:lnTo>
                  <a:lnTo>
                    <a:pt x="195350" y="5205"/>
                  </a:lnTo>
                  <a:lnTo>
                    <a:pt x="194952" y="3468"/>
                  </a:lnTo>
                  <a:lnTo>
                    <a:pt x="194053" y="2309"/>
                  </a:lnTo>
                  <a:lnTo>
                    <a:pt x="189307" y="297"/>
                  </a:lnTo>
                  <a:lnTo>
                    <a:pt x="164043" y="0"/>
                  </a:lnTo>
                  <a:lnTo>
                    <a:pt x="147982" y="6062"/>
                  </a:lnTo>
                  <a:lnTo>
                    <a:pt x="124326" y="24843"/>
                  </a:lnTo>
                  <a:lnTo>
                    <a:pt x="96203" y="52324"/>
                  </a:lnTo>
                  <a:lnTo>
                    <a:pt x="69587" y="80555"/>
                  </a:lnTo>
                  <a:lnTo>
                    <a:pt x="51626" y="103026"/>
                  </a:lnTo>
                  <a:lnTo>
                    <a:pt x="35933" y="125771"/>
                  </a:lnTo>
                  <a:lnTo>
                    <a:pt x="16219" y="153178"/>
                  </a:lnTo>
                  <a:lnTo>
                    <a:pt x="5687" y="174144"/>
                  </a:lnTo>
                  <a:lnTo>
                    <a:pt x="1001" y="198787"/>
                  </a:lnTo>
                  <a:lnTo>
                    <a:pt x="0" y="220559"/>
                  </a:lnTo>
                  <a:lnTo>
                    <a:pt x="2927" y="232280"/>
                  </a:lnTo>
                  <a:lnTo>
                    <a:pt x="9605" y="243055"/>
                  </a:lnTo>
                  <a:lnTo>
                    <a:pt x="13286" y="247297"/>
                  </a:lnTo>
                  <a:lnTo>
                    <a:pt x="18732" y="249605"/>
                  </a:lnTo>
                  <a:lnTo>
                    <a:pt x="29543" y="251087"/>
                  </a:lnTo>
                  <a:lnTo>
                    <a:pt x="42356" y="246817"/>
                  </a:lnTo>
                  <a:lnTo>
                    <a:pt x="49644" y="243465"/>
                  </a:lnTo>
                  <a:lnTo>
                    <a:pt x="55423" y="238165"/>
                  </a:lnTo>
                  <a:lnTo>
                    <a:pt x="71542" y="219218"/>
                  </a:lnTo>
                  <a:lnTo>
                    <a:pt x="72987" y="215324"/>
                  </a:lnTo>
                  <a:lnTo>
                    <a:pt x="72737" y="214031"/>
                  </a:lnTo>
                  <a:lnTo>
                    <a:pt x="71936" y="213170"/>
                  </a:lnTo>
                  <a:lnTo>
                    <a:pt x="69352" y="212213"/>
                  </a:lnTo>
                  <a:lnTo>
                    <a:pt x="55055" y="211477"/>
                  </a:lnTo>
                  <a:lnTo>
                    <a:pt x="46333" y="214490"/>
                  </a:lnTo>
                  <a:lnTo>
                    <a:pt x="27547" y="229802"/>
                  </a:lnTo>
                  <a:lnTo>
                    <a:pt x="24859" y="235691"/>
                  </a:lnTo>
                  <a:lnTo>
                    <a:pt x="23133" y="246786"/>
                  </a:lnTo>
                  <a:lnTo>
                    <a:pt x="24261" y="248977"/>
                  </a:lnTo>
                  <a:lnTo>
                    <a:pt x="32586" y="255963"/>
                  </a:lnTo>
                  <a:lnTo>
                    <a:pt x="39853" y="2571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SMARTInkShape-490"/>
            <p:cNvSpPr/>
            <p:nvPr>
              <p:custDataLst>
                <p:tags r:id="rId10"/>
              </p:custDataLst>
            </p:nvPr>
          </p:nvSpPr>
          <p:spPr>
            <a:xfrm>
              <a:off x="2326127" y="2857532"/>
              <a:ext cx="354179" cy="392742"/>
            </a:xfrm>
            <a:custGeom>
              <a:avLst/>
              <a:gdLst/>
              <a:ahLst/>
              <a:cxnLst/>
              <a:rect l="0" t="0" r="0" b="0"/>
              <a:pathLst>
                <a:path w="354179" h="392742">
                  <a:moveTo>
                    <a:pt x="62743" y="222853"/>
                  </a:moveTo>
                  <a:lnTo>
                    <a:pt x="62743" y="222853"/>
                  </a:lnTo>
                  <a:lnTo>
                    <a:pt x="62108" y="242721"/>
                  </a:lnTo>
                  <a:lnTo>
                    <a:pt x="52995" y="269397"/>
                  </a:lnTo>
                  <a:lnTo>
                    <a:pt x="40630" y="297256"/>
                  </a:lnTo>
                  <a:lnTo>
                    <a:pt x="24279" y="325737"/>
                  </a:lnTo>
                  <a:lnTo>
                    <a:pt x="9488" y="354300"/>
                  </a:lnTo>
                  <a:lnTo>
                    <a:pt x="1964" y="375465"/>
                  </a:lnTo>
                  <a:lnTo>
                    <a:pt x="0" y="392741"/>
                  </a:lnTo>
                  <a:lnTo>
                    <a:pt x="595" y="392626"/>
                  </a:lnTo>
                  <a:lnTo>
                    <a:pt x="2948" y="390806"/>
                  </a:lnTo>
                  <a:lnTo>
                    <a:pt x="18762" y="363824"/>
                  </a:lnTo>
                  <a:lnTo>
                    <a:pt x="36302" y="336902"/>
                  </a:lnTo>
                  <a:lnTo>
                    <a:pt x="51358" y="312550"/>
                  </a:lnTo>
                  <a:lnTo>
                    <a:pt x="59588" y="299548"/>
                  </a:lnTo>
                  <a:lnTo>
                    <a:pt x="82417" y="272761"/>
                  </a:lnTo>
                  <a:lnTo>
                    <a:pt x="98888" y="249872"/>
                  </a:lnTo>
                  <a:lnTo>
                    <a:pt x="121231" y="222718"/>
                  </a:lnTo>
                  <a:lnTo>
                    <a:pt x="144564" y="195458"/>
                  </a:lnTo>
                  <a:lnTo>
                    <a:pt x="171566" y="170186"/>
                  </a:lnTo>
                  <a:lnTo>
                    <a:pt x="194235" y="143917"/>
                  </a:lnTo>
                  <a:lnTo>
                    <a:pt x="220091" y="120195"/>
                  </a:lnTo>
                  <a:lnTo>
                    <a:pt x="245095" y="97165"/>
                  </a:lnTo>
                  <a:lnTo>
                    <a:pt x="268379" y="75965"/>
                  </a:lnTo>
                  <a:lnTo>
                    <a:pt x="296409" y="51509"/>
                  </a:lnTo>
                  <a:lnTo>
                    <a:pt x="321599" y="26814"/>
                  </a:lnTo>
                  <a:lnTo>
                    <a:pt x="346359" y="2736"/>
                  </a:lnTo>
                  <a:lnTo>
                    <a:pt x="354106" y="0"/>
                  </a:lnTo>
                  <a:lnTo>
                    <a:pt x="354178" y="3011"/>
                  </a:lnTo>
                  <a:lnTo>
                    <a:pt x="352501" y="6189"/>
                  </a:lnTo>
                  <a:lnTo>
                    <a:pt x="349639" y="10988"/>
                  </a:lnTo>
                  <a:lnTo>
                    <a:pt x="337739" y="34957"/>
                  </a:lnTo>
                  <a:lnTo>
                    <a:pt x="323485" y="57891"/>
                  </a:lnTo>
                  <a:lnTo>
                    <a:pt x="308440" y="86222"/>
                  </a:lnTo>
                  <a:lnTo>
                    <a:pt x="297044" y="108710"/>
                  </a:lnTo>
                  <a:lnTo>
                    <a:pt x="285624" y="133153"/>
                  </a:lnTo>
                  <a:lnTo>
                    <a:pt x="272504" y="158810"/>
                  </a:lnTo>
                  <a:lnTo>
                    <a:pt x="258244" y="184192"/>
                  </a:lnTo>
                  <a:lnTo>
                    <a:pt x="245976" y="208435"/>
                  </a:lnTo>
                  <a:lnTo>
                    <a:pt x="230453" y="236726"/>
                  </a:lnTo>
                  <a:lnTo>
                    <a:pt x="223647" y="262212"/>
                  </a:lnTo>
                  <a:lnTo>
                    <a:pt x="215009" y="288314"/>
                  </a:lnTo>
                  <a:lnTo>
                    <a:pt x="212422" y="297564"/>
                  </a:lnTo>
                  <a:lnTo>
                    <a:pt x="212694" y="299966"/>
                  </a:lnTo>
                  <a:lnTo>
                    <a:pt x="214690" y="304327"/>
                  </a:lnTo>
                  <a:lnTo>
                    <a:pt x="216111" y="305744"/>
                  </a:lnTo>
                  <a:lnTo>
                    <a:pt x="219383" y="307318"/>
                  </a:lnTo>
                  <a:lnTo>
                    <a:pt x="230863" y="305171"/>
                  </a:lnTo>
                  <a:lnTo>
                    <a:pt x="254537" y="289040"/>
                  </a:lnTo>
                  <a:lnTo>
                    <a:pt x="291343" y="2571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SMARTInkShape-491"/>
            <p:cNvSpPr/>
            <p:nvPr>
              <p:custDataLst>
                <p:tags r:id="rId11"/>
              </p:custDataLst>
            </p:nvPr>
          </p:nvSpPr>
          <p:spPr>
            <a:xfrm>
              <a:off x="2177759" y="2806238"/>
              <a:ext cx="199146" cy="302198"/>
            </a:xfrm>
            <a:custGeom>
              <a:avLst/>
              <a:gdLst/>
              <a:ahLst/>
              <a:cxnLst/>
              <a:rect l="0" t="0" r="0" b="0"/>
              <a:pathLst>
                <a:path w="199146" h="302198">
                  <a:moveTo>
                    <a:pt x="102526" y="216997"/>
                  </a:moveTo>
                  <a:lnTo>
                    <a:pt x="102526" y="216997"/>
                  </a:lnTo>
                  <a:lnTo>
                    <a:pt x="107447" y="216997"/>
                  </a:lnTo>
                  <a:lnTo>
                    <a:pt x="119160" y="206009"/>
                  </a:lnTo>
                  <a:lnTo>
                    <a:pt x="139332" y="180716"/>
                  </a:lnTo>
                  <a:lnTo>
                    <a:pt x="160903" y="154127"/>
                  </a:lnTo>
                  <a:lnTo>
                    <a:pt x="167207" y="145875"/>
                  </a:lnTo>
                  <a:lnTo>
                    <a:pt x="184384" y="117832"/>
                  </a:lnTo>
                  <a:lnTo>
                    <a:pt x="195613" y="91002"/>
                  </a:lnTo>
                  <a:lnTo>
                    <a:pt x="199145" y="64350"/>
                  </a:lnTo>
                  <a:lnTo>
                    <a:pt x="198808" y="55809"/>
                  </a:lnTo>
                  <a:lnTo>
                    <a:pt x="191695" y="33085"/>
                  </a:lnTo>
                  <a:lnTo>
                    <a:pt x="186395" y="25615"/>
                  </a:lnTo>
                  <a:lnTo>
                    <a:pt x="161472" y="6490"/>
                  </a:lnTo>
                  <a:lnTo>
                    <a:pt x="153913" y="2788"/>
                  </a:lnTo>
                  <a:lnTo>
                    <a:pt x="130322" y="0"/>
                  </a:lnTo>
                  <a:lnTo>
                    <a:pt x="120781" y="2912"/>
                  </a:lnTo>
                  <a:lnTo>
                    <a:pt x="115296" y="7760"/>
                  </a:lnTo>
                  <a:lnTo>
                    <a:pt x="102643" y="25766"/>
                  </a:lnTo>
                  <a:lnTo>
                    <a:pt x="98539" y="39051"/>
                  </a:lnTo>
                  <a:lnTo>
                    <a:pt x="97039" y="63977"/>
                  </a:lnTo>
                  <a:lnTo>
                    <a:pt x="98549" y="90204"/>
                  </a:lnTo>
                  <a:lnTo>
                    <a:pt x="101741" y="113917"/>
                  </a:lnTo>
                  <a:lnTo>
                    <a:pt x="110861" y="136946"/>
                  </a:lnTo>
                  <a:lnTo>
                    <a:pt x="119436" y="161532"/>
                  </a:lnTo>
                  <a:lnTo>
                    <a:pt x="124211" y="187626"/>
                  </a:lnTo>
                  <a:lnTo>
                    <a:pt x="129755" y="212369"/>
                  </a:lnTo>
                  <a:lnTo>
                    <a:pt x="129868" y="223195"/>
                  </a:lnTo>
                  <a:lnTo>
                    <a:pt x="123068" y="248317"/>
                  </a:lnTo>
                  <a:lnTo>
                    <a:pt x="104060" y="275182"/>
                  </a:lnTo>
                  <a:lnTo>
                    <a:pt x="92891" y="285531"/>
                  </a:lnTo>
                  <a:lnTo>
                    <a:pt x="65211" y="298740"/>
                  </a:lnTo>
                  <a:lnTo>
                    <a:pt x="40956" y="302197"/>
                  </a:lnTo>
                  <a:lnTo>
                    <a:pt x="32617" y="301854"/>
                  </a:lnTo>
                  <a:lnTo>
                    <a:pt x="21416" y="298090"/>
                  </a:lnTo>
                  <a:lnTo>
                    <a:pt x="16101" y="294737"/>
                  </a:lnTo>
                  <a:lnTo>
                    <a:pt x="3572" y="278719"/>
                  </a:lnTo>
                  <a:lnTo>
                    <a:pt x="1396" y="272792"/>
                  </a:lnTo>
                  <a:lnTo>
                    <a:pt x="0" y="258639"/>
                  </a:lnTo>
                  <a:lnTo>
                    <a:pt x="2792" y="247397"/>
                  </a:lnTo>
                  <a:lnTo>
                    <a:pt x="13987" y="232221"/>
                  </a:lnTo>
                  <a:lnTo>
                    <a:pt x="28428" y="218687"/>
                  </a:lnTo>
                  <a:lnTo>
                    <a:pt x="46544" y="209711"/>
                  </a:lnTo>
                  <a:lnTo>
                    <a:pt x="64539" y="206385"/>
                  </a:lnTo>
                  <a:lnTo>
                    <a:pt x="92620" y="205588"/>
                  </a:lnTo>
                  <a:lnTo>
                    <a:pt x="96811" y="205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5" name="SMARTInkShape-492"/>
          <p:cNvSpPr/>
          <p:nvPr>
            <p:custDataLst>
              <p:tags r:id="rId2"/>
            </p:custDataLst>
          </p:nvPr>
        </p:nvSpPr>
        <p:spPr>
          <a:xfrm>
            <a:off x="3018642" y="2818110"/>
            <a:ext cx="124174" cy="95392"/>
          </a:xfrm>
          <a:custGeom>
            <a:avLst/>
            <a:gdLst/>
            <a:ahLst/>
            <a:cxnLst/>
            <a:rect l="0" t="0" r="0" b="0"/>
            <a:pathLst>
              <a:path w="124174" h="95392">
                <a:moveTo>
                  <a:pt x="27453" y="56535"/>
                </a:moveTo>
                <a:lnTo>
                  <a:pt x="27453" y="56535"/>
                </a:lnTo>
                <a:lnTo>
                  <a:pt x="27453" y="50890"/>
                </a:lnTo>
                <a:lnTo>
                  <a:pt x="22532" y="50826"/>
                </a:lnTo>
                <a:lnTo>
                  <a:pt x="8324" y="64254"/>
                </a:lnTo>
                <a:lnTo>
                  <a:pt x="1402" y="75722"/>
                </a:lnTo>
                <a:lnTo>
                  <a:pt x="0" y="80514"/>
                </a:lnTo>
                <a:lnTo>
                  <a:pt x="261" y="82681"/>
                </a:lnTo>
                <a:lnTo>
                  <a:pt x="2245" y="86782"/>
                </a:lnTo>
                <a:lnTo>
                  <a:pt x="9965" y="92661"/>
                </a:lnTo>
                <a:lnTo>
                  <a:pt x="20296" y="95391"/>
                </a:lnTo>
                <a:lnTo>
                  <a:pt x="34434" y="93165"/>
                </a:lnTo>
                <a:lnTo>
                  <a:pt x="59615" y="83076"/>
                </a:lnTo>
                <a:lnTo>
                  <a:pt x="87599" y="63809"/>
                </a:lnTo>
                <a:lnTo>
                  <a:pt x="114400" y="37465"/>
                </a:lnTo>
                <a:lnTo>
                  <a:pt x="121301" y="26049"/>
                </a:lnTo>
                <a:lnTo>
                  <a:pt x="124173" y="10038"/>
                </a:lnTo>
                <a:lnTo>
                  <a:pt x="123048" y="8392"/>
                </a:lnTo>
                <a:lnTo>
                  <a:pt x="121028" y="7295"/>
                </a:lnTo>
                <a:lnTo>
                  <a:pt x="93353" y="0"/>
                </a:lnTo>
                <a:lnTo>
                  <a:pt x="78729" y="202"/>
                </a:lnTo>
                <a:lnTo>
                  <a:pt x="70139" y="2500"/>
                </a:lnTo>
                <a:lnTo>
                  <a:pt x="43537" y="20781"/>
                </a:lnTo>
                <a:lnTo>
                  <a:pt x="30173" y="34934"/>
                </a:lnTo>
                <a:lnTo>
                  <a:pt x="19477" y="55514"/>
                </a:lnTo>
                <a:lnTo>
                  <a:pt x="16326" y="67423"/>
                </a:lnTo>
                <a:lnTo>
                  <a:pt x="16023" y="7368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44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ad </a:t>
            </a:r>
            <a:r>
              <a:rPr lang="cs-CZ" altLang="cs-CZ" sz="2700" b="1" dirty="0"/>
              <a:t>c</a:t>
            </a:r>
            <a:r>
              <a:rPr lang="cs-CZ" altLang="cs-CZ" sz="2700" b="1" dirty="0" smtClean="0"/>
              <a:t>) </a:t>
            </a:r>
            <a:r>
              <a:rPr lang="cs-CZ" altLang="cs-CZ" sz="2000" b="1" i="1" dirty="0" smtClean="0"/>
              <a:t>citlivost variabilních nákladů</a:t>
            </a:r>
            <a:endParaRPr lang="cs-CZ" altLang="cs-CZ" b="1" i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209694"/>
              </p:ext>
            </p:extLst>
          </p:nvPr>
        </p:nvGraphicFramePr>
        <p:xfrm>
          <a:off x="296652" y="1203598"/>
          <a:ext cx="6300700" cy="3240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2148"/>
                <a:gridCol w="3701371"/>
                <a:gridCol w="1267181"/>
              </a:tblGrid>
              <a:tr h="934062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(p-v) * Q = F</a:t>
                      </a:r>
                      <a:r>
                        <a:rPr lang="cs-CZ" sz="2800" b="1" i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zisk</a:t>
                      </a:r>
                      <a:endParaRPr lang="en-US" sz="28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700" i="1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876567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Položka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Výpočet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Výsledek 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1429731">
                <a:tc>
                  <a:txBody>
                    <a:bodyPr/>
                    <a:lstStyle/>
                    <a:p>
                      <a:pPr algn="ctr"/>
                      <a:r>
                        <a:rPr lang="cs-CZ" sz="2000" i="0" dirty="0" smtClean="0"/>
                        <a:t>Variabilní</a:t>
                      </a:r>
                      <a:r>
                        <a:rPr lang="cs-CZ" sz="2000" i="0" baseline="0" dirty="0" smtClean="0"/>
                        <a:t> náklady</a:t>
                      </a:r>
                      <a:r>
                        <a:rPr lang="cs-CZ" sz="2000" i="0" dirty="0" smtClean="0"/>
                        <a:t> (</a:t>
                      </a:r>
                      <a:r>
                        <a:rPr lang="cs-CZ" sz="2000" i="0" dirty="0" err="1" smtClean="0"/>
                        <a:t>vn</a:t>
                      </a:r>
                      <a:r>
                        <a:rPr lang="cs-CZ" sz="2000" i="0" dirty="0" smtClean="0"/>
                        <a:t>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1" name="SMARTInkShape-Group93"/>
          <p:cNvGrpSpPr/>
          <p:nvPr/>
        </p:nvGrpSpPr>
        <p:grpSpPr>
          <a:xfrm>
            <a:off x="1903100" y="3068955"/>
            <a:ext cx="1428746" cy="411481"/>
            <a:chOff x="1903100" y="3068955"/>
            <a:chExt cx="1428746" cy="411481"/>
          </a:xfrm>
        </p:grpSpPr>
        <p:sp>
          <p:nvSpPr>
            <p:cNvPr id="2" name="SMARTInkShape-493"/>
            <p:cNvSpPr/>
            <p:nvPr>
              <p:custDataLst>
                <p:tags r:id="rId52"/>
              </p:custDataLst>
            </p:nvPr>
          </p:nvSpPr>
          <p:spPr>
            <a:xfrm>
              <a:off x="1977390" y="3108983"/>
              <a:ext cx="131439" cy="239955"/>
            </a:xfrm>
            <a:custGeom>
              <a:avLst/>
              <a:gdLst/>
              <a:ahLst/>
              <a:cxnLst/>
              <a:rect l="0" t="0" r="0" b="0"/>
              <a:pathLst>
                <a:path w="131439" h="239955">
                  <a:moveTo>
                    <a:pt x="0" y="154282"/>
                  </a:moveTo>
                  <a:lnTo>
                    <a:pt x="0" y="154282"/>
                  </a:lnTo>
                  <a:lnTo>
                    <a:pt x="3034" y="154282"/>
                  </a:lnTo>
                  <a:lnTo>
                    <a:pt x="16102" y="143542"/>
                  </a:lnTo>
                  <a:lnTo>
                    <a:pt x="26533" y="132783"/>
                  </a:lnTo>
                  <a:lnTo>
                    <a:pt x="49859" y="104656"/>
                  </a:lnTo>
                  <a:lnTo>
                    <a:pt x="75584" y="77441"/>
                  </a:lnTo>
                  <a:lnTo>
                    <a:pt x="83708" y="63358"/>
                  </a:lnTo>
                  <a:lnTo>
                    <a:pt x="100370" y="43419"/>
                  </a:lnTo>
                  <a:lnTo>
                    <a:pt x="114265" y="23317"/>
                  </a:lnTo>
                  <a:lnTo>
                    <a:pt x="117460" y="19240"/>
                  </a:lnTo>
                  <a:lnTo>
                    <a:pt x="121204" y="11449"/>
                  </a:lnTo>
                  <a:lnTo>
                    <a:pt x="131422" y="0"/>
                  </a:lnTo>
                  <a:lnTo>
                    <a:pt x="131438" y="3018"/>
                  </a:lnTo>
                  <a:lnTo>
                    <a:pt x="121559" y="28745"/>
                  </a:lnTo>
                  <a:lnTo>
                    <a:pt x="118779" y="40039"/>
                  </a:lnTo>
                  <a:lnTo>
                    <a:pt x="110327" y="64237"/>
                  </a:lnTo>
                  <a:lnTo>
                    <a:pt x="102838" y="90376"/>
                  </a:lnTo>
                  <a:lnTo>
                    <a:pt x="95244" y="114071"/>
                  </a:lnTo>
                  <a:lnTo>
                    <a:pt x="87629" y="141024"/>
                  </a:lnTo>
                  <a:lnTo>
                    <a:pt x="81703" y="165351"/>
                  </a:lnTo>
                  <a:lnTo>
                    <a:pt x="78818" y="181056"/>
                  </a:lnTo>
                  <a:lnTo>
                    <a:pt x="75635" y="195447"/>
                  </a:lnTo>
                  <a:lnTo>
                    <a:pt x="74374" y="223371"/>
                  </a:lnTo>
                  <a:lnTo>
                    <a:pt x="74295" y="239954"/>
                  </a:lnTo>
                  <a:lnTo>
                    <a:pt x="79216" y="230161"/>
                  </a:lnTo>
                  <a:lnTo>
                    <a:pt x="80010" y="2171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" name="SMARTInkShape-494"/>
            <p:cNvSpPr/>
            <p:nvPr>
              <p:custDataLst>
                <p:tags r:id="rId53"/>
              </p:custDataLst>
            </p:nvPr>
          </p:nvSpPr>
          <p:spPr>
            <a:xfrm>
              <a:off x="2160279" y="3120398"/>
              <a:ext cx="119113" cy="240014"/>
            </a:xfrm>
            <a:custGeom>
              <a:avLst/>
              <a:gdLst/>
              <a:ahLst/>
              <a:cxnLst/>
              <a:rect l="0" t="0" r="0" b="0"/>
              <a:pathLst>
                <a:path w="119113" h="240014">
                  <a:moveTo>
                    <a:pt x="17136" y="45712"/>
                  </a:moveTo>
                  <a:lnTo>
                    <a:pt x="17136" y="45712"/>
                  </a:lnTo>
                  <a:lnTo>
                    <a:pt x="17136" y="48746"/>
                  </a:lnTo>
                  <a:lnTo>
                    <a:pt x="16501" y="49639"/>
                  </a:lnTo>
                  <a:lnTo>
                    <a:pt x="15443" y="50235"/>
                  </a:lnTo>
                  <a:lnTo>
                    <a:pt x="11656" y="51357"/>
                  </a:lnTo>
                  <a:lnTo>
                    <a:pt x="6521" y="56341"/>
                  </a:lnTo>
                  <a:lnTo>
                    <a:pt x="6884" y="56608"/>
                  </a:lnTo>
                  <a:lnTo>
                    <a:pt x="8981" y="56905"/>
                  </a:lnTo>
                  <a:lnTo>
                    <a:pt x="9795" y="56349"/>
                  </a:lnTo>
                  <a:lnTo>
                    <a:pt x="10337" y="55343"/>
                  </a:lnTo>
                  <a:lnTo>
                    <a:pt x="11207" y="52201"/>
                  </a:lnTo>
                  <a:lnTo>
                    <a:pt x="14391" y="48622"/>
                  </a:lnTo>
                  <a:lnTo>
                    <a:pt x="25084" y="41089"/>
                  </a:lnTo>
                  <a:lnTo>
                    <a:pt x="35663" y="29723"/>
                  </a:lnTo>
                  <a:lnTo>
                    <a:pt x="63245" y="11452"/>
                  </a:lnTo>
                  <a:lnTo>
                    <a:pt x="81594" y="1123"/>
                  </a:lnTo>
                  <a:lnTo>
                    <a:pt x="96809" y="0"/>
                  </a:lnTo>
                  <a:lnTo>
                    <a:pt x="97143" y="24551"/>
                  </a:lnTo>
                  <a:lnTo>
                    <a:pt x="85567" y="51568"/>
                  </a:lnTo>
                  <a:lnTo>
                    <a:pt x="82475" y="59109"/>
                  </a:lnTo>
                  <a:lnTo>
                    <a:pt x="73929" y="85721"/>
                  </a:lnTo>
                  <a:lnTo>
                    <a:pt x="57254" y="113579"/>
                  </a:lnTo>
                  <a:lnTo>
                    <a:pt x="51428" y="120005"/>
                  </a:lnTo>
                  <a:lnTo>
                    <a:pt x="54461" y="120006"/>
                  </a:lnTo>
                  <a:lnTo>
                    <a:pt x="55354" y="119371"/>
                  </a:lnTo>
                  <a:lnTo>
                    <a:pt x="55950" y="118313"/>
                  </a:lnTo>
                  <a:lnTo>
                    <a:pt x="56347" y="116973"/>
                  </a:lnTo>
                  <a:lnTo>
                    <a:pt x="57246" y="116079"/>
                  </a:lnTo>
                  <a:lnTo>
                    <a:pt x="59940" y="115086"/>
                  </a:lnTo>
                  <a:lnTo>
                    <a:pt x="84947" y="114298"/>
                  </a:lnTo>
                  <a:lnTo>
                    <a:pt x="90243" y="115988"/>
                  </a:lnTo>
                  <a:lnTo>
                    <a:pt x="94713" y="118221"/>
                  </a:lnTo>
                  <a:lnTo>
                    <a:pt x="98816" y="119213"/>
                  </a:lnTo>
                  <a:lnTo>
                    <a:pt x="102757" y="123041"/>
                  </a:lnTo>
                  <a:lnTo>
                    <a:pt x="112588" y="136916"/>
                  </a:lnTo>
                  <a:lnTo>
                    <a:pt x="119112" y="158427"/>
                  </a:lnTo>
                  <a:lnTo>
                    <a:pt x="115007" y="177961"/>
                  </a:lnTo>
                  <a:lnTo>
                    <a:pt x="95685" y="205838"/>
                  </a:lnTo>
                  <a:lnTo>
                    <a:pt x="81831" y="220233"/>
                  </a:lnTo>
                  <a:lnTo>
                    <a:pt x="57025" y="234264"/>
                  </a:lnTo>
                  <a:lnTo>
                    <a:pt x="47370" y="238316"/>
                  </a:lnTo>
                  <a:lnTo>
                    <a:pt x="19217" y="240002"/>
                  </a:lnTo>
                  <a:lnTo>
                    <a:pt x="15310" y="240013"/>
                  </a:lnTo>
                  <a:lnTo>
                    <a:pt x="11456" y="238325"/>
                  </a:lnTo>
                  <a:lnTo>
                    <a:pt x="7626" y="236092"/>
                  </a:lnTo>
                  <a:lnTo>
                    <a:pt x="1122" y="234542"/>
                  </a:lnTo>
                  <a:lnTo>
                    <a:pt x="745" y="233829"/>
                  </a:lnTo>
                  <a:lnTo>
                    <a:pt x="0" y="225630"/>
                  </a:lnTo>
                  <a:lnTo>
                    <a:pt x="632" y="224712"/>
                  </a:lnTo>
                  <a:lnTo>
                    <a:pt x="1688" y="224101"/>
                  </a:lnTo>
                  <a:lnTo>
                    <a:pt x="3028" y="223692"/>
                  </a:lnTo>
                  <a:lnTo>
                    <a:pt x="10375" y="217840"/>
                  </a:lnTo>
                  <a:lnTo>
                    <a:pt x="39996" y="1943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SMARTInkShape-495"/>
            <p:cNvSpPr/>
            <p:nvPr>
              <p:custDataLst>
                <p:tags r:id="rId54"/>
              </p:custDataLst>
            </p:nvPr>
          </p:nvSpPr>
          <p:spPr>
            <a:xfrm>
              <a:off x="2326337" y="3200432"/>
              <a:ext cx="108026" cy="164566"/>
            </a:xfrm>
            <a:custGeom>
              <a:avLst/>
              <a:gdLst/>
              <a:ahLst/>
              <a:cxnLst/>
              <a:rect l="0" t="0" r="0" b="0"/>
              <a:pathLst>
                <a:path w="108026" h="164566">
                  <a:moveTo>
                    <a:pt x="11098" y="28543"/>
                  </a:moveTo>
                  <a:lnTo>
                    <a:pt x="11098" y="28543"/>
                  </a:lnTo>
                  <a:lnTo>
                    <a:pt x="22526" y="28543"/>
                  </a:lnTo>
                  <a:lnTo>
                    <a:pt x="21893" y="42853"/>
                  </a:lnTo>
                  <a:lnTo>
                    <a:pt x="10950" y="70298"/>
                  </a:lnTo>
                  <a:lnTo>
                    <a:pt x="2189" y="97354"/>
                  </a:lnTo>
                  <a:lnTo>
                    <a:pt x="0" y="122695"/>
                  </a:lnTo>
                  <a:lnTo>
                    <a:pt x="369" y="138181"/>
                  </a:lnTo>
                  <a:lnTo>
                    <a:pt x="2731" y="143523"/>
                  </a:lnTo>
                  <a:lnTo>
                    <a:pt x="18748" y="161861"/>
                  </a:lnTo>
                  <a:lnTo>
                    <a:pt x="24235" y="163996"/>
                  </a:lnTo>
                  <a:lnTo>
                    <a:pt x="27476" y="164565"/>
                  </a:lnTo>
                  <a:lnTo>
                    <a:pt x="34464" y="163504"/>
                  </a:lnTo>
                  <a:lnTo>
                    <a:pt x="43844" y="159336"/>
                  </a:lnTo>
                  <a:lnTo>
                    <a:pt x="66587" y="143581"/>
                  </a:lnTo>
                  <a:lnTo>
                    <a:pt x="84304" y="118751"/>
                  </a:lnTo>
                  <a:lnTo>
                    <a:pt x="96429" y="91246"/>
                  </a:lnTo>
                  <a:lnTo>
                    <a:pt x="105661" y="62811"/>
                  </a:lnTo>
                  <a:lnTo>
                    <a:pt x="108025" y="37031"/>
                  </a:lnTo>
                  <a:lnTo>
                    <a:pt x="107551" y="26331"/>
                  </a:lnTo>
                  <a:lnTo>
                    <a:pt x="102427" y="8314"/>
                  </a:lnTo>
                  <a:lnTo>
                    <a:pt x="99737" y="4100"/>
                  </a:lnTo>
                  <a:lnTo>
                    <a:pt x="96425" y="1805"/>
                  </a:lnTo>
                  <a:lnTo>
                    <a:pt x="92201" y="784"/>
                  </a:lnTo>
                  <a:lnTo>
                    <a:pt x="69253" y="0"/>
                  </a:lnTo>
                  <a:lnTo>
                    <a:pt x="63826" y="1675"/>
                  </a:lnTo>
                  <a:lnTo>
                    <a:pt x="61490" y="3011"/>
                  </a:lnTo>
                  <a:lnTo>
                    <a:pt x="55168" y="10959"/>
                  </a:lnTo>
                  <a:lnTo>
                    <a:pt x="46778" y="36884"/>
                  </a:lnTo>
                  <a:lnTo>
                    <a:pt x="40145" y="64813"/>
                  </a:lnTo>
                  <a:lnTo>
                    <a:pt x="39673" y="742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SMARTInkShape-496"/>
            <p:cNvSpPr/>
            <p:nvPr>
              <p:custDataLst>
                <p:tags r:id="rId55"/>
              </p:custDataLst>
            </p:nvPr>
          </p:nvSpPr>
          <p:spPr>
            <a:xfrm>
              <a:off x="2434590" y="3235925"/>
              <a:ext cx="157357" cy="135803"/>
            </a:xfrm>
            <a:custGeom>
              <a:avLst/>
              <a:gdLst/>
              <a:ahLst/>
              <a:cxnLst/>
              <a:rect l="0" t="0" r="0" b="0"/>
              <a:pathLst>
                <a:path w="157357" h="135803">
                  <a:moveTo>
                    <a:pt x="57150" y="38770"/>
                  </a:moveTo>
                  <a:lnTo>
                    <a:pt x="57150" y="38770"/>
                  </a:lnTo>
                  <a:lnTo>
                    <a:pt x="54116" y="41804"/>
                  </a:lnTo>
                  <a:lnTo>
                    <a:pt x="52626" y="44987"/>
                  </a:lnTo>
                  <a:lnTo>
                    <a:pt x="47029" y="58639"/>
                  </a:lnTo>
                  <a:lnTo>
                    <a:pt x="36778" y="81387"/>
                  </a:lnTo>
                  <a:lnTo>
                    <a:pt x="34618" y="104660"/>
                  </a:lnTo>
                  <a:lnTo>
                    <a:pt x="36129" y="111023"/>
                  </a:lnTo>
                  <a:lnTo>
                    <a:pt x="47733" y="131201"/>
                  </a:lnTo>
                  <a:lnTo>
                    <a:pt x="53176" y="133826"/>
                  </a:lnTo>
                  <a:lnTo>
                    <a:pt x="78207" y="135802"/>
                  </a:lnTo>
                  <a:lnTo>
                    <a:pt x="98862" y="134215"/>
                  </a:lnTo>
                  <a:lnTo>
                    <a:pt x="111419" y="129704"/>
                  </a:lnTo>
                  <a:lnTo>
                    <a:pt x="135421" y="111925"/>
                  </a:lnTo>
                  <a:lnTo>
                    <a:pt x="141255" y="104303"/>
                  </a:lnTo>
                  <a:lnTo>
                    <a:pt x="151552" y="82301"/>
                  </a:lnTo>
                  <a:lnTo>
                    <a:pt x="157356" y="53935"/>
                  </a:lnTo>
                  <a:lnTo>
                    <a:pt x="154856" y="38819"/>
                  </a:lnTo>
                  <a:lnTo>
                    <a:pt x="149459" y="26014"/>
                  </a:lnTo>
                  <a:lnTo>
                    <a:pt x="140099" y="14811"/>
                  </a:lnTo>
                  <a:lnTo>
                    <a:pt x="121806" y="2932"/>
                  </a:lnTo>
                  <a:lnTo>
                    <a:pt x="104388" y="0"/>
                  </a:lnTo>
                  <a:lnTo>
                    <a:pt x="79675" y="3571"/>
                  </a:lnTo>
                  <a:lnTo>
                    <a:pt x="57756" y="9855"/>
                  </a:lnTo>
                  <a:lnTo>
                    <a:pt x="30694" y="23322"/>
                  </a:lnTo>
                  <a:lnTo>
                    <a:pt x="0" y="387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SMARTInkShape-497"/>
            <p:cNvSpPr/>
            <p:nvPr>
              <p:custDataLst>
                <p:tags r:id="rId56"/>
              </p:custDataLst>
            </p:nvPr>
          </p:nvSpPr>
          <p:spPr>
            <a:xfrm>
              <a:off x="1903100" y="3068955"/>
              <a:ext cx="80006" cy="411481"/>
            </a:xfrm>
            <a:custGeom>
              <a:avLst/>
              <a:gdLst/>
              <a:ahLst/>
              <a:cxnLst/>
              <a:rect l="0" t="0" r="0" b="0"/>
              <a:pathLst>
                <a:path w="80006" h="411481">
                  <a:moveTo>
                    <a:pt x="80005" y="0"/>
                  </a:moveTo>
                  <a:lnTo>
                    <a:pt x="80005" y="0"/>
                  </a:lnTo>
                  <a:lnTo>
                    <a:pt x="62816" y="18882"/>
                  </a:lnTo>
                  <a:lnTo>
                    <a:pt x="46489" y="43917"/>
                  </a:lnTo>
                  <a:lnTo>
                    <a:pt x="36719" y="59710"/>
                  </a:lnTo>
                  <a:lnTo>
                    <a:pt x="28675" y="82209"/>
                  </a:lnTo>
                  <a:lnTo>
                    <a:pt x="20971" y="107890"/>
                  </a:lnTo>
                  <a:lnTo>
                    <a:pt x="13334" y="135870"/>
                  </a:lnTo>
                  <a:lnTo>
                    <a:pt x="8251" y="158297"/>
                  </a:lnTo>
                  <a:lnTo>
                    <a:pt x="5828" y="181029"/>
                  </a:lnTo>
                  <a:lnTo>
                    <a:pt x="2005" y="203851"/>
                  </a:lnTo>
                  <a:lnTo>
                    <a:pt x="591" y="227334"/>
                  </a:lnTo>
                  <a:lnTo>
                    <a:pt x="172" y="253484"/>
                  </a:lnTo>
                  <a:lnTo>
                    <a:pt x="47" y="277600"/>
                  </a:lnTo>
                  <a:lnTo>
                    <a:pt x="11" y="300833"/>
                  </a:lnTo>
                  <a:lnTo>
                    <a:pt x="0" y="323169"/>
                  </a:lnTo>
                  <a:lnTo>
                    <a:pt x="1689" y="346411"/>
                  </a:lnTo>
                  <a:lnTo>
                    <a:pt x="7050" y="372975"/>
                  </a:lnTo>
                  <a:lnTo>
                    <a:pt x="11822" y="385678"/>
                  </a:lnTo>
                  <a:lnTo>
                    <a:pt x="20367" y="401685"/>
                  </a:lnTo>
                  <a:lnTo>
                    <a:pt x="22527" y="410064"/>
                  </a:lnTo>
                  <a:lnTo>
                    <a:pt x="23272" y="410536"/>
                  </a:lnTo>
                  <a:lnTo>
                    <a:pt x="28570" y="4114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SMARTInkShape-498"/>
            <p:cNvSpPr/>
            <p:nvPr>
              <p:custDataLst>
                <p:tags r:id="rId57"/>
              </p:custDataLst>
            </p:nvPr>
          </p:nvSpPr>
          <p:spPr>
            <a:xfrm>
              <a:off x="2691765" y="3303270"/>
              <a:ext cx="297181" cy="22860"/>
            </a:xfrm>
            <a:custGeom>
              <a:avLst/>
              <a:gdLst/>
              <a:ahLst/>
              <a:cxnLst/>
              <a:rect l="0" t="0" r="0" b="0"/>
              <a:pathLst>
                <a:path w="297181" h="22860">
                  <a:moveTo>
                    <a:pt x="0" y="17145"/>
                  </a:moveTo>
                  <a:lnTo>
                    <a:pt x="0" y="17145"/>
                  </a:lnTo>
                  <a:lnTo>
                    <a:pt x="4921" y="22065"/>
                  </a:lnTo>
                  <a:lnTo>
                    <a:pt x="10566" y="22791"/>
                  </a:lnTo>
                  <a:lnTo>
                    <a:pt x="39016" y="22859"/>
                  </a:lnTo>
                  <a:lnTo>
                    <a:pt x="65459" y="17675"/>
                  </a:lnTo>
                  <a:lnTo>
                    <a:pt x="84544" y="15556"/>
                  </a:lnTo>
                  <a:lnTo>
                    <a:pt x="100192" y="12652"/>
                  </a:lnTo>
                  <a:lnTo>
                    <a:pt x="125201" y="11671"/>
                  </a:lnTo>
                  <a:lnTo>
                    <a:pt x="148485" y="7550"/>
                  </a:lnTo>
                  <a:lnTo>
                    <a:pt x="171429" y="6078"/>
                  </a:lnTo>
                  <a:lnTo>
                    <a:pt x="194306" y="5787"/>
                  </a:lnTo>
                  <a:lnTo>
                    <a:pt x="221191" y="1201"/>
                  </a:lnTo>
                  <a:lnTo>
                    <a:pt x="245640" y="158"/>
                  </a:lnTo>
                  <a:lnTo>
                    <a:pt x="272509" y="9"/>
                  </a:lnTo>
                  <a:lnTo>
                    <a:pt x="281582" y="2"/>
                  </a:lnTo>
                  <a:lnTo>
                    <a:pt x="285591" y="1694"/>
                  </a:lnTo>
                  <a:lnTo>
                    <a:pt x="289489" y="3928"/>
                  </a:lnTo>
                  <a:lnTo>
                    <a:pt x="296843" y="5645"/>
                  </a:lnTo>
                  <a:lnTo>
                    <a:pt x="2971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SMARTInkShape-499"/>
            <p:cNvSpPr/>
            <p:nvPr>
              <p:custDataLst>
                <p:tags r:id="rId58"/>
              </p:custDataLst>
            </p:nvPr>
          </p:nvSpPr>
          <p:spPr>
            <a:xfrm>
              <a:off x="3034665" y="3246120"/>
              <a:ext cx="297181" cy="182086"/>
            </a:xfrm>
            <a:custGeom>
              <a:avLst/>
              <a:gdLst/>
              <a:ahLst/>
              <a:cxnLst/>
              <a:rect l="0" t="0" r="0" b="0"/>
              <a:pathLst>
                <a:path w="297181" h="182086">
                  <a:moveTo>
                    <a:pt x="0" y="177165"/>
                  </a:moveTo>
                  <a:lnTo>
                    <a:pt x="0" y="177165"/>
                  </a:lnTo>
                  <a:lnTo>
                    <a:pt x="3034" y="177165"/>
                  </a:lnTo>
                  <a:lnTo>
                    <a:pt x="3927" y="177800"/>
                  </a:lnTo>
                  <a:lnTo>
                    <a:pt x="4523" y="178858"/>
                  </a:lnTo>
                  <a:lnTo>
                    <a:pt x="5480" y="182085"/>
                  </a:lnTo>
                  <a:lnTo>
                    <a:pt x="7304" y="180834"/>
                  </a:lnTo>
                  <a:lnTo>
                    <a:pt x="10615" y="177890"/>
                  </a:lnTo>
                  <a:lnTo>
                    <a:pt x="11904" y="172745"/>
                  </a:lnTo>
                  <a:lnTo>
                    <a:pt x="15310" y="167459"/>
                  </a:lnTo>
                  <a:lnTo>
                    <a:pt x="16329" y="163750"/>
                  </a:lnTo>
                  <a:lnTo>
                    <a:pt x="20169" y="159984"/>
                  </a:lnTo>
                  <a:lnTo>
                    <a:pt x="25474" y="155559"/>
                  </a:lnTo>
                  <a:lnTo>
                    <a:pt x="31396" y="146563"/>
                  </a:lnTo>
                  <a:lnTo>
                    <a:pt x="43963" y="118568"/>
                  </a:lnTo>
                  <a:lnTo>
                    <a:pt x="66149" y="90008"/>
                  </a:lnTo>
                  <a:lnTo>
                    <a:pt x="86914" y="61790"/>
                  </a:lnTo>
                  <a:lnTo>
                    <a:pt x="91417" y="57174"/>
                  </a:lnTo>
                  <a:lnTo>
                    <a:pt x="91440" y="84546"/>
                  </a:lnTo>
                  <a:lnTo>
                    <a:pt x="92075" y="106739"/>
                  </a:lnTo>
                  <a:lnTo>
                    <a:pt x="98495" y="125343"/>
                  </a:lnTo>
                  <a:lnTo>
                    <a:pt x="100926" y="129368"/>
                  </a:lnTo>
                  <a:lnTo>
                    <a:pt x="102006" y="133274"/>
                  </a:lnTo>
                  <a:lnTo>
                    <a:pt x="102929" y="134569"/>
                  </a:lnTo>
                  <a:lnTo>
                    <a:pt x="104179" y="135433"/>
                  </a:lnTo>
                  <a:lnTo>
                    <a:pt x="107262" y="137027"/>
                  </a:lnTo>
                  <a:lnTo>
                    <a:pt x="113248" y="141979"/>
                  </a:lnTo>
                  <a:lnTo>
                    <a:pt x="119752" y="142851"/>
                  </a:lnTo>
                  <a:lnTo>
                    <a:pt x="122971" y="139834"/>
                  </a:lnTo>
                  <a:lnTo>
                    <a:pt x="124504" y="136655"/>
                  </a:lnTo>
                  <a:lnTo>
                    <a:pt x="131536" y="110379"/>
                  </a:lnTo>
                  <a:lnTo>
                    <a:pt x="135861" y="96757"/>
                  </a:lnTo>
                  <a:lnTo>
                    <a:pt x="137150" y="68621"/>
                  </a:lnTo>
                  <a:lnTo>
                    <a:pt x="137153" y="66702"/>
                  </a:lnTo>
                  <a:lnTo>
                    <a:pt x="135464" y="62877"/>
                  </a:lnTo>
                  <a:lnTo>
                    <a:pt x="131680" y="57485"/>
                  </a:lnTo>
                  <a:lnTo>
                    <a:pt x="126545" y="57180"/>
                  </a:lnTo>
                  <a:lnTo>
                    <a:pt x="126273" y="57805"/>
                  </a:lnTo>
                  <a:lnTo>
                    <a:pt x="125801" y="65107"/>
                  </a:lnTo>
                  <a:lnTo>
                    <a:pt x="126413" y="66265"/>
                  </a:lnTo>
                  <a:lnTo>
                    <a:pt x="127455" y="67037"/>
                  </a:lnTo>
                  <a:lnTo>
                    <a:pt x="130307" y="68529"/>
                  </a:lnTo>
                  <a:lnTo>
                    <a:pt x="135482" y="72304"/>
                  </a:lnTo>
                  <a:lnTo>
                    <a:pt x="141037" y="74340"/>
                  </a:lnTo>
                  <a:lnTo>
                    <a:pt x="144810" y="77067"/>
                  </a:lnTo>
                  <a:lnTo>
                    <a:pt x="156572" y="79138"/>
                  </a:lnTo>
                  <a:lnTo>
                    <a:pt x="183179" y="73679"/>
                  </a:lnTo>
                  <a:lnTo>
                    <a:pt x="205799" y="66553"/>
                  </a:lnTo>
                  <a:lnTo>
                    <a:pt x="233174" y="54468"/>
                  </a:lnTo>
                  <a:lnTo>
                    <a:pt x="254861" y="42315"/>
                  </a:lnTo>
                  <a:lnTo>
                    <a:pt x="279479" y="17784"/>
                  </a:lnTo>
                  <a:lnTo>
                    <a:pt x="29718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" name="SMARTInkShape-Group94"/>
          <p:cNvGrpSpPr/>
          <p:nvPr/>
        </p:nvGrpSpPr>
        <p:grpSpPr>
          <a:xfrm>
            <a:off x="3383280" y="3057525"/>
            <a:ext cx="1885594" cy="780309"/>
            <a:chOff x="3383280" y="3057525"/>
            <a:chExt cx="1885594" cy="780309"/>
          </a:xfrm>
        </p:grpSpPr>
        <p:sp>
          <p:nvSpPr>
            <p:cNvPr id="12" name="SMARTInkShape-500"/>
            <p:cNvSpPr/>
            <p:nvPr>
              <p:custDataLst>
                <p:tags r:id="rId28"/>
              </p:custDataLst>
            </p:nvPr>
          </p:nvSpPr>
          <p:spPr>
            <a:xfrm>
              <a:off x="4469130" y="3177542"/>
              <a:ext cx="137161" cy="45719"/>
            </a:xfrm>
            <a:custGeom>
              <a:avLst/>
              <a:gdLst/>
              <a:ahLst/>
              <a:cxnLst/>
              <a:rect l="0" t="0" r="0" b="0"/>
              <a:pathLst>
                <a:path w="137161" h="45719">
                  <a:moveTo>
                    <a:pt x="0" y="5713"/>
                  </a:moveTo>
                  <a:lnTo>
                    <a:pt x="0" y="5713"/>
                  </a:lnTo>
                  <a:lnTo>
                    <a:pt x="4921" y="792"/>
                  </a:lnTo>
                  <a:lnTo>
                    <a:pt x="10566" y="68"/>
                  </a:lnTo>
                  <a:lnTo>
                    <a:pt x="19921" y="0"/>
                  </a:lnTo>
                  <a:lnTo>
                    <a:pt x="44731" y="8512"/>
                  </a:lnTo>
                  <a:lnTo>
                    <a:pt x="71676" y="19126"/>
                  </a:lnTo>
                  <a:lnTo>
                    <a:pt x="97563" y="33107"/>
                  </a:lnTo>
                  <a:lnTo>
                    <a:pt x="125288" y="44919"/>
                  </a:lnTo>
                  <a:lnTo>
                    <a:pt x="137160" y="45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SMARTInkShape-501"/>
            <p:cNvSpPr/>
            <p:nvPr>
              <p:custDataLst>
                <p:tags r:id="rId29"/>
              </p:custDataLst>
            </p:nvPr>
          </p:nvSpPr>
          <p:spPr>
            <a:xfrm>
              <a:off x="4538987" y="3252250"/>
              <a:ext cx="141178" cy="130736"/>
            </a:xfrm>
            <a:custGeom>
              <a:avLst/>
              <a:gdLst/>
              <a:ahLst/>
              <a:cxnLst/>
              <a:rect l="0" t="0" r="0" b="0"/>
              <a:pathLst>
                <a:path w="141178" h="130736">
                  <a:moveTo>
                    <a:pt x="33013" y="11015"/>
                  </a:moveTo>
                  <a:lnTo>
                    <a:pt x="33013" y="11015"/>
                  </a:lnTo>
                  <a:lnTo>
                    <a:pt x="33013" y="14049"/>
                  </a:lnTo>
                  <a:lnTo>
                    <a:pt x="31319" y="17231"/>
                  </a:lnTo>
                  <a:lnTo>
                    <a:pt x="10900" y="43743"/>
                  </a:lnTo>
                  <a:lnTo>
                    <a:pt x="7310" y="51172"/>
                  </a:lnTo>
                  <a:lnTo>
                    <a:pt x="167" y="75587"/>
                  </a:lnTo>
                  <a:lnTo>
                    <a:pt x="0" y="85433"/>
                  </a:lnTo>
                  <a:lnTo>
                    <a:pt x="5235" y="109918"/>
                  </a:lnTo>
                  <a:lnTo>
                    <a:pt x="10295" y="117625"/>
                  </a:lnTo>
                  <a:lnTo>
                    <a:pt x="15085" y="121898"/>
                  </a:lnTo>
                  <a:lnTo>
                    <a:pt x="29401" y="127674"/>
                  </a:lnTo>
                  <a:lnTo>
                    <a:pt x="53818" y="130735"/>
                  </a:lnTo>
                  <a:lnTo>
                    <a:pt x="65354" y="127908"/>
                  </a:lnTo>
                  <a:lnTo>
                    <a:pt x="91288" y="114554"/>
                  </a:lnTo>
                  <a:lnTo>
                    <a:pt x="111975" y="99671"/>
                  </a:lnTo>
                  <a:lnTo>
                    <a:pt x="128752" y="73513"/>
                  </a:lnTo>
                  <a:lnTo>
                    <a:pt x="138402" y="54875"/>
                  </a:lnTo>
                  <a:lnTo>
                    <a:pt x="141177" y="30949"/>
                  </a:lnTo>
                  <a:lnTo>
                    <a:pt x="139718" y="24531"/>
                  </a:lnTo>
                  <a:lnTo>
                    <a:pt x="133607" y="12203"/>
                  </a:lnTo>
                  <a:lnTo>
                    <a:pt x="128310" y="6675"/>
                  </a:lnTo>
                  <a:lnTo>
                    <a:pt x="125119" y="4311"/>
                  </a:lnTo>
                  <a:lnTo>
                    <a:pt x="116494" y="1685"/>
                  </a:lnTo>
                  <a:lnTo>
                    <a:pt x="95435" y="0"/>
                  </a:lnTo>
                  <a:lnTo>
                    <a:pt x="84251" y="3156"/>
                  </a:lnTo>
                  <a:lnTo>
                    <a:pt x="56482" y="15178"/>
                  </a:lnTo>
                  <a:lnTo>
                    <a:pt x="43918" y="25019"/>
                  </a:lnTo>
                  <a:lnTo>
                    <a:pt x="24636" y="53393"/>
                  </a:lnTo>
                  <a:lnTo>
                    <a:pt x="21583" y="56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SMARTInkShape-502"/>
            <p:cNvSpPr/>
            <p:nvPr>
              <p:custDataLst>
                <p:tags r:id="rId30"/>
              </p:custDataLst>
            </p:nvPr>
          </p:nvSpPr>
          <p:spPr>
            <a:xfrm>
              <a:off x="4701561" y="3286232"/>
              <a:ext cx="93318" cy="91304"/>
            </a:xfrm>
            <a:custGeom>
              <a:avLst/>
              <a:gdLst/>
              <a:ahLst/>
              <a:cxnLst/>
              <a:rect l="0" t="0" r="0" b="0"/>
              <a:pathLst>
                <a:path w="93318" h="91304">
                  <a:moveTo>
                    <a:pt x="30459" y="17038"/>
                  </a:moveTo>
                  <a:lnTo>
                    <a:pt x="30459" y="17038"/>
                  </a:lnTo>
                  <a:lnTo>
                    <a:pt x="22549" y="29471"/>
                  </a:lnTo>
                  <a:lnTo>
                    <a:pt x="6040" y="55505"/>
                  </a:lnTo>
                  <a:lnTo>
                    <a:pt x="979" y="65038"/>
                  </a:lnTo>
                  <a:lnTo>
                    <a:pt x="11" y="68723"/>
                  </a:lnTo>
                  <a:lnTo>
                    <a:pt x="0" y="71815"/>
                  </a:lnTo>
                  <a:lnTo>
                    <a:pt x="1681" y="76943"/>
                  </a:lnTo>
                  <a:lnTo>
                    <a:pt x="4546" y="81339"/>
                  </a:lnTo>
                  <a:lnTo>
                    <a:pt x="12762" y="87384"/>
                  </a:lnTo>
                  <a:lnTo>
                    <a:pt x="20206" y="90163"/>
                  </a:lnTo>
                  <a:lnTo>
                    <a:pt x="46574" y="91303"/>
                  </a:lnTo>
                  <a:lnTo>
                    <a:pt x="57388" y="88290"/>
                  </a:lnTo>
                  <a:lnTo>
                    <a:pt x="82912" y="72253"/>
                  </a:lnTo>
                  <a:lnTo>
                    <a:pt x="85522" y="68460"/>
                  </a:lnTo>
                  <a:lnTo>
                    <a:pt x="91949" y="50825"/>
                  </a:lnTo>
                  <a:lnTo>
                    <a:pt x="93288" y="22387"/>
                  </a:lnTo>
                  <a:lnTo>
                    <a:pt x="93317" y="10475"/>
                  </a:lnTo>
                  <a:lnTo>
                    <a:pt x="91627" y="6077"/>
                  </a:lnTo>
                  <a:lnTo>
                    <a:pt x="88403" y="1115"/>
                  </a:lnTo>
                  <a:lnTo>
                    <a:pt x="79276" y="134"/>
                  </a:lnTo>
                  <a:lnTo>
                    <a:pt x="74804" y="0"/>
                  </a:lnTo>
                  <a:lnTo>
                    <a:pt x="70700" y="1634"/>
                  </a:lnTo>
                  <a:lnTo>
                    <a:pt x="59857" y="10891"/>
                  </a:lnTo>
                  <a:lnTo>
                    <a:pt x="43953" y="36174"/>
                  </a:lnTo>
                  <a:lnTo>
                    <a:pt x="38761" y="47543"/>
                  </a:lnTo>
                  <a:lnTo>
                    <a:pt x="37324" y="55149"/>
                  </a:lnTo>
                  <a:lnTo>
                    <a:pt x="38378" y="61069"/>
                  </a:lnTo>
                  <a:lnTo>
                    <a:pt x="41196" y="67011"/>
                  </a:lnTo>
                  <a:lnTo>
                    <a:pt x="41889" y="74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SMARTInkShape-503"/>
            <p:cNvSpPr/>
            <p:nvPr>
              <p:custDataLst>
                <p:tags r:id="rId31"/>
              </p:custDataLst>
            </p:nvPr>
          </p:nvSpPr>
          <p:spPr>
            <a:xfrm>
              <a:off x="4903567" y="3280752"/>
              <a:ext cx="102675" cy="96784"/>
            </a:xfrm>
            <a:custGeom>
              <a:avLst/>
              <a:gdLst/>
              <a:ahLst/>
              <a:cxnLst/>
              <a:rect l="0" t="0" r="0" b="0"/>
              <a:pathLst>
                <a:path w="102675" h="96784">
                  <a:moveTo>
                    <a:pt x="28478" y="22518"/>
                  </a:moveTo>
                  <a:lnTo>
                    <a:pt x="28478" y="22518"/>
                  </a:lnTo>
                  <a:lnTo>
                    <a:pt x="23557" y="22518"/>
                  </a:lnTo>
                  <a:lnTo>
                    <a:pt x="19964" y="25552"/>
                  </a:lnTo>
                  <a:lnTo>
                    <a:pt x="18344" y="28735"/>
                  </a:lnTo>
                  <a:lnTo>
                    <a:pt x="17912" y="30472"/>
                  </a:lnTo>
                  <a:lnTo>
                    <a:pt x="14270" y="35952"/>
                  </a:lnTo>
                  <a:lnTo>
                    <a:pt x="3637" y="47292"/>
                  </a:lnTo>
                  <a:lnTo>
                    <a:pt x="1563" y="52790"/>
                  </a:lnTo>
                  <a:lnTo>
                    <a:pt x="0" y="69908"/>
                  </a:lnTo>
                  <a:lnTo>
                    <a:pt x="1639" y="73849"/>
                  </a:lnTo>
                  <a:lnTo>
                    <a:pt x="13340" y="87282"/>
                  </a:lnTo>
                  <a:lnTo>
                    <a:pt x="22017" y="93001"/>
                  </a:lnTo>
                  <a:lnTo>
                    <a:pt x="32632" y="95683"/>
                  </a:lnTo>
                  <a:lnTo>
                    <a:pt x="58258" y="96769"/>
                  </a:lnTo>
                  <a:lnTo>
                    <a:pt x="61666" y="96783"/>
                  </a:lnTo>
                  <a:lnTo>
                    <a:pt x="64573" y="95523"/>
                  </a:lnTo>
                  <a:lnTo>
                    <a:pt x="73802" y="87762"/>
                  </a:lnTo>
                  <a:lnTo>
                    <a:pt x="75839" y="86969"/>
                  </a:lnTo>
                  <a:lnTo>
                    <a:pt x="79795" y="82701"/>
                  </a:lnTo>
                  <a:lnTo>
                    <a:pt x="97055" y="56385"/>
                  </a:lnTo>
                  <a:lnTo>
                    <a:pt x="100231" y="49000"/>
                  </a:lnTo>
                  <a:lnTo>
                    <a:pt x="102674" y="23621"/>
                  </a:lnTo>
                  <a:lnTo>
                    <a:pt x="101036" y="18140"/>
                  </a:lnTo>
                  <a:lnTo>
                    <a:pt x="93019" y="7454"/>
                  </a:lnTo>
                  <a:lnTo>
                    <a:pt x="89336" y="3546"/>
                  </a:lnTo>
                  <a:lnTo>
                    <a:pt x="83889" y="1386"/>
                  </a:lnTo>
                  <a:lnTo>
                    <a:pt x="70045" y="0"/>
                  </a:lnTo>
                  <a:lnTo>
                    <a:pt x="51153" y="4288"/>
                  </a:lnTo>
                  <a:lnTo>
                    <a:pt x="38513" y="10061"/>
                  </a:lnTo>
                  <a:lnTo>
                    <a:pt x="22054" y="23661"/>
                  </a:lnTo>
                  <a:lnTo>
                    <a:pt x="9533" y="40707"/>
                  </a:lnTo>
                  <a:lnTo>
                    <a:pt x="7358" y="46688"/>
                  </a:lnTo>
                  <a:lnTo>
                    <a:pt x="5961" y="54809"/>
                  </a:lnTo>
                  <a:lnTo>
                    <a:pt x="11333" y="62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SMARTInkShape-504"/>
            <p:cNvSpPr/>
            <p:nvPr>
              <p:custDataLst>
                <p:tags r:id="rId32"/>
              </p:custDataLst>
            </p:nvPr>
          </p:nvSpPr>
          <p:spPr>
            <a:xfrm>
              <a:off x="5149215" y="3337560"/>
              <a:ext cx="119659" cy="91342"/>
            </a:xfrm>
            <a:custGeom>
              <a:avLst/>
              <a:gdLst/>
              <a:ahLst/>
              <a:cxnLst/>
              <a:rect l="0" t="0" r="0" b="0"/>
              <a:pathLst>
                <a:path w="119659" h="91342">
                  <a:moveTo>
                    <a:pt x="34290" y="51435"/>
                  </a:moveTo>
                  <a:lnTo>
                    <a:pt x="34290" y="51435"/>
                  </a:lnTo>
                  <a:lnTo>
                    <a:pt x="34290" y="54469"/>
                  </a:lnTo>
                  <a:lnTo>
                    <a:pt x="32597" y="57652"/>
                  </a:lnTo>
                  <a:lnTo>
                    <a:pt x="30363" y="61183"/>
                  </a:lnTo>
                  <a:lnTo>
                    <a:pt x="28928" y="68624"/>
                  </a:lnTo>
                  <a:lnTo>
                    <a:pt x="28810" y="70514"/>
                  </a:lnTo>
                  <a:lnTo>
                    <a:pt x="30373" y="74308"/>
                  </a:lnTo>
                  <a:lnTo>
                    <a:pt x="36550" y="81917"/>
                  </a:lnTo>
                  <a:lnTo>
                    <a:pt x="45049" y="87631"/>
                  </a:lnTo>
                  <a:lnTo>
                    <a:pt x="52577" y="90311"/>
                  </a:lnTo>
                  <a:lnTo>
                    <a:pt x="72658" y="91341"/>
                  </a:lnTo>
                  <a:lnTo>
                    <a:pt x="83899" y="88377"/>
                  </a:lnTo>
                  <a:lnTo>
                    <a:pt x="98357" y="81551"/>
                  </a:lnTo>
                  <a:lnTo>
                    <a:pt x="101766" y="81037"/>
                  </a:lnTo>
                  <a:lnTo>
                    <a:pt x="104674" y="79425"/>
                  </a:lnTo>
                  <a:lnTo>
                    <a:pt x="115941" y="67225"/>
                  </a:lnTo>
                  <a:lnTo>
                    <a:pt x="118204" y="63109"/>
                  </a:lnTo>
                  <a:lnTo>
                    <a:pt x="119479" y="55529"/>
                  </a:lnTo>
                  <a:lnTo>
                    <a:pt x="119658" y="52259"/>
                  </a:lnTo>
                  <a:lnTo>
                    <a:pt x="116469" y="45240"/>
                  </a:lnTo>
                  <a:lnTo>
                    <a:pt x="103791" y="27242"/>
                  </a:lnTo>
                  <a:lnTo>
                    <a:pt x="76344" y="12532"/>
                  </a:lnTo>
                  <a:lnTo>
                    <a:pt x="51690" y="4701"/>
                  </a:lnTo>
                  <a:lnTo>
                    <a:pt x="26421" y="61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SMARTInkShape-505"/>
            <p:cNvSpPr/>
            <p:nvPr>
              <p:custDataLst>
                <p:tags r:id="rId33"/>
              </p:custDataLst>
            </p:nvPr>
          </p:nvSpPr>
          <p:spPr>
            <a:xfrm>
              <a:off x="5029602" y="3317397"/>
              <a:ext cx="127849" cy="87827"/>
            </a:xfrm>
            <a:custGeom>
              <a:avLst/>
              <a:gdLst/>
              <a:ahLst/>
              <a:cxnLst/>
              <a:rect l="0" t="0" r="0" b="0"/>
              <a:pathLst>
                <a:path w="127849" h="87827">
                  <a:moveTo>
                    <a:pt x="28173" y="3018"/>
                  </a:moveTo>
                  <a:lnTo>
                    <a:pt x="28173" y="3018"/>
                  </a:lnTo>
                  <a:lnTo>
                    <a:pt x="28173" y="8664"/>
                  </a:lnTo>
                  <a:lnTo>
                    <a:pt x="17790" y="18477"/>
                  </a:lnTo>
                  <a:lnTo>
                    <a:pt x="8939" y="24673"/>
                  </a:lnTo>
                  <a:lnTo>
                    <a:pt x="4173" y="30846"/>
                  </a:lnTo>
                  <a:lnTo>
                    <a:pt x="1632" y="37823"/>
                  </a:lnTo>
                  <a:lnTo>
                    <a:pt x="0" y="52650"/>
                  </a:lnTo>
                  <a:lnTo>
                    <a:pt x="1470" y="58519"/>
                  </a:lnTo>
                  <a:lnTo>
                    <a:pt x="7561" y="67088"/>
                  </a:lnTo>
                  <a:lnTo>
                    <a:pt x="17963" y="78327"/>
                  </a:lnTo>
                  <a:lnTo>
                    <a:pt x="23847" y="80939"/>
                  </a:lnTo>
                  <a:lnTo>
                    <a:pt x="52243" y="87826"/>
                  </a:lnTo>
                  <a:lnTo>
                    <a:pt x="77475" y="83742"/>
                  </a:lnTo>
                  <a:lnTo>
                    <a:pt x="100542" y="75136"/>
                  </a:lnTo>
                  <a:lnTo>
                    <a:pt x="108953" y="69612"/>
                  </a:lnTo>
                  <a:lnTo>
                    <a:pt x="127203" y="44032"/>
                  </a:lnTo>
                  <a:lnTo>
                    <a:pt x="127848" y="40521"/>
                  </a:lnTo>
                  <a:lnTo>
                    <a:pt x="124998" y="22133"/>
                  </a:lnTo>
                  <a:lnTo>
                    <a:pt x="122429" y="15535"/>
                  </a:lnTo>
                  <a:lnTo>
                    <a:pt x="117478" y="10063"/>
                  </a:lnTo>
                  <a:lnTo>
                    <a:pt x="111044" y="6149"/>
                  </a:lnTo>
                  <a:lnTo>
                    <a:pt x="85122" y="0"/>
                  </a:lnTo>
                  <a:lnTo>
                    <a:pt x="72493" y="2476"/>
                  </a:lnTo>
                  <a:lnTo>
                    <a:pt x="49807" y="12663"/>
                  </a:lnTo>
                  <a:lnTo>
                    <a:pt x="41072" y="19050"/>
                  </a:lnTo>
                  <a:lnTo>
                    <a:pt x="33888" y="31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SMARTInkShape-506"/>
            <p:cNvSpPr/>
            <p:nvPr>
              <p:custDataLst>
                <p:tags r:id="rId34"/>
              </p:custDataLst>
            </p:nvPr>
          </p:nvSpPr>
          <p:spPr>
            <a:xfrm>
              <a:off x="4366644" y="3183255"/>
              <a:ext cx="113611" cy="194283"/>
            </a:xfrm>
            <a:custGeom>
              <a:avLst/>
              <a:gdLst/>
              <a:ahLst/>
              <a:cxnLst/>
              <a:rect l="0" t="0" r="0" b="0"/>
              <a:pathLst>
                <a:path w="113611" h="194283">
                  <a:moveTo>
                    <a:pt x="91056" y="0"/>
                  </a:moveTo>
                  <a:lnTo>
                    <a:pt x="91056" y="0"/>
                  </a:lnTo>
                  <a:lnTo>
                    <a:pt x="96769" y="0"/>
                  </a:lnTo>
                  <a:lnTo>
                    <a:pt x="80669" y="17795"/>
                  </a:lnTo>
                  <a:lnTo>
                    <a:pt x="63318" y="43853"/>
                  </a:lnTo>
                  <a:lnTo>
                    <a:pt x="42209" y="66609"/>
                  </a:lnTo>
                  <a:lnTo>
                    <a:pt x="40771" y="70456"/>
                  </a:lnTo>
                  <a:lnTo>
                    <a:pt x="41023" y="71735"/>
                  </a:lnTo>
                  <a:lnTo>
                    <a:pt x="41826" y="72589"/>
                  </a:lnTo>
                  <a:lnTo>
                    <a:pt x="57926" y="77998"/>
                  </a:lnTo>
                  <a:lnTo>
                    <a:pt x="83691" y="82779"/>
                  </a:lnTo>
                  <a:lnTo>
                    <a:pt x="98963" y="90920"/>
                  </a:lnTo>
                  <a:lnTo>
                    <a:pt x="104095" y="96077"/>
                  </a:lnTo>
                  <a:lnTo>
                    <a:pt x="111588" y="111101"/>
                  </a:lnTo>
                  <a:lnTo>
                    <a:pt x="113610" y="129620"/>
                  </a:lnTo>
                  <a:lnTo>
                    <a:pt x="110791" y="140994"/>
                  </a:lnTo>
                  <a:lnTo>
                    <a:pt x="101247" y="165234"/>
                  </a:lnTo>
                  <a:lnTo>
                    <a:pt x="92163" y="178487"/>
                  </a:lnTo>
                  <a:lnTo>
                    <a:pt x="63775" y="192689"/>
                  </a:lnTo>
                  <a:lnTo>
                    <a:pt x="37974" y="194282"/>
                  </a:lnTo>
                  <a:lnTo>
                    <a:pt x="19211" y="188488"/>
                  </a:lnTo>
                  <a:lnTo>
                    <a:pt x="3991" y="178893"/>
                  </a:lnTo>
                  <a:lnTo>
                    <a:pt x="1561" y="175181"/>
                  </a:lnTo>
                  <a:lnTo>
                    <a:pt x="0" y="162427"/>
                  </a:lnTo>
                  <a:lnTo>
                    <a:pt x="365" y="148245"/>
                  </a:lnTo>
                  <a:lnTo>
                    <a:pt x="5331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SMARTInkShape-507"/>
            <p:cNvSpPr/>
            <p:nvPr>
              <p:custDataLst>
                <p:tags r:id="rId35"/>
              </p:custDataLst>
            </p:nvPr>
          </p:nvSpPr>
          <p:spPr>
            <a:xfrm>
              <a:off x="4189187" y="3337561"/>
              <a:ext cx="79919" cy="11430"/>
            </a:xfrm>
            <a:custGeom>
              <a:avLst/>
              <a:gdLst/>
              <a:ahLst/>
              <a:cxnLst/>
              <a:rect l="0" t="0" r="0" b="0"/>
              <a:pathLst>
                <a:path w="79919" h="11430">
                  <a:moveTo>
                    <a:pt x="17053" y="5714"/>
                  </a:moveTo>
                  <a:lnTo>
                    <a:pt x="17053" y="5714"/>
                  </a:lnTo>
                  <a:lnTo>
                    <a:pt x="14019" y="5714"/>
                  </a:lnTo>
                  <a:lnTo>
                    <a:pt x="13125" y="5079"/>
                  </a:lnTo>
                  <a:lnTo>
                    <a:pt x="12529" y="4021"/>
                  </a:lnTo>
                  <a:lnTo>
                    <a:pt x="12133" y="2680"/>
                  </a:lnTo>
                  <a:lnTo>
                    <a:pt x="11233" y="1786"/>
                  </a:lnTo>
                  <a:lnTo>
                    <a:pt x="8539" y="793"/>
                  </a:lnTo>
                  <a:lnTo>
                    <a:pt x="0" y="5"/>
                  </a:lnTo>
                  <a:lnTo>
                    <a:pt x="7870" y="0"/>
                  </a:lnTo>
                  <a:lnTo>
                    <a:pt x="16378" y="3033"/>
                  </a:lnTo>
                  <a:lnTo>
                    <a:pt x="26703" y="9112"/>
                  </a:lnTo>
                  <a:lnTo>
                    <a:pt x="51462" y="11294"/>
                  </a:lnTo>
                  <a:lnTo>
                    <a:pt x="79918" y="114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SMARTInkShape-508"/>
            <p:cNvSpPr/>
            <p:nvPr>
              <p:custDataLst>
                <p:tags r:id="rId36"/>
              </p:custDataLst>
            </p:nvPr>
          </p:nvSpPr>
          <p:spPr>
            <a:xfrm>
              <a:off x="4154805" y="3377565"/>
              <a:ext cx="91336" cy="22861"/>
            </a:xfrm>
            <a:custGeom>
              <a:avLst/>
              <a:gdLst/>
              <a:ahLst/>
              <a:cxnLst/>
              <a:rect l="0" t="0" r="0" b="0"/>
              <a:pathLst>
                <a:path w="91336" h="22861">
                  <a:moveTo>
                    <a:pt x="0" y="17145"/>
                  </a:moveTo>
                  <a:lnTo>
                    <a:pt x="0" y="17145"/>
                  </a:lnTo>
                  <a:lnTo>
                    <a:pt x="7954" y="17145"/>
                  </a:lnTo>
                  <a:lnTo>
                    <a:pt x="9113" y="17780"/>
                  </a:lnTo>
                  <a:lnTo>
                    <a:pt x="9885" y="18838"/>
                  </a:lnTo>
                  <a:lnTo>
                    <a:pt x="10400" y="20179"/>
                  </a:lnTo>
                  <a:lnTo>
                    <a:pt x="11379" y="21073"/>
                  </a:lnTo>
                  <a:lnTo>
                    <a:pt x="14159" y="22065"/>
                  </a:lnTo>
                  <a:lnTo>
                    <a:pt x="42520" y="22846"/>
                  </a:lnTo>
                  <a:lnTo>
                    <a:pt x="70136" y="22860"/>
                  </a:lnTo>
                  <a:lnTo>
                    <a:pt x="90239" y="22860"/>
                  </a:lnTo>
                  <a:lnTo>
                    <a:pt x="90639" y="22225"/>
                  </a:lnTo>
                  <a:lnTo>
                    <a:pt x="91335" y="14905"/>
                  </a:lnTo>
                  <a:lnTo>
                    <a:pt x="89700" y="11281"/>
                  </a:lnTo>
                  <a:lnTo>
                    <a:pt x="800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SMARTInkShape-509"/>
            <p:cNvSpPr/>
            <p:nvPr>
              <p:custDataLst>
                <p:tags r:id="rId37"/>
              </p:custDataLst>
            </p:nvPr>
          </p:nvSpPr>
          <p:spPr>
            <a:xfrm>
              <a:off x="4006291" y="3315037"/>
              <a:ext cx="119790" cy="130573"/>
            </a:xfrm>
            <a:custGeom>
              <a:avLst/>
              <a:gdLst/>
              <a:ahLst/>
              <a:cxnLst/>
              <a:rect l="0" t="0" r="0" b="0"/>
              <a:pathLst>
                <a:path w="119790" h="130573">
                  <a:moveTo>
                    <a:pt x="11354" y="62528"/>
                  </a:moveTo>
                  <a:lnTo>
                    <a:pt x="11354" y="62528"/>
                  </a:lnTo>
                  <a:lnTo>
                    <a:pt x="11354" y="65562"/>
                  </a:lnTo>
                  <a:lnTo>
                    <a:pt x="9661" y="68744"/>
                  </a:lnTo>
                  <a:lnTo>
                    <a:pt x="7426" y="72276"/>
                  </a:lnTo>
                  <a:lnTo>
                    <a:pt x="5534" y="77834"/>
                  </a:lnTo>
                  <a:lnTo>
                    <a:pt x="1868" y="83502"/>
                  </a:lnTo>
                  <a:lnTo>
                    <a:pt x="500" y="89839"/>
                  </a:lnTo>
                  <a:lnTo>
                    <a:pt x="0" y="103644"/>
                  </a:lnTo>
                  <a:lnTo>
                    <a:pt x="2980" y="112952"/>
                  </a:lnTo>
                  <a:lnTo>
                    <a:pt x="9676" y="122912"/>
                  </a:lnTo>
                  <a:lnTo>
                    <a:pt x="13360" y="127042"/>
                  </a:lnTo>
                  <a:lnTo>
                    <a:pt x="17114" y="129301"/>
                  </a:lnTo>
                  <a:lnTo>
                    <a:pt x="24490" y="130572"/>
                  </a:lnTo>
                  <a:lnTo>
                    <a:pt x="31163" y="130235"/>
                  </a:lnTo>
                  <a:lnTo>
                    <a:pt x="57118" y="119515"/>
                  </a:lnTo>
                  <a:lnTo>
                    <a:pt x="84461" y="103710"/>
                  </a:lnTo>
                  <a:lnTo>
                    <a:pt x="92106" y="98611"/>
                  </a:lnTo>
                  <a:lnTo>
                    <a:pt x="102188" y="84990"/>
                  </a:lnTo>
                  <a:lnTo>
                    <a:pt x="117375" y="60078"/>
                  </a:lnTo>
                  <a:lnTo>
                    <a:pt x="119789" y="33921"/>
                  </a:lnTo>
                  <a:lnTo>
                    <a:pt x="119237" y="26954"/>
                  </a:lnTo>
                  <a:lnTo>
                    <a:pt x="116875" y="21740"/>
                  </a:lnTo>
                  <a:lnTo>
                    <a:pt x="98811" y="7349"/>
                  </a:lnTo>
                  <a:lnTo>
                    <a:pt x="88844" y="2223"/>
                  </a:lnTo>
                  <a:lnTo>
                    <a:pt x="70328" y="0"/>
                  </a:lnTo>
                  <a:lnTo>
                    <a:pt x="44370" y="5503"/>
                  </a:lnTo>
                  <a:lnTo>
                    <a:pt x="36870" y="9790"/>
                  </a:lnTo>
                  <a:lnTo>
                    <a:pt x="29727" y="15758"/>
                  </a:lnTo>
                  <a:lnTo>
                    <a:pt x="29045" y="18035"/>
                  </a:lnTo>
                  <a:lnTo>
                    <a:pt x="28499" y="225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SMARTInkShape-510"/>
            <p:cNvSpPr/>
            <p:nvPr>
              <p:custDataLst>
                <p:tags r:id="rId38"/>
              </p:custDataLst>
            </p:nvPr>
          </p:nvSpPr>
          <p:spPr>
            <a:xfrm>
              <a:off x="3892179" y="3286227"/>
              <a:ext cx="99540" cy="147588"/>
            </a:xfrm>
            <a:custGeom>
              <a:avLst/>
              <a:gdLst/>
              <a:ahLst/>
              <a:cxnLst/>
              <a:rect l="0" t="0" r="0" b="0"/>
              <a:pathLst>
                <a:path w="99540" h="147588">
                  <a:moveTo>
                    <a:pt x="34026" y="5613"/>
                  </a:moveTo>
                  <a:lnTo>
                    <a:pt x="34026" y="5613"/>
                  </a:lnTo>
                  <a:lnTo>
                    <a:pt x="34026" y="8647"/>
                  </a:lnTo>
                  <a:lnTo>
                    <a:pt x="32333" y="11829"/>
                  </a:lnTo>
                  <a:lnTo>
                    <a:pt x="18720" y="33043"/>
                  </a:lnTo>
                  <a:lnTo>
                    <a:pt x="7985" y="58601"/>
                  </a:lnTo>
                  <a:lnTo>
                    <a:pt x="1746" y="85710"/>
                  </a:lnTo>
                  <a:lnTo>
                    <a:pt x="0" y="106338"/>
                  </a:lnTo>
                  <a:lnTo>
                    <a:pt x="1547" y="112398"/>
                  </a:lnTo>
                  <a:lnTo>
                    <a:pt x="13177" y="132348"/>
                  </a:lnTo>
                  <a:lnTo>
                    <a:pt x="18818" y="138696"/>
                  </a:lnTo>
                  <a:lnTo>
                    <a:pt x="22610" y="140961"/>
                  </a:lnTo>
                  <a:lnTo>
                    <a:pt x="26412" y="142602"/>
                  </a:lnTo>
                  <a:lnTo>
                    <a:pt x="32123" y="146462"/>
                  </a:lnTo>
                  <a:lnTo>
                    <a:pt x="35932" y="147587"/>
                  </a:lnTo>
                  <a:lnTo>
                    <a:pt x="41435" y="146394"/>
                  </a:lnTo>
                  <a:lnTo>
                    <a:pt x="49980" y="142152"/>
                  </a:lnTo>
                  <a:lnTo>
                    <a:pt x="67470" y="126368"/>
                  </a:lnTo>
                  <a:lnTo>
                    <a:pt x="84443" y="99650"/>
                  </a:lnTo>
                  <a:lnTo>
                    <a:pt x="92215" y="84699"/>
                  </a:lnTo>
                  <a:lnTo>
                    <a:pt x="99514" y="59206"/>
                  </a:lnTo>
                  <a:lnTo>
                    <a:pt x="99539" y="51445"/>
                  </a:lnTo>
                  <a:lnTo>
                    <a:pt x="94012" y="24669"/>
                  </a:lnTo>
                  <a:lnTo>
                    <a:pt x="88982" y="16269"/>
                  </a:lnTo>
                  <a:lnTo>
                    <a:pt x="72895" y="3807"/>
                  </a:lnTo>
                  <a:lnTo>
                    <a:pt x="66965" y="1635"/>
                  </a:lnTo>
                  <a:lnTo>
                    <a:pt x="41567" y="0"/>
                  </a:lnTo>
                  <a:lnTo>
                    <a:pt x="35684" y="1636"/>
                  </a:lnTo>
                  <a:lnTo>
                    <a:pt x="5451" y="170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SMARTInkShape-511"/>
            <p:cNvSpPr/>
            <p:nvPr>
              <p:custDataLst>
                <p:tags r:id="rId39"/>
              </p:custDataLst>
            </p:nvPr>
          </p:nvSpPr>
          <p:spPr>
            <a:xfrm>
              <a:off x="3834765" y="3234690"/>
              <a:ext cx="120016" cy="17146"/>
            </a:xfrm>
            <a:custGeom>
              <a:avLst/>
              <a:gdLst/>
              <a:ahLst/>
              <a:cxnLst/>
              <a:rect l="0" t="0" r="0" b="0"/>
              <a:pathLst>
                <a:path w="120016" h="17146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  <a:lnTo>
                    <a:pt x="635" y="5185"/>
                  </a:lnTo>
                  <a:lnTo>
                    <a:pt x="3034" y="5479"/>
                  </a:lnTo>
                  <a:lnTo>
                    <a:pt x="3927" y="6193"/>
                  </a:lnTo>
                  <a:lnTo>
                    <a:pt x="4921" y="8679"/>
                  </a:lnTo>
                  <a:lnTo>
                    <a:pt x="5820" y="9596"/>
                  </a:lnTo>
                  <a:lnTo>
                    <a:pt x="19979" y="15197"/>
                  </a:lnTo>
                  <a:lnTo>
                    <a:pt x="45774" y="17031"/>
                  </a:lnTo>
                  <a:lnTo>
                    <a:pt x="72393" y="17138"/>
                  </a:lnTo>
                  <a:lnTo>
                    <a:pt x="99060" y="17144"/>
                  </a:lnTo>
                  <a:lnTo>
                    <a:pt x="12001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SMARTInkShape-512"/>
            <p:cNvSpPr/>
            <p:nvPr>
              <p:custDataLst>
                <p:tags r:id="rId40"/>
              </p:custDataLst>
            </p:nvPr>
          </p:nvSpPr>
          <p:spPr>
            <a:xfrm>
              <a:off x="4400550" y="3600450"/>
              <a:ext cx="120016" cy="16329"/>
            </a:xfrm>
            <a:custGeom>
              <a:avLst/>
              <a:gdLst/>
              <a:ahLst/>
              <a:cxnLst/>
              <a:rect l="0" t="0" r="0" b="0"/>
              <a:pathLst>
                <a:path w="120016" h="16329">
                  <a:moveTo>
                    <a:pt x="0" y="0"/>
                  </a:moveTo>
                  <a:lnTo>
                    <a:pt x="0" y="0"/>
                  </a:lnTo>
                  <a:lnTo>
                    <a:pt x="13600" y="0"/>
                  </a:lnTo>
                  <a:lnTo>
                    <a:pt x="39000" y="8513"/>
                  </a:lnTo>
                  <a:lnTo>
                    <a:pt x="57269" y="11046"/>
                  </a:lnTo>
                  <a:lnTo>
                    <a:pt x="64823" y="11894"/>
                  </a:lnTo>
                  <a:lnTo>
                    <a:pt x="80793" y="16328"/>
                  </a:lnTo>
                  <a:lnTo>
                    <a:pt x="108396" y="10938"/>
                  </a:lnTo>
                  <a:lnTo>
                    <a:pt x="12001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SMARTInkShape-513"/>
            <p:cNvSpPr/>
            <p:nvPr>
              <p:custDataLst>
                <p:tags r:id="rId41"/>
              </p:custDataLst>
            </p:nvPr>
          </p:nvSpPr>
          <p:spPr>
            <a:xfrm>
              <a:off x="3383280" y="3057525"/>
              <a:ext cx="74244" cy="514351"/>
            </a:xfrm>
            <a:custGeom>
              <a:avLst/>
              <a:gdLst/>
              <a:ahLst/>
              <a:cxnLst/>
              <a:rect l="0" t="0" r="0" b="0"/>
              <a:pathLst>
                <a:path w="74244" h="514351">
                  <a:moveTo>
                    <a:pt x="22860" y="0"/>
                  </a:moveTo>
                  <a:lnTo>
                    <a:pt x="22860" y="0"/>
                  </a:lnTo>
                  <a:lnTo>
                    <a:pt x="28506" y="0"/>
                  </a:lnTo>
                  <a:lnTo>
                    <a:pt x="28554" y="3034"/>
                  </a:lnTo>
                  <a:lnTo>
                    <a:pt x="29196" y="3927"/>
                  </a:lnTo>
                  <a:lnTo>
                    <a:pt x="31603" y="4921"/>
                  </a:lnTo>
                  <a:lnTo>
                    <a:pt x="32498" y="5820"/>
                  </a:lnTo>
                  <a:lnTo>
                    <a:pt x="35629" y="11827"/>
                  </a:lnTo>
                  <a:lnTo>
                    <a:pt x="49582" y="33141"/>
                  </a:lnTo>
                  <a:lnTo>
                    <a:pt x="54626" y="46438"/>
                  </a:lnTo>
                  <a:lnTo>
                    <a:pt x="61491" y="74308"/>
                  </a:lnTo>
                  <a:lnTo>
                    <a:pt x="66197" y="88339"/>
                  </a:lnTo>
                  <a:lnTo>
                    <a:pt x="69803" y="113499"/>
                  </a:lnTo>
                  <a:lnTo>
                    <a:pt x="73407" y="140036"/>
                  </a:lnTo>
                  <a:lnTo>
                    <a:pt x="74032" y="162213"/>
                  </a:lnTo>
                  <a:lnTo>
                    <a:pt x="74243" y="188534"/>
                  </a:lnTo>
                  <a:lnTo>
                    <a:pt x="73645" y="210096"/>
                  </a:lnTo>
                  <a:lnTo>
                    <a:pt x="70363" y="232572"/>
                  </a:lnTo>
                  <a:lnTo>
                    <a:pt x="68473" y="255318"/>
                  </a:lnTo>
                  <a:lnTo>
                    <a:pt x="64174" y="278144"/>
                  </a:lnTo>
                  <a:lnTo>
                    <a:pt x="58878" y="300994"/>
                  </a:lnTo>
                  <a:lnTo>
                    <a:pt x="53288" y="323851"/>
                  </a:lnTo>
                  <a:lnTo>
                    <a:pt x="48245" y="346075"/>
                  </a:lnTo>
                  <a:lnTo>
                    <a:pt x="42832" y="372667"/>
                  </a:lnTo>
                  <a:lnTo>
                    <a:pt x="35128" y="394688"/>
                  </a:lnTo>
                  <a:lnTo>
                    <a:pt x="29869" y="421851"/>
                  </a:lnTo>
                  <a:lnTo>
                    <a:pt x="22529" y="449652"/>
                  </a:lnTo>
                  <a:lnTo>
                    <a:pt x="13094" y="474184"/>
                  </a:lnTo>
                  <a:lnTo>
                    <a:pt x="10230" y="485727"/>
                  </a:lnTo>
                  <a:lnTo>
                    <a:pt x="4418" y="502414"/>
                  </a:lnTo>
                  <a:lnTo>
                    <a:pt x="1964" y="506505"/>
                  </a:lnTo>
                  <a:lnTo>
                    <a:pt x="0" y="514350"/>
                  </a:lnTo>
                  <a:lnTo>
                    <a:pt x="3034" y="511316"/>
                  </a:lnTo>
                  <a:lnTo>
                    <a:pt x="4523" y="506440"/>
                  </a:lnTo>
                  <a:lnTo>
                    <a:pt x="5479" y="499029"/>
                  </a:lnTo>
                  <a:lnTo>
                    <a:pt x="11430" y="4914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SMARTInkShape-514"/>
            <p:cNvSpPr/>
            <p:nvPr>
              <p:custDataLst>
                <p:tags r:id="rId42"/>
              </p:custDataLst>
            </p:nvPr>
          </p:nvSpPr>
          <p:spPr>
            <a:xfrm>
              <a:off x="3537585" y="3331845"/>
              <a:ext cx="4921" cy="5714"/>
            </a:xfrm>
            <a:custGeom>
              <a:avLst/>
              <a:gdLst/>
              <a:ahLst/>
              <a:cxnLst/>
              <a:rect l="0" t="0" r="0" b="0"/>
              <a:pathLst>
                <a:path w="4921" h="5714">
                  <a:moveTo>
                    <a:pt x="0" y="0"/>
                  </a:moveTo>
                  <a:lnTo>
                    <a:pt x="0" y="0"/>
                  </a:lnTo>
                  <a:lnTo>
                    <a:pt x="0" y="5480"/>
                  </a:lnTo>
                  <a:lnTo>
                    <a:pt x="4920" y="5694"/>
                  </a:lnTo>
                  <a:lnTo>
                    <a:pt x="725" y="5713"/>
                  </a:lnTo>
                  <a:lnTo>
                    <a:pt x="322" y="4021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SMARTInkShape-515"/>
            <p:cNvSpPr/>
            <p:nvPr>
              <p:custDataLst>
                <p:tags r:id="rId43"/>
              </p:custDataLst>
            </p:nvPr>
          </p:nvSpPr>
          <p:spPr>
            <a:xfrm>
              <a:off x="3643054" y="3235584"/>
              <a:ext cx="111624" cy="199026"/>
            </a:xfrm>
            <a:custGeom>
              <a:avLst/>
              <a:gdLst/>
              <a:ahLst/>
              <a:cxnLst/>
              <a:rect l="0" t="0" r="0" b="0"/>
              <a:pathLst>
                <a:path w="111624" h="199026">
                  <a:moveTo>
                    <a:pt x="88841" y="4821"/>
                  </a:moveTo>
                  <a:lnTo>
                    <a:pt x="88841" y="4821"/>
                  </a:lnTo>
                  <a:lnTo>
                    <a:pt x="88841" y="7855"/>
                  </a:lnTo>
                  <a:lnTo>
                    <a:pt x="87148" y="11038"/>
                  </a:lnTo>
                  <a:lnTo>
                    <a:pt x="83920" y="15221"/>
                  </a:lnTo>
                  <a:lnTo>
                    <a:pt x="82538" y="31124"/>
                  </a:lnTo>
                  <a:lnTo>
                    <a:pt x="78612" y="39038"/>
                  </a:lnTo>
                  <a:lnTo>
                    <a:pt x="78211" y="40968"/>
                  </a:lnTo>
                  <a:lnTo>
                    <a:pt x="71700" y="50535"/>
                  </a:lnTo>
                  <a:lnTo>
                    <a:pt x="71697" y="50540"/>
                  </a:lnTo>
                  <a:lnTo>
                    <a:pt x="71696" y="47507"/>
                  </a:lnTo>
                  <a:lnTo>
                    <a:pt x="73390" y="44324"/>
                  </a:lnTo>
                  <a:lnTo>
                    <a:pt x="79651" y="34073"/>
                  </a:lnTo>
                  <a:lnTo>
                    <a:pt x="82096" y="26541"/>
                  </a:lnTo>
                  <a:lnTo>
                    <a:pt x="86055" y="22306"/>
                  </a:lnTo>
                  <a:lnTo>
                    <a:pt x="90778" y="18307"/>
                  </a:lnTo>
                  <a:lnTo>
                    <a:pt x="97093" y="8651"/>
                  </a:lnTo>
                  <a:lnTo>
                    <a:pt x="100552" y="6523"/>
                  </a:lnTo>
                  <a:lnTo>
                    <a:pt x="102363" y="5956"/>
                  </a:lnTo>
                  <a:lnTo>
                    <a:pt x="103571" y="4942"/>
                  </a:lnTo>
                  <a:lnTo>
                    <a:pt x="104913" y="2123"/>
                  </a:lnTo>
                  <a:lnTo>
                    <a:pt x="105905" y="1118"/>
                  </a:lnTo>
                  <a:lnTo>
                    <a:pt x="108702" y="0"/>
                  </a:lnTo>
                  <a:lnTo>
                    <a:pt x="109701" y="337"/>
                  </a:lnTo>
                  <a:lnTo>
                    <a:pt x="110368" y="1197"/>
                  </a:lnTo>
                  <a:lnTo>
                    <a:pt x="111109" y="3845"/>
                  </a:lnTo>
                  <a:lnTo>
                    <a:pt x="111623" y="15597"/>
                  </a:lnTo>
                  <a:lnTo>
                    <a:pt x="105474" y="39777"/>
                  </a:lnTo>
                  <a:lnTo>
                    <a:pt x="95231" y="65136"/>
                  </a:lnTo>
                  <a:lnTo>
                    <a:pt x="87700" y="87109"/>
                  </a:lnTo>
                  <a:lnTo>
                    <a:pt x="75380" y="109706"/>
                  </a:lnTo>
                  <a:lnTo>
                    <a:pt x="59347" y="134900"/>
                  </a:lnTo>
                  <a:lnTo>
                    <a:pt x="44278" y="159824"/>
                  </a:lnTo>
                  <a:lnTo>
                    <a:pt x="18671" y="183711"/>
                  </a:lnTo>
                  <a:lnTo>
                    <a:pt x="14686" y="185928"/>
                  </a:lnTo>
                  <a:lnTo>
                    <a:pt x="12734" y="186519"/>
                  </a:lnTo>
                  <a:lnTo>
                    <a:pt x="11433" y="186278"/>
                  </a:lnTo>
                  <a:lnTo>
                    <a:pt x="10566" y="185482"/>
                  </a:lnTo>
                  <a:lnTo>
                    <a:pt x="9987" y="184317"/>
                  </a:lnTo>
                  <a:lnTo>
                    <a:pt x="8967" y="183540"/>
                  </a:lnTo>
                  <a:lnTo>
                    <a:pt x="6140" y="182676"/>
                  </a:lnTo>
                  <a:lnTo>
                    <a:pt x="5132" y="181811"/>
                  </a:lnTo>
                  <a:lnTo>
                    <a:pt x="348" y="171058"/>
                  </a:lnTo>
                  <a:lnTo>
                    <a:pt x="0" y="168351"/>
                  </a:lnTo>
                  <a:lnTo>
                    <a:pt x="3394" y="151529"/>
                  </a:lnTo>
                  <a:lnTo>
                    <a:pt x="7573" y="144457"/>
                  </a:lnTo>
                  <a:lnTo>
                    <a:pt x="16536" y="134436"/>
                  </a:lnTo>
                  <a:lnTo>
                    <a:pt x="20299" y="132277"/>
                  </a:lnTo>
                  <a:lnTo>
                    <a:pt x="24088" y="130683"/>
                  </a:lnTo>
                  <a:lnTo>
                    <a:pt x="27889" y="127858"/>
                  </a:lnTo>
                  <a:lnTo>
                    <a:pt x="29791" y="127486"/>
                  </a:lnTo>
                  <a:lnTo>
                    <a:pt x="31695" y="127872"/>
                  </a:lnTo>
                  <a:lnTo>
                    <a:pt x="35502" y="129360"/>
                  </a:lnTo>
                  <a:lnTo>
                    <a:pt x="41216" y="130833"/>
                  </a:lnTo>
                  <a:lnTo>
                    <a:pt x="56456" y="143971"/>
                  </a:lnTo>
                  <a:lnTo>
                    <a:pt x="62171" y="152660"/>
                  </a:lnTo>
                  <a:lnTo>
                    <a:pt x="70356" y="177507"/>
                  </a:lnTo>
                  <a:lnTo>
                    <a:pt x="71735" y="183806"/>
                  </a:lnTo>
                  <a:lnTo>
                    <a:pt x="76102" y="193023"/>
                  </a:lnTo>
                  <a:lnTo>
                    <a:pt x="76538" y="195059"/>
                  </a:lnTo>
                  <a:lnTo>
                    <a:pt x="77464" y="196416"/>
                  </a:lnTo>
                  <a:lnTo>
                    <a:pt x="78716" y="197321"/>
                  </a:lnTo>
                  <a:lnTo>
                    <a:pt x="82255" y="198773"/>
                  </a:lnTo>
                  <a:lnTo>
                    <a:pt x="85902" y="199025"/>
                  </a:lnTo>
                  <a:lnTo>
                    <a:pt x="87517" y="197791"/>
                  </a:lnTo>
                  <a:lnTo>
                    <a:pt x="99165" y="183248"/>
                  </a:lnTo>
                  <a:lnTo>
                    <a:pt x="100271" y="17055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SMARTInkShape-516"/>
            <p:cNvSpPr/>
            <p:nvPr>
              <p:custDataLst>
                <p:tags r:id="rId44"/>
              </p:custDataLst>
            </p:nvPr>
          </p:nvSpPr>
          <p:spPr>
            <a:xfrm>
              <a:off x="3755143" y="3263265"/>
              <a:ext cx="79623" cy="159920"/>
            </a:xfrm>
            <a:custGeom>
              <a:avLst/>
              <a:gdLst/>
              <a:ahLst/>
              <a:cxnLst/>
              <a:rect l="0" t="0" r="0" b="0"/>
              <a:pathLst>
                <a:path w="79623" h="159920">
                  <a:moveTo>
                    <a:pt x="79622" y="0"/>
                  </a:moveTo>
                  <a:lnTo>
                    <a:pt x="79622" y="0"/>
                  </a:lnTo>
                  <a:lnTo>
                    <a:pt x="79622" y="14208"/>
                  </a:lnTo>
                  <a:lnTo>
                    <a:pt x="77929" y="17533"/>
                  </a:lnTo>
                  <a:lnTo>
                    <a:pt x="66188" y="38457"/>
                  </a:lnTo>
                  <a:lnTo>
                    <a:pt x="61272" y="55503"/>
                  </a:lnTo>
                  <a:lnTo>
                    <a:pt x="52635" y="68436"/>
                  </a:lnTo>
                  <a:lnTo>
                    <a:pt x="51186" y="75474"/>
                  </a:lnTo>
                  <a:lnTo>
                    <a:pt x="51049" y="79931"/>
                  </a:lnTo>
                  <a:lnTo>
                    <a:pt x="51048" y="76953"/>
                  </a:lnTo>
                  <a:lnTo>
                    <a:pt x="51682" y="76067"/>
                  </a:lnTo>
                  <a:lnTo>
                    <a:pt x="54081" y="75082"/>
                  </a:lnTo>
                  <a:lnTo>
                    <a:pt x="54975" y="74185"/>
                  </a:lnTo>
                  <a:lnTo>
                    <a:pt x="55968" y="71495"/>
                  </a:lnTo>
                  <a:lnTo>
                    <a:pt x="56867" y="70523"/>
                  </a:lnTo>
                  <a:lnTo>
                    <a:pt x="61613" y="68835"/>
                  </a:lnTo>
                  <a:lnTo>
                    <a:pt x="67934" y="68587"/>
                  </a:lnTo>
                  <a:lnTo>
                    <a:pt x="71150" y="71616"/>
                  </a:lnTo>
                  <a:lnTo>
                    <a:pt x="72681" y="74798"/>
                  </a:lnTo>
                  <a:lnTo>
                    <a:pt x="73665" y="82014"/>
                  </a:lnTo>
                  <a:lnTo>
                    <a:pt x="72106" y="85769"/>
                  </a:lnTo>
                  <a:lnTo>
                    <a:pt x="70801" y="87659"/>
                  </a:lnTo>
                  <a:lnTo>
                    <a:pt x="62077" y="114450"/>
                  </a:lnTo>
                  <a:lnTo>
                    <a:pt x="57854" y="121351"/>
                  </a:lnTo>
                  <a:lnTo>
                    <a:pt x="46489" y="132650"/>
                  </a:lnTo>
                  <a:lnTo>
                    <a:pt x="41401" y="138965"/>
                  </a:lnTo>
                  <a:lnTo>
                    <a:pt x="18832" y="157428"/>
                  </a:lnTo>
                  <a:lnTo>
                    <a:pt x="12193" y="159679"/>
                  </a:lnTo>
                  <a:lnTo>
                    <a:pt x="8349" y="159919"/>
                  </a:lnTo>
                  <a:lnTo>
                    <a:pt x="7342" y="159318"/>
                  </a:lnTo>
                  <a:lnTo>
                    <a:pt x="6670" y="158282"/>
                  </a:lnTo>
                  <a:lnTo>
                    <a:pt x="6222" y="156956"/>
                  </a:lnTo>
                  <a:lnTo>
                    <a:pt x="5289" y="156072"/>
                  </a:lnTo>
                  <a:lnTo>
                    <a:pt x="2559" y="155090"/>
                  </a:lnTo>
                  <a:lnTo>
                    <a:pt x="1576" y="153558"/>
                  </a:lnTo>
                  <a:lnTo>
                    <a:pt x="0" y="141975"/>
                  </a:lnTo>
                  <a:lnTo>
                    <a:pt x="298" y="119779"/>
                  </a:lnTo>
                  <a:lnTo>
                    <a:pt x="5327" y="91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SMARTInkShape-517"/>
            <p:cNvSpPr/>
            <p:nvPr>
              <p:custDataLst>
                <p:tags r:id="rId45"/>
              </p:custDataLst>
            </p:nvPr>
          </p:nvSpPr>
          <p:spPr>
            <a:xfrm>
              <a:off x="4434840" y="3577590"/>
              <a:ext cx="16890" cy="133900"/>
            </a:xfrm>
            <a:custGeom>
              <a:avLst/>
              <a:gdLst/>
              <a:ahLst/>
              <a:cxnLst/>
              <a:rect l="0" t="0" r="0" b="0"/>
              <a:pathLst>
                <a:path w="16890" h="133900">
                  <a:moveTo>
                    <a:pt x="11430" y="0"/>
                  </a:moveTo>
                  <a:lnTo>
                    <a:pt x="11430" y="0"/>
                  </a:lnTo>
                  <a:lnTo>
                    <a:pt x="10795" y="11018"/>
                  </a:lnTo>
                  <a:lnTo>
                    <a:pt x="6244" y="36543"/>
                  </a:lnTo>
                  <a:lnTo>
                    <a:pt x="5785" y="63161"/>
                  </a:lnTo>
                  <a:lnTo>
                    <a:pt x="2894" y="91479"/>
                  </a:lnTo>
                  <a:lnTo>
                    <a:pt x="5467" y="117823"/>
                  </a:lnTo>
                  <a:lnTo>
                    <a:pt x="5550" y="120459"/>
                  </a:lnTo>
                  <a:lnTo>
                    <a:pt x="7335" y="125081"/>
                  </a:lnTo>
                  <a:lnTo>
                    <a:pt x="9610" y="129252"/>
                  </a:lnTo>
                  <a:lnTo>
                    <a:pt x="10621" y="133222"/>
                  </a:lnTo>
                  <a:lnTo>
                    <a:pt x="11526" y="133899"/>
                  </a:lnTo>
                  <a:lnTo>
                    <a:pt x="12764" y="133716"/>
                  </a:lnTo>
                  <a:lnTo>
                    <a:pt x="16280" y="131894"/>
                  </a:lnTo>
                  <a:lnTo>
                    <a:pt x="16760" y="129951"/>
                  </a:lnTo>
                  <a:lnTo>
                    <a:pt x="16889" y="128544"/>
                  </a:lnTo>
                  <a:lnTo>
                    <a:pt x="8386" y="100989"/>
                  </a:lnTo>
                  <a:lnTo>
                    <a:pt x="1657" y="88740"/>
                  </a:lnTo>
                  <a:lnTo>
                    <a:pt x="0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SMARTInkShape-518"/>
            <p:cNvSpPr/>
            <p:nvPr>
              <p:custDataLst>
                <p:tags r:id="rId46"/>
              </p:custDataLst>
            </p:nvPr>
          </p:nvSpPr>
          <p:spPr>
            <a:xfrm>
              <a:off x="4606290" y="3474720"/>
              <a:ext cx="57145" cy="262783"/>
            </a:xfrm>
            <a:custGeom>
              <a:avLst/>
              <a:gdLst/>
              <a:ahLst/>
              <a:cxnLst/>
              <a:rect l="0" t="0" r="0" b="0"/>
              <a:pathLst>
                <a:path w="57145" h="262783">
                  <a:moveTo>
                    <a:pt x="0" y="0"/>
                  </a:moveTo>
                  <a:lnTo>
                    <a:pt x="0" y="0"/>
                  </a:lnTo>
                  <a:lnTo>
                    <a:pt x="5645" y="0"/>
                  </a:lnTo>
                  <a:lnTo>
                    <a:pt x="5709" y="7954"/>
                  </a:lnTo>
                  <a:lnTo>
                    <a:pt x="4019" y="11578"/>
                  </a:lnTo>
                  <a:lnTo>
                    <a:pt x="2679" y="13434"/>
                  </a:lnTo>
                  <a:lnTo>
                    <a:pt x="794" y="22113"/>
                  </a:lnTo>
                  <a:lnTo>
                    <a:pt x="70" y="43917"/>
                  </a:lnTo>
                  <a:lnTo>
                    <a:pt x="5825" y="65928"/>
                  </a:lnTo>
                  <a:lnTo>
                    <a:pt x="13600" y="76102"/>
                  </a:lnTo>
                  <a:lnTo>
                    <a:pt x="17263" y="78273"/>
                  </a:lnTo>
                  <a:lnTo>
                    <a:pt x="24788" y="79667"/>
                  </a:lnTo>
                  <a:lnTo>
                    <a:pt x="36197" y="79980"/>
                  </a:lnTo>
                  <a:lnTo>
                    <a:pt x="40005" y="78303"/>
                  </a:lnTo>
                  <a:lnTo>
                    <a:pt x="41910" y="76967"/>
                  </a:lnTo>
                  <a:lnTo>
                    <a:pt x="44027" y="73789"/>
                  </a:lnTo>
                  <a:lnTo>
                    <a:pt x="44591" y="72053"/>
                  </a:lnTo>
                  <a:lnTo>
                    <a:pt x="45602" y="70895"/>
                  </a:lnTo>
                  <a:lnTo>
                    <a:pt x="48420" y="69609"/>
                  </a:lnTo>
                  <a:lnTo>
                    <a:pt x="49425" y="67996"/>
                  </a:lnTo>
                  <a:lnTo>
                    <a:pt x="51171" y="58829"/>
                  </a:lnTo>
                  <a:lnTo>
                    <a:pt x="55923" y="51154"/>
                  </a:lnTo>
                  <a:lnTo>
                    <a:pt x="57144" y="45748"/>
                  </a:lnTo>
                  <a:lnTo>
                    <a:pt x="54114" y="48762"/>
                  </a:lnTo>
                  <a:lnTo>
                    <a:pt x="52626" y="51940"/>
                  </a:lnTo>
                  <a:lnTo>
                    <a:pt x="48471" y="75788"/>
                  </a:lnTo>
                  <a:lnTo>
                    <a:pt x="41559" y="103067"/>
                  </a:lnTo>
                  <a:lnTo>
                    <a:pt x="37278" y="128803"/>
                  </a:lnTo>
                  <a:lnTo>
                    <a:pt x="30318" y="154418"/>
                  </a:lnTo>
                  <a:lnTo>
                    <a:pt x="24521" y="181585"/>
                  </a:lnTo>
                  <a:lnTo>
                    <a:pt x="20154" y="205484"/>
                  </a:lnTo>
                  <a:lnTo>
                    <a:pt x="17409" y="232053"/>
                  </a:lnTo>
                  <a:lnTo>
                    <a:pt x="11592" y="260121"/>
                  </a:lnTo>
                  <a:lnTo>
                    <a:pt x="11436" y="262782"/>
                  </a:lnTo>
                  <a:lnTo>
                    <a:pt x="11430" y="249453"/>
                  </a:lnTo>
                  <a:lnTo>
                    <a:pt x="4375" y="222732"/>
                  </a:lnTo>
                  <a:lnTo>
                    <a:pt x="864" y="213682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SMARTInkShape-519"/>
            <p:cNvSpPr/>
            <p:nvPr>
              <p:custDataLst>
                <p:tags r:id="rId47"/>
              </p:custDataLst>
            </p:nvPr>
          </p:nvSpPr>
          <p:spPr>
            <a:xfrm>
              <a:off x="4594860" y="3640455"/>
              <a:ext cx="120016" cy="17139"/>
            </a:xfrm>
            <a:custGeom>
              <a:avLst/>
              <a:gdLst/>
              <a:ahLst/>
              <a:cxnLst/>
              <a:rect l="0" t="0" r="0" b="0"/>
              <a:pathLst>
                <a:path w="120016" h="17139">
                  <a:moveTo>
                    <a:pt x="0" y="0"/>
                  </a:moveTo>
                  <a:lnTo>
                    <a:pt x="0" y="0"/>
                  </a:lnTo>
                  <a:lnTo>
                    <a:pt x="14159" y="0"/>
                  </a:lnTo>
                  <a:lnTo>
                    <a:pt x="42520" y="9486"/>
                  </a:lnTo>
                  <a:lnTo>
                    <a:pt x="68615" y="15840"/>
                  </a:lnTo>
                  <a:lnTo>
                    <a:pt x="95252" y="17069"/>
                  </a:lnTo>
                  <a:lnTo>
                    <a:pt x="107122" y="17138"/>
                  </a:lnTo>
                  <a:lnTo>
                    <a:pt x="12001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SMARTInkShape-520"/>
            <p:cNvSpPr/>
            <p:nvPr>
              <p:custDataLst>
                <p:tags r:id="rId48"/>
              </p:custDataLst>
            </p:nvPr>
          </p:nvSpPr>
          <p:spPr>
            <a:xfrm>
              <a:off x="4714884" y="3537585"/>
              <a:ext cx="199988" cy="222452"/>
            </a:xfrm>
            <a:custGeom>
              <a:avLst/>
              <a:gdLst/>
              <a:ahLst/>
              <a:cxnLst/>
              <a:rect l="0" t="0" r="0" b="0"/>
              <a:pathLst>
                <a:path w="199988" h="222452">
                  <a:moveTo>
                    <a:pt x="51426" y="0"/>
                  </a:moveTo>
                  <a:lnTo>
                    <a:pt x="51426" y="0"/>
                  </a:lnTo>
                  <a:lnTo>
                    <a:pt x="48392" y="3034"/>
                  </a:lnTo>
                  <a:lnTo>
                    <a:pt x="46902" y="6217"/>
                  </a:lnTo>
                  <a:lnTo>
                    <a:pt x="41306" y="19868"/>
                  </a:lnTo>
                  <a:lnTo>
                    <a:pt x="29784" y="46544"/>
                  </a:lnTo>
                  <a:lnTo>
                    <a:pt x="16019" y="74403"/>
                  </a:lnTo>
                  <a:lnTo>
                    <a:pt x="5810" y="101191"/>
                  </a:lnTo>
                  <a:lnTo>
                    <a:pt x="2577" y="110379"/>
                  </a:lnTo>
                  <a:lnTo>
                    <a:pt x="142" y="137955"/>
                  </a:lnTo>
                  <a:lnTo>
                    <a:pt x="0" y="151001"/>
                  </a:lnTo>
                  <a:lnTo>
                    <a:pt x="632" y="152103"/>
                  </a:lnTo>
                  <a:lnTo>
                    <a:pt x="1688" y="152837"/>
                  </a:lnTo>
                  <a:lnTo>
                    <a:pt x="3027" y="153326"/>
                  </a:lnTo>
                  <a:lnTo>
                    <a:pt x="3920" y="154287"/>
                  </a:lnTo>
                  <a:lnTo>
                    <a:pt x="4912" y="157049"/>
                  </a:lnTo>
                  <a:lnTo>
                    <a:pt x="5812" y="157404"/>
                  </a:lnTo>
                  <a:lnTo>
                    <a:pt x="7047" y="157006"/>
                  </a:lnTo>
                  <a:lnTo>
                    <a:pt x="8505" y="156106"/>
                  </a:lnTo>
                  <a:lnTo>
                    <a:pt x="21777" y="152849"/>
                  </a:lnTo>
                  <a:lnTo>
                    <a:pt x="49517" y="128265"/>
                  </a:lnTo>
                  <a:lnTo>
                    <a:pt x="57042" y="125759"/>
                  </a:lnTo>
                  <a:lnTo>
                    <a:pt x="57112" y="128772"/>
                  </a:lnTo>
                  <a:lnTo>
                    <a:pt x="55435" y="131951"/>
                  </a:lnTo>
                  <a:lnTo>
                    <a:pt x="53208" y="135480"/>
                  </a:lnTo>
                  <a:lnTo>
                    <a:pt x="47007" y="156513"/>
                  </a:lnTo>
                  <a:lnTo>
                    <a:pt x="44132" y="182572"/>
                  </a:lnTo>
                  <a:lnTo>
                    <a:pt x="41221" y="194219"/>
                  </a:lnTo>
                  <a:lnTo>
                    <a:pt x="40068" y="217941"/>
                  </a:lnTo>
                  <a:lnTo>
                    <a:pt x="40678" y="219589"/>
                  </a:lnTo>
                  <a:lnTo>
                    <a:pt x="41721" y="220688"/>
                  </a:lnTo>
                  <a:lnTo>
                    <a:pt x="44573" y="221908"/>
                  </a:lnTo>
                  <a:lnTo>
                    <a:pt x="47957" y="222451"/>
                  </a:lnTo>
                  <a:lnTo>
                    <a:pt x="51577" y="220998"/>
                  </a:lnTo>
                  <a:lnTo>
                    <a:pt x="53432" y="219722"/>
                  </a:lnTo>
                  <a:lnTo>
                    <a:pt x="62869" y="205073"/>
                  </a:lnTo>
                  <a:lnTo>
                    <a:pt x="70268" y="194112"/>
                  </a:lnTo>
                  <a:lnTo>
                    <a:pt x="76310" y="185967"/>
                  </a:lnTo>
                  <a:lnTo>
                    <a:pt x="89369" y="158637"/>
                  </a:lnTo>
                  <a:lnTo>
                    <a:pt x="95422" y="144671"/>
                  </a:lnTo>
                  <a:lnTo>
                    <a:pt x="96805" y="135610"/>
                  </a:lnTo>
                  <a:lnTo>
                    <a:pt x="97554" y="134221"/>
                  </a:lnTo>
                  <a:lnTo>
                    <a:pt x="98688" y="133296"/>
                  </a:lnTo>
                  <a:lnTo>
                    <a:pt x="102839" y="131455"/>
                  </a:lnTo>
                  <a:lnTo>
                    <a:pt x="98335" y="142187"/>
                  </a:lnTo>
                  <a:lnTo>
                    <a:pt x="97192" y="167836"/>
                  </a:lnTo>
                  <a:lnTo>
                    <a:pt x="97795" y="179128"/>
                  </a:lnTo>
                  <a:lnTo>
                    <a:pt x="100186" y="186716"/>
                  </a:lnTo>
                  <a:lnTo>
                    <a:pt x="105059" y="192628"/>
                  </a:lnTo>
                  <a:lnTo>
                    <a:pt x="117638" y="202979"/>
                  </a:lnTo>
                  <a:lnTo>
                    <a:pt x="130599" y="208410"/>
                  </a:lnTo>
                  <a:lnTo>
                    <a:pt x="137625" y="208408"/>
                  </a:lnTo>
                  <a:lnTo>
                    <a:pt x="166091" y="199593"/>
                  </a:lnTo>
                  <a:lnTo>
                    <a:pt x="172873" y="195388"/>
                  </a:lnTo>
                  <a:lnTo>
                    <a:pt x="182402" y="182340"/>
                  </a:lnTo>
                  <a:lnTo>
                    <a:pt x="194260" y="158279"/>
                  </a:lnTo>
                  <a:lnTo>
                    <a:pt x="198879" y="139850"/>
                  </a:lnTo>
                  <a:lnTo>
                    <a:pt x="199972" y="113139"/>
                  </a:lnTo>
                  <a:lnTo>
                    <a:pt x="199987" y="109716"/>
                  </a:lnTo>
                  <a:lnTo>
                    <a:pt x="199361" y="107434"/>
                  </a:lnTo>
                  <a:lnTo>
                    <a:pt x="198309" y="105912"/>
                  </a:lnTo>
                  <a:lnTo>
                    <a:pt x="192059" y="100437"/>
                  </a:lnTo>
                  <a:lnTo>
                    <a:pt x="186743" y="98614"/>
                  </a:lnTo>
                  <a:lnTo>
                    <a:pt x="166728" y="97240"/>
                  </a:lnTo>
                  <a:lnTo>
                    <a:pt x="152213" y="101734"/>
                  </a:lnTo>
                  <a:lnTo>
                    <a:pt x="144691" y="105117"/>
                  </a:lnTo>
                  <a:lnTo>
                    <a:pt x="138809" y="110430"/>
                  </a:lnTo>
                  <a:lnTo>
                    <a:pt x="123913" y="132329"/>
                  </a:lnTo>
                  <a:lnTo>
                    <a:pt x="121742" y="138400"/>
                  </a:lnTo>
                  <a:lnTo>
                    <a:pt x="120006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SMARTInkShape-521"/>
            <p:cNvSpPr/>
            <p:nvPr>
              <p:custDataLst>
                <p:tags r:id="rId49"/>
              </p:custDataLst>
            </p:nvPr>
          </p:nvSpPr>
          <p:spPr>
            <a:xfrm>
              <a:off x="4943731" y="3657702"/>
              <a:ext cx="88585" cy="91309"/>
            </a:xfrm>
            <a:custGeom>
              <a:avLst/>
              <a:gdLst/>
              <a:ahLst/>
              <a:cxnLst/>
              <a:rect l="0" t="0" r="0" b="0"/>
              <a:pathLst>
                <a:path w="88585" h="91309">
                  <a:moveTo>
                    <a:pt x="11174" y="22758"/>
                  </a:moveTo>
                  <a:lnTo>
                    <a:pt x="11174" y="22758"/>
                  </a:lnTo>
                  <a:lnTo>
                    <a:pt x="11174" y="25792"/>
                  </a:lnTo>
                  <a:lnTo>
                    <a:pt x="10539" y="26686"/>
                  </a:lnTo>
                  <a:lnTo>
                    <a:pt x="9481" y="27281"/>
                  </a:lnTo>
                  <a:lnTo>
                    <a:pt x="8140" y="27678"/>
                  </a:lnTo>
                  <a:lnTo>
                    <a:pt x="7247" y="29213"/>
                  </a:lnTo>
                  <a:lnTo>
                    <a:pt x="5354" y="36806"/>
                  </a:lnTo>
                  <a:lnTo>
                    <a:pt x="1689" y="43995"/>
                  </a:lnTo>
                  <a:lnTo>
                    <a:pt x="0" y="61146"/>
                  </a:lnTo>
                  <a:lnTo>
                    <a:pt x="1551" y="66913"/>
                  </a:lnTo>
                  <a:lnTo>
                    <a:pt x="3722" y="71592"/>
                  </a:lnTo>
                  <a:lnTo>
                    <a:pt x="5579" y="77797"/>
                  </a:lnTo>
                  <a:lnTo>
                    <a:pt x="13345" y="87501"/>
                  </a:lnTo>
                  <a:lnTo>
                    <a:pt x="17007" y="89633"/>
                  </a:lnTo>
                  <a:lnTo>
                    <a:pt x="24532" y="91001"/>
                  </a:lnTo>
                  <a:lnTo>
                    <a:pt x="40862" y="91308"/>
                  </a:lnTo>
                  <a:lnTo>
                    <a:pt x="50168" y="88295"/>
                  </a:lnTo>
                  <a:lnTo>
                    <a:pt x="75632" y="66779"/>
                  </a:lnTo>
                  <a:lnTo>
                    <a:pt x="77922" y="61161"/>
                  </a:lnTo>
                  <a:lnTo>
                    <a:pt x="84568" y="35999"/>
                  </a:lnTo>
                  <a:lnTo>
                    <a:pt x="88584" y="21470"/>
                  </a:lnTo>
                  <a:lnTo>
                    <a:pt x="86005" y="9755"/>
                  </a:lnTo>
                  <a:lnTo>
                    <a:pt x="84013" y="5760"/>
                  </a:lnTo>
                  <a:lnTo>
                    <a:pt x="82594" y="3806"/>
                  </a:lnTo>
                  <a:lnTo>
                    <a:pt x="80377" y="2503"/>
                  </a:lnTo>
                  <a:lnTo>
                    <a:pt x="71190" y="670"/>
                  </a:lnTo>
                  <a:lnTo>
                    <a:pt x="52959" y="0"/>
                  </a:lnTo>
                  <a:lnTo>
                    <a:pt x="37820" y="4481"/>
                  </a:lnTo>
                  <a:lnTo>
                    <a:pt x="26407" y="10287"/>
                  </a:lnTo>
                  <a:lnTo>
                    <a:pt x="13431" y="20865"/>
                  </a:lnTo>
                  <a:lnTo>
                    <a:pt x="5459" y="34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SMARTInkShape-522"/>
            <p:cNvSpPr/>
            <p:nvPr>
              <p:custDataLst>
                <p:tags r:id="rId50"/>
              </p:custDataLst>
            </p:nvPr>
          </p:nvSpPr>
          <p:spPr>
            <a:xfrm>
              <a:off x="5034915" y="3681176"/>
              <a:ext cx="96027" cy="113545"/>
            </a:xfrm>
            <a:custGeom>
              <a:avLst/>
              <a:gdLst/>
              <a:ahLst/>
              <a:cxnLst/>
              <a:rect l="0" t="0" r="0" b="0"/>
              <a:pathLst>
                <a:path w="96027" h="113545">
                  <a:moveTo>
                    <a:pt x="11430" y="50719"/>
                  </a:moveTo>
                  <a:lnTo>
                    <a:pt x="11430" y="50719"/>
                  </a:lnTo>
                  <a:lnTo>
                    <a:pt x="11430" y="76408"/>
                  </a:lnTo>
                  <a:lnTo>
                    <a:pt x="12065" y="90927"/>
                  </a:lnTo>
                  <a:lnTo>
                    <a:pt x="16350" y="108421"/>
                  </a:lnTo>
                  <a:lnTo>
                    <a:pt x="17250" y="110142"/>
                  </a:lnTo>
                  <a:lnTo>
                    <a:pt x="18485" y="111289"/>
                  </a:lnTo>
                  <a:lnTo>
                    <a:pt x="21551" y="112564"/>
                  </a:lnTo>
                  <a:lnTo>
                    <a:pt x="36218" y="113544"/>
                  </a:lnTo>
                  <a:lnTo>
                    <a:pt x="44951" y="110538"/>
                  </a:lnTo>
                  <a:lnTo>
                    <a:pt x="52548" y="105626"/>
                  </a:lnTo>
                  <a:lnTo>
                    <a:pt x="62761" y="90178"/>
                  </a:lnTo>
                  <a:lnTo>
                    <a:pt x="78101" y="63515"/>
                  </a:lnTo>
                  <a:lnTo>
                    <a:pt x="89534" y="37755"/>
                  </a:lnTo>
                  <a:lnTo>
                    <a:pt x="95461" y="23910"/>
                  </a:lnTo>
                  <a:lnTo>
                    <a:pt x="96026" y="21417"/>
                  </a:lnTo>
                  <a:lnTo>
                    <a:pt x="94959" y="15259"/>
                  </a:lnTo>
                  <a:lnTo>
                    <a:pt x="90790" y="6345"/>
                  </a:lnTo>
                  <a:lnTo>
                    <a:pt x="89101" y="3991"/>
                  </a:lnTo>
                  <a:lnTo>
                    <a:pt x="86706" y="2422"/>
                  </a:lnTo>
                  <a:lnTo>
                    <a:pt x="77267" y="214"/>
                  </a:lnTo>
                  <a:lnTo>
                    <a:pt x="54536" y="0"/>
                  </a:lnTo>
                  <a:lnTo>
                    <a:pt x="28231" y="7249"/>
                  </a:lnTo>
                  <a:lnTo>
                    <a:pt x="17429" y="11299"/>
                  </a:lnTo>
                  <a:lnTo>
                    <a:pt x="0" y="22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SMARTInkShape-523"/>
            <p:cNvSpPr/>
            <p:nvPr>
              <p:custDataLst>
                <p:tags r:id="rId51"/>
              </p:custDataLst>
            </p:nvPr>
          </p:nvSpPr>
          <p:spPr>
            <a:xfrm>
              <a:off x="5052060" y="3680460"/>
              <a:ext cx="171107" cy="157374"/>
            </a:xfrm>
            <a:custGeom>
              <a:avLst/>
              <a:gdLst/>
              <a:ahLst/>
              <a:cxnLst/>
              <a:rect l="0" t="0" r="0" b="0"/>
              <a:pathLst>
                <a:path w="171107" h="157374">
                  <a:moveTo>
                    <a:pt x="57150" y="91440"/>
                  </a:moveTo>
                  <a:lnTo>
                    <a:pt x="57150" y="91440"/>
                  </a:lnTo>
                  <a:lnTo>
                    <a:pt x="57150" y="115654"/>
                  </a:lnTo>
                  <a:lnTo>
                    <a:pt x="62970" y="134693"/>
                  </a:lnTo>
                  <a:lnTo>
                    <a:pt x="65663" y="138815"/>
                  </a:lnTo>
                  <a:lnTo>
                    <a:pt x="81199" y="150473"/>
                  </a:lnTo>
                  <a:lnTo>
                    <a:pt x="87100" y="152602"/>
                  </a:lnTo>
                  <a:lnTo>
                    <a:pt x="108249" y="157373"/>
                  </a:lnTo>
                  <a:lnTo>
                    <a:pt x="135428" y="154462"/>
                  </a:lnTo>
                  <a:lnTo>
                    <a:pt x="146736" y="151317"/>
                  </a:lnTo>
                  <a:lnTo>
                    <a:pt x="157372" y="144566"/>
                  </a:lnTo>
                  <a:lnTo>
                    <a:pt x="163610" y="138367"/>
                  </a:lnTo>
                  <a:lnTo>
                    <a:pt x="168845" y="129404"/>
                  </a:lnTo>
                  <a:lnTo>
                    <a:pt x="170678" y="121809"/>
                  </a:lnTo>
                  <a:lnTo>
                    <a:pt x="171106" y="115309"/>
                  </a:lnTo>
                  <a:lnTo>
                    <a:pt x="166499" y="93266"/>
                  </a:lnTo>
                  <a:lnTo>
                    <a:pt x="162688" y="85690"/>
                  </a:lnTo>
                  <a:lnTo>
                    <a:pt x="140914" y="61169"/>
                  </a:lnTo>
                  <a:lnTo>
                    <a:pt x="119628" y="42704"/>
                  </a:lnTo>
                  <a:lnTo>
                    <a:pt x="91881" y="30754"/>
                  </a:lnTo>
                  <a:lnTo>
                    <a:pt x="66312" y="20471"/>
                  </a:lnTo>
                  <a:lnTo>
                    <a:pt x="39009" y="7909"/>
                  </a:lnTo>
                  <a:lnTo>
                    <a:pt x="11656" y="222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5" name="SMARTInkShape-Group95"/>
          <p:cNvGrpSpPr/>
          <p:nvPr/>
        </p:nvGrpSpPr>
        <p:grpSpPr>
          <a:xfrm>
            <a:off x="2103120" y="2571750"/>
            <a:ext cx="605791" cy="211374"/>
            <a:chOff x="2103120" y="2571750"/>
            <a:chExt cx="605791" cy="211374"/>
          </a:xfrm>
        </p:grpSpPr>
        <p:sp>
          <p:nvSpPr>
            <p:cNvPr id="38" name="SMARTInkShape-524"/>
            <p:cNvSpPr/>
            <p:nvPr>
              <p:custDataLst>
                <p:tags r:id="rId21"/>
              </p:custDataLst>
            </p:nvPr>
          </p:nvSpPr>
          <p:spPr>
            <a:xfrm>
              <a:off x="2103120" y="2571750"/>
              <a:ext cx="114272" cy="211374"/>
            </a:xfrm>
            <a:custGeom>
              <a:avLst/>
              <a:gdLst/>
              <a:ahLst/>
              <a:cxnLst/>
              <a:rect l="0" t="0" r="0" b="0"/>
              <a:pathLst>
                <a:path w="114272" h="211374">
                  <a:moveTo>
                    <a:pt x="5715" y="0"/>
                  </a:moveTo>
                  <a:lnTo>
                    <a:pt x="5715" y="0"/>
                  </a:lnTo>
                  <a:lnTo>
                    <a:pt x="5715" y="25938"/>
                  </a:lnTo>
                  <a:lnTo>
                    <a:pt x="4022" y="52897"/>
                  </a:lnTo>
                  <a:lnTo>
                    <a:pt x="794" y="77618"/>
                  </a:lnTo>
                  <a:lnTo>
                    <a:pt x="157" y="103032"/>
                  </a:lnTo>
                  <a:lnTo>
                    <a:pt x="47" y="124437"/>
                  </a:lnTo>
                  <a:lnTo>
                    <a:pt x="9" y="151039"/>
                  </a:lnTo>
                  <a:lnTo>
                    <a:pt x="2" y="174968"/>
                  </a:lnTo>
                  <a:lnTo>
                    <a:pt x="0" y="203310"/>
                  </a:lnTo>
                  <a:lnTo>
                    <a:pt x="0" y="204120"/>
                  </a:lnTo>
                  <a:lnTo>
                    <a:pt x="5645" y="211373"/>
                  </a:lnTo>
                  <a:lnTo>
                    <a:pt x="5694" y="208397"/>
                  </a:lnTo>
                  <a:lnTo>
                    <a:pt x="18588" y="180223"/>
                  </a:lnTo>
                  <a:lnTo>
                    <a:pt x="28514" y="153955"/>
                  </a:lnTo>
                  <a:lnTo>
                    <a:pt x="42020" y="125684"/>
                  </a:lnTo>
                  <a:lnTo>
                    <a:pt x="52774" y="101167"/>
                  </a:lnTo>
                  <a:lnTo>
                    <a:pt x="63905" y="75088"/>
                  </a:lnTo>
                  <a:lnTo>
                    <a:pt x="76782" y="51591"/>
                  </a:lnTo>
                  <a:lnTo>
                    <a:pt x="92293" y="25914"/>
                  </a:lnTo>
                  <a:lnTo>
                    <a:pt x="113963" y="346"/>
                  </a:lnTo>
                  <a:lnTo>
                    <a:pt x="114271" y="4951"/>
                  </a:lnTo>
                  <a:lnTo>
                    <a:pt x="10858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SMARTInkShape-525"/>
            <p:cNvSpPr/>
            <p:nvPr>
              <p:custDataLst>
                <p:tags r:id="rId22"/>
              </p:custDataLst>
            </p:nvPr>
          </p:nvSpPr>
          <p:spPr>
            <a:xfrm>
              <a:off x="2228851" y="2580132"/>
              <a:ext cx="188595" cy="174231"/>
            </a:xfrm>
            <a:custGeom>
              <a:avLst/>
              <a:gdLst/>
              <a:ahLst/>
              <a:cxnLst/>
              <a:rect l="0" t="0" r="0" b="0"/>
              <a:pathLst>
                <a:path w="188595" h="174231">
                  <a:moveTo>
                    <a:pt x="28574" y="20193"/>
                  </a:moveTo>
                  <a:lnTo>
                    <a:pt x="28574" y="20193"/>
                  </a:lnTo>
                  <a:lnTo>
                    <a:pt x="31608" y="20193"/>
                  </a:lnTo>
                  <a:lnTo>
                    <a:pt x="32501" y="19558"/>
                  </a:lnTo>
                  <a:lnTo>
                    <a:pt x="33097" y="18499"/>
                  </a:lnTo>
                  <a:lnTo>
                    <a:pt x="34132" y="14372"/>
                  </a:lnTo>
                  <a:lnTo>
                    <a:pt x="34268" y="9627"/>
                  </a:lnTo>
                  <a:lnTo>
                    <a:pt x="33654" y="28747"/>
                  </a:lnTo>
                  <a:lnTo>
                    <a:pt x="28469" y="55318"/>
                  </a:lnTo>
                  <a:lnTo>
                    <a:pt x="20689" y="83168"/>
                  </a:lnTo>
                  <a:lnTo>
                    <a:pt x="13088" y="111647"/>
                  </a:lnTo>
                  <a:lnTo>
                    <a:pt x="7720" y="139575"/>
                  </a:lnTo>
                  <a:lnTo>
                    <a:pt x="5673" y="152156"/>
                  </a:lnTo>
                  <a:lnTo>
                    <a:pt x="258" y="167525"/>
                  </a:lnTo>
                  <a:lnTo>
                    <a:pt x="6" y="174230"/>
                  </a:lnTo>
                  <a:lnTo>
                    <a:pt x="0" y="166520"/>
                  </a:lnTo>
                  <a:lnTo>
                    <a:pt x="1693" y="162909"/>
                  </a:lnTo>
                  <a:lnTo>
                    <a:pt x="3033" y="161057"/>
                  </a:lnTo>
                  <a:lnTo>
                    <a:pt x="8513" y="133815"/>
                  </a:lnTo>
                  <a:lnTo>
                    <a:pt x="21785" y="105829"/>
                  </a:lnTo>
                  <a:lnTo>
                    <a:pt x="36170" y="77331"/>
                  </a:lnTo>
                  <a:lnTo>
                    <a:pt x="47370" y="48766"/>
                  </a:lnTo>
                  <a:lnTo>
                    <a:pt x="59946" y="26409"/>
                  </a:lnTo>
                  <a:lnTo>
                    <a:pt x="62202" y="19146"/>
                  </a:lnTo>
                  <a:lnTo>
                    <a:pt x="68825" y="9308"/>
                  </a:lnTo>
                  <a:lnTo>
                    <a:pt x="73214" y="4285"/>
                  </a:lnTo>
                  <a:lnTo>
                    <a:pt x="73814" y="1904"/>
                  </a:lnTo>
                  <a:lnTo>
                    <a:pt x="74081" y="0"/>
                  </a:lnTo>
                  <a:lnTo>
                    <a:pt x="74293" y="26813"/>
                  </a:lnTo>
                  <a:lnTo>
                    <a:pt x="74294" y="55148"/>
                  </a:lnTo>
                  <a:lnTo>
                    <a:pt x="74294" y="83146"/>
                  </a:lnTo>
                  <a:lnTo>
                    <a:pt x="74294" y="109951"/>
                  </a:lnTo>
                  <a:lnTo>
                    <a:pt x="74929" y="118506"/>
                  </a:lnTo>
                  <a:lnTo>
                    <a:pt x="80114" y="137485"/>
                  </a:lnTo>
                  <a:lnTo>
                    <a:pt x="87894" y="147720"/>
                  </a:lnTo>
                  <a:lnTo>
                    <a:pt x="91557" y="149897"/>
                  </a:lnTo>
                  <a:lnTo>
                    <a:pt x="99082" y="151294"/>
                  </a:lnTo>
                  <a:lnTo>
                    <a:pt x="102879" y="149792"/>
                  </a:lnTo>
                  <a:lnTo>
                    <a:pt x="104781" y="148502"/>
                  </a:lnTo>
                  <a:lnTo>
                    <a:pt x="106049" y="147007"/>
                  </a:lnTo>
                  <a:lnTo>
                    <a:pt x="111284" y="138195"/>
                  </a:lnTo>
                  <a:lnTo>
                    <a:pt x="129056" y="118506"/>
                  </a:lnTo>
                  <a:lnTo>
                    <a:pt x="142034" y="93888"/>
                  </a:lnTo>
                  <a:lnTo>
                    <a:pt x="155636" y="70357"/>
                  </a:lnTo>
                  <a:lnTo>
                    <a:pt x="173097" y="42537"/>
                  </a:lnTo>
                  <a:lnTo>
                    <a:pt x="178993" y="35844"/>
                  </a:lnTo>
                  <a:lnTo>
                    <a:pt x="182845" y="33499"/>
                  </a:lnTo>
                  <a:lnTo>
                    <a:pt x="187458" y="31993"/>
                  </a:lnTo>
                  <a:lnTo>
                    <a:pt x="187837" y="32505"/>
                  </a:lnTo>
                  <a:lnTo>
                    <a:pt x="188528" y="37465"/>
                  </a:lnTo>
                  <a:lnTo>
                    <a:pt x="188594" y="430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SMARTInkShape-526"/>
            <p:cNvSpPr/>
            <p:nvPr>
              <p:custDataLst>
                <p:tags r:id="rId23"/>
              </p:custDataLst>
            </p:nvPr>
          </p:nvSpPr>
          <p:spPr>
            <a:xfrm>
              <a:off x="2423160" y="2657475"/>
              <a:ext cx="114301" cy="39188"/>
            </a:xfrm>
            <a:custGeom>
              <a:avLst/>
              <a:gdLst/>
              <a:ahLst/>
              <a:cxnLst/>
              <a:rect l="0" t="0" r="0" b="0"/>
              <a:pathLst>
                <a:path w="114301" h="39188">
                  <a:moveTo>
                    <a:pt x="0" y="0"/>
                  </a:moveTo>
                  <a:lnTo>
                    <a:pt x="0" y="0"/>
                  </a:lnTo>
                  <a:lnTo>
                    <a:pt x="5198" y="4563"/>
                  </a:lnTo>
                  <a:lnTo>
                    <a:pt x="33453" y="24773"/>
                  </a:lnTo>
                  <a:lnTo>
                    <a:pt x="61213" y="32950"/>
                  </a:lnTo>
                  <a:lnTo>
                    <a:pt x="87154" y="38165"/>
                  </a:lnTo>
                  <a:lnTo>
                    <a:pt x="92287" y="39187"/>
                  </a:lnTo>
                  <a:lnTo>
                    <a:pt x="94544" y="38825"/>
                  </a:lnTo>
                  <a:lnTo>
                    <a:pt x="108544" y="32918"/>
                  </a:lnTo>
                  <a:lnTo>
                    <a:pt x="113163" y="29433"/>
                  </a:lnTo>
                  <a:lnTo>
                    <a:pt x="113795" y="27263"/>
                  </a:lnTo>
                  <a:lnTo>
                    <a:pt x="11430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SMARTInkShape-527"/>
            <p:cNvSpPr/>
            <p:nvPr>
              <p:custDataLst>
                <p:tags r:id="rId24"/>
              </p:custDataLst>
            </p:nvPr>
          </p:nvSpPr>
          <p:spPr>
            <a:xfrm>
              <a:off x="2491767" y="2640330"/>
              <a:ext cx="91414" cy="11431"/>
            </a:xfrm>
            <a:custGeom>
              <a:avLst/>
              <a:gdLst/>
              <a:ahLst/>
              <a:cxnLst/>
              <a:rect l="0" t="0" r="0" b="0"/>
              <a:pathLst>
                <a:path w="91414" h="11431">
                  <a:moveTo>
                    <a:pt x="17118" y="5715"/>
                  </a:moveTo>
                  <a:lnTo>
                    <a:pt x="17118" y="5715"/>
                  </a:lnTo>
                  <a:lnTo>
                    <a:pt x="3518" y="5715"/>
                  </a:lnTo>
                  <a:lnTo>
                    <a:pt x="2337" y="6350"/>
                  </a:lnTo>
                  <a:lnTo>
                    <a:pt x="1549" y="7408"/>
                  </a:lnTo>
                  <a:lnTo>
                    <a:pt x="0" y="11360"/>
                  </a:lnTo>
                  <a:lnTo>
                    <a:pt x="26842" y="11428"/>
                  </a:lnTo>
                  <a:lnTo>
                    <a:pt x="52554" y="11430"/>
                  </a:lnTo>
                  <a:lnTo>
                    <a:pt x="76697" y="6509"/>
                  </a:lnTo>
                  <a:lnTo>
                    <a:pt x="914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SMARTInkShape-528"/>
            <p:cNvSpPr/>
            <p:nvPr>
              <p:custDataLst>
                <p:tags r:id="rId25"/>
              </p:custDataLst>
            </p:nvPr>
          </p:nvSpPr>
          <p:spPr>
            <a:xfrm>
              <a:off x="2625895" y="2594610"/>
              <a:ext cx="83016" cy="142027"/>
            </a:xfrm>
            <a:custGeom>
              <a:avLst/>
              <a:gdLst/>
              <a:ahLst/>
              <a:cxnLst/>
              <a:rect l="0" t="0" r="0" b="0"/>
              <a:pathLst>
                <a:path w="83016" h="142027">
                  <a:moveTo>
                    <a:pt x="8720" y="0"/>
                  </a:moveTo>
                  <a:lnTo>
                    <a:pt x="8720" y="0"/>
                  </a:lnTo>
                  <a:lnTo>
                    <a:pt x="8720" y="3034"/>
                  </a:lnTo>
                  <a:lnTo>
                    <a:pt x="9355" y="3928"/>
                  </a:lnTo>
                  <a:lnTo>
                    <a:pt x="10413" y="4524"/>
                  </a:lnTo>
                  <a:lnTo>
                    <a:pt x="13641" y="5480"/>
                  </a:lnTo>
                  <a:lnTo>
                    <a:pt x="18841" y="9596"/>
                  </a:lnTo>
                  <a:lnTo>
                    <a:pt x="24137" y="10886"/>
                  </a:lnTo>
                  <a:lnTo>
                    <a:pt x="45037" y="12051"/>
                  </a:lnTo>
                  <a:lnTo>
                    <a:pt x="57458" y="17249"/>
                  </a:lnTo>
                  <a:lnTo>
                    <a:pt x="58357" y="18484"/>
                  </a:lnTo>
                  <a:lnTo>
                    <a:pt x="59356" y="21550"/>
                  </a:lnTo>
                  <a:lnTo>
                    <a:pt x="59800" y="25030"/>
                  </a:lnTo>
                  <a:lnTo>
                    <a:pt x="58304" y="28692"/>
                  </a:lnTo>
                  <a:lnTo>
                    <a:pt x="44208" y="52932"/>
                  </a:lnTo>
                  <a:lnTo>
                    <a:pt x="16238" y="80236"/>
                  </a:lnTo>
                  <a:lnTo>
                    <a:pt x="7914" y="90166"/>
                  </a:lnTo>
                  <a:lnTo>
                    <a:pt x="5187" y="97436"/>
                  </a:lnTo>
                  <a:lnTo>
                    <a:pt x="3339" y="104264"/>
                  </a:lnTo>
                  <a:lnTo>
                    <a:pt x="402" y="109416"/>
                  </a:lnTo>
                  <a:lnTo>
                    <a:pt x="0" y="111679"/>
                  </a:lnTo>
                  <a:lnTo>
                    <a:pt x="366" y="113823"/>
                  </a:lnTo>
                  <a:lnTo>
                    <a:pt x="1832" y="118533"/>
                  </a:lnTo>
                  <a:lnTo>
                    <a:pt x="2484" y="124859"/>
                  </a:lnTo>
                  <a:lnTo>
                    <a:pt x="3293" y="127055"/>
                  </a:lnTo>
                  <a:lnTo>
                    <a:pt x="4467" y="128518"/>
                  </a:lnTo>
                  <a:lnTo>
                    <a:pt x="24380" y="139228"/>
                  </a:lnTo>
                  <a:lnTo>
                    <a:pt x="35514" y="141794"/>
                  </a:lnTo>
                  <a:lnTo>
                    <a:pt x="54582" y="142026"/>
                  </a:lnTo>
                  <a:lnTo>
                    <a:pt x="83015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SMARTInkShape-529"/>
            <p:cNvSpPr/>
            <p:nvPr>
              <p:custDataLst>
                <p:tags r:id="rId26"/>
              </p:custDataLst>
            </p:nvPr>
          </p:nvSpPr>
          <p:spPr>
            <a:xfrm>
              <a:off x="2674620" y="2748915"/>
              <a:ext cx="5716" cy="11431"/>
            </a:xfrm>
            <a:custGeom>
              <a:avLst/>
              <a:gdLst/>
              <a:ahLst/>
              <a:cxnLst/>
              <a:rect l="0" t="0" r="0" b="0"/>
              <a:pathLst>
                <a:path w="5716" h="11431">
                  <a:moveTo>
                    <a:pt x="5715" y="0"/>
                  </a:moveTo>
                  <a:lnTo>
                    <a:pt x="5715" y="0"/>
                  </a:lnTo>
                  <a:lnTo>
                    <a:pt x="5715" y="8514"/>
                  </a:lnTo>
                  <a:lnTo>
                    <a:pt x="5080" y="9486"/>
                  </a:lnTo>
                  <a:lnTo>
                    <a:pt x="4022" y="10134"/>
                  </a:lnTo>
                  <a:lnTo>
                    <a:pt x="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SMARTInkShape-530"/>
            <p:cNvSpPr/>
            <p:nvPr>
              <p:custDataLst>
                <p:tags r:id="rId27"/>
              </p:custDataLst>
            </p:nvPr>
          </p:nvSpPr>
          <p:spPr>
            <a:xfrm>
              <a:off x="2228850" y="2589003"/>
              <a:ext cx="251461" cy="148402"/>
            </a:xfrm>
            <a:custGeom>
              <a:avLst/>
              <a:gdLst/>
              <a:ahLst/>
              <a:cxnLst/>
              <a:rect l="0" t="0" r="0" b="0"/>
              <a:pathLst>
                <a:path w="251461" h="148402">
                  <a:moveTo>
                    <a:pt x="0" y="142767"/>
                  </a:moveTo>
                  <a:lnTo>
                    <a:pt x="0" y="142767"/>
                  </a:lnTo>
                  <a:lnTo>
                    <a:pt x="5694" y="142767"/>
                  </a:lnTo>
                  <a:lnTo>
                    <a:pt x="5714" y="134253"/>
                  </a:lnTo>
                  <a:lnTo>
                    <a:pt x="7408" y="130940"/>
                  </a:lnTo>
                  <a:lnTo>
                    <a:pt x="9642" y="127350"/>
                  </a:lnTo>
                  <a:lnTo>
                    <a:pt x="15836" y="112154"/>
                  </a:lnTo>
                  <a:lnTo>
                    <a:pt x="30503" y="87257"/>
                  </a:lnTo>
                  <a:lnTo>
                    <a:pt x="41701" y="68437"/>
                  </a:lnTo>
                  <a:lnTo>
                    <a:pt x="61854" y="41800"/>
                  </a:lnTo>
                  <a:lnTo>
                    <a:pt x="81862" y="15767"/>
                  </a:lnTo>
                  <a:lnTo>
                    <a:pt x="92747" y="6109"/>
                  </a:lnTo>
                  <a:lnTo>
                    <a:pt x="99641" y="2655"/>
                  </a:lnTo>
                  <a:lnTo>
                    <a:pt x="121608" y="0"/>
                  </a:lnTo>
                  <a:lnTo>
                    <a:pt x="125592" y="1633"/>
                  </a:lnTo>
                  <a:lnTo>
                    <a:pt x="127543" y="2958"/>
                  </a:lnTo>
                  <a:lnTo>
                    <a:pt x="128843" y="5111"/>
                  </a:lnTo>
                  <a:lnTo>
                    <a:pt x="132624" y="15998"/>
                  </a:lnTo>
                  <a:lnTo>
                    <a:pt x="134136" y="18249"/>
                  </a:lnTo>
                  <a:lnTo>
                    <a:pt x="136264" y="27486"/>
                  </a:lnTo>
                  <a:lnTo>
                    <a:pt x="136348" y="45912"/>
                  </a:lnTo>
                  <a:lnTo>
                    <a:pt x="127264" y="74093"/>
                  </a:lnTo>
                  <a:lnTo>
                    <a:pt x="124491" y="85589"/>
                  </a:lnTo>
                  <a:lnTo>
                    <a:pt x="119648" y="95345"/>
                  </a:lnTo>
                  <a:lnTo>
                    <a:pt x="111077" y="110275"/>
                  </a:lnTo>
                  <a:lnTo>
                    <a:pt x="109692" y="115203"/>
                  </a:lnTo>
                  <a:lnTo>
                    <a:pt x="108688" y="116771"/>
                  </a:lnTo>
                  <a:lnTo>
                    <a:pt x="107384" y="117816"/>
                  </a:lnTo>
                  <a:lnTo>
                    <a:pt x="105879" y="118513"/>
                  </a:lnTo>
                  <a:lnTo>
                    <a:pt x="104876" y="119613"/>
                  </a:lnTo>
                  <a:lnTo>
                    <a:pt x="102877" y="125598"/>
                  </a:lnTo>
                  <a:lnTo>
                    <a:pt x="110825" y="117666"/>
                  </a:lnTo>
                  <a:lnTo>
                    <a:pt x="112756" y="112349"/>
                  </a:lnTo>
                  <a:lnTo>
                    <a:pt x="113270" y="109153"/>
                  </a:lnTo>
                  <a:lnTo>
                    <a:pt x="120063" y="98588"/>
                  </a:lnTo>
                  <a:lnTo>
                    <a:pt x="137087" y="77206"/>
                  </a:lnTo>
                  <a:lnTo>
                    <a:pt x="142854" y="73388"/>
                  </a:lnTo>
                  <a:lnTo>
                    <a:pt x="147457" y="69443"/>
                  </a:lnTo>
                  <a:lnTo>
                    <a:pt x="151288" y="68760"/>
                  </a:lnTo>
                  <a:lnTo>
                    <a:pt x="151659" y="69299"/>
                  </a:lnTo>
                  <a:lnTo>
                    <a:pt x="151271" y="70293"/>
                  </a:lnTo>
                  <a:lnTo>
                    <a:pt x="150377" y="71591"/>
                  </a:lnTo>
                  <a:lnTo>
                    <a:pt x="148825" y="84585"/>
                  </a:lnTo>
                  <a:lnTo>
                    <a:pt x="148060" y="89604"/>
                  </a:lnTo>
                  <a:lnTo>
                    <a:pt x="144087" y="103173"/>
                  </a:lnTo>
                  <a:lnTo>
                    <a:pt x="142946" y="129456"/>
                  </a:lnTo>
                  <a:lnTo>
                    <a:pt x="142881" y="141306"/>
                  </a:lnTo>
                  <a:lnTo>
                    <a:pt x="145911" y="145368"/>
                  </a:lnTo>
                  <a:lnTo>
                    <a:pt x="149093" y="147098"/>
                  </a:lnTo>
                  <a:lnTo>
                    <a:pt x="158181" y="148300"/>
                  </a:lnTo>
                  <a:lnTo>
                    <a:pt x="161954" y="148401"/>
                  </a:lnTo>
                  <a:lnTo>
                    <a:pt x="188745" y="141423"/>
                  </a:lnTo>
                  <a:lnTo>
                    <a:pt x="212227" y="129137"/>
                  </a:lnTo>
                  <a:lnTo>
                    <a:pt x="239980" y="116873"/>
                  </a:lnTo>
                  <a:lnTo>
                    <a:pt x="244672" y="114351"/>
                  </a:lnTo>
                  <a:lnTo>
                    <a:pt x="251460" y="1084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3" name="SMARTInkShape-Group96"/>
          <p:cNvGrpSpPr/>
          <p:nvPr/>
        </p:nvGrpSpPr>
        <p:grpSpPr>
          <a:xfrm>
            <a:off x="2274570" y="3663315"/>
            <a:ext cx="529027" cy="302888"/>
            <a:chOff x="2274570" y="3663315"/>
            <a:chExt cx="529027" cy="302888"/>
          </a:xfrm>
        </p:grpSpPr>
        <p:sp>
          <p:nvSpPr>
            <p:cNvPr id="46" name="SMARTInkShape-531"/>
            <p:cNvSpPr/>
            <p:nvPr>
              <p:custDataLst>
                <p:tags r:id="rId14"/>
              </p:custDataLst>
            </p:nvPr>
          </p:nvSpPr>
          <p:spPr>
            <a:xfrm>
              <a:off x="2274570" y="3663315"/>
              <a:ext cx="142876" cy="302888"/>
            </a:xfrm>
            <a:custGeom>
              <a:avLst/>
              <a:gdLst/>
              <a:ahLst/>
              <a:cxnLst/>
              <a:rect l="0" t="0" r="0" b="0"/>
              <a:pathLst>
                <a:path w="142876" h="302888">
                  <a:moveTo>
                    <a:pt x="11430" y="0"/>
                  </a:moveTo>
                  <a:lnTo>
                    <a:pt x="11430" y="0"/>
                  </a:lnTo>
                  <a:lnTo>
                    <a:pt x="11430" y="4920"/>
                  </a:lnTo>
                  <a:lnTo>
                    <a:pt x="15357" y="10120"/>
                  </a:lnTo>
                  <a:lnTo>
                    <a:pt x="16615" y="15417"/>
                  </a:lnTo>
                  <a:lnTo>
                    <a:pt x="16464" y="35811"/>
                  </a:lnTo>
                  <a:lnTo>
                    <a:pt x="10919" y="59143"/>
                  </a:lnTo>
                  <a:lnTo>
                    <a:pt x="7257" y="80601"/>
                  </a:lnTo>
                  <a:lnTo>
                    <a:pt x="6172" y="104738"/>
                  </a:lnTo>
                  <a:lnTo>
                    <a:pt x="4157" y="131998"/>
                  </a:lnTo>
                  <a:lnTo>
                    <a:pt x="1232" y="158490"/>
                  </a:lnTo>
                  <a:lnTo>
                    <a:pt x="365" y="184120"/>
                  </a:lnTo>
                  <a:lnTo>
                    <a:pt x="108" y="210129"/>
                  </a:lnTo>
                  <a:lnTo>
                    <a:pt x="32" y="233922"/>
                  </a:lnTo>
                  <a:lnTo>
                    <a:pt x="6" y="261683"/>
                  </a:lnTo>
                  <a:lnTo>
                    <a:pt x="1" y="289119"/>
                  </a:lnTo>
                  <a:lnTo>
                    <a:pt x="0" y="302869"/>
                  </a:lnTo>
                  <a:lnTo>
                    <a:pt x="3034" y="302887"/>
                  </a:lnTo>
                  <a:lnTo>
                    <a:pt x="3928" y="302255"/>
                  </a:lnTo>
                  <a:lnTo>
                    <a:pt x="4523" y="301198"/>
                  </a:lnTo>
                  <a:lnTo>
                    <a:pt x="4921" y="299859"/>
                  </a:lnTo>
                  <a:lnTo>
                    <a:pt x="11827" y="291316"/>
                  </a:lnTo>
                  <a:lnTo>
                    <a:pt x="17263" y="284012"/>
                  </a:lnTo>
                  <a:lnTo>
                    <a:pt x="33521" y="258978"/>
                  </a:lnTo>
                  <a:lnTo>
                    <a:pt x="53301" y="232404"/>
                  </a:lnTo>
                  <a:lnTo>
                    <a:pt x="72990" y="205740"/>
                  </a:lnTo>
                  <a:lnTo>
                    <a:pt x="78160" y="198755"/>
                  </a:lnTo>
                  <a:lnTo>
                    <a:pt x="90134" y="187403"/>
                  </a:lnTo>
                  <a:lnTo>
                    <a:pt x="110467" y="163908"/>
                  </a:lnTo>
                  <a:lnTo>
                    <a:pt x="138995" y="140971"/>
                  </a:lnTo>
                  <a:lnTo>
                    <a:pt x="142875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SMARTInkShape-532"/>
            <p:cNvSpPr/>
            <p:nvPr>
              <p:custDataLst>
                <p:tags r:id="rId15"/>
              </p:custDataLst>
            </p:nvPr>
          </p:nvSpPr>
          <p:spPr>
            <a:xfrm>
              <a:off x="2451735" y="3897630"/>
              <a:ext cx="102769" cy="39114"/>
            </a:xfrm>
            <a:custGeom>
              <a:avLst/>
              <a:gdLst/>
              <a:ahLst/>
              <a:cxnLst/>
              <a:rect l="0" t="0" r="0" b="0"/>
              <a:pathLst>
                <a:path w="102769" h="39114">
                  <a:moveTo>
                    <a:pt x="0" y="0"/>
                  </a:moveTo>
                  <a:lnTo>
                    <a:pt x="0" y="0"/>
                  </a:lnTo>
                  <a:lnTo>
                    <a:pt x="0" y="3033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29928" y="12761"/>
                  </a:lnTo>
                  <a:lnTo>
                    <a:pt x="36796" y="15197"/>
                  </a:lnTo>
                  <a:lnTo>
                    <a:pt x="55324" y="19922"/>
                  </a:lnTo>
                  <a:lnTo>
                    <a:pt x="81284" y="31801"/>
                  </a:lnTo>
                  <a:lnTo>
                    <a:pt x="88784" y="34187"/>
                  </a:lnTo>
                  <a:lnTo>
                    <a:pt x="97007" y="38668"/>
                  </a:lnTo>
                  <a:lnTo>
                    <a:pt x="98961" y="39113"/>
                  </a:lnTo>
                  <a:lnTo>
                    <a:pt x="100264" y="38775"/>
                  </a:lnTo>
                  <a:lnTo>
                    <a:pt x="101133" y="37915"/>
                  </a:lnTo>
                  <a:lnTo>
                    <a:pt x="102098" y="35266"/>
                  </a:lnTo>
                  <a:lnTo>
                    <a:pt x="102768" y="26548"/>
                  </a:lnTo>
                  <a:lnTo>
                    <a:pt x="101132" y="22806"/>
                  </a:lnTo>
                  <a:lnTo>
                    <a:pt x="9144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SMARTInkShape-533"/>
            <p:cNvSpPr/>
            <p:nvPr>
              <p:custDataLst>
                <p:tags r:id="rId16"/>
              </p:custDataLst>
            </p:nvPr>
          </p:nvSpPr>
          <p:spPr>
            <a:xfrm>
              <a:off x="2491740" y="3840480"/>
              <a:ext cx="97156" cy="9004"/>
            </a:xfrm>
            <a:custGeom>
              <a:avLst/>
              <a:gdLst/>
              <a:ahLst/>
              <a:cxnLst/>
              <a:rect l="0" t="0" r="0" b="0"/>
              <a:pathLst>
                <a:path w="97156" h="9004">
                  <a:moveTo>
                    <a:pt x="0" y="0"/>
                  </a:moveTo>
                  <a:lnTo>
                    <a:pt x="0" y="0"/>
                  </a:lnTo>
                  <a:lnTo>
                    <a:pt x="7955" y="0"/>
                  </a:lnTo>
                  <a:lnTo>
                    <a:pt x="11579" y="1693"/>
                  </a:lnTo>
                  <a:lnTo>
                    <a:pt x="13434" y="3033"/>
                  </a:lnTo>
                  <a:lnTo>
                    <a:pt x="22113" y="4921"/>
                  </a:lnTo>
                  <a:lnTo>
                    <a:pt x="49796" y="5694"/>
                  </a:lnTo>
                  <a:lnTo>
                    <a:pt x="64822" y="9003"/>
                  </a:lnTo>
                  <a:lnTo>
                    <a:pt x="84264" y="5881"/>
                  </a:lnTo>
                  <a:lnTo>
                    <a:pt x="9715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SMARTInkShape-534"/>
            <p:cNvSpPr/>
            <p:nvPr>
              <p:custDataLst>
                <p:tags r:id="rId17"/>
              </p:custDataLst>
            </p:nvPr>
          </p:nvSpPr>
          <p:spPr>
            <a:xfrm>
              <a:off x="2674620" y="3743325"/>
              <a:ext cx="125731" cy="165630"/>
            </a:xfrm>
            <a:custGeom>
              <a:avLst/>
              <a:gdLst/>
              <a:ahLst/>
              <a:cxnLst/>
              <a:rect l="0" t="0" r="0" b="0"/>
              <a:pathLst>
                <a:path w="125731" h="165630">
                  <a:moveTo>
                    <a:pt x="0" y="5715"/>
                  </a:moveTo>
                  <a:lnTo>
                    <a:pt x="0" y="5715"/>
                  </a:lnTo>
                  <a:lnTo>
                    <a:pt x="9125" y="1787"/>
                  </a:lnTo>
                  <a:lnTo>
                    <a:pt x="34378" y="104"/>
                  </a:lnTo>
                  <a:lnTo>
                    <a:pt x="60965" y="6"/>
                  </a:lnTo>
                  <a:lnTo>
                    <a:pt x="86917" y="0"/>
                  </a:lnTo>
                  <a:lnTo>
                    <a:pt x="101476" y="0"/>
                  </a:lnTo>
                  <a:lnTo>
                    <a:pt x="101941" y="635"/>
                  </a:lnTo>
                  <a:lnTo>
                    <a:pt x="102595" y="4563"/>
                  </a:lnTo>
                  <a:lnTo>
                    <a:pt x="102748" y="7955"/>
                  </a:lnTo>
                  <a:lnTo>
                    <a:pt x="101122" y="11578"/>
                  </a:lnTo>
                  <a:lnTo>
                    <a:pt x="78449" y="36424"/>
                  </a:lnTo>
                  <a:lnTo>
                    <a:pt x="66971" y="55275"/>
                  </a:lnTo>
                  <a:lnTo>
                    <a:pt x="60192" y="81141"/>
                  </a:lnTo>
                  <a:lnTo>
                    <a:pt x="57417" y="106445"/>
                  </a:lnTo>
                  <a:lnTo>
                    <a:pt x="60263" y="118040"/>
                  </a:lnTo>
                  <a:lnTo>
                    <a:pt x="68739" y="135458"/>
                  </a:lnTo>
                  <a:lnTo>
                    <a:pt x="82688" y="150388"/>
                  </a:lnTo>
                  <a:lnTo>
                    <a:pt x="100915" y="163018"/>
                  </a:lnTo>
                  <a:lnTo>
                    <a:pt x="118624" y="165629"/>
                  </a:lnTo>
                  <a:lnTo>
                    <a:pt x="125730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SMARTInkShape-535"/>
            <p:cNvSpPr/>
            <p:nvPr>
              <p:custDataLst>
                <p:tags r:id="rId18"/>
              </p:custDataLst>
            </p:nvPr>
          </p:nvSpPr>
          <p:spPr>
            <a:xfrm>
              <a:off x="2788920" y="3886200"/>
              <a:ext cx="14677" cy="11425"/>
            </a:xfrm>
            <a:custGeom>
              <a:avLst/>
              <a:gdLst/>
              <a:ahLst/>
              <a:cxnLst/>
              <a:rect l="0" t="0" r="0" b="0"/>
              <a:pathLst>
                <a:path w="14677" h="11425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3" y="1693"/>
                  </a:lnTo>
                  <a:lnTo>
                    <a:pt x="5694" y="5645"/>
                  </a:lnTo>
                  <a:lnTo>
                    <a:pt x="5709" y="8728"/>
                  </a:lnTo>
                  <a:lnTo>
                    <a:pt x="6346" y="9629"/>
                  </a:lnTo>
                  <a:lnTo>
                    <a:pt x="7405" y="10229"/>
                  </a:lnTo>
                  <a:lnTo>
                    <a:pt x="11194" y="11359"/>
                  </a:lnTo>
                  <a:lnTo>
                    <a:pt x="14676" y="11416"/>
                  </a:lnTo>
                  <a:lnTo>
                    <a:pt x="13296" y="11424"/>
                  </a:lnTo>
                  <a:lnTo>
                    <a:pt x="10566" y="9734"/>
                  </a:lnTo>
                  <a:close/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SMARTInkShape-536"/>
            <p:cNvSpPr/>
            <p:nvPr>
              <p:custDataLst>
                <p:tags r:id="rId19"/>
              </p:custDataLst>
            </p:nvPr>
          </p:nvSpPr>
          <p:spPr>
            <a:xfrm>
              <a:off x="2434590" y="3669030"/>
              <a:ext cx="170535" cy="108586"/>
            </a:xfrm>
            <a:custGeom>
              <a:avLst/>
              <a:gdLst/>
              <a:ahLst/>
              <a:cxnLst/>
              <a:rect l="0" t="0" r="0" b="0"/>
              <a:pathLst>
                <a:path w="170535" h="108586">
                  <a:moveTo>
                    <a:pt x="0" y="108585"/>
                  </a:moveTo>
                  <a:lnTo>
                    <a:pt x="0" y="108585"/>
                  </a:lnTo>
                  <a:lnTo>
                    <a:pt x="5709" y="108585"/>
                  </a:lnTo>
                  <a:lnTo>
                    <a:pt x="5715" y="95151"/>
                  </a:lnTo>
                  <a:lnTo>
                    <a:pt x="7408" y="91396"/>
                  </a:lnTo>
                  <a:lnTo>
                    <a:pt x="8749" y="89505"/>
                  </a:lnTo>
                  <a:lnTo>
                    <a:pt x="10636" y="80778"/>
                  </a:lnTo>
                  <a:lnTo>
                    <a:pt x="11908" y="71013"/>
                  </a:lnTo>
                  <a:lnTo>
                    <a:pt x="15311" y="64291"/>
                  </a:lnTo>
                  <a:lnTo>
                    <a:pt x="17732" y="42071"/>
                  </a:lnTo>
                  <a:lnTo>
                    <a:pt x="21659" y="34322"/>
                  </a:lnTo>
                  <a:lnTo>
                    <a:pt x="22790" y="23991"/>
                  </a:lnTo>
                  <a:lnTo>
                    <a:pt x="17214" y="17223"/>
                  </a:lnTo>
                  <a:lnTo>
                    <a:pt x="17166" y="14134"/>
                  </a:lnTo>
                  <a:lnTo>
                    <a:pt x="16524" y="13868"/>
                  </a:lnTo>
                  <a:lnTo>
                    <a:pt x="11666" y="16980"/>
                  </a:lnTo>
                  <a:lnTo>
                    <a:pt x="11451" y="25085"/>
                  </a:lnTo>
                  <a:lnTo>
                    <a:pt x="9746" y="28717"/>
                  </a:lnTo>
                  <a:lnTo>
                    <a:pt x="7507" y="32448"/>
                  </a:lnTo>
                  <a:lnTo>
                    <a:pt x="6069" y="40017"/>
                  </a:lnTo>
                  <a:lnTo>
                    <a:pt x="5951" y="41918"/>
                  </a:lnTo>
                  <a:lnTo>
                    <a:pt x="11362" y="70415"/>
                  </a:lnTo>
                  <a:lnTo>
                    <a:pt x="13093" y="74264"/>
                  </a:lnTo>
                  <a:lnTo>
                    <a:pt x="15344" y="78091"/>
                  </a:lnTo>
                  <a:lnTo>
                    <a:pt x="17246" y="83816"/>
                  </a:lnTo>
                  <a:lnTo>
                    <a:pt x="19942" y="87628"/>
                  </a:lnTo>
                  <a:lnTo>
                    <a:pt x="23256" y="89746"/>
                  </a:lnTo>
                  <a:lnTo>
                    <a:pt x="32437" y="91852"/>
                  </a:lnTo>
                  <a:lnTo>
                    <a:pt x="36218" y="94374"/>
                  </a:lnTo>
                  <a:lnTo>
                    <a:pt x="38115" y="94667"/>
                  </a:lnTo>
                  <a:lnTo>
                    <a:pt x="40015" y="94226"/>
                  </a:lnTo>
                  <a:lnTo>
                    <a:pt x="44455" y="92678"/>
                  </a:lnTo>
                  <a:lnTo>
                    <a:pt x="57653" y="89991"/>
                  </a:lnTo>
                  <a:lnTo>
                    <a:pt x="83849" y="78020"/>
                  </a:lnTo>
                  <a:lnTo>
                    <a:pt x="102874" y="66875"/>
                  </a:lnTo>
                  <a:lnTo>
                    <a:pt x="129423" y="47146"/>
                  </a:lnTo>
                  <a:lnTo>
                    <a:pt x="156151" y="24926"/>
                  </a:lnTo>
                  <a:lnTo>
                    <a:pt x="161052" y="21027"/>
                  </a:lnTo>
                  <a:lnTo>
                    <a:pt x="163654" y="17177"/>
                  </a:lnTo>
                  <a:lnTo>
                    <a:pt x="164347" y="15261"/>
                  </a:lnTo>
                  <a:lnTo>
                    <a:pt x="165445" y="13984"/>
                  </a:lnTo>
                  <a:lnTo>
                    <a:pt x="169389" y="11552"/>
                  </a:lnTo>
                  <a:lnTo>
                    <a:pt x="170534" y="8732"/>
                  </a:lnTo>
                  <a:lnTo>
                    <a:pt x="170204" y="7091"/>
                  </a:lnTo>
                  <a:lnTo>
                    <a:pt x="16573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SMARTInkShape-537"/>
            <p:cNvSpPr/>
            <p:nvPr>
              <p:custDataLst>
                <p:tags r:id="rId20"/>
              </p:custDataLst>
            </p:nvPr>
          </p:nvSpPr>
          <p:spPr>
            <a:xfrm>
              <a:off x="2388870" y="3749040"/>
              <a:ext cx="51436" cy="102871"/>
            </a:xfrm>
            <a:custGeom>
              <a:avLst/>
              <a:gdLst/>
              <a:ahLst/>
              <a:cxnLst/>
              <a:rect l="0" t="0" r="0" b="0"/>
              <a:pathLst>
                <a:path w="51436" h="102871">
                  <a:moveTo>
                    <a:pt x="40005" y="5715"/>
                  </a:moveTo>
                  <a:lnTo>
                    <a:pt x="40005" y="5715"/>
                  </a:lnTo>
                  <a:lnTo>
                    <a:pt x="40005" y="0"/>
                  </a:lnTo>
                  <a:lnTo>
                    <a:pt x="36971" y="3034"/>
                  </a:lnTo>
                  <a:lnTo>
                    <a:pt x="35482" y="6216"/>
                  </a:lnTo>
                  <a:lnTo>
                    <a:pt x="34296" y="27449"/>
                  </a:lnTo>
                  <a:lnTo>
                    <a:pt x="28811" y="34025"/>
                  </a:lnTo>
                  <a:lnTo>
                    <a:pt x="33516" y="29346"/>
                  </a:lnTo>
                  <a:lnTo>
                    <a:pt x="34061" y="25770"/>
                  </a:lnTo>
                  <a:lnTo>
                    <a:pt x="34772" y="24800"/>
                  </a:lnTo>
                  <a:lnTo>
                    <a:pt x="37256" y="23722"/>
                  </a:lnTo>
                  <a:lnTo>
                    <a:pt x="38172" y="22800"/>
                  </a:lnTo>
                  <a:lnTo>
                    <a:pt x="39191" y="20082"/>
                  </a:lnTo>
                  <a:lnTo>
                    <a:pt x="40097" y="19103"/>
                  </a:lnTo>
                  <a:lnTo>
                    <a:pt x="42797" y="18015"/>
                  </a:lnTo>
                  <a:lnTo>
                    <a:pt x="43772" y="17090"/>
                  </a:lnTo>
                  <a:lnTo>
                    <a:pt x="44854" y="14369"/>
                  </a:lnTo>
                  <a:lnTo>
                    <a:pt x="45778" y="13389"/>
                  </a:lnTo>
                  <a:lnTo>
                    <a:pt x="51435" y="11430"/>
                  </a:lnTo>
                  <a:lnTo>
                    <a:pt x="42322" y="21178"/>
                  </a:lnTo>
                  <a:lnTo>
                    <a:pt x="30317" y="47853"/>
                  </a:lnTo>
                  <a:lnTo>
                    <a:pt x="18401" y="74432"/>
                  </a:lnTo>
                  <a:lnTo>
                    <a:pt x="0" y="1028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2" name="SMARTInkShape-Group97"/>
          <p:cNvGrpSpPr/>
          <p:nvPr/>
        </p:nvGrpSpPr>
        <p:grpSpPr>
          <a:xfrm>
            <a:off x="5600799" y="3217647"/>
            <a:ext cx="834292" cy="534064"/>
            <a:chOff x="5600799" y="3217647"/>
            <a:chExt cx="834292" cy="534064"/>
          </a:xfrm>
        </p:grpSpPr>
        <p:sp>
          <p:nvSpPr>
            <p:cNvPr id="54" name="SMARTInkShape-538"/>
            <p:cNvSpPr/>
            <p:nvPr>
              <p:custDataLst>
                <p:tags r:id="rId6"/>
              </p:custDataLst>
            </p:nvPr>
          </p:nvSpPr>
          <p:spPr>
            <a:xfrm>
              <a:off x="6275070" y="3566162"/>
              <a:ext cx="160021" cy="185549"/>
            </a:xfrm>
            <a:custGeom>
              <a:avLst/>
              <a:gdLst/>
              <a:ahLst/>
              <a:cxnLst/>
              <a:rect l="0" t="0" r="0" b="0"/>
              <a:pathLst>
                <a:path w="160021" h="185549">
                  <a:moveTo>
                    <a:pt x="160020" y="5713"/>
                  </a:moveTo>
                  <a:lnTo>
                    <a:pt x="160020" y="5713"/>
                  </a:lnTo>
                  <a:lnTo>
                    <a:pt x="160020" y="68"/>
                  </a:lnTo>
                  <a:lnTo>
                    <a:pt x="146586" y="0"/>
                  </a:lnTo>
                  <a:lnTo>
                    <a:pt x="145349" y="634"/>
                  </a:lnTo>
                  <a:lnTo>
                    <a:pt x="144524" y="1692"/>
                  </a:lnTo>
                  <a:lnTo>
                    <a:pt x="138496" y="17793"/>
                  </a:lnTo>
                  <a:lnTo>
                    <a:pt x="135863" y="28766"/>
                  </a:lnTo>
                  <a:lnTo>
                    <a:pt x="133409" y="36914"/>
                  </a:lnTo>
                  <a:lnTo>
                    <a:pt x="131703" y="63209"/>
                  </a:lnTo>
                  <a:lnTo>
                    <a:pt x="131479" y="91483"/>
                  </a:lnTo>
                  <a:lnTo>
                    <a:pt x="131449" y="119384"/>
                  </a:lnTo>
                  <a:lnTo>
                    <a:pt x="130811" y="132597"/>
                  </a:lnTo>
                  <a:lnTo>
                    <a:pt x="124390" y="159974"/>
                  </a:lnTo>
                  <a:lnTo>
                    <a:pt x="119618" y="169742"/>
                  </a:lnTo>
                  <a:lnTo>
                    <a:pt x="115393" y="174500"/>
                  </a:lnTo>
                  <a:lnTo>
                    <a:pt x="109283" y="178731"/>
                  </a:lnTo>
                  <a:lnTo>
                    <a:pt x="87524" y="185548"/>
                  </a:lnTo>
                  <a:lnTo>
                    <a:pt x="78269" y="185546"/>
                  </a:lnTo>
                  <a:lnTo>
                    <a:pt x="50090" y="181419"/>
                  </a:lnTo>
                  <a:lnTo>
                    <a:pt x="26610" y="172526"/>
                  </a:lnTo>
                  <a:lnTo>
                    <a:pt x="0" y="1543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SMARTInkShape-539"/>
            <p:cNvSpPr/>
            <p:nvPr>
              <p:custDataLst>
                <p:tags r:id="rId7"/>
              </p:custDataLst>
            </p:nvPr>
          </p:nvSpPr>
          <p:spPr>
            <a:xfrm>
              <a:off x="6326777" y="3366135"/>
              <a:ext cx="74024" cy="257176"/>
            </a:xfrm>
            <a:custGeom>
              <a:avLst/>
              <a:gdLst/>
              <a:ahLst/>
              <a:cxnLst/>
              <a:rect l="0" t="0" r="0" b="0"/>
              <a:pathLst>
                <a:path w="74024" h="257176">
                  <a:moveTo>
                    <a:pt x="74023" y="0"/>
                  </a:moveTo>
                  <a:lnTo>
                    <a:pt x="74023" y="0"/>
                  </a:lnTo>
                  <a:lnTo>
                    <a:pt x="74023" y="3034"/>
                  </a:lnTo>
                  <a:lnTo>
                    <a:pt x="64275" y="29617"/>
                  </a:lnTo>
                  <a:lnTo>
                    <a:pt x="54944" y="57287"/>
                  </a:lnTo>
                  <a:lnTo>
                    <a:pt x="42784" y="84600"/>
                  </a:lnTo>
                  <a:lnTo>
                    <a:pt x="29847" y="112760"/>
                  </a:lnTo>
                  <a:lnTo>
                    <a:pt x="17954" y="139890"/>
                  </a:lnTo>
                  <a:lnTo>
                    <a:pt x="8573" y="164510"/>
                  </a:lnTo>
                  <a:lnTo>
                    <a:pt x="2821" y="189312"/>
                  </a:lnTo>
                  <a:lnTo>
                    <a:pt x="0" y="207039"/>
                  </a:lnTo>
                  <a:lnTo>
                    <a:pt x="544" y="208511"/>
                  </a:lnTo>
                  <a:lnTo>
                    <a:pt x="1542" y="209492"/>
                  </a:lnTo>
                  <a:lnTo>
                    <a:pt x="4344" y="210583"/>
                  </a:lnTo>
                  <a:lnTo>
                    <a:pt x="7706" y="211067"/>
                  </a:lnTo>
                  <a:lnTo>
                    <a:pt x="11318" y="209589"/>
                  </a:lnTo>
                  <a:lnTo>
                    <a:pt x="32457" y="194977"/>
                  </a:lnTo>
                  <a:lnTo>
                    <a:pt x="56108" y="166547"/>
                  </a:lnTo>
                  <a:lnTo>
                    <a:pt x="56536" y="166096"/>
                  </a:lnTo>
                  <a:lnTo>
                    <a:pt x="48356" y="165744"/>
                  </a:lnTo>
                  <a:lnTo>
                    <a:pt x="40242" y="168772"/>
                  </a:lnTo>
                  <a:lnTo>
                    <a:pt x="35090" y="173646"/>
                  </a:lnTo>
                  <a:lnTo>
                    <a:pt x="30050" y="179411"/>
                  </a:lnTo>
                  <a:lnTo>
                    <a:pt x="20706" y="186861"/>
                  </a:lnTo>
                  <a:lnTo>
                    <a:pt x="15825" y="193328"/>
                  </a:lnTo>
                  <a:lnTo>
                    <a:pt x="8533" y="220266"/>
                  </a:lnTo>
                  <a:lnTo>
                    <a:pt x="6359" y="232198"/>
                  </a:lnTo>
                  <a:lnTo>
                    <a:pt x="11158" y="2571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SMARTInkShape-540"/>
            <p:cNvSpPr/>
            <p:nvPr>
              <p:custDataLst>
                <p:tags r:id="rId8"/>
              </p:custDataLst>
            </p:nvPr>
          </p:nvSpPr>
          <p:spPr>
            <a:xfrm>
              <a:off x="6224551" y="3228975"/>
              <a:ext cx="153390" cy="478396"/>
            </a:xfrm>
            <a:custGeom>
              <a:avLst/>
              <a:gdLst/>
              <a:ahLst/>
              <a:cxnLst/>
              <a:rect l="0" t="0" r="0" b="0"/>
              <a:pathLst>
                <a:path w="153390" h="478396">
                  <a:moveTo>
                    <a:pt x="153389" y="0"/>
                  </a:moveTo>
                  <a:lnTo>
                    <a:pt x="153389" y="0"/>
                  </a:lnTo>
                  <a:lnTo>
                    <a:pt x="152754" y="19869"/>
                  </a:lnTo>
                  <a:lnTo>
                    <a:pt x="143641" y="47179"/>
                  </a:lnTo>
                  <a:lnTo>
                    <a:pt x="134506" y="74959"/>
                  </a:lnTo>
                  <a:lnTo>
                    <a:pt x="125992" y="99045"/>
                  </a:lnTo>
                  <a:lnTo>
                    <a:pt x="117754" y="126290"/>
                  </a:lnTo>
                  <a:lnTo>
                    <a:pt x="110882" y="145664"/>
                  </a:lnTo>
                  <a:lnTo>
                    <a:pt x="103594" y="166974"/>
                  </a:lnTo>
                  <a:lnTo>
                    <a:pt x="96121" y="189146"/>
                  </a:lnTo>
                  <a:lnTo>
                    <a:pt x="88567" y="212335"/>
                  </a:lnTo>
                  <a:lnTo>
                    <a:pt x="80976" y="237458"/>
                  </a:lnTo>
                  <a:lnTo>
                    <a:pt x="73368" y="261747"/>
                  </a:lnTo>
                  <a:lnTo>
                    <a:pt x="65754" y="285242"/>
                  </a:lnTo>
                  <a:lnTo>
                    <a:pt x="58137" y="308384"/>
                  </a:lnTo>
                  <a:lnTo>
                    <a:pt x="50518" y="331369"/>
                  </a:lnTo>
                  <a:lnTo>
                    <a:pt x="42898" y="353650"/>
                  </a:lnTo>
                  <a:lnTo>
                    <a:pt x="35279" y="374136"/>
                  </a:lnTo>
                  <a:lnTo>
                    <a:pt x="26883" y="400486"/>
                  </a:lnTo>
                  <a:lnTo>
                    <a:pt x="17339" y="424380"/>
                  </a:lnTo>
                  <a:lnTo>
                    <a:pt x="9502" y="447546"/>
                  </a:lnTo>
                  <a:lnTo>
                    <a:pt x="3725" y="471631"/>
                  </a:lnTo>
                  <a:lnTo>
                    <a:pt x="0" y="478395"/>
                  </a:lnTo>
                  <a:lnTo>
                    <a:pt x="330" y="478315"/>
                  </a:lnTo>
                  <a:lnTo>
                    <a:pt x="2390" y="476533"/>
                  </a:lnTo>
                  <a:lnTo>
                    <a:pt x="13250" y="448861"/>
                  </a:lnTo>
                  <a:lnTo>
                    <a:pt x="16229" y="440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SMARTInkShape-541"/>
            <p:cNvSpPr/>
            <p:nvPr>
              <p:custDataLst>
                <p:tags r:id="rId9"/>
              </p:custDataLst>
            </p:nvPr>
          </p:nvSpPr>
          <p:spPr>
            <a:xfrm>
              <a:off x="6080760" y="3549015"/>
              <a:ext cx="108586" cy="17146"/>
            </a:xfrm>
            <a:custGeom>
              <a:avLst/>
              <a:gdLst/>
              <a:ahLst/>
              <a:cxnLst/>
              <a:rect l="0" t="0" r="0" b="0"/>
              <a:pathLst>
                <a:path w="108586" h="17146">
                  <a:moveTo>
                    <a:pt x="0" y="17145"/>
                  </a:moveTo>
                  <a:lnTo>
                    <a:pt x="0" y="17145"/>
                  </a:lnTo>
                  <a:lnTo>
                    <a:pt x="25147" y="17145"/>
                  </a:lnTo>
                  <a:lnTo>
                    <a:pt x="41609" y="16510"/>
                  </a:lnTo>
                  <a:lnTo>
                    <a:pt x="68671" y="11324"/>
                  </a:lnTo>
                  <a:lnTo>
                    <a:pt x="96872" y="5251"/>
                  </a:lnTo>
                  <a:lnTo>
                    <a:pt x="1085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SMARTInkShape-542"/>
            <p:cNvSpPr/>
            <p:nvPr>
              <p:custDataLst>
                <p:tags r:id="rId10"/>
              </p:custDataLst>
            </p:nvPr>
          </p:nvSpPr>
          <p:spPr>
            <a:xfrm>
              <a:off x="6006465" y="3531870"/>
              <a:ext cx="22861" cy="177166"/>
            </a:xfrm>
            <a:custGeom>
              <a:avLst/>
              <a:gdLst/>
              <a:ahLst/>
              <a:cxnLst/>
              <a:rect l="0" t="0" r="0" b="0"/>
              <a:pathLst>
                <a:path w="22861" h="177166">
                  <a:moveTo>
                    <a:pt x="22860" y="0"/>
                  </a:moveTo>
                  <a:lnTo>
                    <a:pt x="22860" y="0"/>
                  </a:lnTo>
                  <a:lnTo>
                    <a:pt x="22860" y="3034"/>
                  </a:lnTo>
                  <a:lnTo>
                    <a:pt x="17039" y="28982"/>
                  </a:lnTo>
                  <a:lnTo>
                    <a:pt x="12294" y="52366"/>
                  </a:lnTo>
                  <a:lnTo>
                    <a:pt x="7673" y="78407"/>
                  </a:lnTo>
                  <a:lnTo>
                    <a:pt x="4408" y="102553"/>
                  </a:lnTo>
                  <a:lnTo>
                    <a:pt x="871" y="125667"/>
                  </a:lnTo>
                  <a:lnTo>
                    <a:pt x="115" y="152604"/>
                  </a:lnTo>
                  <a:lnTo>
                    <a:pt x="0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" name="SMARTInkShape-543"/>
            <p:cNvSpPr/>
            <p:nvPr>
              <p:custDataLst>
                <p:tags r:id="rId11"/>
              </p:custDataLst>
            </p:nvPr>
          </p:nvSpPr>
          <p:spPr>
            <a:xfrm>
              <a:off x="5938220" y="3257550"/>
              <a:ext cx="79667" cy="348616"/>
            </a:xfrm>
            <a:custGeom>
              <a:avLst/>
              <a:gdLst/>
              <a:ahLst/>
              <a:cxnLst/>
              <a:rect l="0" t="0" r="0" b="0"/>
              <a:pathLst>
                <a:path w="79667" h="348616">
                  <a:moveTo>
                    <a:pt x="45385" y="0"/>
                  </a:moveTo>
                  <a:lnTo>
                    <a:pt x="45385" y="0"/>
                  </a:lnTo>
                  <a:lnTo>
                    <a:pt x="33806" y="13272"/>
                  </a:lnTo>
                  <a:lnTo>
                    <a:pt x="20611" y="38208"/>
                  </a:lnTo>
                  <a:lnTo>
                    <a:pt x="11094" y="66211"/>
                  </a:lnTo>
                  <a:lnTo>
                    <a:pt x="2205" y="91880"/>
                  </a:lnTo>
                  <a:lnTo>
                    <a:pt x="0" y="120073"/>
                  </a:lnTo>
                  <a:lnTo>
                    <a:pt x="366" y="138324"/>
                  </a:lnTo>
                  <a:lnTo>
                    <a:pt x="5491" y="157297"/>
                  </a:lnTo>
                  <a:lnTo>
                    <a:pt x="13266" y="167532"/>
                  </a:lnTo>
                  <a:lnTo>
                    <a:pt x="18794" y="173323"/>
                  </a:lnTo>
                  <a:lnTo>
                    <a:pt x="20672" y="173969"/>
                  </a:lnTo>
                  <a:lnTo>
                    <a:pt x="22560" y="173764"/>
                  </a:lnTo>
                  <a:lnTo>
                    <a:pt x="28251" y="172136"/>
                  </a:lnTo>
                  <a:lnTo>
                    <a:pt x="30152" y="171907"/>
                  </a:lnTo>
                  <a:lnTo>
                    <a:pt x="41694" y="163050"/>
                  </a:lnTo>
                  <a:lnTo>
                    <a:pt x="58681" y="145396"/>
                  </a:lnTo>
                  <a:lnTo>
                    <a:pt x="71884" y="118582"/>
                  </a:lnTo>
                  <a:lnTo>
                    <a:pt x="77948" y="104656"/>
                  </a:lnTo>
                  <a:lnTo>
                    <a:pt x="79666" y="86068"/>
                  </a:lnTo>
                  <a:lnTo>
                    <a:pt x="76638" y="88860"/>
                  </a:lnTo>
                  <a:lnTo>
                    <a:pt x="75151" y="93680"/>
                  </a:lnTo>
                  <a:lnTo>
                    <a:pt x="72619" y="103534"/>
                  </a:lnTo>
                  <a:lnTo>
                    <a:pt x="60718" y="132005"/>
                  </a:lnTo>
                  <a:lnTo>
                    <a:pt x="49966" y="157449"/>
                  </a:lnTo>
                  <a:lnTo>
                    <a:pt x="43709" y="182471"/>
                  </a:lnTo>
                  <a:lnTo>
                    <a:pt x="37833" y="206959"/>
                  </a:lnTo>
                  <a:lnTo>
                    <a:pt x="32070" y="233336"/>
                  </a:lnTo>
                  <a:lnTo>
                    <a:pt x="23307" y="261259"/>
                  </a:lnTo>
                  <a:lnTo>
                    <a:pt x="18735" y="286607"/>
                  </a:lnTo>
                  <a:lnTo>
                    <a:pt x="13262" y="313365"/>
                  </a:lnTo>
                  <a:lnTo>
                    <a:pt x="11222" y="339010"/>
                  </a:lnTo>
                  <a:lnTo>
                    <a:pt x="11095" y="3486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SMARTInkShape-544"/>
            <p:cNvSpPr/>
            <p:nvPr>
              <p:custDataLst>
                <p:tags r:id="rId12"/>
              </p:custDataLst>
            </p:nvPr>
          </p:nvSpPr>
          <p:spPr>
            <a:xfrm>
              <a:off x="5740501" y="3343720"/>
              <a:ext cx="100130" cy="239221"/>
            </a:xfrm>
            <a:custGeom>
              <a:avLst/>
              <a:gdLst/>
              <a:ahLst/>
              <a:cxnLst/>
              <a:rect l="0" t="0" r="0" b="0"/>
              <a:pathLst>
                <a:path w="100130" h="239221">
                  <a:moveTo>
                    <a:pt x="31649" y="39560"/>
                  </a:moveTo>
                  <a:lnTo>
                    <a:pt x="31649" y="39560"/>
                  </a:lnTo>
                  <a:lnTo>
                    <a:pt x="31649" y="44481"/>
                  </a:lnTo>
                  <a:lnTo>
                    <a:pt x="23136" y="70236"/>
                  </a:lnTo>
                  <a:lnTo>
                    <a:pt x="18909" y="96987"/>
                  </a:lnTo>
                  <a:lnTo>
                    <a:pt x="12340" y="122658"/>
                  </a:lnTo>
                  <a:lnTo>
                    <a:pt x="5563" y="148261"/>
                  </a:lnTo>
                  <a:lnTo>
                    <a:pt x="1873" y="175426"/>
                  </a:lnTo>
                  <a:lnTo>
                    <a:pt x="0" y="186940"/>
                  </a:lnTo>
                  <a:lnTo>
                    <a:pt x="3355" y="212641"/>
                  </a:lnTo>
                  <a:lnTo>
                    <a:pt x="7532" y="223629"/>
                  </a:lnTo>
                  <a:lnTo>
                    <a:pt x="16495" y="235430"/>
                  </a:lnTo>
                  <a:lnTo>
                    <a:pt x="21950" y="237738"/>
                  </a:lnTo>
                  <a:lnTo>
                    <a:pt x="32767" y="239220"/>
                  </a:lnTo>
                  <a:lnTo>
                    <a:pt x="42070" y="236443"/>
                  </a:lnTo>
                  <a:lnTo>
                    <a:pt x="47498" y="231627"/>
                  </a:lnTo>
                  <a:lnTo>
                    <a:pt x="66327" y="204596"/>
                  </a:lnTo>
                  <a:lnTo>
                    <a:pt x="75790" y="186249"/>
                  </a:lnTo>
                  <a:lnTo>
                    <a:pt x="82616" y="164727"/>
                  </a:lnTo>
                  <a:lnTo>
                    <a:pt x="88661" y="140570"/>
                  </a:lnTo>
                  <a:lnTo>
                    <a:pt x="94473" y="114997"/>
                  </a:lnTo>
                  <a:lnTo>
                    <a:pt x="98523" y="91334"/>
                  </a:lnTo>
                  <a:lnTo>
                    <a:pt x="99723" y="68235"/>
                  </a:lnTo>
                  <a:lnTo>
                    <a:pt x="100129" y="40709"/>
                  </a:lnTo>
                  <a:lnTo>
                    <a:pt x="97165" y="25789"/>
                  </a:lnTo>
                  <a:lnTo>
                    <a:pt x="86547" y="10005"/>
                  </a:lnTo>
                  <a:lnTo>
                    <a:pt x="81872" y="4623"/>
                  </a:lnTo>
                  <a:lnTo>
                    <a:pt x="74290" y="1807"/>
                  </a:lnTo>
                  <a:lnTo>
                    <a:pt x="59968" y="0"/>
                  </a:lnTo>
                  <a:lnTo>
                    <a:pt x="50059" y="2721"/>
                  </a:lnTo>
                  <a:lnTo>
                    <a:pt x="35332" y="9964"/>
                  </a:lnTo>
                  <a:lnTo>
                    <a:pt x="24626" y="19431"/>
                  </a:lnTo>
                  <a:lnTo>
                    <a:pt x="19426" y="26592"/>
                  </a:lnTo>
                  <a:lnTo>
                    <a:pt x="16692" y="34008"/>
                  </a:lnTo>
                  <a:lnTo>
                    <a:pt x="14696" y="61243"/>
                  </a:lnTo>
                  <a:lnTo>
                    <a:pt x="16255" y="75194"/>
                  </a:lnTo>
                  <a:lnTo>
                    <a:pt x="20219" y="1024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" name="SMARTInkShape-545"/>
            <p:cNvSpPr/>
            <p:nvPr>
              <p:custDataLst>
                <p:tags r:id="rId13"/>
              </p:custDataLst>
            </p:nvPr>
          </p:nvSpPr>
          <p:spPr>
            <a:xfrm>
              <a:off x="5600799" y="3217647"/>
              <a:ext cx="97012" cy="405291"/>
            </a:xfrm>
            <a:custGeom>
              <a:avLst/>
              <a:gdLst/>
              <a:ahLst/>
              <a:cxnLst/>
              <a:rect l="0" t="0" r="0" b="0"/>
              <a:pathLst>
                <a:path w="97012" h="405291">
                  <a:moveTo>
                    <a:pt x="39906" y="199923"/>
                  </a:moveTo>
                  <a:lnTo>
                    <a:pt x="39906" y="199923"/>
                  </a:lnTo>
                  <a:lnTo>
                    <a:pt x="39906" y="205617"/>
                  </a:lnTo>
                  <a:lnTo>
                    <a:pt x="39906" y="202598"/>
                  </a:lnTo>
                  <a:lnTo>
                    <a:pt x="40541" y="201706"/>
                  </a:lnTo>
                  <a:lnTo>
                    <a:pt x="41600" y="201112"/>
                  </a:lnTo>
                  <a:lnTo>
                    <a:pt x="42940" y="200715"/>
                  </a:lnTo>
                  <a:lnTo>
                    <a:pt x="43834" y="199816"/>
                  </a:lnTo>
                  <a:lnTo>
                    <a:pt x="46961" y="193811"/>
                  </a:lnTo>
                  <a:lnTo>
                    <a:pt x="69017" y="169142"/>
                  </a:lnTo>
                  <a:lnTo>
                    <a:pt x="83039" y="146410"/>
                  </a:lnTo>
                  <a:lnTo>
                    <a:pt x="93157" y="119639"/>
                  </a:lnTo>
                  <a:lnTo>
                    <a:pt x="96542" y="92995"/>
                  </a:lnTo>
                  <a:lnTo>
                    <a:pt x="97011" y="66930"/>
                  </a:lnTo>
                  <a:lnTo>
                    <a:pt x="96401" y="56995"/>
                  </a:lnTo>
                  <a:lnTo>
                    <a:pt x="85476" y="28581"/>
                  </a:lnTo>
                  <a:lnTo>
                    <a:pt x="77976" y="16288"/>
                  </a:lnTo>
                  <a:lnTo>
                    <a:pt x="61652" y="3809"/>
                  </a:lnTo>
                  <a:lnTo>
                    <a:pt x="55710" y="1636"/>
                  </a:lnTo>
                  <a:lnTo>
                    <a:pt x="38257" y="0"/>
                  </a:lnTo>
                  <a:lnTo>
                    <a:pt x="32611" y="3330"/>
                  </a:lnTo>
                  <a:lnTo>
                    <a:pt x="21673" y="12782"/>
                  </a:lnTo>
                  <a:lnTo>
                    <a:pt x="19102" y="20229"/>
                  </a:lnTo>
                  <a:lnTo>
                    <a:pt x="17226" y="47089"/>
                  </a:lnTo>
                  <a:lnTo>
                    <a:pt x="20115" y="71802"/>
                  </a:lnTo>
                  <a:lnTo>
                    <a:pt x="26801" y="97851"/>
                  </a:lnTo>
                  <a:lnTo>
                    <a:pt x="32989" y="122548"/>
                  </a:lnTo>
                  <a:lnTo>
                    <a:pt x="41949" y="146235"/>
                  </a:lnTo>
                  <a:lnTo>
                    <a:pt x="48907" y="169975"/>
                  </a:lnTo>
                  <a:lnTo>
                    <a:pt x="54991" y="196835"/>
                  </a:lnTo>
                  <a:lnTo>
                    <a:pt x="60815" y="224267"/>
                  </a:lnTo>
                  <a:lnTo>
                    <a:pt x="66563" y="249399"/>
                  </a:lnTo>
                  <a:lnTo>
                    <a:pt x="71652" y="276036"/>
                  </a:lnTo>
                  <a:lnTo>
                    <a:pt x="73442" y="300298"/>
                  </a:lnTo>
                  <a:lnTo>
                    <a:pt x="73972" y="322938"/>
                  </a:lnTo>
                  <a:lnTo>
                    <a:pt x="72458" y="347977"/>
                  </a:lnTo>
                  <a:lnTo>
                    <a:pt x="64442" y="376382"/>
                  </a:lnTo>
                  <a:lnTo>
                    <a:pt x="55846" y="399293"/>
                  </a:lnTo>
                  <a:lnTo>
                    <a:pt x="54343" y="401417"/>
                  </a:lnTo>
                  <a:lnTo>
                    <a:pt x="50979" y="403775"/>
                  </a:lnTo>
                  <a:lnTo>
                    <a:pt x="45515" y="405104"/>
                  </a:lnTo>
                  <a:lnTo>
                    <a:pt x="43646" y="405290"/>
                  </a:lnTo>
                  <a:lnTo>
                    <a:pt x="39874" y="403804"/>
                  </a:lnTo>
                  <a:lnTo>
                    <a:pt x="36082" y="401662"/>
                  </a:lnTo>
                  <a:lnTo>
                    <a:pt x="30377" y="399821"/>
                  </a:lnTo>
                  <a:lnTo>
                    <a:pt x="20856" y="392060"/>
                  </a:lnTo>
                  <a:lnTo>
                    <a:pt x="3711" y="366663"/>
                  </a:lnTo>
                  <a:lnTo>
                    <a:pt x="1030" y="355866"/>
                  </a:lnTo>
                  <a:lnTo>
                    <a:pt x="0" y="330216"/>
                  </a:lnTo>
                  <a:lnTo>
                    <a:pt x="1607" y="302641"/>
                  </a:lnTo>
                  <a:lnTo>
                    <a:pt x="10286" y="274198"/>
                  </a:lnTo>
                  <a:lnTo>
                    <a:pt x="26935" y="245640"/>
                  </a:lnTo>
                  <a:lnTo>
                    <a:pt x="49462" y="219307"/>
                  </a:lnTo>
                  <a:lnTo>
                    <a:pt x="68481" y="1999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8" name="SMARTInkShape-Group98"/>
          <p:cNvGrpSpPr/>
          <p:nvPr/>
        </p:nvGrpSpPr>
        <p:grpSpPr>
          <a:xfrm>
            <a:off x="4257675" y="2440305"/>
            <a:ext cx="348201" cy="297181"/>
            <a:chOff x="4257675" y="2440305"/>
            <a:chExt cx="348201" cy="297181"/>
          </a:xfrm>
        </p:grpSpPr>
        <p:sp>
          <p:nvSpPr>
            <p:cNvPr id="63" name="SMARTInkShape-546"/>
            <p:cNvSpPr/>
            <p:nvPr>
              <p:custDataLst>
                <p:tags r:id="rId1"/>
              </p:custDataLst>
            </p:nvPr>
          </p:nvSpPr>
          <p:spPr>
            <a:xfrm>
              <a:off x="4280535" y="2457572"/>
              <a:ext cx="102585" cy="273273"/>
            </a:xfrm>
            <a:custGeom>
              <a:avLst/>
              <a:gdLst/>
              <a:ahLst/>
              <a:cxnLst/>
              <a:rect l="0" t="0" r="0" b="0"/>
              <a:pathLst>
                <a:path w="102585" h="273273">
                  <a:moveTo>
                    <a:pt x="0" y="62743"/>
                  </a:moveTo>
                  <a:lnTo>
                    <a:pt x="0" y="62743"/>
                  </a:lnTo>
                  <a:lnTo>
                    <a:pt x="3034" y="65777"/>
                  </a:lnTo>
                  <a:lnTo>
                    <a:pt x="4524" y="70653"/>
                  </a:lnTo>
                  <a:lnTo>
                    <a:pt x="5479" y="78064"/>
                  </a:lnTo>
                  <a:lnTo>
                    <a:pt x="6193" y="78672"/>
                  </a:lnTo>
                  <a:lnTo>
                    <a:pt x="10615" y="79728"/>
                  </a:lnTo>
                  <a:lnTo>
                    <a:pt x="14222" y="79841"/>
                  </a:lnTo>
                  <a:lnTo>
                    <a:pt x="17539" y="78174"/>
                  </a:lnTo>
                  <a:lnTo>
                    <a:pt x="33133" y="66614"/>
                  </a:lnTo>
                  <a:lnTo>
                    <a:pt x="38221" y="60653"/>
                  </a:lnTo>
                  <a:lnTo>
                    <a:pt x="66754" y="38840"/>
                  </a:lnTo>
                  <a:lnTo>
                    <a:pt x="90567" y="12342"/>
                  </a:lnTo>
                  <a:lnTo>
                    <a:pt x="94227" y="6899"/>
                  </a:lnTo>
                  <a:lnTo>
                    <a:pt x="95203" y="4559"/>
                  </a:lnTo>
                  <a:lnTo>
                    <a:pt x="96489" y="2998"/>
                  </a:lnTo>
                  <a:lnTo>
                    <a:pt x="102584" y="0"/>
                  </a:lnTo>
                  <a:lnTo>
                    <a:pt x="96616" y="7804"/>
                  </a:lnTo>
                  <a:lnTo>
                    <a:pt x="83984" y="34864"/>
                  </a:lnTo>
                  <a:lnTo>
                    <a:pt x="73175" y="60199"/>
                  </a:lnTo>
                  <a:lnTo>
                    <a:pt x="63873" y="85202"/>
                  </a:lnTo>
                  <a:lnTo>
                    <a:pt x="56108" y="109685"/>
                  </a:lnTo>
                  <a:lnTo>
                    <a:pt x="49786" y="136060"/>
                  </a:lnTo>
                  <a:lnTo>
                    <a:pt x="43891" y="163983"/>
                  </a:lnTo>
                  <a:lnTo>
                    <a:pt x="38123" y="189330"/>
                  </a:lnTo>
                  <a:lnTo>
                    <a:pt x="35047" y="216088"/>
                  </a:lnTo>
                  <a:lnTo>
                    <a:pt x="32746" y="238025"/>
                  </a:lnTo>
                  <a:lnTo>
                    <a:pt x="24160" y="266239"/>
                  </a:lnTo>
                  <a:lnTo>
                    <a:pt x="23727" y="266987"/>
                  </a:lnTo>
                  <a:lnTo>
                    <a:pt x="22936" y="273272"/>
                  </a:lnTo>
                  <a:lnTo>
                    <a:pt x="22867" y="269196"/>
                  </a:lnTo>
                  <a:lnTo>
                    <a:pt x="17675" y="257519"/>
                  </a:lnTo>
                  <a:lnTo>
                    <a:pt x="17145" y="2513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4" name="SMARTInkShape-547"/>
            <p:cNvSpPr/>
            <p:nvPr>
              <p:custDataLst>
                <p:tags r:id="rId2"/>
              </p:custDataLst>
            </p:nvPr>
          </p:nvSpPr>
          <p:spPr>
            <a:xfrm>
              <a:off x="4257675" y="2634615"/>
              <a:ext cx="108586" cy="11431"/>
            </a:xfrm>
            <a:custGeom>
              <a:avLst/>
              <a:gdLst/>
              <a:ahLst/>
              <a:cxnLst/>
              <a:rect l="0" t="0" r="0" b="0"/>
              <a:pathLst>
                <a:path w="108586" h="11431">
                  <a:moveTo>
                    <a:pt x="0" y="5715"/>
                  </a:moveTo>
                  <a:lnTo>
                    <a:pt x="0" y="5715"/>
                  </a:lnTo>
                  <a:lnTo>
                    <a:pt x="0" y="10636"/>
                  </a:lnTo>
                  <a:lnTo>
                    <a:pt x="635" y="10900"/>
                  </a:lnTo>
                  <a:lnTo>
                    <a:pt x="26795" y="11426"/>
                  </a:lnTo>
                  <a:lnTo>
                    <a:pt x="51731" y="11430"/>
                  </a:lnTo>
                  <a:lnTo>
                    <a:pt x="64293" y="10795"/>
                  </a:lnTo>
                  <a:lnTo>
                    <a:pt x="92549" y="6068"/>
                  </a:lnTo>
                  <a:lnTo>
                    <a:pt x="94084" y="5950"/>
                  </a:lnTo>
                  <a:lnTo>
                    <a:pt x="1085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5" name="SMARTInkShape-548"/>
            <p:cNvSpPr/>
            <p:nvPr>
              <p:custDataLst>
                <p:tags r:id="rId3"/>
              </p:custDataLst>
            </p:nvPr>
          </p:nvSpPr>
          <p:spPr>
            <a:xfrm>
              <a:off x="4395542" y="2509215"/>
              <a:ext cx="90493" cy="228271"/>
            </a:xfrm>
            <a:custGeom>
              <a:avLst/>
              <a:gdLst/>
              <a:ahLst/>
              <a:cxnLst/>
              <a:rect l="0" t="0" r="0" b="0"/>
              <a:pathLst>
                <a:path w="90493" h="228271">
                  <a:moveTo>
                    <a:pt x="79303" y="33960"/>
                  </a:moveTo>
                  <a:lnTo>
                    <a:pt x="79303" y="33960"/>
                  </a:lnTo>
                  <a:lnTo>
                    <a:pt x="84223" y="29039"/>
                  </a:lnTo>
                  <a:lnTo>
                    <a:pt x="85496" y="20546"/>
                  </a:lnTo>
                  <a:lnTo>
                    <a:pt x="86607" y="19303"/>
                  </a:lnTo>
                  <a:lnTo>
                    <a:pt x="87982" y="18473"/>
                  </a:lnTo>
                  <a:lnTo>
                    <a:pt x="88899" y="17286"/>
                  </a:lnTo>
                  <a:lnTo>
                    <a:pt x="89918" y="14272"/>
                  </a:lnTo>
                  <a:lnTo>
                    <a:pt x="90492" y="9006"/>
                  </a:lnTo>
                  <a:lnTo>
                    <a:pt x="88932" y="5301"/>
                  </a:lnTo>
                  <a:lnTo>
                    <a:pt x="85247" y="0"/>
                  </a:lnTo>
                  <a:lnTo>
                    <a:pt x="71356" y="10072"/>
                  </a:lnTo>
                  <a:lnTo>
                    <a:pt x="45795" y="35816"/>
                  </a:lnTo>
                  <a:lnTo>
                    <a:pt x="29928" y="60220"/>
                  </a:lnTo>
                  <a:lnTo>
                    <a:pt x="18389" y="82028"/>
                  </a:lnTo>
                  <a:lnTo>
                    <a:pt x="9960" y="104576"/>
                  </a:lnTo>
                  <a:lnTo>
                    <a:pt x="3441" y="127344"/>
                  </a:lnTo>
                  <a:lnTo>
                    <a:pt x="112" y="153230"/>
                  </a:lnTo>
                  <a:lnTo>
                    <a:pt x="0" y="179709"/>
                  </a:lnTo>
                  <a:lnTo>
                    <a:pt x="2359" y="186791"/>
                  </a:lnTo>
                  <a:lnTo>
                    <a:pt x="4512" y="189187"/>
                  </a:lnTo>
                  <a:lnTo>
                    <a:pt x="17651" y="196383"/>
                  </a:lnTo>
                  <a:lnTo>
                    <a:pt x="20421" y="196852"/>
                  </a:lnTo>
                  <a:lnTo>
                    <a:pt x="34633" y="194483"/>
                  </a:lnTo>
                  <a:lnTo>
                    <a:pt x="36823" y="193046"/>
                  </a:lnTo>
                  <a:lnTo>
                    <a:pt x="55308" y="172293"/>
                  </a:lnTo>
                  <a:lnTo>
                    <a:pt x="55938" y="169948"/>
                  </a:lnTo>
                  <a:lnTo>
                    <a:pt x="56343" y="166302"/>
                  </a:lnTo>
                  <a:lnTo>
                    <a:pt x="55741" y="166003"/>
                  </a:lnTo>
                  <a:lnTo>
                    <a:pt x="53379" y="165671"/>
                  </a:lnTo>
                  <a:lnTo>
                    <a:pt x="50213" y="167216"/>
                  </a:lnTo>
                  <a:lnTo>
                    <a:pt x="43006" y="173382"/>
                  </a:lnTo>
                  <a:lnTo>
                    <a:pt x="31669" y="192441"/>
                  </a:lnTo>
                  <a:lnTo>
                    <a:pt x="28994" y="200579"/>
                  </a:lnTo>
                  <a:lnTo>
                    <a:pt x="28202" y="210047"/>
                  </a:lnTo>
                  <a:lnTo>
                    <a:pt x="29710" y="215514"/>
                  </a:lnTo>
                  <a:lnTo>
                    <a:pt x="38277" y="227063"/>
                  </a:lnTo>
                  <a:lnTo>
                    <a:pt x="40538" y="227734"/>
                  </a:lnTo>
                  <a:lnTo>
                    <a:pt x="45013" y="2282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6" name="SMARTInkShape-549"/>
            <p:cNvSpPr/>
            <p:nvPr>
              <p:custDataLst>
                <p:tags r:id="rId4"/>
              </p:custDataLst>
            </p:nvPr>
          </p:nvSpPr>
          <p:spPr>
            <a:xfrm>
              <a:off x="4286250" y="2440305"/>
              <a:ext cx="5716" cy="108586"/>
            </a:xfrm>
            <a:custGeom>
              <a:avLst/>
              <a:gdLst/>
              <a:ahLst/>
              <a:cxnLst/>
              <a:rect l="0" t="0" r="0" b="0"/>
              <a:pathLst>
                <a:path w="5716" h="108586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5185" y="635"/>
                  </a:lnTo>
                  <a:lnTo>
                    <a:pt x="5480" y="3034"/>
                  </a:lnTo>
                  <a:lnTo>
                    <a:pt x="4923" y="3928"/>
                  </a:lnTo>
                  <a:lnTo>
                    <a:pt x="3917" y="4523"/>
                  </a:lnTo>
                  <a:lnTo>
                    <a:pt x="2611" y="4921"/>
                  </a:lnTo>
                  <a:lnTo>
                    <a:pt x="1741" y="5820"/>
                  </a:lnTo>
                  <a:lnTo>
                    <a:pt x="774" y="8514"/>
                  </a:lnTo>
                  <a:lnTo>
                    <a:pt x="6" y="35407"/>
                  </a:lnTo>
                  <a:lnTo>
                    <a:pt x="0" y="61052"/>
                  </a:lnTo>
                  <a:lnTo>
                    <a:pt x="0" y="89613"/>
                  </a:lnTo>
                  <a:lnTo>
                    <a:pt x="0" y="101413"/>
                  </a:lnTo>
                  <a:lnTo>
                    <a:pt x="5715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SMARTInkShape-550"/>
            <p:cNvSpPr/>
            <p:nvPr>
              <p:custDataLst>
                <p:tags r:id="rId5"/>
              </p:custDataLst>
            </p:nvPr>
          </p:nvSpPr>
          <p:spPr>
            <a:xfrm>
              <a:off x="4500345" y="2630126"/>
              <a:ext cx="105531" cy="88822"/>
            </a:xfrm>
            <a:custGeom>
              <a:avLst/>
              <a:gdLst/>
              <a:ahLst/>
              <a:cxnLst/>
              <a:rect l="0" t="0" r="0" b="0"/>
              <a:pathLst>
                <a:path w="105531" h="88822">
                  <a:moveTo>
                    <a:pt x="20220" y="21634"/>
                  </a:moveTo>
                  <a:lnTo>
                    <a:pt x="20220" y="21634"/>
                  </a:lnTo>
                  <a:lnTo>
                    <a:pt x="8641" y="34906"/>
                  </a:lnTo>
                  <a:lnTo>
                    <a:pt x="5549" y="41502"/>
                  </a:lnTo>
                  <a:lnTo>
                    <a:pt x="0" y="62981"/>
                  </a:lnTo>
                  <a:lnTo>
                    <a:pt x="1285" y="68162"/>
                  </a:lnTo>
                  <a:lnTo>
                    <a:pt x="9056" y="83163"/>
                  </a:lnTo>
                  <a:lnTo>
                    <a:pt x="10872" y="85513"/>
                  </a:lnTo>
                  <a:lnTo>
                    <a:pt x="16277" y="88125"/>
                  </a:lnTo>
                  <a:lnTo>
                    <a:pt x="19497" y="88821"/>
                  </a:lnTo>
                  <a:lnTo>
                    <a:pt x="46199" y="85171"/>
                  </a:lnTo>
                  <a:lnTo>
                    <a:pt x="74610" y="71683"/>
                  </a:lnTo>
                  <a:lnTo>
                    <a:pt x="96264" y="53932"/>
                  </a:lnTo>
                  <a:lnTo>
                    <a:pt x="101219" y="49112"/>
                  </a:lnTo>
                  <a:lnTo>
                    <a:pt x="103845" y="43160"/>
                  </a:lnTo>
                  <a:lnTo>
                    <a:pt x="105530" y="28990"/>
                  </a:lnTo>
                  <a:lnTo>
                    <a:pt x="102788" y="17746"/>
                  </a:lnTo>
                  <a:lnTo>
                    <a:pt x="97954" y="9404"/>
                  </a:lnTo>
                  <a:lnTo>
                    <a:pt x="89466" y="2912"/>
                  </a:lnTo>
                  <a:lnTo>
                    <a:pt x="78908" y="0"/>
                  </a:lnTo>
                  <a:lnTo>
                    <a:pt x="64702" y="2171"/>
                  </a:lnTo>
                  <a:lnTo>
                    <a:pt x="51462" y="6836"/>
                  </a:lnTo>
                  <a:lnTo>
                    <a:pt x="23636" y="25320"/>
                  </a:lnTo>
                  <a:lnTo>
                    <a:pt x="14505" y="3306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07004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 ad c</a:t>
            </a:r>
            <a:r>
              <a:rPr lang="cs-CZ" altLang="cs-CZ" sz="2700" b="1" dirty="0" smtClean="0"/>
              <a:t>) </a:t>
            </a:r>
            <a:r>
              <a:rPr lang="cs-CZ" altLang="cs-CZ" sz="2000" b="1" i="1" dirty="0"/>
              <a:t>citlivost </a:t>
            </a:r>
            <a:r>
              <a:rPr lang="cs-CZ" altLang="cs-CZ" sz="2000" b="1" i="1" dirty="0" smtClean="0"/>
              <a:t>variabilních nákladů</a:t>
            </a:r>
            <a:endParaRPr lang="cs-CZ" altLang="cs-CZ" sz="2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endParaRPr lang="en-US" sz="21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60647" y="120359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cs-CZ" sz="2000" i="1" dirty="0" smtClean="0"/>
                            <a:t>BM</a:t>
                          </a:r>
                          <a:r>
                            <a:rPr lang="cs-CZ" sz="1800" i="1" baseline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24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𝒑𝒐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ž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𝒂𝒅𝒐𝒗𝒂𝒏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2400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1700" i="1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Bezpečnostní</a:t>
                          </a:r>
                          <a:r>
                            <a:rPr lang="cs-CZ" sz="2000" baseline="0" dirty="0" smtClean="0"/>
                            <a:t> marže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128469"/>
                  </p:ext>
                </p:extLst>
              </p:nvPr>
            </p:nvGraphicFramePr>
            <p:xfrm>
              <a:off x="260647" y="120359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7"/>
                          <a:stretch>
                            <a:fillRect l="-95" t="-535" r="-474" b="-18556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Bezpečnostní</a:t>
                          </a:r>
                          <a:r>
                            <a:rPr lang="cs-CZ" sz="2000" baseline="0" dirty="0" smtClean="0"/>
                            <a:t> marže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ulk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5054469"/>
                  </p:ext>
                </p:extLst>
              </p:nvPr>
            </p:nvGraphicFramePr>
            <p:xfrm>
              <a:off x="256420" y="120403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cs-CZ" sz="2000" i="1" dirty="0" smtClean="0"/>
                            <a:t>BM</a:t>
                          </a:r>
                          <a:r>
                            <a:rPr lang="cs-CZ" sz="1800" i="1" baseline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24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𝒗𝒏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𝒑𝒐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ž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𝒂𝒅𝒐𝒗𝒂𝒏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𝒗𝒏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2400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𝒗𝒏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1700" i="1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/>
                            <a:t>Citlivost</a:t>
                          </a:r>
                          <a:r>
                            <a:rPr lang="cs-CZ" sz="2000" baseline="0" dirty="0" smtClean="0"/>
                            <a:t> neboli BM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ulk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5054469"/>
                  </p:ext>
                </p:extLst>
              </p:nvPr>
            </p:nvGraphicFramePr>
            <p:xfrm>
              <a:off x="256420" y="120403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8"/>
                          <a:stretch>
                            <a:fillRect l="-95" t="-535" r="-379" b="-18556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/>
                            <a:t>Citlivost</a:t>
                          </a:r>
                          <a:r>
                            <a:rPr lang="cs-CZ" sz="2000" baseline="0" dirty="0" smtClean="0"/>
                            <a:t> neboli BM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41" name="SMARTInkShape-Group108"/>
          <p:cNvGrpSpPr/>
          <p:nvPr/>
        </p:nvGrpSpPr>
        <p:grpSpPr>
          <a:xfrm>
            <a:off x="5823585" y="3475614"/>
            <a:ext cx="628651" cy="450562"/>
            <a:chOff x="5823585" y="3475614"/>
            <a:chExt cx="628651" cy="450562"/>
          </a:xfrm>
        </p:grpSpPr>
        <p:sp>
          <p:nvSpPr>
            <p:cNvPr id="35" name="SMARTInkShape-589"/>
            <p:cNvSpPr/>
            <p:nvPr>
              <p:custDataLst>
                <p:tags r:id="rId19"/>
              </p:custDataLst>
            </p:nvPr>
          </p:nvSpPr>
          <p:spPr>
            <a:xfrm>
              <a:off x="5829371" y="3480456"/>
              <a:ext cx="137089" cy="297079"/>
            </a:xfrm>
            <a:custGeom>
              <a:avLst/>
              <a:gdLst/>
              <a:ahLst/>
              <a:cxnLst/>
              <a:rect l="0" t="0" r="0" b="0"/>
              <a:pathLst>
                <a:path w="137089" h="297079">
                  <a:moveTo>
                    <a:pt x="5644" y="5694"/>
                  </a:moveTo>
                  <a:lnTo>
                    <a:pt x="5644" y="5694"/>
                  </a:lnTo>
                  <a:lnTo>
                    <a:pt x="8678" y="5694"/>
                  </a:lnTo>
                  <a:lnTo>
                    <a:pt x="9571" y="5059"/>
                  </a:lnTo>
                  <a:lnTo>
                    <a:pt x="10168" y="4001"/>
                  </a:lnTo>
                  <a:lnTo>
                    <a:pt x="11353" y="0"/>
                  </a:lnTo>
                  <a:lnTo>
                    <a:pt x="11357" y="3019"/>
                  </a:lnTo>
                  <a:lnTo>
                    <a:pt x="9665" y="6198"/>
                  </a:lnTo>
                  <a:lnTo>
                    <a:pt x="7431" y="9728"/>
                  </a:lnTo>
                  <a:lnTo>
                    <a:pt x="6174" y="15921"/>
                  </a:lnTo>
                  <a:lnTo>
                    <a:pt x="5166" y="25516"/>
                  </a:lnTo>
                  <a:lnTo>
                    <a:pt x="744" y="43896"/>
                  </a:lnTo>
                  <a:lnTo>
                    <a:pt x="0" y="68549"/>
                  </a:lnTo>
                  <a:lnTo>
                    <a:pt x="4505" y="82268"/>
                  </a:lnTo>
                  <a:lnTo>
                    <a:pt x="11510" y="95514"/>
                  </a:lnTo>
                  <a:lnTo>
                    <a:pt x="15871" y="100224"/>
                  </a:lnTo>
                  <a:lnTo>
                    <a:pt x="32656" y="110374"/>
                  </a:lnTo>
                  <a:lnTo>
                    <a:pt x="43846" y="113122"/>
                  </a:lnTo>
                  <a:lnTo>
                    <a:pt x="55204" y="113936"/>
                  </a:lnTo>
                  <a:lnTo>
                    <a:pt x="81846" y="108438"/>
                  </a:lnTo>
                  <a:lnTo>
                    <a:pt x="100894" y="100676"/>
                  </a:lnTo>
                  <a:lnTo>
                    <a:pt x="129246" y="76331"/>
                  </a:lnTo>
                  <a:lnTo>
                    <a:pt x="137087" y="68561"/>
                  </a:lnTo>
                  <a:lnTo>
                    <a:pt x="137088" y="71593"/>
                  </a:lnTo>
                  <a:lnTo>
                    <a:pt x="136452" y="72487"/>
                  </a:lnTo>
                  <a:lnTo>
                    <a:pt x="135395" y="73083"/>
                  </a:lnTo>
                  <a:lnTo>
                    <a:pt x="134055" y="73480"/>
                  </a:lnTo>
                  <a:lnTo>
                    <a:pt x="130872" y="77307"/>
                  </a:lnTo>
                  <a:lnTo>
                    <a:pt x="122418" y="89796"/>
                  </a:lnTo>
                  <a:lnTo>
                    <a:pt x="113872" y="116100"/>
                  </a:lnTo>
                  <a:lnTo>
                    <a:pt x="109625" y="125884"/>
                  </a:lnTo>
                  <a:lnTo>
                    <a:pt x="95952" y="149470"/>
                  </a:lnTo>
                  <a:lnTo>
                    <a:pt x="85756" y="177263"/>
                  </a:lnTo>
                  <a:lnTo>
                    <a:pt x="76142" y="201807"/>
                  </a:lnTo>
                  <a:lnTo>
                    <a:pt x="66606" y="228816"/>
                  </a:lnTo>
                  <a:lnTo>
                    <a:pt x="58208" y="254935"/>
                  </a:lnTo>
                  <a:lnTo>
                    <a:pt x="51960" y="281266"/>
                  </a:lnTo>
                  <a:lnTo>
                    <a:pt x="51443" y="289978"/>
                  </a:lnTo>
                  <a:lnTo>
                    <a:pt x="45718" y="297078"/>
                  </a:lnTo>
                  <a:lnTo>
                    <a:pt x="45655" y="292231"/>
                  </a:lnTo>
                  <a:lnTo>
                    <a:pt x="39934" y="2857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SMARTInkShape-590"/>
            <p:cNvSpPr/>
            <p:nvPr>
              <p:custDataLst>
                <p:tags r:id="rId20"/>
              </p:custDataLst>
            </p:nvPr>
          </p:nvSpPr>
          <p:spPr>
            <a:xfrm>
              <a:off x="5823585" y="3669030"/>
              <a:ext cx="154306" cy="28576"/>
            </a:xfrm>
            <a:custGeom>
              <a:avLst/>
              <a:gdLst/>
              <a:ahLst/>
              <a:cxnLst/>
              <a:rect l="0" t="0" r="0" b="0"/>
              <a:pathLst>
                <a:path w="154306" h="28576">
                  <a:moveTo>
                    <a:pt x="0" y="0"/>
                  </a:moveTo>
                  <a:lnTo>
                    <a:pt x="0" y="0"/>
                  </a:lnTo>
                  <a:lnTo>
                    <a:pt x="7954" y="0"/>
                  </a:lnTo>
                  <a:lnTo>
                    <a:pt x="34452" y="9885"/>
                  </a:lnTo>
                  <a:lnTo>
                    <a:pt x="60969" y="14373"/>
                  </a:lnTo>
                  <a:lnTo>
                    <a:pt x="87630" y="20910"/>
                  </a:lnTo>
                  <a:lnTo>
                    <a:pt x="115077" y="27704"/>
                  </a:lnTo>
                  <a:lnTo>
                    <a:pt x="141287" y="28541"/>
                  </a:lnTo>
                  <a:lnTo>
                    <a:pt x="15430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SMARTInkShape-591"/>
            <p:cNvSpPr/>
            <p:nvPr>
              <p:custDataLst>
                <p:tags r:id="rId21"/>
              </p:custDataLst>
            </p:nvPr>
          </p:nvSpPr>
          <p:spPr>
            <a:xfrm>
              <a:off x="6060384" y="3526234"/>
              <a:ext cx="111815" cy="301844"/>
            </a:xfrm>
            <a:custGeom>
              <a:avLst/>
              <a:gdLst/>
              <a:ahLst/>
              <a:cxnLst/>
              <a:rect l="0" t="0" r="0" b="0"/>
              <a:pathLst>
                <a:path w="111815" h="301844">
                  <a:moveTo>
                    <a:pt x="77526" y="102791"/>
                  </a:moveTo>
                  <a:lnTo>
                    <a:pt x="77526" y="102791"/>
                  </a:lnTo>
                  <a:lnTo>
                    <a:pt x="83235" y="102791"/>
                  </a:lnTo>
                  <a:lnTo>
                    <a:pt x="83240" y="94836"/>
                  </a:lnTo>
                  <a:lnTo>
                    <a:pt x="84934" y="91212"/>
                  </a:lnTo>
                  <a:lnTo>
                    <a:pt x="87168" y="87485"/>
                  </a:lnTo>
                  <a:lnTo>
                    <a:pt x="88603" y="79918"/>
                  </a:lnTo>
                  <a:lnTo>
                    <a:pt x="88935" y="61674"/>
                  </a:lnTo>
                  <a:lnTo>
                    <a:pt x="81000" y="41566"/>
                  </a:lnTo>
                  <a:lnTo>
                    <a:pt x="62280" y="13847"/>
                  </a:lnTo>
                  <a:lnTo>
                    <a:pt x="58474" y="9709"/>
                  </a:lnTo>
                  <a:lnTo>
                    <a:pt x="52972" y="7446"/>
                  </a:lnTo>
                  <a:lnTo>
                    <a:pt x="46928" y="5805"/>
                  </a:lnTo>
                  <a:lnTo>
                    <a:pt x="37874" y="1272"/>
                  </a:lnTo>
                  <a:lnTo>
                    <a:pt x="24207" y="0"/>
                  </a:lnTo>
                  <a:lnTo>
                    <a:pt x="20385" y="1649"/>
                  </a:lnTo>
                  <a:lnTo>
                    <a:pt x="18477" y="2978"/>
                  </a:lnTo>
                  <a:lnTo>
                    <a:pt x="16357" y="6148"/>
                  </a:lnTo>
                  <a:lnTo>
                    <a:pt x="14779" y="9673"/>
                  </a:lnTo>
                  <a:lnTo>
                    <a:pt x="5614" y="21531"/>
                  </a:lnTo>
                  <a:lnTo>
                    <a:pt x="0" y="48142"/>
                  </a:lnTo>
                  <a:lnTo>
                    <a:pt x="3757" y="76031"/>
                  </a:lnTo>
                  <a:lnTo>
                    <a:pt x="7761" y="83150"/>
                  </a:lnTo>
                  <a:lnTo>
                    <a:pt x="16661" y="93188"/>
                  </a:lnTo>
                  <a:lnTo>
                    <a:pt x="25343" y="98958"/>
                  </a:lnTo>
                  <a:lnTo>
                    <a:pt x="42226" y="105488"/>
                  </a:lnTo>
                  <a:lnTo>
                    <a:pt x="45103" y="105859"/>
                  </a:lnTo>
                  <a:lnTo>
                    <a:pt x="70164" y="102948"/>
                  </a:lnTo>
                  <a:lnTo>
                    <a:pt x="81412" y="99804"/>
                  </a:lnTo>
                  <a:lnTo>
                    <a:pt x="92028" y="93052"/>
                  </a:lnTo>
                  <a:lnTo>
                    <a:pt x="104943" y="81051"/>
                  </a:lnTo>
                  <a:lnTo>
                    <a:pt x="107280" y="80429"/>
                  </a:lnTo>
                  <a:lnTo>
                    <a:pt x="110920" y="80029"/>
                  </a:lnTo>
                  <a:lnTo>
                    <a:pt x="111219" y="79361"/>
                  </a:lnTo>
                  <a:lnTo>
                    <a:pt x="111814" y="74237"/>
                  </a:lnTo>
                  <a:lnTo>
                    <a:pt x="108781" y="77256"/>
                  </a:lnTo>
                  <a:lnTo>
                    <a:pt x="107292" y="80435"/>
                  </a:lnTo>
                  <a:lnTo>
                    <a:pt x="106895" y="82172"/>
                  </a:lnTo>
                  <a:lnTo>
                    <a:pt x="102331" y="90157"/>
                  </a:lnTo>
                  <a:lnTo>
                    <a:pt x="94283" y="114373"/>
                  </a:lnTo>
                  <a:lnTo>
                    <a:pt x="84460" y="137854"/>
                  </a:lnTo>
                  <a:lnTo>
                    <a:pt x="70694" y="165758"/>
                  </a:lnTo>
                  <a:lnTo>
                    <a:pt x="60483" y="194244"/>
                  </a:lnTo>
                  <a:lnTo>
                    <a:pt x="50869" y="218880"/>
                  </a:lnTo>
                  <a:lnTo>
                    <a:pt x="44932" y="240304"/>
                  </a:lnTo>
                  <a:lnTo>
                    <a:pt x="42045" y="255507"/>
                  </a:lnTo>
                  <a:lnTo>
                    <a:pt x="38415" y="272022"/>
                  </a:lnTo>
                  <a:lnTo>
                    <a:pt x="37528" y="299533"/>
                  </a:lnTo>
                  <a:lnTo>
                    <a:pt x="37523" y="301843"/>
                  </a:lnTo>
                  <a:lnTo>
                    <a:pt x="37521" y="2913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SMARTInkShape-592"/>
            <p:cNvSpPr/>
            <p:nvPr>
              <p:custDataLst>
                <p:tags r:id="rId22"/>
              </p:custDataLst>
            </p:nvPr>
          </p:nvSpPr>
          <p:spPr>
            <a:xfrm>
              <a:off x="6269689" y="3800475"/>
              <a:ext cx="85357" cy="125701"/>
            </a:xfrm>
            <a:custGeom>
              <a:avLst/>
              <a:gdLst/>
              <a:ahLst/>
              <a:cxnLst/>
              <a:rect l="0" t="0" r="0" b="0"/>
              <a:pathLst>
                <a:path w="85357" h="125701">
                  <a:moveTo>
                    <a:pt x="45386" y="0"/>
                  </a:moveTo>
                  <a:lnTo>
                    <a:pt x="45386" y="0"/>
                  </a:lnTo>
                  <a:lnTo>
                    <a:pt x="18710" y="27311"/>
                  </a:lnTo>
                  <a:lnTo>
                    <a:pt x="3476" y="55344"/>
                  </a:lnTo>
                  <a:lnTo>
                    <a:pt x="795" y="66704"/>
                  </a:lnTo>
                  <a:lnTo>
                    <a:pt x="0" y="78113"/>
                  </a:lnTo>
                  <a:lnTo>
                    <a:pt x="2799" y="89537"/>
                  </a:lnTo>
                  <a:lnTo>
                    <a:pt x="11258" y="106892"/>
                  </a:lnTo>
                  <a:lnTo>
                    <a:pt x="15613" y="111643"/>
                  </a:lnTo>
                  <a:lnTo>
                    <a:pt x="32395" y="121821"/>
                  </a:lnTo>
                  <a:lnTo>
                    <a:pt x="40549" y="124572"/>
                  </a:lnTo>
                  <a:lnTo>
                    <a:pt x="63615" y="125700"/>
                  </a:lnTo>
                  <a:lnTo>
                    <a:pt x="67881" y="124023"/>
                  </a:lnTo>
                  <a:lnTo>
                    <a:pt x="75794" y="117773"/>
                  </a:lnTo>
                  <a:lnTo>
                    <a:pt x="77951" y="114150"/>
                  </a:lnTo>
                  <a:lnTo>
                    <a:pt x="79544" y="110423"/>
                  </a:lnTo>
                  <a:lnTo>
                    <a:pt x="82369" y="106650"/>
                  </a:lnTo>
                  <a:lnTo>
                    <a:pt x="84048" y="101163"/>
                  </a:lnTo>
                  <a:lnTo>
                    <a:pt x="85356" y="73059"/>
                  </a:lnTo>
                  <a:lnTo>
                    <a:pt x="84741" y="66125"/>
                  </a:lnTo>
                  <a:lnTo>
                    <a:pt x="82350" y="58811"/>
                  </a:lnTo>
                  <a:lnTo>
                    <a:pt x="74401" y="47553"/>
                  </a:lnTo>
                  <a:lnTo>
                    <a:pt x="45899" y="28654"/>
                  </a:lnTo>
                  <a:lnTo>
                    <a:pt x="39671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SMARTInkShape-593"/>
            <p:cNvSpPr/>
            <p:nvPr>
              <p:custDataLst>
                <p:tags r:id="rId23"/>
              </p:custDataLst>
            </p:nvPr>
          </p:nvSpPr>
          <p:spPr>
            <a:xfrm>
              <a:off x="6214838" y="3514725"/>
              <a:ext cx="237398" cy="340249"/>
            </a:xfrm>
            <a:custGeom>
              <a:avLst/>
              <a:gdLst/>
              <a:ahLst/>
              <a:cxnLst/>
              <a:rect l="0" t="0" r="0" b="0"/>
              <a:pathLst>
                <a:path w="237398" h="340249">
                  <a:moveTo>
                    <a:pt x="237397" y="0"/>
                  </a:moveTo>
                  <a:lnTo>
                    <a:pt x="237397" y="0"/>
                  </a:lnTo>
                  <a:lnTo>
                    <a:pt x="237397" y="3034"/>
                  </a:lnTo>
                  <a:lnTo>
                    <a:pt x="235703" y="6217"/>
                  </a:lnTo>
                  <a:lnTo>
                    <a:pt x="232199" y="9748"/>
                  </a:lnTo>
                  <a:lnTo>
                    <a:pt x="223721" y="15941"/>
                  </a:lnTo>
                  <a:lnTo>
                    <a:pt x="199023" y="43917"/>
                  </a:lnTo>
                  <a:lnTo>
                    <a:pt x="176413" y="69718"/>
                  </a:lnTo>
                  <a:lnTo>
                    <a:pt x="153575" y="98049"/>
                  </a:lnTo>
                  <a:lnTo>
                    <a:pt x="134527" y="125848"/>
                  </a:lnTo>
                  <a:lnTo>
                    <a:pt x="115477" y="153685"/>
                  </a:lnTo>
                  <a:lnTo>
                    <a:pt x="96427" y="177961"/>
                  </a:lnTo>
                  <a:lnTo>
                    <a:pt x="77377" y="205845"/>
                  </a:lnTo>
                  <a:lnTo>
                    <a:pt x="58962" y="234329"/>
                  </a:lnTo>
                  <a:lnTo>
                    <a:pt x="44198" y="259858"/>
                  </a:lnTo>
                  <a:lnTo>
                    <a:pt x="30361" y="284410"/>
                  </a:lnTo>
                  <a:lnTo>
                    <a:pt x="19195" y="300725"/>
                  </a:lnTo>
                  <a:lnTo>
                    <a:pt x="11890" y="320793"/>
                  </a:lnTo>
                  <a:lnTo>
                    <a:pt x="5480" y="329337"/>
                  </a:lnTo>
                  <a:lnTo>
                    <a:pt x="4148" y="333274"/>
                  </a:lnTo>
                  <a:lnTo>
                    <a:pt x="3158" y="334578"/>
                  </a:lnTo>
                  <a:lnTo>
                    <a:pt x="364" y="336026"/>
                  </a:lnTo>
                  <a:lnTo>
                    <a:pt x="0" y="337048"/>
                  </a:lnTo>
                  <a:lnTo>
                    <a:pt x="393" y="338363"/>
                  </a:lnTo>
                  <a:lnTo>
                    <a:pt x="1289" y="339875"/>
                  </a:lnTo>
                  <a:lnTo>
                    <a:pt x="1886" y="340248"/>
                  </a:lnTo>
                  <a:lnTo>
                    <a:pt x="2285" y="339862"/>
                  </a:lnTo>
                  <a:lnTo>
                    <a:pt x="2924" y="337714"/>
                  </a:lnTo>
                  <a:lnTo>
                    <a:pt x="8797" y="3371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SMARTInkShape-594"/>
            <p:cNvSpPr/>
            <p:nvPr>
              <p:custDataLst>
                <p:tags r:id="rId24"/>
              </p:custDataLst>
            </p:nvPr>
          </p:nvSpPr>
          <p:spPr>
            <a:xfrm>
              <a:off x="6263661" y="3475614"/>
              <a:ext cx="97122" cy="96177"/>
            </a:xfrm>
            <a:custGeom>
              <a:avLst/>
              <a:gdLst/>
              <a:ahLst/>
              <a:cxnLst/>
              <a:rect l="0" t="0" r="0" b="0"/>
              <a:pathLst>
                <a:path w="97122" h="96177">
                  <a:moveTo>
                    <a:pt x="5694" y="10536"/>
                  </a:moveTo>
                  <a:lnTo>
                    <a:pt x="5694" y="10536"/>
                  </a:lnTo>
                  <a:lnTo>
                    <a:pt x="5694" y="13570"/>
                  </a:lnTo>
                  <a:lnTo>
                    <a:pt x="4001" y="16753"/>
                  </a:lnTo>
                  <a:lnTo>
                    <a:pt x="1767" y="20284"/>
                  </a:lnTo>
                  <a:lnTo>
                    <a:pt x="509" y="26477"/>
                  </a:lnTo>
                  <a:lnTo>
                    <a:pt x="0" y="49532"/>
                  </a:lnTo>
                  <a:lnTo>
                    <a:pt x="1681" y="54961"/>
                  </a:lnTo>
                  <a:lnTo>
                    <a:pt x="10969" y="66654"/>
                  </a:lnTo>
                  <a:lnTo>
                    <a:pt x="30439" y="86047"/>
                  </a:lnTo>
                  <a:lnTo>
                    <a:pt x="47553" y="94079"/>
                  </a:lnTo>
                  <a:lnTo>
                    <a:pt x="58436" y="95830"/>
                  </a:lnTo>
                  <a:lnTo>
                    <a:pt x="69593" y="96176"/>
                  </a:lnTo>
                  <a:lnTo>
                    <a:pt x="73887" y="94530"/>
                  </a:lnTo>
                  <a:lnTo>
                    <a:pt x="87585" y="82825"/>
                  </a:lnTo>
                  <a:lnTo>
                    <a:pt x="94589" y="71358"/>
                  </a:lnTo>
                  <a:lnTo>
                    <a:pt x="96380" y="63765"/>
                  </a:lnTo>
                  <a:lnTo>
                    <a:pt x="97121" y="37531"/>
                  </a:lnTo>
                  <a:lnTo>
                    <a:pt x="96493" y="31424"/>
                  </a:lnTo>
                  <a:lnTo>
                    <a:pt x="92570" y="24415"/>
                  </a:lnTo>
                  <a:lnTo>
                    <a:pt x="78055" y="8652"/>
                  </a:lnTo>
                  <a:lnTo>
                    <a:pt x="74261" y="6524"/>
                  </a:lnTo>
                  <a:lnTo>
                    <a:pt x="56018" y="0"/>
                  </a:lnTo>
                  <a:lnTo>
                    <a:pt x="50073" y="1197"/>
                  </a:lnTo>
                  <a:lnTo>
                    <a:pt x="26702" y="9242"/>
                  </a:lnTo>
                  <a:lnTo>
                    <a:pt x="21804" y="12713"/>
                  </a:lnTo>
                  <a:lnTo>
                    <a:pt x="11409" y="276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5" name="SMARTInkShape-Group109"/>
          <p:cNvGrpSpPr/>
          <p:nvPr/>
        </p:nvGrpSpPr>
        <p:grpSpPr>
          <a:xfrm>
            <a:off x="5434965" y="3486150"/>
            <a:ext cx="234048" cy="411379"/>
            <a:chOff x="5434965" y="3486150"/>
            <a:chExt cx="234048" cy="411379"/>
          </a:xfrm>
        </p:grpSpPr>
        <p:sp>
          <p:nvSpPr>
            <p:cNvPr id="42" name="SMARTInkShape-595"/>
            <p:cNvSpPr/>
            <p:nvPr>
              <p:custDataLst>
                <p:tags r:id="rId16"/>
              </p:custDataLst>
            </p:nvPr>
          </p:nvSpPr>
          <p:spPr>
            <a:xfrm>
              <a:off x="5434965" y="3486150"/>
              <a:ext cx="137068" cy="262791"/>
            </a:xfrm>
            <a:custGeom>
              <a:avLst/>
              <a:gdLst/>
              <a:ahLst/>
              <a:cxnLst/>
              <a:rect l="0" t="0" r="0" b="0"/>
              <a:pathLst>
                <a:path w="137068" h="262791">
                  <a:moveTo>
                    <a:pt x="125730" y="0"/>
                  </a:moveTo>
                  <a:lnTo>
                    <a:pt x="125730" y="0"/>
                  </a:lnTo>
                  <a:lnTo>
                    <a:pt x="125730" y="4921"/>
                  </a:lnTo>
                  <a:lnTo>
                    <a:pt x="117776" y="16633"/>
                  </a:lnTo>
                  <a:lnTo>
                    <a:pt x="109942" y="41991"/>
                  </a:lnTo>
                  <a:lnTo>
                    <a:pt x="95084" y="68069"/>
                  </a:lnTo>
                  <a:lnTo>
                    <a:pt x="76880" y="94608"/>
                  </a:lnTo>
                  <a:lnTo>
                    <a:pt x="75061" y="100774"/>
                  </a:lnTo>
                  <a:lnTo>
                    <a:pt x="74635" y="104691"/>
                  </a:lnTo>
                  <a:lnTo>
                    <a:pt x="73886" y="105988"/>
                  </a:lnTo>
                  <a:lnTo>
                    <a:pt x="72753" y="106854"/>
                  </a:lnTo>
                  <a:lnTo>
                    <a:pt x="68601" y="108576"/>
                  </a:lnTo>
                  <a:lnTo>
                    <a:pt x="73502" y="108584"/>
                  </a:lnTo>
                  <a:lnTo>
                    <a:pt x="73767" y="107949"/>
                  </a:lnTo>
                  <a:lnTo>
                    <a:pt x="74060" y="105551"/>
                  </a:lnTo>
                  <a:lnTo>
                    <a:pt x="74773" y="104657"/>
                  </a:lnTo>
                  <a:lnTo>
                    <a:pt x="87957" y="99099"/>
                  </a:lnTo>
                  <a:lnTo>
                    <a:pt x="94782" y="97096"/>
                  </a:lnTo>
                  <a:lnTo>
                    <a:pt x="102778" y="92745"/>
                  </a:lnTo>
                  <a:lnTo>
                    <a:pt x="104713" y="92310"/>
                  </a:lnTo>
                  <a:lnTo>
                    <a:pt x="106639" y="92655"/>
                  </a:lnTo>
                  <a:lnTo>
                    <a:pt x="114292" y="96078"/>
                  </a:lnTo>
                  <a:lnTo>
                    <a:pt x="116200" y="96437"/>
                  </a:lnTo>
                  <a:lnTo>
                    <a:pt x="121918" y="99976"/>
                  </a:lnTo>
                  <a:lnTo>
                    <a:pt x="124036" y="103277"/>
                  </a:lnTo>
                  <a:lnTo>
                    <a:pt x="125612" y="106861"/>
                  </a:lnTo>
                  <a:lnTo>
                    <a:pt x="133585" y="119263"/>
                  </a:lnTo>
                  <a:lnTo>
                    <a:pt x="136101" y="129881"/>
                  </a:lnTo>
                  <a:lnTo>
                    <a:pt x="137067" y="152430"/>
                  </a:lnTo>
                  <a:lnTo>
                    <a:pt x="132579" y="167646"/>
                  </a:lnTo>
                  <a:lnTo>
                    <a:pt x="119970" y="194310"/>
                  </a:lnTo>
                  <a:lnTo>
                    <a:pt x="109849" y="216653"/>
                  </a:lnTo>
                  <a:lnTo>
                    <a:pt x="90099" y="238585"/>
                  </a:lnTo>
                  <a:lnTo>
                    <a:pt x="61638" y="257137"/>
                  </a:lnTo>
                  <a:lnTo>
                    <a:pt x="54700" y="260333"/>
                  </a:lnTo>
                  <a:lnTo>
                    <a:pt x="29663" y="262790"/>
                  </a:lnTo>
                  <a:lnTo>
                    <a:pt x="24191" y="261152"/>
                  </a:lnTo>
                  <a:lnTo>
                    <a:pt x="15503" y="254927"/>
                  </a:lnTo>
                  <a:lnTo>
                    <a:pt x="3832" y="235855"/>
                  </a:lnTo>
                  <a:lnTo>
                    <a:pt x="337" y="214475"/>
                  </a:lnTo>
                  <a:lnTo>
                    <a:pt x="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SMARTInkShape-596"/>
            <p:cNvSpPr/>
            <p:nvPr>
              <p:custDataLst>
                <p:tags r:id="rId17"/>
              </p:custDataLst>
            </p:nvPr>
          </p:nvSpPr>
          <p:spPr>
            <a:xfrm>
              <a:off x="5509260" y="3491867"/>
              <a:ext cx="159753" cy="62864"/>
            </a:xfrm>
            <a:custGeom>
              <a:avLst/>
              <a:gdLst/>
              <a:ahLst/>
              <a:cxnLst/>
              <a:rect l="0" t="0" r="0" b="0"/>
              <a:pathLst>
                <a:path w="159753" h="62864">
                  <a:moveTo>
                    <a:pt x="0" y="5713"/>
                  </a:moveTo>
                  <a:lnTo>
                    <a:pt x="0" y="5713"/>
                  </a:lnTo>
                  <a:lnTo>
                    <a:pt x="0" y="68"/>
                  </a:lnTo>
                  <a:lnTo>
                    <a:pt x="8513" y="0"/>
                  </a:lnTo>
                  <a:lnTo>
                    <a:pt x="29950" y="5360"/>
                  </a:lnTo>
                  <a:lnTo>
                    <a:pt x="36806" y="6191"/>
                  </a:lnTo>
                  <a:lnTo>
                    <a:pt x="62901" y="12759"/>
                  </a:lnTo>
                  <a:lnTo>
                    <a:pt x="71136" y="15195"/>
                  </a:lnTo>
                  <a:lnTo>
                    <a:pt x="98532" y="20899"/>
                  </a:lnTo>
                  <a:lnTo>
                    <a:pt x="125801" y="26614"/>
                  </a:lnTo>
                  <a:lnTo>
                    <a:pt x="137887" y="28627"/>
                  </a:lnTo>
                  <a:lnTo>
                    <a:pt x="154107" y="34751"/>
                  </a:lnTo>
                  <a:lnTo>
                    <a:pt x="159116" y="39186"/>
                  </a:lnTo>
                  <a:lnTo>
                    <a:pt x="159618" y="41333"/>
                  </a:lnTo>
                  <a:lnTo>
                    <a:pt x="159752" y="42795"/>
                  </a:lnTo>
                  <a:lnTo>
                    <a:pt x="158207" y="46112"/>
                  </a:lnTo>
                  <a:lnTo>
                    <a:pt x="156040" y="49703"/>
                  </a:lnTo>
                  <a:lnTo>
                    <a:pt x="154534" y="56042"/>
                  </a:lnTo>
                  <a:lnTo>
                    <a:pt x="148590" y="628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SMARTInkShape-597"/>
            <p:cNvSpPr/>
            <p:nvPr>
              <p:custDataLst>
                <p:tags r:id="rId18"/>
              </p:custDataLst>
            </p:nvPr>
          </p:nvSpPr>
          <p:spPr>
            <a:xfrm>
              <a:off x="5612130" y="3720465"/>
              <a:ext cx="34291" cy="177064"/>
            </a:xfrm>
            <a:custGeom>
              <a:avLst/>
              <a:gdLst/>
              <a:ahLst/>
              <a:cxnLst/>
              <a:rect l="0" t="0" r="0" b="0"/>
              <a:pathLst>
                <a:path w="34291" h="177064">
                  <a:moveTo>
                    <a:pt x="34290" y="0"/>
                  </a:moveTo>
                  <a:lnTo>
                    <a:pt x="34290" y="0"/>
                  </a:lnTo>
                  <a:lnTo>
                    <a:pt x="34290" y="8514"/>
                  </a:lnTo>
                  <a:lnTo>
                    <a:pt x="29104" y="30755"/>
                  </a:lnTo>
                  <a:lnTo>
                    <a:pt x="28097" y="41991"/>
                  </a:lnTo>
                  <a:lnTo>
                    <a:pt x="21529" y="70278"/>
                  </a:lnTo>
                  <a:lnTo>
                    <a:pt x="15837" y="98496"/>
                  </a:lnTo>
                  <a:lnTo>
                    <a:pt x="7293" y="125346"/>
                  </a:lnTo>
                  <a:lnTo>
                    <a:pt x="4489" y="137046"/>
                  </a:lnTo>
                  <a:lnTo>
                    <a:pt x="1330" y="148556"/>
                  </a:lnTo>
                  <a:lnTo>
                    <a:pt x="0" y="177063"/>
                  </a:lnTo>
                  <a:lnTo>
                    <a:pt x="4921" y="172235"/>
                  </a:lnTo>
                  <a:lnTo>
                    <a:pt x="5715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6" name="SMARTInkShape-Group110"/>
          <p:cNvGrpSpPr/>
          <p:nvPr/>
        </p:nvGrpSpPr>
        <p:grpSpPr>
          <a:xfrm>
            <a:off x="2406015" y="3337566"/>
            <a:ext cx="1817371" cy="848095"/>
            <a:chOff x="2406015" y="3337566"/>
            <a:chExt cx="1817371" cy="848095"/>
          </a:xfrm>
        </p:grpSpPr>
        <p:sp>
          <p:nvSpPr>
            <p:cNvPr id="46" name="SMARTInkShape-598"/>
            <p:cNvSpPr/>
            <p:nvPr>
              <p:custDataLst>
                <p:tags r:id="rId6"/>
              </p:custDataLst>
            </p:nvPr>
          </p:nvSpPr>
          <p:spPr>
            <a:xfrm>
              <a:off x="3766451" y="3414344"/>
              <a:ext cx="131111" cy="224975"/>
            </a:xfrm>
            <a:custGeom>
              <a:avLst/>
              <a:gdLst/>
              <a:ahLst/>
              <a:cxnLst/>
              <a:rect l="0" t="0" r="0" b="0"/>
              <a:pathLst>
                <a:path w="131111" h="224975">
                  <a:moveTo>
                    <a:pt x="119749" y="26086"/>
                  </a:moveTo>
                  <a:lnTo>
                    <a:pt x="119749" y="26086"/>
                  </a:lnTo>
                  <a:lnTo>
                    <a:pt x="119749" y="54562"/>
                  </a:lnTo>
                  <a:lnTo>
                    <a:pt x="119749" y="65033"/>
                  </a:lnTo>
                  <a:lnTo>
                    <a:pt x="120384" y="65385"/>
                  </a:lnTo>
                  <a:lnTo>
                    <a:pt x="125443" y="66089"/>
                  </a:lnTo>
                  <a:lnTo>
                    <a:pt x="125463" y="52657"/>
                  </a:lnTo>
                  <a:lnTo>
                    <a:pt x="127157" y="48902"/>
                  </a:lnTo>
                  <a:lnTo>
                    <a:pt x="129391" y="45116"/>
                  </a:lnTo>
                  <a:lnTo>
                    <a:pt x="130649" y="38780"/>
                  </a:lnTo>
                  <a:lnTo>
                    <a:pt x="131110" y="24975"/>
                  </a:lnTo>
                  <a:lnTo>
                    <a:pt x="129455" y="20723"/>
                  </a:lnTo>
                  <a:lnTo>
                    <a:pt x="127238" y="16718"/>
                  </a:lnTo>
                  <a:lnTo>
                    <a:pt x="125354" y="10892"/>
                  </a:lnTo>
                  <a:lnTo>
                    <a:pt x="120613" y="4361"/>
                  </a:lnTo>
                  <a:lnTo>
                    <a:pt x="118439" y="3730"/>
                  </a:lnTo>
                  <a:lnTo>
                    <a:pt x="116971" y="3562"/>
                  </a:lnTo>
                  <a:lnTo>
                    <a:pt x="113646" y="1682"/>
                  </a:lnTo>
                  <a:lnTo>
                    <a:pt x="111870" y="292"/>
                  </a:lnTo>
                  <a:lnTo>
                    <a:pt x="110052" y="0"/>
                  </a:lnTo>
                  <a:lnTo>
                    <a:pt x="108204" y="440"/>
                  </a:lnTo>
                  <a:lnTo>
                    <a:pt x="104458" y="1988"/>
                  </a:lnTo>
                  <a:lnTo>
                    <a:pt x="100677" y="2676"/>
                  </a:lnTo>
                  <a:lnTo>
                    <a:pt x="86648" y="13894"/>
                  </a:lnTo>
                  <a:lnTo>
                    <a:pt x="58459" y="37998"/>
                  </a:lnTo>
                  <a:lnTo>
                    <a:pt x="40607" y="64214"/>
                  </a:lnTo>
                  <a:lnTo>
                    <a:pt x="23614" y="90082"/>
                  </a:lnTo>
                  <a:lnTo>
                    <a:pt x="9515" y="115386"/>
                  </a:lnTo>
                  <a:lnTo>
                    <a:pt x="2772" y="143381"/>
                  </a:lnTo>
                  <a:lnTo>
                    <a:pt x="0" y="171905"/>
                  </a:lnTo>
                  <a:lnTo>
                    <a:pt x="2847" y="183945"/>
                  </a:lnTo>
                  <a:lnTo>
                    <a:pt x="11323" y="201524"/>
                  </a:lnTo>
                  <a:lnTo>
                    <a:pt x="15680" y="206294"/>
                  </a:lnTo>
                  <a:lnTo>
                    <a:pt x="21849" y="210530"/>
                  </a:lnTo>
                  <a:lnTo>
                    <a:pt x="32463" y="213451"/>
                  </a:lnTo>
                  <a:lnTo>
                    <a:pt x="58089" y="214633"/>
                  </a:lnTo>
                  <a:lnTo>
                    <a:pt x="65040" y="214024"/>
                  </a:lnTo>
                  <a:lnTo>
                    <a:pt x="75458" y="210112"/>
                  </a:lnTo>
                  <a:lnTo>
                    <a:pt x="92986" y="195602"/>
                  </a:lnTo>
                  <a:lnTo>
                    <a:pt x="95154" y="191808"/>
                  </a:lnTo>
                  <a:lnTo>
                    <a:pt x="96753" y="188005"/>
                  </a:lnTo>
                  <a:lnTo>
                    <a:pt x="100588" y="182294"/>
                  </a:lnTo>
                  <a:lnTo>
                    <a:pt x="102007" y="176580"/>
                  </a:lnTo>
                  <a:lnTo>
                    <a:pt x="102525" y="167056"/>
                  </a:lnTo>
                  <a:lnTo>
                    <a:pt x="101917" y="165786"/>
                  </a:lnTo>
                  <a:lnTo>
                    <a:pt x="100876" y="164939"/>
                  </a:lnTo>
                  <a:lnTo>
                    <a:pt x="99547" y="164375"/>
                  </a:lnTo>
                  <a:lnTo>
                    <a:pt x="98661" y="163364"/>
                  </a:lnTo>
                  <a:lnTo>
                    <a:pt x="95546" y="157178"/>
                  </a:lnTo>
                  <a:lnTo>
                    <a:pt x="94089" y="155390"/>
                  </a:lnTo>
                  <a:lnTo>
                    <a:pt x="90776" y="153405"/>
                  </a:lnTo>
                  <a:lnTo>
                    <a:pt x="87187" y="151887"/>
                  </a:lnTo>
                  <a:lnTo>
                    <a:pt x="83475" y="149096"/>
                  </a:lnTo>
                  <a:lnTo>
                    <a:pt x="81597" y="148732"/>
                  </a:lnTo>
                  <a:lnTo>
                    <a:pt x="79709" y="149125"/>
                  </a:lnTo>
                  <a:lnTo>
                    <a:pt x="75283" y="150620"/>
                  </a:lnTo>
                  <a:lnTo>
                    <a:pt x="66287" y="152097"/>
                  </a:lnTo>
                  <a:lnTo>
                    <a:pt x="59317" y="156274"/>
                  </a:lnTo>
                  <a:lnTo>
                    <a:pt x="44113" y="167748"/>
                  </a:lnTo>
                  <a:lnTo>
                    <a:pt x="36195" y="188239"/>
                  </a:lnTo>
                  <a:lnTo>
                    <a:pt x="34310" y="204057"/>
                  </a:lnTo>
                  <a:lnTo>
                    <a:pt x="35844" y="208478"/>
                  </a:lnTo>
                  <a:lnTo>
                    <a:pt x="47466" y="222272"/>
                  </a:lnTo>
                  <a:lnTo>
                    <a:pt x="52910" y="224405"/>
                  </a:lnTo>
                  <a:lnTo>
                    <a:pt x="56140" y="224974"/>
                  </a:lnTo>
                  <a:lnTo>
                    <a:pt x="63114" y="223912"/>
                  </a:lnTo>
                  <a:lnTo>
                    <a:pt x="89299" y="212647"/>
                  </a:lnTo>
                  <a:lnTo>
                    <a:pt x="106064" y="204368"/>
                  </a:lnTo>
                  <a:lnTo>
                    <a:pt x="119749" y="1918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SMARTInkShape-599"/>
            <p:cNvSpPr/>
            <p:nvPr>
              <p:custDataLst>
                <p:tags r:id="rId7"/>
              </p:custDataLst>
            </p:nvPr>
          </p:nvSpPr>
          <p:spPr>
            <a:xfrm>
              <a:off x="3583305" y="3509010"/>
              <a:ext cx="137161" cy="22747"/>
            </a:xfrm>
            <a:custGeom>
              <a:avLst/>
              <a:gdLst/>
              <a:ahLst/>
              <a:cxnLst/>
              <a:rect l="0" t="0" r="0" b="0"/>
              <a:pathLst>
                <a:path w="137161" h="22747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5820" y="5558"/>
                  </a:lnTo>
                  <a:lnTo>
                    <a:pt x="10566" y="5694"/>
                  </a:lnTo>
                  <a:lnTo>
                    <a:pt x="23750" y="10236"/>
                  </a:lnTo>
                  <a:lnTo>
                    <a:pt x="41392" y="11908"/>
                  </a:lnTo>
                  <a:lnTo>
                    <a:pt x="50082" y="15311"/>
                  </a:lnTo>
                  <a:lnTo>
                    <a:pt x="75831" y="20911"/>
                  </a:lnTo>
                  <a:lnTo>
                    <a:pt x="102848" y="22746"/>
                  </a:lnTo>
                  <a:lnTo>
                    <a:pt x="121282" y="22210"/>
                  </a:lnTo>
                  <a:lnTo>
                    <a:pt x="131104" y="17673"/>
                  </a:lnTo>
                  <a:lnTo>
                    <a:pt x="13716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SMARTInkShape-600"/>
            <p:cNvSpPr/>
            <p:nvPr>
              <p:custDataLst>
                <p:tags r:id="rId8"/>
              </p:custDataLst>
            </p:nvPr>
          </p:nvSpPr>
          <p:spPr>
            <a:xfrm>
              <a:off x="3578411" y="3337566"/>
              <a:ext cx="107737" cy="308333"/>
            </a:xfrm>
            <a:custGeom>
              <a:avLst/>
              <a:gdLst/>
              <a:ahLst/>
              <a:cxnLst/>
              <a:rect l="0" t="0" r="0" b="0"/>
              <a:pathLst>
                <a:path w="107737" h="308333">
                  <a:moveTo>
                    <a:pt x="22039" y="5709"/>
                  </a:moveTo>
                  <a:lnTo>
                    <a:pt x="22039" y="5709"/>
                  </a:lnTo>
                  <a:lnTo>
                    <a:pt x="22039" y="0"/>
                  </a:lnTo>
                  <a:lnTo>
                    <a:pt x="22039" y="5473"/>
                  </a:lnTo>
                  <a:lnTo>
                    <a:pt x="18111" y="10225"/>
                  </a:lnTo>
                  <a:lnTo>
                    <a:pt x="7257" y="36430"/>
                  </a:lnTo>
                  <a:lnTo>
                    <a:pt x="3339" y="64567"/>
                  </a:lnTo>
                  <a:lnTo>
                    <a:pt x="0" y="79989"/>
                  </a:lnTo>
                  <a:lnTo>
                    <a:pt x="4172" y="98091"/>
                  </a:lnTo>
                  <a:lnTo>
                    <a:pt x="6266" y="102436"/>
                  </a:lnTo>
                  <a:lnTo>
                    <a:pt x="8679" y="106483"/>
                  </a:lnTo>
                  <a:lnTo>
                    <a:pt x="10672" y="112332"/>
                  </a:lnTo>
                  <a:lnTo>
                    <a:pt x="13389" y="116174"/>
                  </a:lnTo>
                  <a:lnTo>
                    <a:pt x="16713" y="118304"/>
                  </a:lnTo>
                  <a:lnTo>
                    <a:pt x="24021" y="119672"/>
                  </a:lnTo>
                  <a:lnTo>
                    <a:pt x="29682" y="119909"/>
                  </a:lnTo>
                  <a:lnTo>
                    <a:pt x="33479" y="118271"/>
                  </a:lnTo>
                  <a:lnTo>
                    <a:pt x="35381" y="116946"/>
                  </a:lnTo>
                  <a:lnTo>
                    <a:pt x="46923" y="113548"/>
                  </a:lnTo>
                  <a:lnTo>
                    <a:pt x="75483" y="87020"/>
                  </a:lnTo>
                  <a:lnTo>
                    <a:pt x="93747" y="64922"/>
                  </a:lnTo>
                  <a:lnTo>
                    <a:pt x="97517" y="57175"/>
                  </a:lnTo>
                  <a:lnTo>
                    <a:pt x="99027" y="55259"/>
                  </a:lnTo>
                  <a:lnTo>
                    <a:pt x="102400" y="53131"/>
                  </a:lnTo>
                  <a:lnTo>
                    <a:pt x="107736" y="51438"/>
                  </a:lnTo>
                  <a:lnTo>
                    <a:pt x="104722" y="51431"/>
                  </a:lnTo>
                  <a:lnTo>
                    <a:pt x="103831" y="52065"/>
                  </a:lnTo>
                  <a:lnTo>
                    <a:pt x="103237" y="53123"/>
                  </a:lnTo>
                  <a:lnTo>
                    <a:pt x="102841" y="54463"/>
                  </a:lnTo>
                  <a:lnTo>
                    <a:pt x="86757" y="82152"/>
                  </a:lnTo>
                  <a:lnTo>
                    <a:pt x="81714" y="94046"/>
                  </a:lnTo>
                  <a:lnTo>
                    <a:pt x="74848" y="122026"/>
                  </a:lnTo>
                  <a:lnTo>
                    <a:pt x="65784" y="148849"/>
                  </a:lnTo>
                  <a:lnTo>
                    <a:pt x="60843" y="177194"/>
                  </a:lnTo>
                  <a:lnTo>
                    <a:pt x="56288" y="205738"/>
                  </a:lnTo>
                  <a:lnTo>
                    <a:pt x="51487" y="231276"/>
                  </a:lnTo>
                  <a:lnTo>
                    <a:pt x="49036" y="255829"/>
                  </a:lnTo>
                  <a:lnTo>
                    <a:pt x="45716" y="272144"/>
                  </a:lnTo>
                  <a:lnTo>
                    <a:pt x="44920" y="298178"/>
                  </a:lnTo>
                  <a:lnTo>
                    <a:pt x="44278" y="299748"/>
                  </a:lnTo>
                  <a:lnTo>
                    <a:pt x="43215" y="300795"/>
                  </a:lnTo>
                  <a:lnTo>
                    <a:pt x="41872" y="301493"/>
                  </a:lnTo>
                  <a:lnTo>
                    <a:pt x="40976" y="302594"/>
                  </a:lnTo>
                  <a:lnTo>
                    <a:pt x="39254" y="308332"/>
                  </a:lnTo>
                  <a:lnTo>
                    <a:pt x="38550" y="292658"/>
                  </a:lnTo>
                  <a:lnTo>
                    <a:pt x="33999" y="280035"/>
                  </a:lnTo>
                  <a:lnTo>
                    <a:pt x="33469" y="2685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SMARTInkShape-601"/>
            <p:cNvSpPr/>
            <p:nvPr>
              <p:custDataLst>
                <p:tags r:id="rId9"/>
              </p:custDataLst>
            </p:nvPr>
          </p:nvSpPr>
          <p:spPr>
            <a:xfrm>
              <a:off x="3195597" y="3834765"/>
              <a:ext cx="164824" cy="297073"/>
            </a:xfrm>
            <a:custGeom>
              <a:avLst/>
              <a:gdLst/>
              <a:ahLst/>
              <a:cxnLst/>
              <a:rect l="0" t="0" r="0" b="0"/>
              <a:pathLst>
                <a:path w="164824" h="297073">
                  <a:moveTo>
                    <a:pt x="164823" y="0"/>
                  </a:moveTo>
                  <a:lnTo>
                    <a:pt x="164823" y="0"/>
                  </a:lnTo>
                  <a:lnTo>
                    <a:pt x="161789" y="0"/>
                  </a:lnTo>
                  <a:lnTo>
                    <a:pt x="158606" y="1693"/>
                  </a:lnTo>
                  <a:lnTo>
                    <a:pt x="133466" y="19869"/>
                  </a:lnTo>
                  <a:lnTo>
                    <a:pt x="114532" y="36145"/>
                  </a:lnTo>
                  <a:lnTo>
                    <a:pt x="89926" y="59182"/>
                  </a:lnTo>
                  <a:lnTo>
                    <a:pt x="67549" y="82104"/>
                  </a:lnTo>
                  <a:lnTo>
                    <a:pt x="44785" y="107870"/>
                  </a:lnTo>
                  <a:lnTo>
                    <a:pt x="27141" y="131939"/>
                  </a:lnTo>
                  <a:lnTo>
                    <a:pt x="15189" y="160494"/>
                  </a:lnTo>
                  <a:lnTo>
                    <a:pt x="3821" y="187560"/>
                  </a:lnTo>
                  <a:lnTo>
                    <a:pt x="23" y="211250"/>
                  </a:lnTo>
                  <a:lnTo>
                    <a:pt x="0" y="227904"/>
                  </a:lnTo>
                  <a:lnTo>
                    <a:pt x="7079" y="249212"/>
                  </a:lnTo>
                  <a:lnTo>
                    <a:pt x="12533" y="257850"/>
                  </a:lnTo>
                  <a:lnTo>
                    <a:pt x="21205" y="264430"/>
                  </a:lnTo>
                  <a:lnTo>
                    <a:pt x="31817" y="267368"/>
                  </a:lnTo>
                  <a:lnTo>
                    <a:pt x="58163" y="268533"/>
                  </a:lnTo>
                  <a:lnTo>
                    <a:pt x="68944" y="267948"/>
                  </a:lnTo>
                  <a:lnTo>
                    <a:pt x="83703" y="260647"/>
                  </a:lnTo>
                  <a:lnTo>
                    <a:pt x="87495" y="257025"/>
                  </a:lnTo>
                  <a:lnTo>
                    <a:pt x="94785" y="245732"/>
                  </a:lnTo>
                  <a:lnTo>
                    <a:pt x="96051" y="232291"/>
                  </a:lnTo>
                  <a:lnTo>
                    <a:pt x="96218" y="221215"/>
                  </a:lnTo>
                  <a:lnTo>
                    <a:pt x="94539" y="217274"/>
                  </a:lnTo>
                  <a:lnTo>
                    <a:pt x="93201" y="215335"/>
                  </a:lnTo>
                  <a:lnTo>
                    <a:pt x="90023" y="213179"/>
                  </a:lnTo>
                  <a:lnTo>
                    <a:pt x="84663" y="211966"/>
                  </a:lnTo>
                  <a:lnTo>
                    <a:pt x="74130" y="211556"/>
                  </a:lnTo>
                  <a:lnTo>
                    <a:pt x="63515" y="214519"/>
                  </a:lnTo>
                  <a:lnTo>
                    <a:pt x="39061" y="227398"/>
                  </a:lnTo>
                  <a:lnTo>
                    <a:pt x="30687" y="236993"/>
                  </a:lnTo>
                  <a:lnTo>
                    <a:pt x="20190" y="255372"/>
                  </a:lnTo>
                  <a:lnTo>
                    <a:pt x="17406" y="266730"/>
                  </a:lnTo>
                  <a:lnTo>
                    <a:pt x="16336" y="286528"/>
                  </a:lnTo>
                  <a:lnTo>
                    <a:pt x="17972" y="290964"/>
                  </a:lnTo>
                  <a:lnTo>
                    <a:pt x="19297" y="293036"/>
                  </a:lnTo>
                  <a:lnTo>
                    <a:pt x="20816" y="294417"/>
                  </a:lnTo>
                  <a:lnTo>
                    <a:pt x="24197" y="295952"/>
                  </a:lnTo>
                  <a:lnTo>
                    <a:pt x="37200" y="297072"/>
                  </a:lnTo>
                  <a:lnTo>
                    <a:pt x="50523" y="291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SMARTInkShape-602"/>
            <p:cNvSpPr/>
            <p:nvPr>
              <p:custDataLst>
                <p:tags r:id="rId10"/>
              </p:custDataLst>
            </p:nvPr>
          </p:nvSpPr>
          <p:spPr>
            <a:xfrm>
              <a:off x="3326130" y="3979040"/>
              <a:ext cx="193974" cy="206621"/>
            </a:xfrm>
            <a:custGeom>
              <a:avLst/>
              <a:gdLst/>
              <a:ahLst/>
              <a:cxnLst/>
              <a:rect l="0" t="0" r="0" b="0"/>
              <a:pathLst>
                <a:path w="193974" h="206621">
                  <a:moveTo>
                    <a:pt x="40005" y="50035"/>
                  </a:moveTo>
                  <a:lnTo>
                    <a:pt x="40005" y="50035"/>
                  </a:lnTo>
                  <a:lnTo>
                    <a:pt x="40005" y="57990"/>
                  </a:lnTo>
                  <a:lnTo>
                    <a:pt x="38312" y="61613"/>
                  </a:lnTo>
                  <a:lnTo>
                    <a:pt x="36078" y="65341"/>
                  </a:lnTo>
                  <a:lnTo>
                    <a:pt x="34820" y="71645"/>
                  </a:lnTo>
                  <a:lnTo>
                    <a:pt x="30409" y="96732"/>
                  </a:lnTo>
                  <a:lnTo>
                    <a:pt x="29753" y="113189"/>
                  </a:lnTo>
                  <a:lnTo>
                    <a:pt x="36601" y="141513"/>
                  </a:lnTo>
                  <a:lnTo>
                    <a:pt x="44530" y="163708"/>
                  </a:lnTo>
                  <a:lnTo>
                    <a:pt x="61305" y="184956"/>
                  </a:lnTo>
                  <a:lnTo>
                    <a:pt x="72492" y="193587"/>
                  </a:lnTo>
                  <a:lnTo>
                    <a:pt x="100179" y="206137"/>
                  </a:lnTo>
                  <a:lnTo>
                    <a:pt x="109929" y="206620"/>
                  </a:lnTo>
                  <a:lnTo>
                    <a:pt x="136776" y="202847"/>
                  </a:lnTo>
                  <a:lnTo>
                    <a:pt x="156159" y="193983"/>
                  </a:lnTo>
                  <a:lnTo>
                    <a:pt x="172219" y="180343"/>
                  </a:lnTo>
                  <a:lnTo>
                    <a:pt x="184685" y="160258"/>
                  </a:lnTo>
                  <a:lnTo>
                    <a:pt x="191750" y="141305"/>
                  </a:lnTo>
                  <a:lnTo>
                    <a:pt x="193973" y="117715"/>
                  </a:lnTo>
                  <a:lnTo>
                    <a:pt x="189360" y="89167"/>
                  </a:lnTo>
                  <a:lnTo>
                    <a:pt x="182479" y="63043"/>
                  </a:lnTo>
                  <a:lnTo>
                    <a:pt x="172147" y="43503"/>
                  </a:lnTo>
                  <a:lnTo>
                    <a:pt x="153423" y="20946"/>
                  </a:lnTo>
                  <a:lnTo>
                    <a:pt x="128185" y="3327"/>
                  </a:lnTo>
                  <a:lnTo>
                    <a:pt x="113334" y="0"/>
                  </a:lnTo>
                  <a:lnTo>
                    <a:pt x="87321" y="3439"/>
                  </a:lnTo>
                  <a:lnTo>
                    <a:pt x="61487" y="11926"/>
                  </a:lnTo>
                  <a:lnTo>
                    <a:pt x="39596" y="23715"/>
                  </a:lnTo>
                  <a:lnTo>
                    <a:pt x="14036" y="42378"/>
                  </a:lnTo>
                  <a:lnTo>
                    <a:pt x="0" y="5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1" name="SMARTInkShape-603"/>
            <p:cNvSpPr/>
            <p:nvPr>
              <p:custDataLst>
                <p:tags r:id="rId11"/>
              </p:custDataLst>
            </p:nvPr>
          </p:nvSpPr>
          <p:spPr>
            <a:xfrm>
              <a:off x="3034665" y="3977663"/>
              <a:ext cx="177166" cy="31627"/>
            </a:xfrm>
            <a:custGeom>
              <a:avLst/>
              <a:gdLst/>
              <a:ahLst/>
              <a:cxnLst/>
              <a:rect l="0" t="0" r="0" b="0"/>
              <a:pathLst>
                <a:path w="177166" h="31627">
                  <a:moveTo>
                    <a:pt x="0" y="11407"/>
                  </a:moveTo>
                  <a:lnTo>
                    <a:pt x="0" y="11407"/>
                  </a:lnTo>
                  <a:lnTo>
                    <a:pt x="0" y="6486"/>
                  </a:lnTo>
                  <a:lnTo>
                    <a:pt x="5645" y="53"/>
                  </a:lnTo>
                  <a:lnTo>
                    <a:pt x="8728" y="0"/>
                  </a:lnTo>
                  <a:lnTo>
                    <a:pt x="11922" y="1681"/>
                  </a:lnTo>
                  <a:lnTo>
                    <a:pt x="15459" y="3909"/>
                  </a:lnTo>
                  <a:lnTo>
                    <a:pt x="42139" y="11466"/>
                  </a:lnTo>
                  <a:lnTo>
                    <a:pt x="69353" y="21104"/>
                  </a:lnTo>
                  <a:lnTo>
                    <a:pt x="91592" y="26893"/>
                  </a:lnTo>
                  <a:lnTo>
                    <a:pt x="120035" y="31626"/>
                  </a:lnTo>
                  <a:lnTo>
                    <a:pt x="148593" y="29082"/>
                  </a:lnTo>
                  <a:lnTo>
                    <a:pt x="159668" y="28022"/>
                  </a:lnTo>
                  <a:lnTo>
                    <a:pt x="177165" y="228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SMARTInkShape-604"/>
            <p:cNvSpPr/>
            <p:nvPr>
              <p:custDataLst>
                <p:tags r:id="rId12"/>
              </p:custDataLst>
            </p:nvPr>
          </p:nvSpPr>
          <p:spPr>
            <a:xfrm>
              <a:off x="3040380" y="3703320"/>
              <a:ext cx="154299" cy="410252"/>
            </a:xfrm>
            <a:custGeom>
              <a:avLst/>
              <a:gdLst/>
              <a:ahLst/>
              <a:cxnLst/>
              <a:rect l="0" t="0" r="0" b="0"/>
              <a:pathLst>
                <a:path w="154299" h="410252">
                  <a:moveTo>
                    <a:pt x="62865" y="0"/>
                  </a:moveTo>
                  <a:lnTo>
                    <a:pt x="62865" y="0"/>
                  </a:lnTo>
                  <a:lnTo>
                    <a:pt x="62865" y="3034"/>
                  </a:lnTo>
                  <a:lnTo>
                    <a:pt x="62230" y="3927"/>
                  </a:lnTo>
                  <a:lnTo>
                    <a:pt x="61172" y="4523"/>
                  </a:lnTo>
                  <a:lnTo>
                    <a:pt x="57944" y="5480"/>
                  </a:lnTo>
                  <a:lnTo>
                    <a:pt x="52299" y="10615"/>
                  </a:lnTo>
                  <a:lnTo>
                    <a:pt x="51511" y="16279"/>
                  </a:lnTo>
                  <a:lnTo>
                    <a:pt x="47522" y="21536"/>
                  </a:lnTo>
                  <a:lnTo>
                    <a:pt x="46521" y="25023"/>
                  </a:lnTo>
                  <a:lnTo>
                    <a:pt x="44132" y="40541"/>
                  </a:lnTo>
                  <a:lnTo>
                    <a:pt x="41228" y="51593"/>
                  </a:lnTo>
                  <a:lnTo>
                    <a:pt x="38674" y="62912"/>
                  </a:lnTo>
                  <a:lnTo>
                    <a:pt x="30305" y="86484"/>
                  </a:lnTo>
                  <a:lnTo>
                    <a:pt x="20932" y="114400"/>
                  </a:lnTo>
                  <a:lnTo>
                    <a:pt x="13120" y="142888"/>
                  </a:lnTo>
                  <a:lnTo>
                    <a:pt x="11578" y="170949"/>
                  </a:lnTo>
                  <a:lnTo>
                    <a:pt x="12131" y="178212"/>
                  </a:lnTo>
                  <a:lnTo>
                    <a:pt x="14493" y="183557"/>
                  </a:lnTo>
                  <a:lnTo>
                    <a:pt x="19393" y="190136"/>
                  </a:lnTo>
                  <a:lnTo>
                    <a:pt x="24706" y="192455"/>
                  </a:lnTo>
                  <a:lnTo>
                    <a:pt x="30665" y="194120"/>
                  </a:lnTo>
                  <a:lnTo>
                    <a:pt x="38226" y="197993"/>
                  </a:lnTo>
                  <a:lnTo>
                    <a:pt x="55512" y="199757"/>
                  </a:lnTo>
                  <a:lnTo>
                    <a:pt x="66754" y="196912"/>
                  </a:lnTo>
                  <a:lnTo>
                    <a:pt x="93350" y="184714"/>
                  </a:lnTo>
                  <a:lnTo>
                    <a:pt x="120791" y="169542"/>
                  </a:lnTo>
                  <a:lnTo>
                    <a:pt x="144515" y="152400"/>
                  </a:lnTo>
                  <a:lnTo>
                    <a:pt x="146779" y="148590"/>
                  </a:lnTo>
                  <a:lnTo>
                    <a:pt x="148420" y="144780"/>
                  </a:lnTo>
                  <a:lnTo>
                    <a:pt x="154038" y="137494"/>
                  </a:lnTo>
                  <a:lnTo>
                    <a:pt x="154252" y="133933"/>
                  </a:lnTo>
                  <a:lnTo>
                    <a:pt x="154298" y="136610"/>
                  </a:lnTo>
                  <a:lnTo>
                    <a:pt x="137116" y="157729"/>
                  </a:lnTo>
                  <a:lnTo>
                    <a:pt x="132696" y="166622"/>
                  </a:lnTo>
                  <a:lnTo>
                    <a:pt x="123702" y="180038"/>
                  </a:lnTo>
                  <a:lnTo>
                    <a:pt x="112959" y="204991"/>
                  </a:lnTo>
                  <a:lnTo>
                    <a:pt x="101829" y="228452"/>
                  </a:lnTo>
                  <a:lnTo>
                    <a:pt x="88953" y="252066"/>
                  </a:lnTo>
                  <a:lnTo>
                    <a:pt x="75873" y="278838"/>
                  </a:lnTo>
                  <a:lnTo>
                    <a:pt x="63953" y="305692"/>
                  </a:lnTo>
                  <a:lnTo>
                    <a:pt x="53296" y="330893"/>
                  </a:lnTo>
                  <a:lnTo>
                    <a:pt x="38972" y="356935"/>
                  </a:lnTo>
                  <a:lnTo>
                    <a:pt x="24816" y="384739"/>
                  </a:lnTo>
                  <a:lnTo>
                    <a:pt x="11549" y="408715"/>
                  </a:lnTo>
                  <a:lnTo>
                    <a:pt x="10239" y="409637"/>
                  </a:lnTo>
                  <a:lnTo>
                    <a:pt x="8731" y="410251"/>
                  </a:lnTo>
                  <a:lnTo>
                    <a:pt x="7726" y="410026"/>
                  </a:lnTo>
                  <a:lnTo>
                    <a:pt x="7056" y="409240"/>
                  </a:lnTo>
                  <a:lnTo>
                    <a:pt x="6311" y="406674"/>
                  </a:lnTo>
                  <a:lnTo>
                    <a:pt x="5257" y="401025"/>
                  </a:lnTo>
                  <a:lnTo>
                    <a:pt x="545" y="389241"/>
                  </a:lnTo>
                  <a:lnTo>
                    <a:pt x="0" y="382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SMARTInkShape-605"/>
            <p:cNvSpPr/>
            <p:nvPr>
              <p:custDataLst>
                <p:tags r:id="rId13"/>
              </p:custDataLst>
            </p:nvPr>
          </p:nvSpPr>
          <p:spPr>
            <a:xfrm>
              <a:off x="2406015" y="3714764"/>
              <a:ext cx="1817371" cy="160007"/>
            </a:xfrm>
            <a:custGeom>
              <a:avLst/>
              <a:gdLst/>
              <a:ahLst/>
              <a:cxnLst/>
              <a:rect l="0" t="0" r="0" b="0"/>
              <a:pathLst>
                <a:path w="1817371" h="160007">
                  <a:moveTo>
                    <a:pt x="1817370" y="131431"/>
                  </a:moveTo>
                  <a:lnTo>
                    <a:pt x="1817370" y="131431"/>
                  </a:lnTo>
                  <a:lnTo>
                    <a:pt x="1814336" y="131431"/>
                  </a:lnTo>
                  <a:lnTo>
                    <a:pt x="1811153" y="133124"/>
                  </a:lnTo>
                  <a:lnTo>
                    <a:pt x="1807622" y="135358"/>
                  </a:lnTo>
                  <a:lnTo>
                    <a:pt x="1800181" y="136793"/>
                  </a:lnTo>
                  <a:lnTo>
                    <a:pt x="1775694" y="137140"/>
                  </a:lnTo>
                  <a:lnTo>
                    <a:pt x="1771754" y="135450"/>
                  </a:lnTo>
                  <a:lnTo>
                    <a:pt x="1769815" y="134110"/>
                  </a:lnTo>
                  <a:lnTo>
                    <a:pt x="1761017" y="132225"/>
                  </a:lnTo>
                  <a:lnTo>
                    <a:pt x="1733119" y="131445"/>
                  </a:lnTo>
                  <a:lnTo>
                    <a:pt x="1705032" y="131431"/>
                  </a:lnTo>
                  <a:lnTo>
                    <a:pt x="1678215" y="131431"/>
                  </a:lnTo>
                  <a:lnTo>
                    <a:pt x="1655022" y="130796"/>
                  </a:lnTo>
                  <a:lnTo>
                    <a:pt x="1631913" y="126245"/>
                  </a:lnTo>
                  <a:lnTo>
                    <a:pt x="1612815" y="124127"/>
                  </a:lnTo>
                  <a:lnTo>
                    <a:pt x="1598858" y="121224"/>
                  </a:lnTo>
                  <a:lnTo>
                    <a:pt x="1572009" y="118415"/>
                  </a:lnTo>
                  <a:lnTo>
                    <a:pt x="1558615" y="115510"/>
                  </a:lnTo>
                  <a:lnTo>
                    <a:pt x="1544275" y="112955"/>
                  </a:lnTo>
                  <a:lnTo>
                    <a:pt x="1530290" y="109870"/>
                  </a:lnTo>
                  <a:lnTo>
                    <a:pt x="1515774" y="107262"/>
                  </a:lnTo>
                  <a:lnTo>
                    <a:pt x="1501736" y="104162"/>
                  </a:lnTo>
                  <a:lnTo>
                    <a:pt x="1474298" y="102393"/>
                  </a:lnTo>
                  <a:lnTo>
                    <a:pt x="1448906" y="97958"/>
                  </a:lnTo>
                  <a:lnTo>
                    <a:pt x="1424923" y="93375"/>
                  </a:lnTo>
                  <a:lnTo>
                    <a:pt x="1396512" y="88649"/>
                  </a:lnTo>
                  <a:lnTo>
                    <a:pt x="1372005" y="85656"/>
                  </a:lnTo>
                  <a:lnTo>
                    <a:pt x="1348820" y="81302"/>
                  </a:lnTo>
                  <a:lnTo>
                    <a:pt x="1325896" y="77220"/>
                  </a:lnTo>
                  <a:lnTo>
                    <a:pt x="1302388" y="70934"/>
                  </a:lnTo>
                  <a:lnTo>
                    <a:pt x="1275637" y="67340"/>
                  </a:lnTo>
                  <a:lnTo>
                    <a:pt x="1248787" y="63738"/>
                  </a:lnTo>
                  <a:lnTo>
                    <a:pt x="1222951" y="58463"/>
                  </a:lnTo>
                  <a:lnTo>
                    <a:pt x="1201473" y="53790"/>
                  </a:lnTo>
                  <a:lnTo>
                    <a:pt x="1173153" y="50195"/>
                  </a:lnTo>
                  <a:lnTo>
                    <a:pt x="1145993" y="46593"/>
                  </a:lnTo>
                  <a:lnTo>
                    <a:pt x="1123708" y="42935"/>
                  </a:lnTo>
                  <a:lnTo>
                    <a:pt x="1101018" y="37829"/>
                  </a:lnTo>
                  <a:lnTo>
                    <a:pt x="1078209" y="35329"/>
                  </a:lnTo>
                  <a:lnTo>
                    <a:pt x="1051673" y="33849"/>
                  </a:lnTo>
                  <a:lnTo>
                    <a:pt x="1030074" y="29775"/>
                  </a:lnTo>
                  <a:lnTo>
                    <a:pt x="1007587" y="25181"/>
                  </a:lnTo>
                  <a:lnTo>
                    <a:pt x="984838" y="23538"/>
                  </a:lnTo>
                  <a:lnTo>
                    <a:pt x="962011" y="22416"/>
                  </a:lnTo>
                  <a:lnTo>
                    <a:pt x="939161" y="18979"/>
                  </a:lnTo>
                  <a:lnTo>
                    <a:pt x="916304" y="17043"/>
                  </a:lnTo>
                  <a:lnTo>
                    <a:pt x="892810" y="13365"/>
                  </a:lnTo>
                  <a:lnTo>
                    <a:pt x="867292" y="11359"/>
                  </a:lnTo>
                  <a:lnTo>
                    <a:pt x="839266" y="7007"/>
                  </a:lnTo>
                  <a:lnTo>
                    <a:pt x="816997" y="6088"/>
                  </a:lnTo>
                  <a:lnTo>
                    <a:pt x="794311" y="5815"/>
                  </a:lnTo>
                  <a:lnTo>
                    <a:pt x="769810" y="5735"/>
                  </a:lnTo>
                  <a:lnTo>
                    <a:pt x="744135" y="4018"/>
                  </a:lnTo>
                  <a:lnTo>
                    <a:pt x="715738" y="782"/>
                  </a:lnTo>
                  <a:lnTo>
                    <a:pt x="687221" y="143"/>
                  </a:lnTo>
                  <a:lnTo>
                    <a:pt x="664702" y="33"/>
                  </a:lnTo>
                  <a:lnTo>
                    <a:pt x="641308" y="0"/>
                  </a:lnTo>
                  <a:lnTo>
                    <a:pt x="615185" y="625"/>
                  </a:lnTo>
                  <a:lnTo>
                    <a:pt x="591076" y="3914"/>
                  </a:lnTo>
                  <a:lnTo>
                    <a:pt x="567846" y="5172"/>
                  </a:lnTo>
                  <a:lnTo>
                    <a:pt x="544876" y="5544"/>
                  </a:lnTo>
                  <a:lnTo>
                    <a:pt x="521984" y="5655"/>
                  </a:lnTo>
                  <a:lnTo>
                    <a:pt x="499114" y="6322"/>
                  </a:lnTo>
                  <a:lnTo>
                    <a:pt x="476886" y="9624"/>
                  </a:lnTo>
                  <a:lnTo>
                    <a:pt x="450294" y="12755"/>
                  </a:lnTo>
                  <a:lnTo>
                    <a:pt x="423804" y="16267"/>
                  </a:lnTo>
                  <a:lnTo>
                    <a:pt x="396299" y="21523"/>
                  </a:lnTo>
                  <a:lnTo>
                    <a:pt x="371863" y="26982"/>
                  </a:lnTo>
                  <a:lnTo>
                    <a:pt x="348692" y="31283"/>
                  </a:lnTo>
                  <a:lnTo>
                    <a:pt x="321843" y="34320"/>
                  </a:lnTo>
                  <a:lnTo>
                    <a:pt x="297536" y="40376"/>
                  </a:lnTo>
                  <a:lnTo>
                    <a:pt x="274390" y="47687"/>
                  </a:lnTo>
                  <a:lnTo>
                    <a:pt x="250839" y="55246"/>
                  </a:lnTo>
                  <a:lnTo>
                    <a:pt x="224080" y="62853"/>
                  </a:lnTo>
                  <a:lnTo>
                    <a:pt x="200261" y="70472"/>
                  </a:lnTo>
                  <a:lnTo>
                    <a:pt x="177212" y="78726"/>
                  </a:lnTo>
                  <a:lnTo>
                    <a:pt x="154314" y="90234"/>
                  </a:lnTo>
                  <a:lnTo>
                    <a:pt x="126366" y="100794"/>
                  </a:lnTo>
                  <a:lnTo>
                    <a:pt x="102076" y="110455"/>
                  </a:lnTo>
                  <a:lnTo>
                    <a:pt x="75884" y="119998"/>
                  </a:lnTo>
                  <a:lnTo>
                    <a:pt x="53268" y="131431"/>
                  </a:lnTo>
                  <a:lnTo>
                    <a:pt x="41143" y="139051"/>
                  </a:lnTo>
                  <a:lnTo>
                    <a:pt x="28976" y="144052"/>
                  </a:lnTo>
                  <a:lnTo>
                    <a:pt x="24943" y="146565"/>
                  </a:lnTo>
                  <a:lnTo>
                    <a:pt x="19103" y="148615"/>
                  </a:lnTo>
                  <a:lnTo>
                    <a:pt x="5718" y="158426"/>
                  </a:lnTo>
                  <a:lnTo>
                    <a:pt x="0" y="160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SMARTInkShape-606"/>
            <p:cNvSpPr/>
            <p:nvPr>
              <p:custDataLst>
                <p:tags r:id="rId14"/>
              </p:custDataLst>
            </p:nvPr>
          </p:nvSpPr>
          <p:spPr>
            <a:xfrm>
              <a:off x="4166235" y="3371850"/>
              <a:ext cx="45714" cy="382905"/>
            </a:xfrm>
            <a:custGeom>
              <a:avLst/>
              <a:gdLst/>
              <a:ahLst/>
              <a:cxnLst/>
              <a:rect l="0" t="0" r="0" b="0"/>
              <a:pathLst>
                <a:path w="45714" h="382905">
                  <a:moveTo>
                    <a:pt x="5715" y="0"/>
                  </a:moveTo>
                  <a:lnTo>
                    <a:pt x="5715" y="0"/>
                  </a:lnTo>
                  <a:lnTo>
                    <a:pt x="14458" y="0"/>
                  </a:lnTo>
                  <a:lnTo>
                    <a:pt x="15354" y="635"/>
                  </a:lnTo>
                  <a:lnTo>
                    <a:pt x="15951" y="1693"/>
                  </a:lnTo>
                  <a:lnTo>
                    <a:pt x="16348" y="3034"/>
                  </a:lnTo>
                  <a:lnTo>
                    <a:pt x="21564" y="11578"/>
                  </a:lnTo>
                  <a:lnTo>
                    <a:pt x="28963" y="29090"/>
                  </a:lnTo>
                  <a:lnTo>
                    <a:pt x="31922" y="37059"/>
                  </a:lnTo>
                  <a:lnTo>
                    <a:pt x="38010" y="64895"/>
                  </a:lnTo>
                  <a:lnTo>
                    <a:pt x="41304" y="87819"/>
                  </a:lnTo>
                  <a:lnTo>
                    <a:pt x="44848" y="113585"/>
                  </a:lnTo>
                  <a:lnTo>
                    <a:pt x="45548" y="137654"/>
                  </a:lnTo>
                  <a:lnTo>
                    <a:pt x="45686" y="164516"/>
                  </a:lnTo>
                  <a:lnTo>
                    <a:pt x="45713" y="191388"/>
                  </a:lnTo>
                  <a:lnTo>
                    <a:pt x="42684" y="213623"/>
                  </a:lnTo>
                  <a:lnTo>
                    <a:pt x="40534" y="239964"/>
                  </a:lnTo>
                  <a:lnTo>
                    <a:pt x="38416" y="267275"/>
                  </a:lnTo>
                  <a:lnTo>
                    <a:pt x="32071" y="291202"/>
                  </a:lnTo>
                  <a:lnTo>
                    <a:pt x="24512" y="315482"/>
                  </a:lnTo>
                  <a:lnTo>
                    <a:pt x="21656" y="330119"/>
                  </a:lnTo>
                  <a:lnTo>
                    <a:pt x="12739" y="358670"/>
                  </a:lnTo>
                  <a:lnTo>
                    <a:pt x="11430" y="382904"/>
                  </a:lnTo>
                  <a:lnTo>
                    <a:pt x="8396" y="379871"/>
                  </a:lnTo>
                  <a:lnTo>
                    <a:pt x="6906" y="376688"/>
                  </a:lnTo>
                  <a:lnTo>
                    <a:pt x="5951" y="372504"/>
                  </a:lnTo>
                  <a:lnTo>
                    <a:pt x="0" y="365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SMARTInkShape-607"/>
            <p:cNvSpPr/>
            <p:nvPr>
              <p:custDataLst>
                <p:tags r:id="rId15"/>
              </p:custDataLst>
            </p:nvPr>
          </p:nvSpPr>
          <p:spPr>
            <a:xfrm>
              <a:off x="3938442" y="3486235"/>
              <a:ext cx="130296" cy="148405"/>
            </a:xfrm>
            <a:custGeom>
              <a:avLst/>
              <a:gdLst/>
              <a:ahLst/>
              <a:cxnLst/>
              <a:rect l="0" t="0" r="0" b="0"/>
              <a:pathLst>
                <a:path w="130296" h="148405">
                  <a:moveTo>
                    <a:pt x="16338" y="28490"/>
                  </a:moveTo>
                  <a:lnTo>
                    <a:pt x="16338" y="28490"/>
                  </a:lnTo>
                  <a:lnTo>
                    <a:pt x="16338" y="33411"/>
                  </a:lnTo>
                  <a:lnTo>
                    <a:pt x="16973" y="33675"/>
                  </a:lnTo>
                  <a:lnTo>
                    <a:pt x="21259" y="34135"/>
                  </a:lnTo>
                  <a:lnTo>
                    <a:pt x="17063" y="34199"/>
                  </a:lnTo>
                  <a:lnTo>
                    <a:pt x="16660" y="35895"/>
                  </a:lnTo>
                  <a:lnTo>
                    <a:pt x="16553" y="37237"/>
                  </a:lnTo>
                  <a:lnTo>
                    <a:pt x="14740" y="40421"/>
                  </a:lnTo>
                  <a:lnTo>
                    <a:pt x="12453" y="43953"/>
                  </a:lnTo>
                  <a:lnTo>
                    <a:pt x="4850" y="70629"/>
                  </a:lnTo>
                  <a:lnTo>
                    <a:pt x="63" y="89480"/>
                  </a:lnTo>
                  <a:lnTo>
                    <a:pt x="0" y="107989"/>
                  </a:lnTo>
                  <a:lnTo>
                    <a:pt x="7170" y="124300"/>
                  </a:lnTo>
                  <a:lnTo>
                    <a:pt x="18274" y="138695"/>
                  </a:lnTo>
                  <a:lnTo>
                    <a:pt x="27001" y="144610"/>
                  </a:lnTo>
                  <a:lnTo>
                    <a:pt x="37630" y="147351"/>
                  </a:lnTo>
                  <a:lnTo>
                    <a:pt x="60183" y="148404"/>
                  </a:lnTo>
                  <a:lnTo>
                    <a:pt x="75399" y="143922"/>
                  </a:lnTo>
                  <a:lnTo>
                    <a:pt x="98253" y="132562"/>
                  </a:lnTo>
                  <a:lnTo>
                    <a:pt x="109048" y="122967"/>
                  </a:lnTo>
                  <a:lnTo>
                    <a:pt x="124774" y="97025"/>
                  </a:lnTo>
                  <a:lnTo>
                    <a:pt x="128032" y="89430"/>
                  </a:lnTo>
                  <a:lnTo>
                    <a:pt x="130295" y="70398"/>
                  </a:lnTo>
                  <a:lnTo>
                    <a:pt x="124798" y="44365"/>
                  </a:lnTo>
                  <a:lnTo>
                    <a:pt x="122116" y="39144"/>
                  </a:lnTo>
                  <a:lnTo>
                    <a:pt x="97336" y="12386"/>
                  </a:lnTo>
                  <a:lnTo>
                    <a:pt x="91919" y="8632"/>
                  </a:lnTo>
                  <a:lnTo>
                    <a:pt x="72453" y="885"/>
                  </a:lnTo>
                  <a:lnTo>
                    <a:pt x="55309" y="0"/>
                  </a:lnTo>
                  <a:lnTo>
                    <a:pt x="51015" y="1646"/>
                  </a:lnTo>
                  <a:lnTo>
                    <a:pt x="46118" y="4843"/>
                  </a:lnTo>
                  <a:lnTo>
                    <a:pt x="35075" y="22540"/>
                  </a:lnTo>
                  <a:lnTo>
                    <a:pt x="33483" y="284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7" name="SMARTInkShape-608"/>
          <p:cNvSpPr/>
          <p:nvPr>
            <p:custDataLst>
              <p:tags r:id="rId1"/>
            </p:custDataLst>
          </p:nvPr>
        </p:nvSpPr>
        <p:spPr>
          <a:xfrm>
            <a:off x="2366010" y="3274695"/>
            <a:ext cx="68581" cy="451486"/>
          </a:xfrm>
          <a:custGeom>
            <a:avLst/>
            <a:gdLst/>
            <a:ahLst/>
            <a:cxnLst/>
            <a:rect l="0" t="0" r="0" b="0"/>
            <a:pathLst>
              <a:path w="68581" h="451486">
                <a:moveTo>
                  <a:pt x="68580" y="0"/>
                </a:moveTo>
                <a:lnTo>
                  <a:pt x="68580" y="0"/>
                </a:lnTo>
                <a:lnTo>
                  <a:pt x="63100" y="5480"/>
                </a:lnTo>
                <a:lnTo>
                  <a:pt x="59901" y="5645"/>
                </a:lnTo>
                <a:lnTo>
                  <a:pt x="56679" y="7377"/>
                </a:lnTo>
                <a:lnTo>
                  <a:pt x="54931" y="8728"/>
                </a:lnTo>
                <a:lnTo>
                  <a:pt x="52989" y="11922"/>
                </a:lnTo>
                <a:lnTo>
                  <a:pt x="51491" y="15459"/>
                </a:lnTo>
                <a:lnTo>
                  <a:pt x="36147" y="37588"/>
                </a:lnTo>
                <a:lnTo>
                  <a:pt x="26664" y="63299"/>
                </a:lnTo>
                <a:lnTo>
                  <a:pt x="17144" y="89804"/>
                </a:lnTo>
                <a:lnTo>
                  <a:pt x="8255" y="114837"/>
                </a:lnTo>
                <a:lnTo>
                  <a:pt x="3016" y="139912"/>
                </a:lnTo>
                <a:lnTo>
                  <a:pt x="397" y="166097"/>
                </a:lnTo>
                <a:lnTo>
                  <a:pt x="52" y="190430"/>
                </a:lnTo>
                <a:lnTo>
                  <a:pt x="7" y="217412"/>
                </a:lnTo>
                <a:lnTo>
                  <a:pt x="1" y="244083"/>
                </a:lnTo>
                <a:lnTo>
                  <a:pt x="0" y="266724"/>
                </a:lnTo>
                <a:lnTo>
                  <a:pt x="0" y="291094"/>
                </a:lnTo>
                <a:lnTo>
                  <a:pt x="0" y="314251"/>
                </a:lnTo>
                <a:lnTo>
                  <a:pt x="0" y="338963"/>
                </a:lnTo>
                <a:lnTo>
                  <a:pt x="0" y="365994"/>
                </a:lnTo>
                <a:lnTo>
                  <a:pt x="0" y="392673"/>
                </a:lnTo>
                <a:lnTo>
                  <a:pt x="0" y="420908"/>
                </a:lnTo>
                <a:lnTo>
                  <a:pt x="5669" y="449408"/>
                </a:lnTo>
                <a:lnTo>
                  <a:pt x="5715" y="45148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SMARTInkShape-609"/>
          <p:cNvSpPr/>
          <p:nvPr>
            <p:custDataLst>
              <p:tags r:id="rId2"/>
            </p:custDataLst>
          </p:nvPr>
        </p:nvSpPr>
        <p:spPr>
          <a:xfrm>
            <a:off x="3131820" y="3543300"/>
            <a:ext cx="234316" cy="28574"/>
          </a:xfrm>
          <a:custGeom>
            <a:avLst/>
            <a:gdLst/>
            <a:ahLst/>
            <a:cxnLst/>
            <a:rect l="0" t="0" r="0" b="0"/>
            <a:pathLst>
              <a:path w="234316" h="28574">
                <a:moveTo>
                  <a:pt x="0" y="0"/>
                </a:moveTo>
                <a:lnTo>
                  <a:pt x="0" y="0"/>
                </a:lnTo>
                <a:lnTo>
                  <a:pt x="5709" y="5709"/>
                </a:lnTo>
                <a:lnTo>
                  <a:pt x="19315" y="5715"/>
                </a:lnTo>
                <a:lnTo>
                  <a:pt x="45879" y="11077"/>
                </a:lnTo>
                <a:lnTo>
                  <a:pt x="70287" y="11399"/>
                </a:lnTo>
                <a:lnTo>
                  <a:pt x="98496" y="11427"/>
                </a:lnTo>
                <a:lnTo>
                  <a:pt x="114698" y="13122"/>
                </a:lnTo>
                <a:lnTo>
                  <a:pt x="139000" y="16615"/>
                </a:lnTo>
                <a:lnTo>
                  <a:pt x="162943" y="17075"/>
                </a:lnTo>
                <a:lnTo>
                  <a:pt x="187286" y="21659"/>
                </a:lnTo>
                <a:lnTo>
                  <a:pt x="209911" y="23448"/>
                </a:lnTo>
                <a:lnTo>
                  <a:pt x="227225" y="28337"/>
                </a:lnTo>
                <a:lnTo>
                  <a:pt x="234235" y="28573"/>
                </a:lnTo>
                <a:lnTo>
                  <a:pt x="234315" y="2286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62" name="SMARTInkShape-Group113"/>
          <p:cNvGrpSpPr/>
          <p:nvPr/>
        </p:nvGrpSpPr>
        <p:grpSpPr>
          <a:xfrm>
            <a:off x="2446072" y="3354876"/>
            <a:ext cx="508491" cy="319791"/>
            <a:chOff x="2446072" y="3354876"/>
            <a:chExt cx="508491" cy="319791"/>
          </a:xfrm>
        </p:grpSpPr>
        <p:sp>
          <p:nvSpPr>
            <p:cNvPr id="59" name="SMARTInkShape-610"/>
            <p:cNvSpPr/>
            <p:nvPr>
              <p:custDataLst>
                <p:tags r:id="rId3"/>
              </p:custDataLst>
            </p:nvPr>
          </p:nvSpPr>
          <p:spPr>
            <a:xfrm>
              <a:off x="2863300" y="3389003"/>
              <a:ext cx="91263" cy="285664"/>
            </a:xfrm>
            <a:custGeom>
              <a:avLst/>
              <a:gdLst/>
              <a:ahLst/>
              <a:cxnLst/>
              <a:rect l="0" t="0" r="0" b="0"/>
              <a:pathLst>
                <a:path w="91263" h="285664">
                  <a:moveTo>
                    <a:pt x="39920" y="11422"/>
                  </a:moveTo>
                  <a:lnTo>
                    <a:pt x="39920" y="11422"/>
                  </a:lnTo>
                  <a:lnTo>
                    <a:pt x="47874" y="11422"/>
                  </a:lnTo>
                  <a:lnTo>
                    <a:pt x="49033" y="10787"/>
                  </a:lnTo>
                  <a:lnTo>
                    <a:pt x="49805" y="9729"/>
                  </a:lnTo>
                  <a:lnTo>
                    <a:pt x="51298" y="6859"/>
                  </a:lnTo>
                  <a:lnTo>
                    <a:pt x="54079" y="3467"/>
                  </a:lnTo>
                  <a:lnTo>
                    <a:pt x="57431" y="1537"/>
                  </a:lnTo>
                  <a:lnTo>
                    <a:pt x="62687" y="19"/>
                  </a:lnTo>
                  <a:lnTo>
                    <a:pt x="59719" y="0"/>
                  </a:lnTo>
                  <a:lnTo>
                    <a:pt x="58834" y="632"/>
                  </a:lnTo>
                  <a:lnTo>
                    <a:pt x="52645" y="11571"/>
                  </a:lnTo>
                  <a:lnTo>
                    <a:pt x="52213" y="13426"/>
                  </a:lnTo>
                  <a:lnTo>
                    <a:pt x="34443" y="40149"/>
                  </a:lnTo>
                  <a:lnTo>
                    <a:pt x="22796" y="64564"/>
                  </a:lnTo>
                  <a:lnTo>
                    <a:pt x="18340" y="74410"/>
                  </a:lnTo>
                  <a:lnTo>
                    <a:pt x="9960" y="87094"/>
                  </a:lnTo>
                  <a:lnTo>
                    <a:pt x="1360" y="114261"/>
                  </a:lnTo>
                  <a:lnTo>
                    <a:pt x="0" y="140960"/>
                  </a:lnTo>
                  <a:lnTo>
                    <a:pt x="1646" y="146888"/>
                  </a:lnTo>
                  <a:lnTo>
                    <a:pt x="3859" y="151639"/>
                  </a:lnTo>
                  <a:lnTo>
                    <a:pt x="8431" y="164851"/>
                  </a:lnTo>
                  <a:lnTo>
                    <a:pt x="13515" y="172523"/>
                  </a:lnTo>
                  <a:lnTo>
                    <a:pt x="17178" y="175097"/>
                  </a:lnTo>
                  <a:lnTo>
                    <a:pt x="20922" y="176877"/>
                  </a:lnTo>
                  <a:lnTo>
                    <a:pt x="27368" y="181957"/>
                  </a:lnTo>
                  <a:lnTo>
                    <a:pt x="31191" y="182601"/>
                  </a:lnTo>
                  <a:lnTo>
                    <a:pt x="32196" y="183326"/>
                  </a:lnTo>
                  <a:lnTo>
                    <a:pt x="32866" y="184445"/>
                  </a:lnTo>
                  <a:lnTo>
                    <a:pt x="33940" y="187769"/>
                  </a:lnTo>
                  <a:lnTo>
                    <a:pt x="34127" y="185311"/>
                  </a:lnTo>
                  <a:lnTo>
                    <a:pt x="34788" y="184498"/>
                  </a:lnTo>
                  <a:lnTo>
                    <a:pt x="37216" y="183594"/>
                  </a:lnTo>
                  <a:lnTo>
                    <a:pt x="38117" y="182719"/>
                  </a:lnTo>
                  <a:lnTo>
                    <a:pt x="39119" y="180052"/>
                  </a:lnTo>
                  <a:lnTo>
                    <a:pt x="40397" y="173166"/>
                  </a:lnTo>
                  <a:lnTo>
                    <a:pt x="49654" y="161901"/>
                  </a:lnTo>
                  <a:lnTo>
                    <a:pt x="57106" y="152601"/>
                  </a:lnTo>
                  <a:lnTo>
                    <a:pt x="68499" y="137505"/>
                  </a:lnTo>
                  <a:lnTo>
                    <a:pt x="82624" y="123028"/>
                  </a:lnTo>
                  <a:lnTo>
                    <a:pt x="85993" y="121350"/>
                  </a:lnTo>
                  <a:lnTo>
                    <a:pt x="91262" y="120030"/>
                  </a:lnTo>
                  <a:lnTo>
                    <a:pt x="74165" y="138889"/>
                  </a:lnTo>
                  <a:lnTo>
                    <a:pt x="57064" y="166125"/>
                  </a:lnTo>
                  <a:lnTo>
                    <a:pt x="49656" y="177275"/>
                  </a:lnTo>
                  <a:lnTo>
                    <a:pt x="38809" y="192420"/>
                  </a:lnTo>
                  <a:lnTo>
                    <a:pt x="30547" y="218433"/>
                  </a:lnTo>
                  <a:lnTo>
                    <a:pt x="28671" y="236742"/>
                  </a:lnTo>
                  <a:lnTo>
                    <a:pt x="28492" y="264694"/>
                  </a:lnTo>
                  <a:lnTo>
                    <a:pt x="28490" y="285663"/>
                  </a:lnTo>
                  <a:lnTo>
                    <a:pt x="28490" y="274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0" name="SMARTInkShape-611"/>
            <p:cNvSpPr/>
            <p:nvPr>
              <p:custDataLst>
                <p:tags r:id="rId4"/>
              </p:custDataLst>
            </p:nvPr>
          </p:nvSpPr>
          <p:spPr>
            <a:xfrm>
              <a:off x="2617733" y="3463627"/>
              <a:ext cx="122688" cy="199581"/>
            </a:xfrm>
            <a:custGeom>
              <a:avLst/>
              <a:gdLst/>
              <a:ahLst/>
              <a:cxnLst/>
              <a:rect l="0" t="0" r="0" b="0"/>
              <a:pathLst>
                <a:path w="122688" h="199581">
                  <a:moveTo>
                    <a:pt x="28312" y="11093"/>
                  </a:moveTo>
                  <a:lnTo>
                    <a:pt x="28312" y="11093"/>
                  </a:lnTo>
                  <a:lnTo>
                    <a:pt x="28312" y="19841"/>
                  </a:lnTo>
                  <a:lnTo>
                    <a:pt x="26619" y="23024"/>
                  </a:lnTo>
                  <a:lnTo>
                    <a:pt x="20358" y="33276"/>
                  </a:lnTo>
                  <a:lnTo>
                    <a:pt x="9018" y="60890"/>
                  </a:lnTo>
                  <a:lnTo>
                    <a:pt x="2731" y="88427"/>
                  </a:lnTo>
                  <a:lnTo>
                    <a:pt x="0" y="116911"/>
                  </a:lnTo>
                  <a:lnTo>
                    <a:pt x="4681" y="145478"/>
                  </a:lnTo>
                  <a:lnTo>
                    <a:pt x="13339" y="169131"/>
                  </a:lnTo>
                  <a:lnTo>
                    <a:pt x="24525" y="189028"/>
                  </a:lnTo>
                  <a:lnTo>
                    <a:pt x="33258" y="195542"/>
                  </a:lnTo>
                  <a:lnTo>
                    <a:pt x="40855" y="198460"/>
                  </a:lnTo>
                  <a:lnTo>
                    <a:pt x="56041" y="199580"/>
                  </a:lnTo>
                  <a:lnTo>
                    <a:pt x="61379" y="197946"/>
                  </a:lnTo>
                  <a:lnTo>
                    <a:pt x="65869" y="195739"/>
                  </a:lnTo>
                  <a:lnTo>
                    <a:pt x="69980" y="194758"/>
                  </a:lnTo>
                  <a:lnTo>
                    <a:pt x="78899" y="188138"/>
                  </a:lnTo>
                  <a:lnTo>
                    <a:pt x="98726" y="160741"/>
                  </a:lnTo>
                  <a:lnTo>
                    <a:pt x="110221" y="133733"/>
                  </a:lnTo>
                  <a:lnTo>
                    <a:pt x="118058" y="114058"/>
                  </a:lnTo>
                  <a:lnTo>
                    <a:pt x="121297" y="86588"/>
                  </a:lnTo>
                  <a:lnTo>
                    <a:pt x="122687" y="82378"/>
                  </a:lnTo>
                  <a:lnTo>
                    <a:pt x="122538" y="74314"/>
                  </a:lnTo>
                  <a:lnTo>
                    <a:pt x="116881" y="47309"/>
                  </a:lnTo>
                  <a:lnTo>
                    <a:pt x="100677" y="21512"/>
                  </a:lnTo>
                  <a:lnTo>
                    <a:pt x="75043" y="3496"/>
                  </a:lnTo>
                  <a:lnTo>
                    <a:pt x="64242" y="799"/>
                  </a:lnTo>
                  <a:lnTo>
                    <a:pt x="56032" y="0"/>
                  </a:lnTo>
                  <a:lnTo>
                    <a:pt x="35690" y="4613"/>
                  </a:lnTo>
                  <a:lnTo>
                    <a:pt x="32596" y="6138"/>
                  </a:lnTo>
                  <a:lnTo>
                    <a:pt x="12498" y="23982"/>
                  </a:lnTo>
                  <a:lnTo>
                    <a:pt x="6844" y="31984"/>
                  </a:lnTo>
                  <a:lnTo>
                    <a:pt x="5452" y="4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1" name="SMARTInkShape-612"/>
            <p:cNvSpPr/>
            <p:nvPr>
              <p:custDataLst>
                <p:tags r:id="rId5"/>
              </p:custDataLst>
            </p:nvPr>
          </p:nvSpPr>
          <p:spPr>
            <a:xfrm>
              <a:off x="2446072" y="3354876"/>
              <a:ext cx="154254" cy="285548"/>
            </a:xfrm>
            <a:custGeom>
              <a:avLst/>
              <a:gdLst/>
              <a:ahLst/>
              <a:cxnLst/>
              <a:rect l="0" t="0" r="0" b="0"/>
              <a:pathLst>
                <a:path w="154254" h="285548">
                  <a:moveTo>
                    <a:pt x="51383" y="171279"/>
                  </a:moveTo>
                  <a:lnTo>
                    <a:pt x="51383" y="171279"/>
                  </a:lnTo>
                  <a:lnTo>
                    <a:pt x="63166" y="162789"/>
                  </a:lnTo>
                  <a:lnTo>
                    <a:pt x="70856" y="152365"/>
                  </a:lnTo>
                  <a:lnTo>
                    <a:pt x="72738" y="146786"/>
                  </a:lnTo>
                  <a:lnTo>
                    <a:pt x="73239" y="143521"/>
                  </a:lnTo>
                  <a:lnTo>
                    <a:pt x="74844" y="140708"/>
                  </a:lnTo>
                  <a:lnTo>
                    <a:pt x="81900" y="133082"/>
                  </a:lnTo>
                  <a:lnTo>
                    <a:pt x="91669" y="106603"/>
                  </a:lnTo>
                  <a:lnTo>
                    <a:pt x="102843" y="80181"/>
                  </a:lnTo>
                  <a:lnTo>
                    <a:pt x="106004" y="72371"/>
                  </a:lnTo>
                  <a:lnTo>
                    <a:pt x="112908" y="45558"/>
                  </a:lnTo>
                  <a:lnTo>
                    <a:pt x="113018" y="37933"/>
                  </a:lnTo>
                  <a:lnTo>
                    <a:pt x="108375" y="19632"/>
                  </a:lnTo>
                  <a:lnTo>
                    <a:pt x="100642" y="6419"/>
                  </a:lnTo>
                  <a:lnTo>
                    <a:pt x="98192" y="4222"/>
                  </a:lnTo>
                  <a:lnTo>
                    <a:pt x="92084" y="1782"/>
                  </a:lnTo>
                  <a:lnTo>
                    <a:pt x="75247" y="0"/>
                  </a:lnTo>
                  <a:lnTo>
                    <a:pt x="69821" y="1599"/>
                  </a:lnTo>
                  <a:lnTo>
                    <a:pt x="52688" y="9721"/>
                  </a:lnTo>
                  <a:lnTo>
                    <a:pt x="48153" y="11210"/>
                  </a:lnTo>
                  <a:lnTo>
                    <a:pt x="44021" y="13989"/>
                  </a:lnTo>
                  <a:lnTo>
                    <a:pt x="41761" y="17341"/>
                  </a:lnTo>
                  <a:lnTo>
                    <a:pt x="40122" y="20947"/>
                  </a:lnTo>
                  <a:lnTo>
                    <a:pt x="37276" y="24667"/>
                  </a:lnTo>
                  <a:lnTo>
                    <a:pt x="35589" y="30129"/>
                  </a:lnTo>
                  <a:lnTo>
                    <a:pt x="35138" y="33364"/>
                  </a:lnTo>
                  <a:lnTo>
                    <a:pt x="36332" y="38652"/>
                  </a:lnTo>
                  <a:lnTo>
                    <a:pt x="38343" y="43753"/>
                  </a:lnTo>
                  <a:lnTo>
                    <a:pt x="41552" y="70220"/>
                  </a:lnTo>
                  <a:lnTo>
                    <a:pt x="51524" y="98335"/>
                  </a:lnTo>
                  <a:lnTo>
                    <a:pt x="55446" y="114529"/>
                  </a:lnTo>
                  <a:lnTo>
                    <a:pt x="57634" y="125102"/>
                  </a:lnTo>
                  <a:lnTo>
                    <a:pt x="69876" y="149236"/>
                  </a:lnTo>
                  <a:lnTo>
                    <a:pt x="79885" y="175408"/>
                  </a:lnTo>
                  <a:lnTo>
                    <a:pt x="83100" y="184544"/>
                  </a:lnTo>
                  <a:lnTo>
                    <a:pt x="89375" y="212598"/>
                  </a:lnTo>
                  <a:lnTo>
                    <a:pt x="91123" y="235195"/>
                  </a:lnTo>
                  <a:lnTo>
                    <a:pt x="89577" y="242654"/>
                  </a:lnTo>
                  <a:lnTo>
                    <a:pt x="87408" y="248721"/>
                  </a:lnTo>
                  <a:lnTo>
                    <a:pt x="82867" y="266692"/>
                  </a:lnTo>
                  <a:lnTo>
                    <a:pt x="75970" y="277239"/>
                  </a:lnTo>
                  <a:lnTo>
                    <a:pt x="72259" y="281449"/>
                  </a:lnTo>
                  <a:lnTo>
                    <a:pt x="66799" y="283743"/>
                  </a:lnTo>
                  <a:lnTo>
                    <a:pt x="43832" y="285547"/>
                  </a:lnTo>
                  <a:lnTo>
                    <a:pt x="39984" y="283871"/>
                  </a:lnTo>
                  <a:lnTo>
                    <a:pt x="36157" y="281645"/>
                  </a:lnTo>
                  <a:lnTo>
                    <a:pt x="30432" y="279757"/>
                  </a:lnTo>
                  <a:lnTo>
                    <a:pt x="9473" y="260791"/>
                  </a:lnTo>
                  <a:lnTo>
                    <a:pt x="7356" y="255300"/>
                  </a:lnTo>
                  <a:lnTo>
                    <a:pt x="5781" y="249261"/>
                  </a:lnTo>
                  <a:lnTo>
                    <a:pt x="1958" y="241657"/>
                  </a:lnTo>
                  <a:lnTo>
                    <a:pt x="0" y="214512"/>
                  </a:lnTo>
                  <a:lnTo>
                    <a:pt x="588" y="192818"/>
                  </a:lnTo>
                  <a:lnTo>
                    <a:pt x="4512" y="185351"/>
                  </a:lnTo>
                  <a:lnTo>
                    <a:pt x="24722" y="163667"/>
                  </a:lnTo>
                  <a:lnTo>
                    <a:pt x="28527" y="161546"/>
                  </a:lnTo>
                  <a:lnTo>
                    <a:pt x="35933" y="160352"/>
                  </a:lnTo>
                  <a:lnTo>
                    <a:pt x="63210" y="159862"/>
                  </a:lnTo>
                  <a:lnTo>
                    <a:pt x="89506" y="159850"/>
                  </a:lnTo>
                  <a:lnTo>
                    <a:pt x="115519" y="159849"/>
                  </a:lnTo>
                  <a:lnTo>
                    <a:pt x="133193" y="160484"/>
                  </a:lnTo>
                  <a:lnTo>
                    <a:pt x="138120" y="162883"/>
                  </a:lnTo>
                  <a:lnTo>
                    <a:pt x="140322" y="163141"/>
                  </a:lnTo>
                  <a:lnTo>
                    <a:pt x="154253" y="1598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76847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131590"/>
            <a:ext cx="6048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K tomu, aby společnost zajistila minimální úroveň zisku ve výši 740 000 Kč, může zvýšit průměrné jednotkové variabilní náklady prodávaných výrobků za jinak stejných okolností maximálně o 5,79 %. </a:t>
            </a:r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Variabilní </a:t>
            </a:r>
            <a:r>
              <a:rPr lang="cs-CZ" sz="2400" dirty="0"/>
              <a:t>náklady jsou tedy méně citlivým faktorem než cena, ale citlivějším faktorem než objem prodeje.</a:t>
            </a:r>
            <a:endParaRPr lang="cs-CZ" sz="2100" dirty="0" smtClean="0"/>
          </a:p>
        </p:txBody>
      </p:sp>
      <p:grpSp>
        <p:nvGrpSpPr>
          <p:cNvPr id="27" name="SMARTInkShape-Group114"/>
          <p:cNvGrpSpPr/>
          <p:nvPr/>
        </p:nvGrpSpPr>
        <p:grpSpPr>
          <a:xfrm>
            <a:off x="2628907" y="4183403"/>
            <a:ext cx="971201" cy="428603"/>
            <a:chOff x="2628907" y="4183403"/>
            <a:chExt cx="971201" cy="428603"/>
          </a:xfrm>
        </p:grpSpPr>
        <p:sp>
          <p:nvSpPr>
            <p:cNvPr id="21" name="SMARTInkShape-613"/>
            <p:cNvSpPr/>
            <p:nvPr>
              <p:custDataLst>
                <p:tags r:id="rId9"/>
              </p:custDataLst>
            </p:nvPr>
          </p:nvSpPr>
          <p:spPr>
            <a:xfrm>
              <a:off x="3441370" y="4321671"/>
              <a:ext cx="158738" cy="195816"/>
            </a:xfrm>
            <a:custGeom>
              <a:avLst/>
              <a:gdLst/>
              <a:ahLst/>
              <a:cxnLst/>
              <a:rect l="0" t="0" r="0" b="0"/>
              <a:pathLst>
                <a:path w="158738" h="195816">
                  <a:moveTo>
                    <a:pt x="16205" y="78879"/>
                  </a:moveTo>
                  <a:lnTo>
                    <a:pt x="16205" y="78879"/>
                  </a:lnTo>
                  <a:lnTo>
                    <a:pt x="19239" y="75845"/>
                  </a:lnTo>
                  <a:lnTo>
                    <a:pt x="20729" y="72662"/>
                  </a:lnTo>
                  <a:lnTo>
                    <a:pt x="21920" y="61737"/>
                  </a:lnTo>
                  <a:lnTo>
                    <a:pt x="21920" y="61736"/>
                  </a:lnTo>
                  <a:lnTo>
                    <a:pt x="18886" y="64768"/>
                  </a:lnTo>
                  <a:lnTo>
                    <a:pt x="17396" y="67951"/>
                  </a:lnTo>
                  <a:lnTo>
                    <a:pt x="17000" y="69688"/>
                  </a:lnTo>
                  <a:lnTo>
                    <a:pt x="8507" y="82238"/>
                  </a:lnTo>
                  <a:lnTo>
                    <a:pt x="2233" y="107896"/>
                  </a:lnTo>
                  <a:lnTo>
                    <a:pt x="0" y="124730"/>
                  </a:lnTo>
                  <a:lnTo>
                    <a:pt x="3808" y="146850"/>
                  </a:lnTo>
                  <a:lnTo>
                    <a:pt x="14383" y="172003"/>
                  </a:lnTo>
                  <a:lnTo>
                    <a:pt x="20674" y="182953"/>
                  </a:lnTo>
                  <a:lnTo>
                    <a:pt x="29665" y="189867"/>
                  </a:lnTo>
                  <a:lnTo>
                    <a:pt x="43769" y="195777"/>
                  </a:lnTo>
                  <a:lnTo>
                    <a:pt x="50892" y="195815"/>
                  </a:lnTo>
                  <a:lnTo>
                    <a:pt x="79433" y="187031"/>
                  </a:lnTo>
                  <a:lnTo>
                    <a:pt x="106485" y="171473"/>
                  </a:lnTo>
                  <a:lnTo>
                    <a:pt x="114749" y="165752"/>
                  </a:lnTo>
                  <a:lnTo>
                    <a:pt x="137445" y="140191"/>
                  </a:lnTo>
                  <a:lnTo>
                    <a:pt x="147140" y="122975"/>
                  </a:lnTo>
                  <a:lnTo>
                    <a:pt x="156473" y="96445"/>
                  </a:lnTo>
                  <a:lnTo>
                    <a:pt x="158737" y="72341"/>
                  </a:lnTo>
                  <a:lnTo>
                    <a:pt x="155945" y="58809"/>
                  </a:lnTo>
                  <a:lnTo>
                    <a:pt x="148677" y="42859"/>
                  </a:lnTo>
                  <a:lnTo>
                    <a:pt x="135078" y="26691"/>
                  </a:lnTo>
                  <a:lnTo>
                    <a:pt x="114997" y="14210"/>
                  </a:lnTo>
                  <a:lnTo>
                    <a:pt x="87461" y="2688"/>
                  </a:lnTo>
                  <a:lnTo>
                    <a:pt x="75488" y="0"/>
                  </a:lnTo>
                  <a:lnTo>
                    <a:pt x="67741" y="1065"/>
                  </a:lnTo>
                  <a:lnTo>
                    <a:pt x="40976" y="7412"/>
                  </a:lnTo>
                  <a:lnTo>
                    <a:pt x="35046" y="12402"/>
                  </a:lnTo>
                  <a:lnTo>
                    <a:pt x="30929" y="18219"/>
                  </a:lnTo>
                  <a:lnTo>
                    <a:pt x="21920" y="38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SMARTInkShape-614"/>
            <p:cNvSpPr/>
            <p:nvPr>
              <p:custDataLst>
                <p:tags r:id="rId10"/>
              </p:custDataLst>
            </p:nvPr>
          </p:nvSpPr>
          <p:spPr>
            <a:xfrm>
              <a:off x="3252170" y="4474847"/>
              <a:ext cx="73961" cy="11429"/>
            </a:xfrm>
            <a:custGeom>
              <a:avLst/>
              <a:gdLst/>
              <a:ahLst/>
              <a:cxnLst/>
              <a:rect l="0" t="0" r="0" b="0"/>
              <a:pathLst>
                <a:path w="73961" h="11429">
                  <a:moveTo>
                    <a:pt x="73960" y="11428"/>
                  </a:moveTo>
                  <a:lnTo>
                    <a:pt x="73960" y="11428"/>
                  </a:lnTo>
                  <a:lnTo>
                    <a:pt x="54831" y="11428"/>
                  </a:lnTo>
                  <a:lnTo>
                    <a:pt x="51065" y="9734"/>
                  </a:lnTo>
                  <a:lnTo>
                    <a:pt x="47274" y="7500"/>
                  </a:lnTo>
                  <a:lnTo>
                    <a:pt x="22878" y="382"/>
                  </a:lnTo>
                  <a:lnTo>
                    <a:pt x="796" y="0"/>
                  </a:lnTo>
                  <a:lnTo>
                    <a:pt x="419" y="634"/>
                  </a:lnTo>
                  <a:lnTo>
                    <a:pt x="0" y="3032"/>
                  </a:lnTo>
                  <a:lnTo>
                    <a:pt x="1507" y="6215"/>
                  </a:lnTo>
                  <a:lnTo>
                    <a:pt x="2798" y="7953"/>
                  </a:lnTo>
                  <a:lnTo>
                    <a:pt x="5926" y="9883"/>
                  </a:lnTo>
                  <a:lnTo>
                    <a:pt x="11049" y="11225"/>
                  </a:lnTo>
                  <a:lnTo>
                    <a:pt x="16810" y="114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SMARTInkShape-615"/>
            <p:cNvSpPr/>
            <p:nvPr>
              <p:custDataLst>
                <p:tags r:id="rId11"/>
              </p:custDataLst>
            </p:nvPr>
          </p:nvSpPr>
          <p:spPr>
            <a:xfrm>
              <a:off x="3497816" y="4406265"/>
              <a:ext cx="11195" cy="205741"/>
            </a:xfrm>
            <a:custGeom>
              <a:avLst/>
              <a:gdLst/>
              <a:ahLst/>
              <a:cxnLst/>
              <a:rect l="0" t="0" r="0" b="0"/>
              <a:pathLst>
                <a:path w="11195" h="205741">
                  <a:moveTo>
                    <a:pt x="5479" y="0"/>
                  </a:moveTo>
                  <a:lnTo>
                    <a:pt x="5479" y="0"/>
                  </a:lnTo>
                  <a:lnTo>
                    <a:pt x="5479" y="3034"/>
                  </a:lnTo>
                  <a:lnTo>
                    <a:pt x="4844" y="3927"/>
                  </a:lnTo>
                  <a:lnTo>
                    <a:pt x="3786" y="4523"/>
                  </a:lnTo>
                  <a:lnTo>
                    <a:pt x="2445" y="4920"/>
                  </a:lnTo>
                  <a:lnTo>
                    <a:pt x="1551" y="6455"/>
                  </a:lnTo>
                  <a:lnTo>
                    <a:pt x="0" y="21554"/>
                  </a:lnTo>
                  <a:lnTo>
                    <a:pt x="446" y="36313"/>
                  </a:lnTo>
                  <a:lnTo>
                    <a:pt x="4953" y="63628"/>
                  </a:lnTo>
                  <a:lnTo>
                    <a:pt x="5375" y="87569"/>
                  </a:lnTo>
                  <a:lnTo>
                    <a:pt x="5459" y="113535"/>
                  </a:lnTo>
                  <a:lnTo>
                    <a:pt x="5475" y="137009"/>
                  </a:lnTo>
                  <a:lnTo>
                    <a:pt x="5478" y="159990"/>
                  </a:lnTo>
                  <a:lnTo>
                    <a:pt x="5479" y="188090"/>
                  </a:lnTo>
                  <a:lnTo>
                    <a:pt x="5479" y="204247"/>
                  </a:lnTo>
                  <a:lnTo>
                    <a:pt x="6114" y="204745"/>
                  </a:lnTo>
                  <a:lnTo>
                    <a:pt x="11194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SMARTInkShape-616"/>
            <p:cNvSpPr/>
            <p:nvPr>
              <p:custDataLst>
                <p:tags r:id="rId12"/>
              </p:custDataLst>
            </p:nvPr>
          </p:nvSpPr>
          <p:spPr>
            <a:xfrm>
              <a:off x="3209356" y="4423639"/>
              <a:ext cx="76769" cy="39777"/>
            </a:xfrm>
            <a:custGeom>
              <a:avLst/>
              <a:gdLst/>
              <a:ahLst/>
              <a:cxnLst/>
              <a:rect l="0" t="0" r="0" b="0"/>
              <a:pathLst>
                <a:path w="76769" h="39777">
                  <a:moveTo>
                    <a:pt x="53909" y="11201"/>
                  </a:moveTo>
                  <a:lnTo>
                    <a:pt x="53909" y="11201"/>
                  </a:lnTo>
                  <a:lnTo>
                    <a:pt x="56943" y="8167"/>
                  </a:lnTo>
                  <a:lnTo>
                    <a:pt x="60125" y="6677"/>
                  </a:lnTo>
                  <a:lnTo>
                    <a:pt x="61864" y="6280"/>
                  </a:lnTo>
                  <a:lnTo>
                    <a:pt x="63022" y="5381"/>
                  </a:lnTo>
                  <a:lnTo>
                    <a:pt x="64309" y="2687"/>
                  </a:lnTo>
                  <a:lnTo>
                    <a:pt x="65922" y="1715"/>
                  </a:lnTo>
                  <a:lnTo>
                    <a:pt x="75090" y="27"/>
                  </a:lnTo>
                  <a:lnTo>
                    <a:pt x="75650" y="577"/>
                  </a:lnTo>
                  <a:lnTo>
                    <a:pt x="76726" y="5257"/>
                  </a:lnTo>
                  <a:lnTo>
                    <a:pt x="76768" y="0"/>
                  </a:lnTo>
                  <a:lnTo>
                    <a:pt x="66029" y="4324"/>
                  </a:lnTo>
                  <a:lnTo>
                    <a:pt x="40378" y="6075"/>
                  </a:lnTo>
                  <a:lnTo>
                    <a:pt x="15586" y="12538"/>
                  </a:lnTo>
                  <a:lnTo>
                    <a:pt x="10841" y="14970"/>
                  </a:lnTo>
                  <a:lnTo>
                    <a:pt x="4601" y="16974"/>
                  </a:lnTo>
                  <a:lnTo>
                    <a:pt x="667" y="19694"/>
                  </a:lnTo>
                  <a:lnTo>
                    <a:pt x="0" y="21308"/>
                  </a:lnTo>
                  <a:lnTo>
                    <a:pt x="189" y="23019"/>
                  </a:lnTo>
                  <a:lnTo>
                    <a:pt x="2094" y="26613"/>
                  </a:lnTo>
                  <a:lnTo>
                    <a:pt x="5057" y="30328"/>
                  </a:lnTo>
                  <a:lnTo>
                    <a:pt x="17755" y="38654"/>
                  </a:lnTo>
                  <a:lnTo>
                    <a:pt x="31049" y="397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SMARTInkShape-617"/>
            <p:cNvSpPr/>
            <p:nvPr>
              <p:custDataLst>
                <p:tags r:id="rId13"/>
              </p:custDataLst>
            </p:nvPr>
          </p:nvSpPr>
          <p:spPr>
            <a:xfrm>
              <a:off x="2628907" y="4183403"/>
              <a:ext cx="119930" cy="234261"/>
            </a:xfrm>
            <a:custGeom>
              <a:avLst/>
              <a:gdLst/>
              <a:ahLst/>
              <a:cxnLst/>
              <a:rect l="0" t="0" r="0" b="0"/>
              <a:pathLst>
                <a:path w="119930" h="234261">
                  <a:moveTo>
                    <a:pt x="39998" y="125707"/>
                  </a:moveTo>
                  <a:lnTo>
                    <a:pt x="39998" y="125707"/>
                  </a:lnTo>
                  <a:lnTo>
                    <a:pt x="39998" y="117752"/>
                  </a:lnTo>
                  <a:lnTo>
                    <a:pt x="41691" y="114128"/>
                  </a:lnTo>
                  <a:lnTo>
                    <a:pt x="43926" y="110401"/>
                  </a:lnTo>
                  <a:lnTo>
                    <a:pt x="45360" y="102834"/>
                  </a:lnTo>
                  <a:lnTo>
                    <a:pt x="45713" y="91417"/>
                  </a:lnTo>
                  <a:lnTo>
                    <a:pt x="48747" y="91417"/>
                  </a:lnTo>
                  <a:lnTo>
                    <a:pt x="49641" y="90782"/>
                  </a:lnTo>
                  <a:lnTo>
                    <a:pt x="50236" y="89724"/>
                  </a:lnTo>
                  <a:lnTo>
                    <a:pt x="50634" y="88383"/>
                  </a:lnTo>
                  <a:lnTo>
                    <a:pt x="51533" y="87489"/>
                  </a:lnTo>
                  <a:lnTo>
                    <a:pt x="57540" y="84361"/>
                  </a:lnTo>
                  <a:lnTo>
                    <a:pt x="84944" y="57896"/>
                  </a:lnTo>
                  <a:lnTo>
                    <a:pt x="101319" y="44356"/>
                  </a:lnTo>
                  <a:lnTo>
                    <a:pt x="112464" y="28936"/>
                  </a:lnTo>
                  <a:lnTo>
                    <a:pt x="119929" y="6657"/>
                  </a:lnTo>
                  <a:lnTo>
                    <a:pt x="115081" y="856"/>
                  </a:lnTo>
                  <a:lnTo>
                    <a:pt x="112949" y="368"/>
                  </a:lnTo>
                  <a:lnTo>
                    <a:pt x="105800" y="0"/>
                  </a:lnTo>
                  <a:lnTo>
                    <a:pt x="102475" y="1680"/>
                  </a:lnTo>
                  <a:lnTo>
                    <a:pt x="98881" y="3909"/>
                  </a:lnTo>
                  <a:lnTo>
                    <a:pt x="93287" y="5799"/>
                  </a:lnTo>
                  <a:lnTo>
                    <a:pt x="83806" y="13577"/>
                  </a:lnTo>
                  <a:lnTo>
                    <a:pt x="81693" y="18933"/>
                  </a:lnTo>
                  <a:lnTo>
                    <a:pt x="77303" y="32719"/>
                  </a:lnTo>
                  <a:lnTo>
                    <a:pt x="64716" y="59688"/>
                  </a:lnTo>
                  <a:lnTo>
                    <a:pt x="55232" y="86039"/>
                  </a:lnTo>
                  <a:lnTo>
                    <a:pt x="50236" y="114321"/>
                  </a:lnTo>
                  <a:lnTo>
                    <a:pt x="46606" y="137146"/>
                  </a:lnTo>
                  <a:lnTo>
                    <a:pt x="45255" y="163291"/>
                  </a:lnTo>
                  <a:lnTo>
                    <a:pt x="40816" y="189131"/>
                  </a:lnTo>
                  <a:lnTo>
                    <a:pt x="38412" y="211004"/>
                  </a:lnTo>
                  <a:lnTo>
                    <a:pt x="34827" y="225863"/>
                  </a:lnTo>
                  <a:lnTo>
                    <a:pt x="34525" y="230122"/>
                  </a:lnTo>
                  <a:lnTo>
                    <a:pt x="33809" y="231512"/>
                  </a:lnTo>
                  <a:lnTo>
                    <a:pt x="32697" y="232438"/>
                  </a:lnTo>
                  <a:lnTo>
                    <a:pt x="29384" y="233926"/>
                  </a:lnTo>
                  <a:lnTo>
                    <a:pt x="20685" y="234260"/>
                  </a:lnTo>
                  <a:lnTo>
                    <a:pt x="19503" y="233635"/>
                  </a:lnTo>
                  <a:lnTo>
                    <a:pt x="18714" y="232584"/>
                  </a:lnTo>
                  <a:lnTo>
                    <a:pt x="18189" y="231248"/>
                  </a:lnTo>
                  <a:lnTo>
                    <a:pt x="17204" y="230358"/>
                  </a:lnTo>
                  <a:lnTo>
                    <a:pt x="11060" y="227236"/>
                  </a:lnTo>
                  <a:lnTo>
                    <a:pt x="9276" y="225777"/>
                  </a:lnTo>
                  <a:lnTo>
                    <a:pt x="7294" y="220771"/>
                  </a:lnTo>
                  <a:lnTo>
                    <a:pt x="5778" y="214948"/>
                  </a:lnTo>
                  <a:lnTo>
                    <a:pt x="1324" y="206035"/>
                  </a:lnTo>
                  <a:lnTo>
                    <a:pt x="9" y="179207"/>
                  </a:lnTo>
                  <a:lnTo>
                    <a:pt x="0" y="175308"/>
                  </a:lnTo>
                  <a:lnTo>
                    <a:pt x="1689" y="171458"/>
                  </a:lnTo>
                  <a:lnTo>
                    <a:pt x="3029" y="169543"/>
                  </a:lnTo>
                  <a:lnTo>
                    <a:pt x="18348" y="158094"/>
                  </a:lnTo>
                  <a:lnTo>
                    <a:pt x="24237" y="155976"/>
                  </a:lnTo>
                  <a:lnTo>
                    <a:pt x="49604" y="149460"/>
                  </a:lnTo>
                  <a:lnTo>
                    <a:pt x="77927" y="148571"/>
                  </a:lnTo>
                  <a:lnTo>
                    <a:pt x="80003" y="148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SMARTInkShape-618"/>
            <p:cNvSpPr/>
            <p:nvPr>
              <p:custDataLst>
                <p:tags r:id="rId14"/>
              </p:custDataLst>
            </p:nvPr>
          </p:nvSpPr>
          <p:spPr>
            <a:xfrm>
              <a:off x="2692030" y="4263397"/>
              <a:ext cx="451191" cy="268234"/>
            </a:xfrm>
            <a:custGeom>
              <a:avLst/>
              <a:gdLst/>
              <a:ahLst/>
              <a:cxnLst/>
              <a:rect l="0" t="0" r="0" b="0"/>
              <a:pathLst>
                <a:path w="451191" h="268234">
                  <a:moveTo>
                    <a:pt x="62600" y="74288"/>
                  </a:moveTo>
                  <a:lnTo>
                    <a:pt x="62600" y="74288"/>
                  </a:lnTo>
                  <a:lnTo>
                    <a:pt x="67521" y="79208"/>
                  </a:lnTo>
                  <a:lnTo>
                    <a:pt x="68080" y="82801"/>
                  </a:lnTo>
                  <a:lnTo>
                    <a:pt x="62481" y="100480"/>
                  </a:lnTo>
                  <a:lnTo>
                    <a:pt x="58825" y="107166"/>
                  </a:lnTo>
                  <a:lnTo>
                    <a:pt x="56825" y="116274"/>
                  </a:lnTo>
                  <a:lnTo>
                    <a:pt x="53128" y="123911"/>
                  </a:lnTo>
                  <a:lnTo>
                    <a:pt x="51115" y="133300"/>
                  </a:lnTo>
                  <a:lnTo>
                    <a:pt x="37759" y="160253"/>
                  </a:lnTo>
                  <a:lnTo>
                    <a:pt x="26398" y="186077"/>
                  </a:lnTo>
                  <a:lnTo>
                    <a:pt x="14975" y="212524"/>
                  </a:lnTo>
                  <a:lnTo>
                    <a:pt x="7143" y="233948"/>
                  </a:lnTo>
                  <a:lnTo>
                    <a:pt x="4258" y="245631"/>
                  </a:lnTo>
                  <a:lnTo>
                    <a:pt x="629" y="257923"/>
                  </a:lnTo>
                  <a:lnTo>
                    <a:pt x="0" y="264447"/>
                  </a:lnTo>
                  <a:lnTo>
                    <a:pt x="547" y="265831"/>
                  </a:lnTo>
                  <a:lnTo>
                    <a:pt x="1546" y="266753"/>
                  </a:lnTo>
                  <a:lnTo>
                    <a:pt x="4679" y="268233"/>
                  </a:lnTo>
                  <a:lnTo>
                    <a:pt x="13788" y="263963"/>
                  </a:lnTo>
                  <a:lnTo>
                    <a:pt x="36017" y="246987"/>
                  </a:lnTo>
                  <a:lnTo>
                    <a:pt x="56038" y="218968"/>
                  </a:lnTo>
                  <a:lnTo>
                    <a:pt x="82978" y="191087"/>
                  </a:lnTo>
                  <a:lnTo>
                    <a:pt x="94299" y="179115"/>
                  </a:lnTo>
                  <a:lnTo>
                    <a:pt x="98072" y="171453"/>
                  </a:lnTo>
                  <a:lnTo>
                    <a:pt x="99583" y="169545"/>
                  </a:lnTo>
                  <a:lnTo>
                    <a:pt x="102955" y="167424"/>
                  </a:lnTo>
                  <a:lnTo>
                    <a:pt x="106571" y="165847"/>
                  </a:lnTo>
                  <a:lnTo>
                    <a:pt x="112176" y="162024"/>
                  </a:lnTo>
                  <a:lnTo>
                    <a:pt x="117859" y="159974"/>
                  </a:lnTo>
                  <a:lnTo>
                    <a:pt x="144303" y="137143"/>
                  </a:lnTo>
                  <a:lnTo>
                    <a:pt x="150348" y="132704"/>
                  </a:lnTo>
                  <a:lnTo>
                    <a:pt x="164043" y="116727"/>
                  </a:lnTo>
                  <a:lnTo>
                    <a:pt x="192084" y="93881"/>
                  </a:lnTo>
                  <a:lnTo>
                    <a:pt x="201578" y="87149"/>
                  </a:lnTo>
                  <a:lnTo>
                    <a:pt x="212490" y="75511"/>
                  </a:lnTo>
                  <a:lnTo>
                    <a:pt x="218753" y="70387"/>
                  </a:lnTo>
                  <a:lnTo>
                    <a:pt x="243629" y="42604"/>
                  </a:lnTo>
                  <a:lnTo>
                    <a:pt x="253045" y="35760"/>
                  </a:lnTo>
                  <a:lnTo>
                    <a:pt x="263931" y="24085"/>
                  </a:lnTo>
                  <a:lnTo>
                    <a:pt x="285370" y="7433"/>
                  </a:lnTo>
                  <a:lnTo>
                    <a:pt x="289244" y="5840"/>
                  </a:lnTo>
                  <a:lnTo>
                    <a:pt x="296907" y="0"/>
                  </a:lnTo>
                  <a:lnTo>
                    <a:pt x="296913" y="3029"/>
                  </a:lnTo>
                  <a:lnTo>
                    <a:pt x="295221" y="6211"/>
                  </a:lnTo>
                  <a:lnTo>
                    <a:pt x="292987" y="9741"/>
                  </a:lnTo>
                  <a:lnTo>
                    <a:pt x="281498" y="36417"/>
                  </a:lnTo>
                  <a:lnTo>
                    <a:pt x="268330" y="64565"/>
                  </a:lnTo>
                  <a:lnTo>
                    <a:pt x="254886" y="91657"/>
                  </a:lnTo>
                  <a:lnTo>
                    <a:pt x="243810" y="120037"/>
                  </a:lnTo>
                  <a:lnTo>
                    <a:pt x="236001" y="146801"/>
                  </a:lnTo>
                  <a:lnTo>
                    <a:pt x="228344" y="171091"/>
                  </a:lnTo>
                  <a:lnTo>
                    <a:pt x="217683" y="194234"/>
                  </a:lnTo>
                  <a:lnTo>
                    <a:pt x="208545" y="216514"/>
                  </a:lnTo>
                  <a:lnTo>
                    <a:pt x="201817" y="241704"/>
                  </a:lnTo>
                  <a:lnTo>
                    <a:pt x="200031" y="257915"/>
                  </a:lnTo>
                  <a:lnTo>
                    <a:pt x="201574" y="262368"/>
                  </a:lnTo>
                  <a:lnTo>
                    <a:pt x="204704" y="267368"/>
                  </a:lnTo>
                  <a:lnTo>
                    <a:pt x="211314" y="268233"/>
                  </a:lnTo>
                  <a:lnTo>
                    <a:pt x="239844" y="261528"/>
                  </a:lnTo>
                  <a:lnTo>
                    <a:pt x="263388" y="249252"/>
                  </a:lnTo>
                  <a:lnTo>
                    <a:pt x="285636" y="236954"/>
                  </a:lnTo>
                  <a:lnTo>
                    <a:pt x="314080" y="215606"/>
                  </a:lnTo>
                  <a:lnTo>
                    <a:pt x="339604" y="196254"/>
                  </a:lnTo>
                  <a:lnTo>
                    <a:pt x="365848" y="175470"/>
                  </a:lnTo>
                  <a:lnTo>
                    <a:pt x="390189" y="152923"/>
                  </a:lnTo>
                  <a:lnTo>
                    <a:pt x="418244" y="125652"/>
                  </a:lnTo>
                  <a:lnTo>
                    <a:pt x="439254" y="98948"/>
                  </a:lnTo>
                  <a:lnTo>
                    <a:pt x="448609" y="87860"/>
                  </a:lnTo>
                  <a:lnTo>
                    <a:pt x="451190" y="80105"/>
                  </a:lnTo>
                  <a:lnTo>
                    <a:pt x="429107" y="80004"/>
                  </a:lnTo>
                  <a:lnTo>
                    <a:pt x="404269" y="87958"/>
                  </a:lnTo>
                  <a:lnTo>
                    <a:pt x="376023" y="102116"/>
                  </a:lnTo>
                  <a:lnTo>
                    <a:pt x="350510" y="118999"/>
                  </a:lnTo>
                  <a:lnTo>
                    <a:pt x="328409" y="137271"/>
                  </a:lnTo>
                  <a:lnTo>
                    <a:pt x="312326" y="163830"/>
                  </a:lnTo>
                  <a:lnTo>
                    <a:pt x="309525" y="175255"/>
                  </a:lnTo>
                  <a:lnTo>
                    <a:pt x="310563" y="181181"/>
                  </a:lnTo>
                  <a:lnTo>
                    <a:pt x="321810" y="201030"/>
                  </a:lnTo>
                  <a:lnTo>
                    <a:pt x="347342" y="219045"/>
                  </a:lnTo>
                  <a:lnTo>
                    <a:pt x="355107" y="221742"/>
                  </a:lnTo>
                  <a:lnTo>
                    <a:pt x="372245" y="222778"/>
                  </a:lnTo>
                  <a:lnTo>
                    <a:pt x="376539" y="221140"/>
                  </a:lnTo>
                  <a:lnTo>
                    <a:pt x="380563" y="218931"/>
                  </a:lnTo>
                  <a:lnTo>
                    <a:pt x="387204" y="217395"/>
                  </a:lnTo>
                  <a:lnTo>
                    <a:pt x="391048" y="214198"/>
                  </a:lnTo>
                  <a:lnTo>
                    <a:pt x="392727" y="210977"/>
                  </a:lnTo>
                  <a:lnTo>
                    <a:pt x="393952" y="204500"/>
                  </a:lnTo>
                  <a:lnTo>
                    <a:pt x="394047" y="197869"/>
                  </a:lnTo>
                  <a:lnTo>
                    <a:pt x="389147" y="184775"/>
                  </a:lnTo>
                  <a:lnTo>
                    <a:pt x="380656" y="178686"/>
                  </a:lnTo>
                  <a:lnTo>
                    <a:pt x="377396" y="173871"/>
                  </a:lnTo>
                  <a:lnTo>
                    <a:pt x="374382" y="172522"/>
                  </a:lnTo>
                  <a:lnTo>
                    <a:pt x="366082" y="171763"/>
                  </a:lnTo>
                  <a:lnTo>
                    <a:pt x="363982" y="172291"/>
                  </a:lnTo>
                  <a:lnTo>
                    <a:pt x="362581" y="173278"/>
                  </a:lnTo>
                  <a:lnTo>
                    <a:pt x="355023" y="181851"/>
                  </a:lnTo>
                  <a:lnTo>
                    <a:pt x="355339" y="182827"/>
                  </a:lnTo>
                  <a:lnTo>
                    <a:pt x="357383" y="185604"/>
                  </a:lnTo>
                  <a:lnTo>
                    <a:pt x="365138" y="190737"/>
                  </a:lnTo>
                  <a:lnTo>
                    <a:pt x="375478" y="193246"/>
                  </a:lnTo>
                  <a:lnTo>
                    <a:pt x="400954" y="194210"/>
                  </a:lnTo>
                  <a:lnTo>
                    <a:pt x="428360" y="19430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" name="SMARTInkShape-Group115"/>
          <p:cNvGrpSpPr/>
          <p:nvPr/>
        </p:nvGrpSpPr>
        <p:grpSpPr>
          <a:xfrm>
            <a:off x="2326269" y="3091815"/>
            <a:ext cx="930846" cy="319932"/>
            <a:chOff x="2326269" y="3091815"/>
            <a:chExt cx="930846" cy="319932"/>
          </a:xfrm>
        </p:grpSpPr>
        <p:sp>
          <p:nvSpPr>
            <p:cNvPr id="28" name="SMARTInkShape-619"/>
            <p:cNvSpPr/>
            <p:nvPr>
              <p:custDataLst>
                <p:tags r:id="rId2"/>
              </p:custDataLst>
            </p:nvPr>
          </p:nvSpPr>
          <p:spPr>
            <a:xfrm>
              <a:off x="2914650" y="3228975"/>
              <a:ext cx="80011" cy="17124"/>
            </a:xfrm>
            <a:custGeom>
              <a:avLst/>
              <a:gdLst/>
              <a:ahLst/>
              <a:cxnLst/>
              <a:rect l="0" t="0" r="0" b="0"/>
              <a:pathLst>
                <a:path w="80011" h="17124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3"/>
                  </a:lnTo>
                  <a:lnTo>
                    <a:pt x="14359" y="7304"/>
                  </a:lnTo>
                  <a:lnTo>
                    <a:pt x="22035" y="10207"/>
                  </a:lnTo>
                  <a:lnTo>
                    <a:pt x="30024" y="12761"/>
                  </a:lnTo>
                  <a:lnTo>
                    <a:pt x="36839" y="15196"/>
                  </a:lnTo>
                  <a:lnTo>
                    <a:pt x="64682" y="17094"/>
                  </a:lnTo>
                  <a:lnTo>
                    <a:pt x="69599" y="17123"/>
                  </a:lnTo>
                  <a:lnTo>
                    <a:pt x="71164" y="16495"/>
                  </a:lnTo>
                  <a:lnTo>
                    <a:pt x="72208" y="15441"/>
                  </a:lnTo>
                  <a:lnTo>
                    <a:pt x="73883" y="12222"/>
                  </a:lnTo>
                  <a:lnTo>
                    <a:pt x="8001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SMARTInkShape-620"/>
            <p:cNvSpPr/>
            <p:nvPr>
              <p:custDataLst>
                <p:tags r:id="rId3"/>
              </p:custDataLst>
            </p:nvPr>
          </p:nvSpPr>
          <p:spPr>
            <a:xfrm>
              <a:off x="2914885" y="3183255"/>
              <a:ext cx="154071" cy="22783"/>
            </a:xfrm>
            <a:custGeom>
              <a:avLst/>
              <a:gdLst/>
              <a:ahLst/>
              <a:cxnLst/>
              <a:rect l="0" t="0" r="0" b="0"/>
              <a:pathLst>
                <a:path w="154071" h="22783">
                  <a:moveTo>
                    <a:pt x="5480" y="0"/>
                  </a:moveTo>
                  <a:lnTo>
                    <a:pt x="5480" y="0"/>
                  </a:lnTo>
                  <a:lnTo>
                    <a:pt x="560" y="0"/>
                  </a:lnTo>
                  <a:lnTo>
                    <a:pt x="295" y="635"/>
                  </a:lnTo>
                  <a:lnTo>
                    <a:pt x="0" y="3034"/>
                  </a:lnTo>
                  <a:lnTo>
                    <a:pt x="557" y="3928"/>
                  </a:lnTo>
                  <a:lnTo>
                    <a:pt x="1563" y="4523"/>
                  </a:lnTo>
                  <a:lnTo>
                    <a:pt x="6013" y="5362"/>
                  </a:lnTo>
                  <a:lnTo>
                    <a:pt x="10162" y="6193"/>
                  </a:lnTo>
                  <a:lnTo>
                    <a:pt x="34416" y="14814"/>
                  </a:lnTo>
                  <a:lnTo>
                    <a:pt x="57841" y="19872"/>
                  </a:lnTo>
                  <a:lnTo>
                    <a:pt x="85612" y="22466"/>
                  </a:lnTo>
                  <a:lnTo>
                    <a:pt x="111408" y="22782"/>
                  </a:lnTo>
                  <a:lnTo>
                    <a:pt x="139020" y="17933"/>
                  </a:lnTo>
                  <a:lnTo>
                    <a:pt x="15407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SMARTInkShape-621"/>
            <p:cNvSpPr/>
            <p:nvPr>
              <p:custDataLst>
                <p:tags r:id="rId4"/>
              </p:custDataLst>
            </p:nvPr>
          </p:nvSpPr>
          <p:spPr>
            <a:xfrm>
              <a:off x="3103504" y="3131820"/>
              <a:ext cx="153611" cy="182680"/>
            </a:xfrm>
            <a:custGeom>
              <a:avLst/>
              <a:gdLst/>
              <a:ahLst/>
              <a:cxnLst/>
              <a:rect l="0" t="0" r="0" b="0"/>
              <a:pathLst>
                <a:path w="153611" h="182680">
                  <a:moveTo>
                    <a:pt x="74036" y="0"/>
                  </a:moveTo>
                  <a:lnTo>
                    <a:pt x="74036" y="0"/>
                  </a:lnTo>
                  <a:lnTo>
                    <a:pt x="74036" y="19147"/>
                  </a:lnTo>
                  <a:lnTo>
                    <a:pt x="68216" y="46066"/>
                  </a:lnTo>
                  <a:lnTo>
                    <a:pt x="60436" y="69504"/>
                  </a:lnTo>
                  <a:lnTo>
                    <a:pt x="46618" y="97277"/>
                  </a:lnTo>
                  <a:lnTo>
                    <a:pt x="36088" y="125746"/>
                  </a:lnTo>
                  <a:lnTo>
                    <a:pt x="26431" y="151273"/>
                  </a:lnTo>
                  <a:lnTo>
                    <a:pt x="12865" y="179449"/>
                  </a:lnTo>
                  <a:lnTo>
                    <a:pt x="12301" y="180593"/>
                  </a:lnTo>
                  <a:lnTo>
                    <a:pt x="11289" y="181355"/>
                  </a:lnTo>
                  <a:lnTo>
                    <a:pt x="6350" y="182679"/>
                  </a:lnTo>
                  <a:lnTo>
                    <a:pt x="2687" y="179786"/>
                  </a:lnTo>
                  <a:lnTo>
                    <a:pt x="1050" y="176637"/>
                  </a:lnTo>
                  <a:lnTo>
                    <a:pt x="0" y="166407"/>
                  </a:lnTo>
                  <a:lnTo>
                    <a:pt x="427" y="148229"/>
                  </a:lnTo>
                  <a:lnTo>
                    <a:pt x="4931" y="123325"/>
                  </a:lnTo>
                  <a:lnTo>
                    <a:pt x="7046" y="104088"/>
                  </a:lnTo>
                  <a:lnTo>
                    <a:pt x="9949" y="90107"/>
                  </a:lnTo>
                  <a:lnTo>
                    <a:pt x="12502" y="75594"/>
                  </a:lnTo>
                  <a:lnTo>
                    <a:pt x="16020" y="59311"/>
                  </a:lnTo>
                  <a:lnTo>
                    <a:pt x="18465" y="40039"/>
                  </a:lnTo>
                  <a:lnTo>
                    <a:pt x="23069" y="30278"/>
                  </a:lnTo>
                  <a:lnTo>
                    <a:pt x="32379" y="17294"/>
                  </a:lnTo>
                  <a:lnTo>
                    <a:pt x="33932" y="13401"/>
                  </a:lnTo>
                  <a:lnTo>
                    <a:pt x="41889" y="3818"/>
                  </a:lnTo>
                  <a:lnTo>
                    <a:pt x="47260" y="1697"/>
                  </a:lnTo>
                  <a:lnTo>
                    <a:pt x="69202" y="99"/>
                  </a:lnTo>
                  <a:lnTo>
                    <a:pt x="85833" y="6230"/>
                  </a:lnTo>
                  <a:lnTo>
                    <a:pt x="112882" y="18883"/>
                  </a:lnTo>
                  <a:lnTo>
                    <a:pt x="140643" y="43917"/>
                  </a:lnTo>
                  <a:lnTo>
                    <a:pt x="149087" y="52241"/>
                  </a:lnTo>
                  <a:lnTo>
                    <a:pt x="151842" y="58355"/>
                  </a:lnTo>
                  <a:lnTo>
                    <a:pt x="153610" y="66560"/>
                  </a:lnTo>
                  <a:lnTo>
                    <a:pt x="152159" y="69376"/>
                  </a:lnTo>
                  <a:lnTo>
                    <a:pt x="150883" y="71015"/>
                  </a:lnTo>
                  <a:lnTo>
                    <a:pt x="143020" y="76357"/>
                  </a:lnTo>
                  <a:lnTo>
                    <a:pt x="116493" y="83724"/>
                  </a:lnTo>
                  <a:lnTo>
                    <a:pt x="97905" y="84497"/>
                  </a:lnTo>
                  <a:lnTo>
                    <a:pt x="74235" y="81084"/>
                  </a:lnTo>
                  <a:lnTo>
                    <a:pt x="57905" y="79517"/>
                  </a:lnTo>
                  <a:lnTo>
                    <a:pt x="45461" y="74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SMARTInkShape-622"/>
            <p:cNvSpPr/>
            <p:nvPr>
              <p:custDataLst>
                <p:tags r:id="rId5"/>
              </p:custDataLst>
            </p:nvPr>
          </p:nvSpPr>
          <p:spPr>
            <a:xfrm>
              <a:off x="2326269" y="3091815"/>
              <a:ext cx="96864" cy="268239"/>
            </a:xfrm>
            <a:custGeom>
              <a:avLst/>
              <a:gdLst/>
              <a:ahLst/>
              <a:cxnLst/>
              <a:rect l="0" t="0" r="0" b="0"/>
              <a:pathLst>
                <a:path w="96864" h="268239">
                  <a:moveTo>
                    <a:pt x="39741" y="0"/>
                  </a:moveTo>
                  <a:lnTo>
                    <a:pt x="39741" y="0"/>
                  </a:lnTo>
                  <a:lnTo>
                    <a:pt x="31227" y="8514"/>
                  </a:lnTo>
                  <a:lnTo>
                    <a:pt x="29607" y="11827"/>
                  </a:lnTo>
                  <a:lnTo>
                    <a:pt x="29175" y="13600"/>
                  </a:lnTo>
                  <a:lnTo>
                    <a:pt x="23901" y="22895"/>
                  </a:lnTo>
                  <a:lnTo>
                    <a:pt x="19820" y="33521"/>
                  </a:lnTo>
                  <a:lnTo>
                    <a:pt x="7940" y="53936"/>
                  </a:lnTo>
                  <a:lnTo>
                    <a:pt x="1073" y="80045"/>
                  </a:lnTo>
                  <a:lnTo>
                    <a:pt x="0" y="92223"/>
                  </a:lnTo>
                  <a:lnTo>
                    <a:pt x="5572" y="111800"/>
                  </a:lnTo>
                  <a:lnTo>
                    <a:pt x="8256" y="115940"/>
                  </a:lnTo>
                  <a:lnTo>
                    <a:pt x="11566" y="118204"/>
                  </a:lnTo>
                  <a:lnTo>
                    <a:pt x="17000" y="119478"/>
                  </a:lnTo>
                  <a:lnTo>
                    <a:pt x="33257" y="119984"/>
                  </a:lnTo>
                  <a:lnTo>
                    <a:pt x="38553" y="118308"/>
                  </a:lnTo>
                  <a:lnTo>
                    <a:pt x="43658" y="116081"/>
                  </a:lnTo>
                  <a:lnTo>
                    <a:pt x="60961" y="111501"/>
                  </a:lnTo>
                  <a:lnTo>
                    <a:pt x="80926" y="99008"/>
                  </a:lnTo>
                  <a:lnTo>
                    <a:pt x="87898" y="89528"/>
                  </a:lnTo>
                  <a:lnTo>
                    <a:pt x="91412" y="87415"/>
                  </a:lnTo>
                  <a:lnTo>
                    <a:pt x="96796" y="85754"/>
                  </a:lnTo>
                  <a:lnTo>
                    <a:pt x="96863" y="88767"/>
                  </a:lnTo>
                  <a:lnTo>
                    <a:pt x="85311" y="114493"/>
                  </a:lnTo>
                  <a:lnTo>
                    <a:pt x="75281" y="137938"/>
                  </a:lnTo>
                  <a:lnTo>
                    <a:pt x="63789" y="161867"/>
                  </a:lnTo>
                  <a:lnTo>
                    <a:pt x="55215" y="187831"/>
                  </a:lnTo>
                  <a:lnTo>
                    <a:pt x="47407" y="211304"/>
                  </a:lnTo>
                  <a:lnTo>
                    <a:pt x="40876" y="236976"/>
                  </a:lnTo>
                  <a:lnTo>
                    <a:pt x="39771" y="264431"/>
                  </a:lnTo>
                  <a:lnTo>
                    <a:pt x="40396" y="265822"/>
                  </a:lnTo>
                  <a:lnTo>
                    <a:pt x="41448" y="266749"/>
                  </a:lnTo>
                  <a:lnTo>
                    <a:pt x="44310" y="267780"/>
                  </a:lnTo>
                  <a:lnTo>
                    <a:pt x="47698" y="268238"/>
                  </a:lnTo>
                  <a:lnTo>
                    <a:pt x="51321" y="266749"/>
                  </a:lnTo>
                  <a:lnTo>
                    <a:pt x="55048" y="264605"/>
                  </a:lnTo>
                  <a:lnTo>
                    <a:pt x="67549" y="260082"/>
                  </a:lnTo>
                  <a:lnTo>
                    <a:pt x="72843" y="255080"/>
                  </a:lnTo>
                  <a:lnTo>
                    <a:pt x="78383" y="247589"/>
                  </a:lnTo>
                  <a:lnTo>
                    <a:pt x="91176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SMARTInkShape-623"/>
            <p:cNvSpPr/>
            <p:nvPr>
              <p:custDataLst>
                <p:tags r:id="rId6"/>
              </p:custDataLst>
            </p:nvPr>
          </p:nvSpPr>
          <p:spPr>
            <a:xfrm>
              <a:off x="2423984" y="3257550"/>
              <a:ext cx="39182" cy="154197"/>
            </a:xfrm>
            <a:custGeom>
              <a:avLst/>
              <a:gdLst/>
              <a:ahLst/>
              <a:cxnLst/>
              <a:rect l="0" t="0" r="0" b="0"/>
              <a:pathLst>
                <a:path w="39182" h="154197">
                  <a:moveTo>
                    <a:pt x="39181" y="0"/>
                  </a:moveTo>
                  <a:lnTo>
                    <a:pt x="39181" y="0"/>
                  </a:lnTo>
                  <a:lnTo>
                    <a:pt x="38546" y="25579"/>
                  </a:lnTo>
                  <a:lnTo>
                    <a:pt x="30068" y="51624"/>
                  </a:lnTo>
                  <a:lnTo>
                    <a:pt x="25022" y="75198"/>
                  </a:lnTo>
                  <a:lnTo>
                    <a:pt x="16212" y="102989"/>
                  </a:lnTo>
                  <a:lnTo>
                    <a:pt x="6575" y="130953"/>
                  </a:lnTo>
                  <a:lnTo>
                    <a:pt x="4478" y="145867"/>
                  </a:lnTo>
                  <a:lnTo>
                    <a:pt x="0" y="153068"/>
                  </a:lnTo>
                  <a:lnTo>
                    <a:pt x="360" y="153481"/>
                  </a:lnTo>
                  <a:lnTo>
                    <a:pt x="4169" y="154196"/>
                  </a:lnTo>
                  <a:lnTo>
                    <a:pt x="13239" y="145158"/>
                  </a:lnTo>
                  <a:lnTo>
                    <a:pt x="33466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SMARTInkShape-624"/>
            <p:cNvSpPr/>
            <p:nvPr>
              <p:custDataLst>
                <p:tags r:id="rId7"/>
              </p:custDataLst>
            </p:nvPr>
          </p:nvSpPr>
          <p:spPr>
            <a:xfrm>
              <a:off x="2595531" y="3120491"/>
              <a:ext cx="122141" cy="253824"/>
            </a:xfrm>
            <a:custGeom>
              <a:avLst/>
              <a:gdLst/>
              <a:ahLst/>
              <a:cxnLst/>
              <a:rect l="0" t="0" r="0" b="0"/>
              <a:pathLst>
                <a:path w="122141" h="253824">
                  <a:moveTo>
                    <a:pt x="56229" y="57049"/>
                  </a:moveTo>
                  <a:lnTo>
                    <a:pt x="56229" y="57049"/>
                  </a:lnTo>
                  <a:lnTo>
                    <a:pt x="53195" y="57049"/>
                  </a:lnTo>
                  <a:lnTo>
                    <a:pt x="52302" y="57684"/>
                  </a:lnTo>
                  <a:lnTo>
                    <a:pt x="51706" y="58742"/>
                  </a:lnTo>
                  <a:lnTo>
                    <a:pt x="50520" y="62743"/>
                  </a:lnTo>
                  <a:lnTo>
                    <a:pt x="53550" y="59724"/>
                  </a:lnTo>
                  <a:lnTo>
                    <a:pt x="56732" y="58238"/>
                  </a:lnTo>
                  <a:lnTo>
                    <a:pt x="58469" y="57841"/>
                  </a:lnTo>
                  <a:lnTo>
                    <a:pt x="59627" y="56942"/>
                  </a:lnTo>
                  <a:lnTo>
                    <a:pt x="71789" y="39869"/>
                  </a:lnTo>
                  <a:lnTo>
                    <a:pt x="73305" y="36078"/>
                  </a:lnTo>
                  <a:lnTo>
                    <a:pt x="77093" y="29739"/>
                  </a:lnTo>
                  <a:lnTo>
                    <a:pt x="79011" y="9659"/>
                  </a:lnTo>
                  <a:lnTo>
                    <a:pt x="77361" y="5719"/>
                  </a:lnTo>
                  <a:lnTo>
                    <a:pt x="74161" y="1048"/>
                  </a:lnTo>
                  <a:lnTo>
                    <a:pt x="72031" y="410"/>
                  </a:lnTo>
                  <a:lnTo>
                    <a:pt x="65489" y="0"/>
                  </a:lnTo>
                  <a:lnTo>
                    <a:pt x="46346" y="7862"/>
                  </a:lnTo>
                  <a:lnTo>
                    <a:pt x="32130" y="18782"/>
                  </a:lnTo>
                  <a:lnTo>
                    <a:pt x="12094" y="40056"/>
                  </a:lnTo>
                  <a:lnTo>
                    <a:pt x="8038" y="47592"/>
                  </a:lnTo>
                  <a:lnTo>
                    <a:pt x="0" y="74973"/>
                  </a:lnTo>
                  <a:lnTo>
                    <a:pt x="328" y="77253"/>
                  </a:lnTo>
                  <a:lnTo>
                    <a:pt x="6170" y="91295"/>
                  </a:lnTo>
                  <a:lnTo>
                    <a:pt x="7617" y="93215"/>
                  </a:lnTo>
                  <a:lnTo>
                    <a:pt x="10917" y="95348"/>
                  </a:lnTo>
                  <a:lnTo>
                    <a:pt x="15135" y="96296"/>
                  </a:lnTo>
                  <a:lnTo>
                    <a:pt x="21244" y="96717"/>
                  </a:lnTo>
                  <a:lnTo>
                    <a:pt x="31823" y="93920"/>
                  </a:lnTo>
                  <a:lnTo>
                    <a:pt x="57389" y="83611"/>
                  </a:lnTo>
                  <a:lnTo>
                    <a:pt x="85700" y="69246"/>
                  </a:lnTo>
                  <a:lnTo>
                    <a:pt x="112764" y="51438"/>
                  </a:lnTo>
                  <a:lnTo>
                    <a:pt x="117844" y="46768"/>
                  </a:lnTo>
                  <a:lnTo>
                    <a:pt x="120232" y="46130"/>
                  </a:lnTo>
                  <a:lnTo>
                    <a:pt x="122140" y="45846"/>
                  </a:lnTo>
                  <a:lnTo>
                    <a:pt x="119620" y="45649"/>
                  </a:lnTo>
                  <a:lnTo>
                    <a:pt x="116216" y="48661"/>
                  </a:lnTo>
                  <a:lnTo>
                    <a:pt x="95694" y="76080"/>
                  </a:lnTo>
                  <a:lnTo>
                    <a:pt x="80887" y="100460"/>
                  </a:lnTo>
                  <a:lnTo>
                    <a:pt x="69532" y="122264"/>
                  </a:lnTo>
                  <a:lnTo>
                    <a:pt x="58125" y="144811"/>
                  </a:lnTo>
                  <a:lnTo>
                    <a:pt x="47455" y="170622"/>
                  </a:lnTo>
                  <a:lnTo>
                    <a:pt x="40926" y="195759"/>
                  </a:lnTo>
                  <a:lnTo>
                    <a:pt x="39326" y="223388"/>
                  </a:lnTo>
                  <a:lnTo>
                    <a:pt x="39088" y="251188"/>
                  </a:lnTo>
                  <a:lnTo>
                    <a:pt x="39087" y="253150"/>
                  </a:lnTo>
                  <a:lnTo>
                    <a:pt x="39721" y="253823"/>
                  </a:lnTo>
                  <a:lnTo>
                    <a:pt x="40778" y="253636"/>
                  </a:lnTo>
                  <a:lnTo>
                    <a:pt x="58318" y="241065"/>
                  </a:lnTo>
                  <a:lnTo>
                    <a:pt x="77797" y="215219"/>
                  </a:lnTo>
                  <a:lnTo>
                    <a:pt x="86114" y="201069"/>
                  </a:lnTo>
                  <a:lnTo>
                    <a:pt x="105483" y="174468"/>
                  </a:lnTo>
                  <a:lnTo>
                    <a:pt x="119094" y="1599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SMARTInkShape-625"/>
            <p:cNvSpPr/>
            <p:nvPr>
              <p:custDataLst>
                <p:tags r:id="rId8"/>
              </p:custDataLst>
            </p:nvPr>
          </p:nvSpPr>
          <p:spPr>
            <a:xfrm>
              <a:off x="2766060" y="3183262"/>
              <a:ext cx="102871" cy="141991"/>
            </a:xfrm>
            <a:custGeom>
              <a:avLst/>
              <a:gdLst/>
              <a:ahLst/>
              <a:cxnLst/>
              <a:rect l="0" t="0" r="0" b="0"/>
              <a:pathLst>
                <a:path w="102871" h="141991">
                  <a:moveTo>
                    <a:pt x="0" y="17138"/>
                  </a:moveTo>
                  <a:lnTo>
                    <a:pt x="0" y="17138"/>
                  </a:lnTo>
                  <a:lnTo>
                    <a:pt x="3034" y="17138"/>
                  </a:lnTo>
                  <a:lnTo>
                    <a:pt x="3928" y="16503"/>
                  </a:lnTo>
                  <a:lnTo>
                    <a:pt x="4524" y="15445"/>
                  </a:lnTo>
                  <a:lnTo>
                    <a:pt x="5480" y="9183"/>
                  </a:lnTo>
                  <a:lnTo>
                    <a:pt x="6193" y="8025"/>
                  </a:lnTo>
                  <a:lnTo>
                    <a:pt x="7304" y="7253"/>
                  </a:lnTo>
                  <a:lnTo>
                    <a:pt x="8679" y="6738"/>
                  </a:lnTo>
                  <a:lnTo>
                    <a:pt x="9596" y="5759"/>
                  </a:lnTo>
                  <a:lnTo>
                    <a:pt x="10615" y="2979"/>
                  </a:lnTo>
                  <a:lnTo>
                    <a:pt x="11522" y="1984"/>
                  </a:lnTo>
                  <a:lnTo>
                    <a:pt x="16279" y="255"/>
                  </a:lnTo>
                  <a:lnTo>
                    <a:pt x="30557" y="0"/>
                  </a:lnTo>
                  <a:lnTo>
                    <a:pt x="39252" y="3029"/>
                  </a:lnTo>
                  <a:lnTo>
                    <a:pt x="41408" y="4557"/>
                  </a:lnTo>
                  <a:lnTo>
                    <a:pt x="49269" y="15299"/>
                  </a:lnTo>
                  <a:lnTo>
                    <a:pt x="50472" y="19072"/>
                  </a:lnTo>
                  <a:lnTo>
                    <a:pt x="51351" y="35396"/>
                  </a:lnTo>
                  <a:lnTo>
                    <a:pt x="48011" y="41339"/>
                  </a:lnTo>
                  <a:lnTo>
                    <a:pt x="24111" y="68961"/>
                  </a:lnTo>
                  <a:lnTo>
                    <a:pt x="8304" y="93248"/>
                  </a:lnTo>
                  <a:lnTo>
                    <a:pt x="6482" y="101002"/>
                  </a:lnTo>
                  <a:lnTo>
                    <a:pt x="5816" y="115326"/>
                  </a:lnTo>
                  <a:lnTo>
                    <a:pt x="6417" y="116886"/>
                  </a:lnTo>
                  <a:lnTo>
                    <a:pt x="7453" y="117927"/>
                  </a:lnTo>
                  <a:lnTo>
                    <a:pt x="8779" y="118621"/>
                  </a:lnTo>
                  <a:lnTo>
                    <a:pt x="15469" y="127589"/>
                  </a:lnTo>
                  <a:lnTo>
                    <a:pt x="27829" y="133965"/>
                  </a:lnTo>
                  <a:lnTo>
                    <a:pt x="53408" y="140894"/>
                  </a:lnTo>
                  <a:lnTo>
                    <a:pt x="60990" y="141990"/>
                  </a:lnTo>
                  <a:lnTo>
                    <a:pt x="80789" y="137871"/>
                  </a:lnTo>
                  <a:lnTo>
                    <a:pt x="85224" y="135778"/>
                  </a:lnTo>
                  <a:lnTo>
                    <a:pt x="93246" y="129261"/>
                  </a:lnTo>
                  <a:lnTo>
                    <a:pt x="95418" y="125602"/>
                  </a:lnTo>
                  <a:lnTo>
                    <a:pt x="97018" y="121859"/>
                  </a:lnTo>
                  <a:lnTo>
                    <a:pt x="100854" y="116182"/>
                  </a:lnTo>
                  <a:lnTo>
                    <a:pt x="102273" y="109843"/>
                  </a:lnTo>
                  <a:lnTo>
                    <a:pt x="102870" y="914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6" name="SMARTInkShape-626"/>
          <p:cNvSpPr/>
          <p:nvPr>
            <p:custDataLst>
              <p:tags r:id="rId1"/>
            </p:custDataLst>
          </p:nvPr>
        </p:nvSpPr>
        <p:spPr>
          <a:xfrm>
            <a:off x="5495813" y="1514602"/>
            <a:ext cx="1028861" cy="519939"/>
          </a:xfrm>
          <a:custGeom>
            <a:avLst/>
            <a:gdLst/>
            <a:ahLst/>
            <a:cxnLst/>
            <a:rect l="0" t="0" r="0" b="0"/>
            <a:pathLst>
              <a:path w="1028861" h="519939">
                <a:moveTo>
                  <a:pt x="184897" y="388493"/>
                </a:moveTo>
                <a:lnTo>
                  <a:pt x="184897" y="388493"/>
                </a:lnTo>
                <a:lnTo>
                  <a:pt x="205727" y="383572"/>
                </a:lnTo>
                <a:lnTo>
                  <a:pt x="229381" y="386047"/>
                </a:lnTo>
                <a:lnTo>
                  <a:pt x="251418" y="390802"/>
                </a:lnTo>
                <a:lnTo>
                  <a:pt x="279858" y="398098"/>
                </a:lnTo>
                <a:lnTo>
                  <a:pt x="306172" y="405654"/>
                </a:lnTo>
                <a:lnTo>
                  <a:pt x="328145" y="413051"/>
                </a:lnTo>
                <a:lnTo>
                  <a:pt x="352436" y="421593"/>
                </a:lnTo>
                <a:lnTo>
                  <a:pt x="378048" y="428145"/>
                </a:lnTo>
                <a:lnTo>
                  <a:pt x="403417" y="432415"/>
                </a:lnTo>
                <a:lnTo>
                  <a:pt x="422352" y="434049"/>
                </a:lnTo>
                <a:lnTo>
                  <a:pt x="443467" y="436892"/>
                </a:lnTo>
                <a:lnTo>
                  <a:pt x="465552" y="438579"/>
                </a:lnTo>
                <a:lnTo>
                  <a:pt x="488067" y="439963"/>
                </a:lnTo>
                <a:lnTo>
                  <a:pt x="510775" y="442695"/>
                </a:lnTo>
                <a:lnTo>
                  <a:pt x="533567" y="444333"/>
                </a:lnTo>
                <a:lnTo>
                  <a:pt x="557031" y="445061"/>
                </a:lnTo>
                <a:lnTo>
                  <a:pt x="582276" y="445384"/>
                </a:lnTo>
                <a:lnTo>
                  <a:pt x="608314" y="447221"/>
                </a:lnTo>
                <a:lnTo>
                  <a:pt x="634067" y="449519"/>
                </a:lnTo>
                <a:lnTo>
                  <a:pt x="658213" y="450541"/>
                </a:lnTo>
                <a:lnTo>
                  <a:pt x="681645" y="450995"/>
                </a:lnTo>
                <a:lnTo>
                  <a:pt x="704759" y="451196"/>
                </a:lnTo>
                <a:lnTo>
                  <a:pt x="727732" y="451286"/>
                </a:lnTo>
                <a:lnTo>
                  <a:pt x="750642" y="451326"/>
                </a:lnTo>
                <a:lnTo>
                  <a:pt x="773524" y="450709"/>
                </a:lnTo>
                <a:lnTo>
                  <a:pt x="796394" y="448318"/>
                </a:lnTo>
                <a:lnTo>
                  <a:pt x="819258" y="445138"/>
                </a:lnTo>
                <a:lnTo>
                  <a:pt x="841485" y="442244"/>
                </a:lnTo>
                <a:lnTo>
                  <a:pt x="861947" y="440957"/>
                </a:lnTo>
                <a:lnTo>
                  <a:pt x="881625" y="438692"/>
                </a:lnTo>
                <a:lnTo>
                  <a:pt x="900954" y="434934"/>
                </a:lnTo>
                <a:lnTo>
                  <a:pt x="929051" y="426312"/>
                </a:lnTo>
                <a:lnTo>
                  <a:pt x="953110" y="418819"/>
                </a:lnTo>
                <a:lnTo>
                  <a:pt x="978628" y="405231"/>
                </a:lnTo>
                <a:lnTo>
                  <a:pt x="989786" y="397202"/>
                </a:lnTo>
                <a:lnTo>
                  <a:pt x="1011294" y="370989"/>
                </a:lnTo>
                <a:lnTo>
                  <a:pt x="1022271" y="351710"/>
                </a:lnTo>
                <a:lnTo>
                  <a:pt x="1028860" y="326452"/>
                </a:lnTo>
                <a:lnTo>
                  <a:pt x="1028473" y="307034"/>
                </a:lnTo>
                <a:lnTo>
                  <a:pt x="1024337" y="285194"/>
                </a:lnTo>
                <a:lnTo>
                  <a:pt x="1017397" y="262636"/>
                </a:lnTo>
                <a:lnTo>
                  <a:pt x="1007297" y="238172"/>
                </a:lnTo>
                <a:lnTo>
                  <a:pt x="994568" y="212508"/>
                </a:lnTo>
                <a:lnTo>
                  <a:pt x="977038" y="188818"/>
                </a:lnTo>
                <a:lnTo>
                  <a:pt x="955757" y="165712"/>
                </a:lnTo>
                <a:lnTo>
                  <a:pt x="931672" y="142779"/>
                </a:lnTo>
                <a:lnTo>
                  <a:pt x="904427" y="119897"/>
                </a:lnTo>
                <a:lnTo>
                  <a:pt x="885053" y="105287"/>
                </a:lnTo>
                <a:lnTo>
                  <a:pt x="863742" y="92444"/>
                </a:lnTo>
                <a:lnTo>
                  <a:pt x="841571" y="80385"/>
                </a:lnTo>
                <a:lnTo>
                  <a:pt x="818382" y="69311"/>
                </a:lnTo>
                <a:lnTo>
                  <a:pt x="793259" y="60156"/>
                </a:lnTo>
                <a:lnTo>
                  <a:pt x="767278" y="50160"/>
                </a:lnTo>
                <a:lnTo>
                  <a:pt x="740277" y="40638"/>
                </a:lnTo>
                <a:lnTo>
                  <a:pt x="725966" y="37209"/>
                </a:lnTo>
                <a:lnTo>
                  <a:pt x="711345" y="34289"/>
                </a:lnTo>
                <a:lnTo>
                  <a:pt x="696517" y="31072"/>
                </a:lnTo>
                <a:lnTo>
                  <a:pt x="681553" y="27657"/>
                </a:lnTo>
                <a:lnTo>
                  <a:pt x="666495" y="24111"/>
                </a:lnTo>
                <a:lnTo>
                  <a:pt x="651378" y="20477"/>
                </a:lnTo>
                <a:lnTo>
                  <a:pt x="636219" y="16784"/>
                </a:lnTo>
                <a:lnTo>
                  <a:pt x="621033" y="13052"/>
                </a:lnTo>
                <a:lnTo>
                  <a:pt x="605830" y="9929"/>
                </a:lnTo>
                <a:lnTo>
                  <a:pt x="590614" y="7212"/>
                </a:lnTo>
                <a:lnTo>
                  <a:pt x="575390" y="4766"/>
                </a:lnTo>
                <a:lnTo>
                  <a:pt x="560795" y="3135"/>
                </a:lnTo>
                <a:lnTo>
                  <a:pt x="532727" y="1323"/>
                </a:lnTo>
                <a:lnTo>
                  <a:pt x="518383" y="839"/>
                </a:lnTo>
                <a:lnTo>
                  <a:pt x="503741" y="517"/>
                </a:lnTo>
                <a:lnTo>
                  <a:pt x="488900" y="302"/>
                </a:lnTo>
                <a:lnTo>
                  <a:pt x="473926" y="159"/>
                </a:lnTo>
                <a:lnTo>
                  <a:pt x="458863" y="64"/>
                </a:lnTo>
                <a:lnTo>
                  <a:pt x="443742" y="0"/>
                </a:lnTo>
                <a:lnTo>
                  <a:pt x="428580" y="593"/>
                </a:lnTo>
                <a:lnTo>
                  <a:pt x="413392" y="1623"/>
                </a:lnTo>
                <a:lnTo>
                  <a:pt x="398187" y="2945"/>
                </a:lnTo>
                <a:lnTo>
                  <a:pt x="383606" y="4461"/>
                </a:lnTo>
                <a:lnTo>
                  <a:pt x="355550" y="7839"/>
                </a:lnTo>
                <a:lnTo>
                  <a:pt x="328264" y="13150"/>
                </a:lnTo>
                <a:lnTo>
                  <a:pt x="301321" y="19744"/>
                </a:lnTo>
                <a:lnTo>
                  <a:pt x="274529" y="26908"/>
                </a:lnTo>
                <a:lnTo>
                  <a:pt x="249498" y="36018"/>
                </a:lnTo>
                <a:lnTo>
                  <a:pt x="225039" y="46418"/>
                </a:lnTo>
                <a:lnTo>
                  <a:pt x="199351" y="57389"/>
                </a:lnTo>
                <a:lnTo>
                  <a:pt x="174811" y="68616"/>
                </a:lnTo>
                <a:lnTo>
                  <a:pt x="151204" y="80590"/>
                </a:lnTo>
                <a:lnTo>
                  <a:pt x="128012" y="94379"/>
                </a:lnTo>
                <a:lnTo>
                  <a:pt x="105005" y="107281"/>
                </a:lnTo>
                <a:lnTo>
                  <a:pt x="83350" y="120000"/>
                </a:lnTo>
                <a:lnTo>
                  <a:pt x="56878" y="141441"/>
                </a:lnTo>
                <a:lnTo>
                  <a:pt x="33583" y="163880"/>
                </a:lnTo>
                <a:lnTo>
                  <a:pt x="15603" y="186615"/>
                </a:lnTo>
                <a:lnTo>
                  <a:pt x="5690" y="208803"/>
                </a:lnTo>
                <a:lnTo>
                  <a:pt x="0" y="227725"/>
                </a:lnTo>
                <a:lnTo>
                  <a:pt x="3124" y="251185"/>
                </a:lnTo>
                <a:lnTo>
                  <a:pt x="7589" y="262697"/>
                </a:lnTo>
                <a:lnTo>
                  <a:pt x="21448" y="279888"/>
                </a:lnTo>
                <a:lnTo>
                  <a:pt x="42629" y="297047"/>
                </a:lnTo>
                <a:lnTo>
                  <a:pt x="61976" y="308480"/>
                </a:lnTo>
                <a:lnTo>
                  <a:pt x="83276" y="319912"/>
                </a:lnTo>
                <a:lnTo>
                  <a:pt x="106077" y="330707"/>
                </a:lnTo>
                <a:lnTo>
                  <a:pt x="131026" y="339739"/>
                </a:lnTo>
                <a:lnTo>
                  <a:pt x="158626" y="349680"/>
                </a:lnTo>
                <a:lnTo>
                  <a:pt x="173098" y="354997"/>
                </a:lnTo>
                <a:lnTo>
                  <a:pt x="187826" y="360448"/>
                </a:lnTo>
                <a:lnTo>
                  <a:pt x="202724" y="365986"/>
                </a:lnTo>
                <a:lnTo>
                  <a:pt x="217737" y="371583"/>
                </a:lnTo>
                <a:lnTo>
                  <a:pt x="232825" y="377855"/>
                </a:lnTo>
                <a:lnTo>
                  <a:pt x="247964" y="384576"/>
                </a:lnTo>
                <a:lnTo>
                  <a:pt x="263137" y="391596"/>
                </a:lnTo>
                <a:lnTo>
                  <a:pt x="278966" y="398817"/>
                </a:lnTo>
                <a:lnTo>
                  <a:pt x="295235" y="406171"/>
                </a:lnTo>
                <a:lnTo>
                  <a:pt x="311796" y="413613"/>
                </a:lnTo>
                <a:lnTo>
                  <a:pt x="327916" y="421750"/>
                </a:lnTo>
                <a:lnTo>
                  <a:pt x="343743" y="430349"/>
                </a:lnTo>
                <a:lnTo>
                  <a:pt x="359375" y="439257"/>
                </a:lnTo>
                <a:lnTo>
                  <a:pt x="375510" y="449006"/>
                </a:lnTo>
                <a:lnTo>
                  <a:pt x="391983" y="459315"/>
                </a:lnTo>
                <a:lnTo>
                  <a:pt x="419810" y="477119"/>
                </a:lnTo>
                <a:lnTo>
                  <a:pt x="439921" y="490318"/>
                </a:lnTo>
                <a:lnTo>
                  <a:pt x="467611" y="509750"/>
                </a:lnTo>
                <a:lnTo>
                  <a:pt x="482077" y="51993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91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ad d) </a:t>
            </a:r>
            <a:r>
              <a:rPr lang="cs-CZ" altLang="cs-CZ" sz="2000" b="1" i="1" dirty="0" smtClean="0"/>
              <a:t>citlivost fixních nákladů</a:t>
            </a:r>
            <a:endParaRPr lang="cs-CZ" altLang="cs-CZ" b="1" i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1109463"/>
              </p:ext>
            </p:extLst>
          </p:nvPr>
        </p:nvGraphicFramePr>
        <p:xfrm>
          <a:off x="296652" y="1203598"/>
          <a:ext cx="6300700" cy="3240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2148"/>
                <a:gridCol w="3701371"/>
                <a:gridCol w="1267181"/>
              </a:tblGrid>
              <a:tr h="934062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(p-v) * Q = F</a:t>
                      </a:r>
                      <a:r>
                        <a:rPr lang="cs-CZ" sz="2800" b="1" i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zisk</a:t>
                      </a:r>
                      <a:endParaRPr lang="en-US" sz="28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700" i="1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876567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Položka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Výpočet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Výsledek 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1429731">
                <a:tc>
                  <a:txBody>
                    <a:bodyPr/>
                    <a:lstStyle/>
                    <a:p>
                      <a:pPr algn="ctr"/>
                      <a:r>
                        <a:rPr lang="cs-CZ" sz="2000" i="0" dirty="0" smtClean="0"/>
                        <a:t>Fixní náklady (F)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12" name="SMARTInkShape-Group117"/>
          <p:cNvGrpSpPr/>
          <p:nvPr/>
        </p:nvGrpSpPr>
        <p:grpSpPr>
          <a:xfrm>
            <a:off x="1845945" y="2463165"/>
            <a:ext cx="920116" cy="285750"/>
            <a:chOff x="1845945" y="2463165"/>
            <a:chExt cx="920116" cy="285750"/>
          </a:xfrm>
        </p:grpSpPr>
        <p:sp>
          <p:nvSpPr>
            <p:cNvPr id="2" name="SMARTInkShape-627"/>
            <p:cNvSpPr/>
            <p:nvPr>
              <p:custDataLst>
                <p:tags r:id="rId46"/>
              </p:custDataLst>
            </p:nvPr>
          </p:nvSpPr>
          <p:spPr>
            <a:xfrm>
              <a:off x="2051685" y="2508975"/>
              <a:ext cx="337186" cy="234226"/>
            </a:xfrm>
            <a:custGeom>
              <a:avLst/>
              <a:gdLst/>
              <a:ahLst/>
              <a:cxnLst/>
              <a:rect l="0" t="0" r="0" b="0"/>
              <a:pathLst>
                <a:path w="337186" h="234226">
                  <a:moveTo>
                    <a:pt x="0" y="234225"/>
                  </a:moveTo>
                  <a:lnTo>
                    <a:pt x="0" y="234225"/>
                  </a:lnTo>
                  <a:lnTo>
                    <a:pt x="3034" y="234225"/>
                  </a:lnTo>
                  <a:lnTo>
                    <a:pt x="3928" y="233590"/>
                  </a:lnTo>
                  <a:lnTo>
                    <a:pt x="4524" y="232532"/>
                  </a:lnTo>
                  <a:lnTo>
                    <a:pt x="4921" y="231191"/>
                  </a:lnTo>
                  <a:lnTo>
                    <a:pt x="5820" y="230297"/>
                  </a:lnTo>
                  <a:lnTo>
                    <a:pt x="24049" y="220625"/>
                  </a:lnTo>
                  <a:lnTo>
                    <a:pt x="44087" y="196562"/>
                  </a:lnTo>
                  <a:lnTo>
                    <a:pt x="62901" y="170915"/>
                  </a:lnTo>
                  <a:lnTo>
                    <a:pt x="78112" y="148412"/>
                  </a:lnTo>
                  <a:lnTo>
                    <a:pt x="93346" y="121060"/>
                  </a:lnTo>
                  <a:lnTo>
                    <a:pt x="104776" y="98742"/>
                  </a:lnTo>
                  <a:lnTo>
                    <a:pt x="116205" y="76677"/>
                  </a:lnTo>
                  <a:lnTo>
                    <a:pt x="131445" y="51833"/>
                  </a:lnTo>
                  <a:lnTo>
                    <a:pt x="143651" y="28581"/>
                  </a:lnTo>
                  <a:lnTo>
                    <a:pt x="148250" y="11477"/>
                  </a:lnTo>
                  <a:lnTo>
                    <a:pt x="149633" y="9526"/>
                  </a:lnTo>
                  <a:lnTo>
                    <a:pt x="151190" y="8226"/>
                  </a:lnTo>
                  <a:lnTo>
                    <a:pt x="152921" y="5087"/>
                  </a:lnTo>
                  <a:lnTo>
                    <a:pt x="154281" y="0"/>
                  </a:lnTo>
                  <a:lnTo>
                    <a:pt x="151264" y="2971"/>
                  </a:lnTo>
                  <a:lnTo>
                    <a:pt x="145791" y="29255"/>
                  </a:lnTo>
                  <a:lnTo>
                    <a:pt x="135596" y="56060"/>
                  </a:lnTo>
                  <a:lnTo>
                    <a:pt x="132675" y="78283"/>
                  </a:lnTo>
                  <a:lnTo>
                    <a:pt x="131688" y="106854"/>
                  </a:lnTo>
                  <a:lnTo>
                    <a:pt x="133210" y="123460"/>
                  </a:lnTo>
                  <a:lnTo>
                    <a:pt x="141202" y="143768"/>
                  </a:lnTo>
                  <a:lnTo>
                    <a:pt x="144883" y="149148"/>
                  </a:lnTo>
                  <a:lnTo>
                    <a:pt x="153559" y="155748"/>
                  </a:lnTo>
                  <a:lnTo>
                    <a:pt x="164174" y="158691"/>
                  </a:lnTo>
                  <a:lnTo>
                    <a:pt x="172328" y="159563"/>
                  </a:lnTo>
                  <a:lnTo>
                    <a:pt x="185335" y="155295"/>
                  </a:lnTo>
                  <a:lnTo>
                    <a:pt x="211621" y="143347"/>
                  </a:lnTo>
                  <a:lnTo>
                    <a:pt x="235215" y="119246"/>
                  </a:lnTo>
                  <a:lnTo>
                    <a:pt x="257988" y="96931"/>
                  </a:lnTo>
                  <a:lnTo>
                    <a:pt x="282900" y="74178"/>
                  </a:lnTo>
                  <a:lnTo>
                    <a:pt x="308352" y="46896"/>
                  </a:lnTo>
                  <a:lnTo>
                    <a:pt x="327988" y="30836"/>
                  </a:lnTo>
                  <a:lnTo>
                    <a:pt x="331011" y="23957"/>
                  </a:lnTo>
                  <a:lnTo>
                    <a:pt x="331799" y="23562"/>
                  </a:lnTo>
                  <a:lnTo>
                    <a:pt x="337185" y="227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" name="SMARTInkShape-628"/>
            <p:cNvSpPr/>
            <p:nvPr>
              <p:custDataLst>
                <p:tags r:id="rId47"/>
              </p:custDataLst>
            </p:nvPr>
          </p:nvSpPr>
          <p:spPr>
            <a:xfrm>
              <a:off x="1874590" y="2588895"/>
              <a:ext cx="211386" cy="5716"/>
            </a:xfrm>
            <a:custGeom>
              <a:avLst/>
              <a:gdLst/>
              <a:ahLst/>
              <a:cxnLst/>
              <a:rect l="0" t="0" r="0" b="0"/>
              <a:pathLst>
                <a:path w="211386" h="5716">
                  <a:moveTo>
                    <a:pt x="5645" y="0"/>
                  </a:moveTo>
                  <a:lnTo>
                    <a:pt x="5645" y="0"/>
                  </a:lnTo>
                  <a:lnTo>
                    <a:pt x="724" y="0"/>
                  </a:lnTo>
                  <a:lnTo>
                    <a:pt x="460" y="635"/>
                  </a:lnTo>
                  <a:lnTo>
                    <a:pt x="0" y="4921"/>
                  </a:lnTo>
                  <a:lnTo>
                    <a:pt x="26628" y="5701"/>
                  </a:lnTo>
                  <a:lnTo>
                    <a:pt x="52500" y="5712"/>
                  </a:lnTo>
                  <a:lnTo>
                    <a:pt x="76254" y="5714"/>
                  </a:lnTo>
                  <a:lnTo>
                    <a:pt x="103401" y="4022"/>
                  </a:lnTo>
                  <a:lnTo>
                    <a:pt x="131553" y="1191"/>
                  </a:lnTo>
                  <a:lnTo>
                    <a:pt x="160003" y="353"/>
                  </a:lnTo>
                  <a:lnTo>
                    <a:pt x="187309" y="681"/>
                  </a:lnTo>
                  <a:lnTo>
                    <a:pt x="21138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" name="SMARTInkShape-629"/>
            <p:cNvSpPr/>
            <p:nvPr>
              <p:custDataLst>
                <p:tags r:id="rId48"/>
              </p:custDataLst>
            </p:nvPr>
          </p:nvSpPr>
          <p:spPr>
            <a:xfrm>
              <a:off x="1845945" y="2488778"/>
              <a:ext cx="228129" cy="20108"/>
            </a:xfrm>
            <a:custGeom>
              <a:avLst/>
              <a:gdLst/>
              <a:ahLst/>
              <a:cxnLst/>
              <a:rect l="0" t="0" r="0" b="0"/>
              <a:pathLst>
                <a:path w="228129" h="20108">
                  <a:moveTo>
                    <a:pt x="0" y="20107"/>
                  </a:moveTo>
                  <a:lnTo>
                    <a:pt x="0" y="20107"/>
                  </a:lnTo>
                  <a:lnTo>
                    <a:pt x="3034" y="17073"/>
                  </a:lnTo>
                  <a:lnTo>
                    <a:pt x="6217" y="15583"/>
                  </a:lnTo>
                  <a:lnTo>
                    <a:pt x="32477" y="12729"/>
                  </a:lnTo>
                  <a:lnTo>
                    <a:pt x="56792" y="9477"/>
                  </a:lnTo>
                  <a:lnTo>
                    <a:pt x="80257" y="8914"/>
                  </a:lnTo>
                  <a:lnTo>
                    <a:pt x="104284" y="5713"/>
                  </a:lnTo>
                  <a:lnTo>
                    <a:pt x="130523" y="3777"/>
                  </a:lnTo>
                  <a:lnTo>
                    <a:pt x="155373" y="3203"/>
                  </a:lnTo>
                  <a:lnTo>
                    <a:pt x="178822" y="0"/>
                  </a:lnTo>
                  <a:lnTo>
                    <a:pt x="204303" y="1718"/>
                  </a:lnTo>
                  <a:lnTo>
                    <a:pt x="223221" y="2798"/>
                  </a:lnTo>
                  <a:lnTo>
                    <a:pt x="225014" y="3488"/>
                  </a:lnTo>
                  <a:lnTo>
                    <a:pt x="226210" y="4582"/>
                  </a:lnTo>
                  <a:lnTo>
                    <a:pt x="228128" y="7868"/>
                  </a:lnTo>
                  <a:lnTo>
                    <a:pt x="227650" y="8138"/>
                  </a:lnTo>
                  <a:lnTo>
                    <a:pt x="222885" y="86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SMARTInkShape-630"/>
            <p:cNvSpPr/>
            <p:nvPr>
              <p:custDataLst>
                <p:tags r:id="rId49"/>
              </p:custDataLst>
            </p:nvPr>
          </p:nvSpPr>
          <p:spPr>
            <a:xfrm>
              <a:off x="1863090" y="2463165"/>
              <a:ext cx="45721" cy="256739"/>
            </a:xfrm>
            <a:custGeom>
              <a:avLst/>
              <a:gdLst/>
              <a:ahLst/>
              <a:cxnLst/>
              <a:rect l="0" t="0" r="0" b="0"/>
              <a:pathLst>
                <a:path w="45721" h="256739">
                  <a:moveTo>
                    <a:pt x="45720" y="0"/>
                  </a:moveTo>
                  <a:lnTo>
                    <a:pt x="45720" y="0"/>
                  </a:lnTo>
                  <a:lnTo>
                    <a:pt x="39503" y="28253"/>
                  </a:lnTo>
                  <a:lnTo>
                    <a:pt x="35972" y="48752"/>
                  </a:lnTo>
                  <a:lnTo>
                    <a:pt x="32286" y="72679"/>
                  </a:lnTo>
                  <a:lnTo>
                    <a:pt x="30224" y="93050"/>
                  </a:lnTo>
                  <a:lnTo>
                    <a:pt x="27371" y="118799"/>
                  </a:lnTo>
                  <a:lnTo>
                    <a:pt x="22503" y="142515"/>
                  </a:lnTo>
                  <a:lnTo>
                    <a:pt x="15170" y="170250"/>
                  </a:lnTo>
                  <a:lnTo>
                    <a:pt x="11534" y="194073"/>
                  </a:lnTo>
                  <a:lnTo>
                    <a:pt x="6607" y="219820"/>
                  </a:lnTo>
                  <a:lnTo>
                    <a:pt x="582" y="246947"/>
                  </a:lnTo>
                  <a:lnTo>
                    <a:pt x="23" y="256738"/>
                  </a:lnTo>
                  <a:lnTo>
                    <a:pt x="0" y="251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SMARTInkShape-631"/>
            <p:cNvSpPr/>
            <p:nvPr>
              <p:custDataLst>
                <p:tags r:id="rId50"/>
              </p:custDataLst>
            </p:nvPr>
          </p:nvSpPr>
          <p:spPr>
            <a:xfrm>
              <a:off x="2663190" y="2731770"/>
              <a:ext cx="11431" cy="17145"/>
            </a:xfrm>
            <a:custGeom>
              <a:avLst/>
              <a:gdLst/>
              <a:ahLst/>
              <a:cxnLst/>
              <a:rect l="0" t="0" r="0" b="0"/>
              <a:pathLst>
                <a:path w="11431" h="17145">
                  <a:moveTo>
                    <a:pt x="0" y="0"/>
                  </a:moveTo>
                  <a:lnTo>
                    <a:pt x="0" y="0"/>
                  </a:lnTo>
                  <a:lnTo>
                    <a:pt x="0" y="17138"/>
                  </a:lnTo>
                  <a:lnTo>
                    <a:pt x="4921" y="17144"/>
                  </a:lnTo>
                  <a:lnTo>
                    <a:pt x="11174" y="11665"/>
                  </a:lnTo>
                  <a:lnTo>
                    <a:pt x="1143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SMARTInkShape-632"/>
            <p:cNvSpPr/>
            <p:nvPr>
              <p:custDataLst>
                <p:tags r:id="rId51"/>
              </p:custDataLst>
            </p:nvPr>
          </p:nvSpPr>
          <p:spPr>
            <a:xfrm>
              <a:off x="2600325" y="2514600"/>
              <a:ext cx="165736" cy="165136"/>
            </a:xfrm>
            <a:custGeom>
              <a:avLst/>
              <a:gdLst/>
              <a:ahLst/>
              <a:cxnLst/>
              <a:rect l="0" t="0" r="0" b="0"/>
              <a:pathLst>
                <a:path w="165736" h="165136">
                  <a:moveTo>
                    <a:pt x="0" y="0"/>
                  </a:moveTo>
                  <a:lnTo>
                    <a:pt x="0" y="0"/>
                  </a:lnTo>
                  <a:lnTo>
                    <a:pt x="26260" y="0"/>
                  </a:lnTo>
                  <a:lnTo>
                    <a:pt x="52925" y="0"/>
                  </a:lnTo>
                  <a:lnTo>
                    <a:pt x="80206" y="635"/>
                  </a:lnTo>
                  <a:lnTo>
                    <a:pt x="105192" y="5820"/>
                  </a:lnTo>
                  <a:lnTo>
                    <a:pt x="114006" y="11827"/>
                  </a:lnTo>
                  <a:lnTo>
                    <a:pt x="116009" y="13600"/>
                  </a:lnTo>
                  <a:lnTo>
                    <a:pt x="116710" y="15417"/>
                  </a:lnTo>
                  <a:lnTo>
                    <a:pt x="116541" y="17263"/>
                  </a:lnTo>
                  <a:lnTo>
                    <a:pt x="114661" y="21007"/>
                  </a:lnTo>
                  <a:lnTo>
                    <a:pt x="90911" y="46222"/>
                  </a:lnTo>
                  <a:lnTo>
                    <a:pt x="64739" y="72419"/>
                  </a:lnTo>
                  <a:lnTo>
                    <a:pt x="49862" y="95252"/>
                  </a:lnTo>
                  <a:lnTo>
                    <a:pt x="46947" y="103647"/>
                  </a:lnTo>
                  <a:lnTo>
                    <a:pt x="46084" y="113190"/>
                  </a:lnTo>
                  <a:lnTo>
                    <a:pt x="49268" y="120368"/>
                  </a:lnTo>
                  <a:lnTo>
                    <a:pt x="67677" y="141785"/>
                  </a:lnTo>
                  <a:lnTo>
                    <a:pt x="89623" y="155947"/>
                  </a:lnTo>
                  <a:lnTo>
                    <a:pt x="114813" y="161177"/>
                  </a:lnTo>
                  <a:lnTo>
                    <a:pt x="142308" y="165135"/>
                  </a:lnTo>
                  <a:lnTo>
                    <a:pt x="154842" y="164922"/>
                  </a:lnTo>
                  <a:lnTo>
                    <a:pt x="165735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SMARTInkShape-633"/>
            <p:cNvSpPr/>
            <p:nvPr>
              <p:custDataLst>
                <p:tags r:id="rId52"/>
              </p:custDataLst>
            </p:nvPr>
          </p:nvSpPr>
          <p:spPr>
            <a:xfrm>
              <a:off x="2411730" y="2600325"/>
              <a:ext cx="148591" cy="22861"/>
            </a:xfrm>
            <a:custGeom>
              <a:avLst/>
              <a:gdLst/>
              <a:ahLst/>
              <a:cxnLst/>
              <a:rect l="0" t="0" r="0" b="0"/>
              <a:pathLst>
                <a:path w="148591" h="22861">
                  <a:moveTo>
                    <a:pt x="0" y="22860"/>
                  </a:moveTo>
                  <a:lnTo>
                    <a:pt x="0" y="22860"/>
                  </a:lnTo>
                  <a:lnTo>
                    <a:pt x="25099" y="22860"/>
                  </a:lnTo>
                  <a:lnTo>
                    <a:pt x="52230" y="22860"/>
                  </a:lnTo>
                  <a:lnTo>
                    <a:pt x="75871" y="19826"/>
                  </a:lnTo>
                  <a:lnTo>
                    <a:pt x="98963" y="14905"/>
                  </a:lnTo>
                  <a:lnTo>
                    <a:pt x="126981" y="8189"/>
                  </a:lnTo>
                  <a:lnTo>
                    <a:pt x="14859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SMARTInkShape-634"/>
            <p:cNvSpPr/>
            <p:nvPr>
              <p:custDataLst>
                <p:tags r:id="rId53"/>
              </p:custDataLst>
            </p:nvPr>
          </p:nvSpPr>
          <p:spPr>
            <a:xfrm>
              <a:off x="2388870" y="2640330"/>
              <a:ext cx="135849" cy="28461"/>
            </a:xfrm>
            <a:custGeom>
              <a:avLst/>
              <a:gdLst/>
              <a:ahLst/>
              <a:cxnLst/>
              <a:rect l="0" t="0" r="0" b="0"/>
              <a:pathLst>
                <a:path w="135849" h="28461">
                  <a:moveTo>
                    <a:pt x="0" y="5715"/>
                  </a:moveTo>
                  <a:lnTo>
                    <a:pt x="0" y="5715"/>
                  </a:lnTo>
                  <a:lnTo>
                    <a:pt x="3034" y="8749"/>
                  </a:lnTo>
                  <a:lnTo>
                    <a:pt x="6217" y="10238"/>
                  </a:lnTo>
                  <a:lnTo>
                    <a:pt x="33287" y="19923"/>
                  </a:lnTo>
                  <a:lnTo>
                    <a:pt x="57771" y="24166"/>
                  </a:lnTo>
                  <a:lnTo>
                    <a:pt x="83166" y="27704"/>
                  </a:lnTo>
                  <a:lnTo>
                    <a:pt x="109440" y="28460"/>
                  </a:lnTo>
                  <a:lnTo>
                    <a:pt x="119125" y="27889"/>
                  </a:lnTo>
                  <a:lnTo>
                    <a:pt x="125546" y="25518"/>
                  </a:lnTo>
                  <a:lnTo>
                    <a:pt x="132731" y="20614"/>
                  </a:lnTo>
                  <a:lnTo>
                    <a:pt x="135192" y="16993"/>
                  </a:lnTo>
                  <a:lnTo>
                    <a:pt x="135848" y="15139"/>
                  </a:lnTo>
                  <a:lnTo>
                    <a:pt x="135650" y="13268"/>
                  </a:lnTo>
                  <a:lnTo>
                    <a:pt x="132124" y="6835"/>
                  </a:lnTo>
                  <a:lnTo>
                    <a:pt x="1257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1" name="SMARTInkShape-Group118"/>
          <p:cNvGrpSpPr/>
          <p:nvPr/>
        </p:nvGrpSpPr>
        <p:grpSpPr>
          <a:xfrm>
            <a:off x="1766035" y="3108960"/>
            <a:ext cx="3411324" cy="898873"/>
            <a:chOff x="1766035" y="3108960"/>
            <a:chExt cx="3411324" cy="898873"/>
          </a:xfrm>
        </p:grpSpPr>
        <p:sp>
          <p:nvSpPr>
            <p:cNvPr id="13" name="SMARTInkShape-635"/>
            <p:cNvSpPr/>
            <p:nvPr>
              <p:custDataLst>
                <p:tags r:id="rId9"/>
              </p:custDataLst>
            </p:nvPr>
          </p:nvSpPr>
          <p:spPr>
            <a:xfrm>
              <a:off x="3194920" y="3754755"/>
              <a:ext cx="222651" cy="40006"/>
            </a:xfrm>
            <a:custGeom>
              <a:avLst/>
              <a:gdLst/>
              <a:ahLst/>
              <a:cxnLst/>
              <a:rect l="0" t="0" r="0" b="0"/>
              <a:pathLst>
                <a:path w="222651" h="40006">
                  <a:moveTo>
                    <a:pt x="5480" y="0"/>
                  </a:moveTo>
                  <a:lnTo>
                    <a:pt x="5480" y="0"/>
                  </a:lnTo>
                  <a:lnTo>
                    <a:pt x="5480" y="3033"/>
                  </a:lnTo>
                  <a:lnTo>
                    <a:pt x="4845" y="3928"/>
                  </a:lnTo>
                  <a:lnTo>
                    <a:pt x="3787" y="4523"/>
                  </a:lnTo>
                  <a:lnTo>
                    <a:pt x="2446" y="4921"/>
                  </a:lnTo>
                  <a:lnTo>
                    <a:pt x="1552" y="5820"/>
                  </a:lnTo>
                  <a:lnTo>
                    <a:pt x="0" y="10566"/>
                  </a:lnTo>
                  <a:lnTo>
                    <a:pt x="4706" y="16275"/>
                  </a:lnTo>
                  <a:lnTo>
                    <a:pt x="13817" y="20901"/>
                  </a:lnTo>
                  <a:lnTo>
                    <a:pt x="41867" y="28629"/>
                  </a:lnTo>
                  <a:lnTo>
                    <a:pt x="58646" y="32984"/>
                  </a:lnTo>
                  <a:lnTo>
                    <a:pt x="83151" y="34032"/>
                  </a:lnTo>
                  <a:lnTo>
                    <a:pt x="104975" y="37248"/>
                  </a:lnTo>
                  <a:lnTo>
                    <a:pt x="127529" y="39188"/>
                  </a:lnTo>
                  <a:lnTo>
                    <a:pt x="150298" y="39763"/>
                  </a:lnTo>
                  <a:lnTo>
                    <a:pt x="173131" y="39933"/>
                  </a:lnTo>
                  <a:lnTo>
                    <a:pt x="201062" y="39991"/>
                  </a:lnTo>
                  <a:lnTo>
                    <a:pt x="222650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SMARTInkShape-636"/>
            <p:cNvSpPr/>
            <p:nvPr>
              <p:custDataLst>
                <p:tags r:id="rId10"/>
              </p:custDataLst>
            </p:nvPr>
          </p:nvSpPr>
          <p:spPr>
            <a:xfrm>
              <a:off x="3137553" y="3646192"/>
              <a:ext cx="270848" cy="361641"/>
            </a:xfrm>
            <a:custGeom>
              <a:avLst/>
              <a:gdLst/>
              <a:ahLst/>
              <a:cxnLst/>
              <a:rect l="0" t="0" r="0" b="0"/>
              <a:pathLst>
                <a:path w="270848" h="361641">
                  <a:moveTo>
                    <a:pt x="119997" y="5693"/>
                  </a:moveTo>
                  <a:lnTo>
                    <a:pt x="119997" y="5693"/>
                  </a:lnTo>
                  <a:lnTo>
                    <a:pt x="119362" y="16711"/>
                  </a:lnTo>
                  <a:lnTo>
                    <a:pt x="112042" y="40681"/>
                  </a:lnTo>
                  <a:lnTo>
                    <a:pt x="104691" y="64251"/>
                  </a:lnTo>
                  <a:lnTo>
                    <a:pt x="99022" y="88519"/>
                  </a:lnTo>
                  <a:lnTo>
                    <a:pt x="93321" y="112713"/>
                  </a:lnTo>
                  <a:lnTo>
                    <a:pt x="87610" y="140343"/>
                  </a:lnTo>
                  <a:lnTo>
                    <a:pt x="83801" y="161422"/>
                  </a:lnTo>
                  <a:lnTo>
                    <a:pt x="79992" y="181798"/>
                  </a:lnTo>
                  <a:lnTo>
                    <a:pt x="75547" y="202072"/>
                  </a:lnTo>
                  <a:lnTo>
                    <a:pt x="69338" y="223782"/>
                  </a:lnTo>
                  <a:lnTo>
                    <a:pt x="65732" y="246132"/>
                  </a:lnTo>
                  <a:lnTo>
                    <a:pt x="63494" y="268130"/>
                  </a:lnTo>
                  <a:lnTo>
                    <a:pt x="60383" y="288490"/>
                  </a:lnTo>
                  <a:lnTo>
                    <a:pt x="55061" y="314768"/>
                  </a:lnTo>
                  <a:lnTo>
                    <a:pt x="51502" y="341206"/>
                  </a:lnTo>
                  <a:lnTo>
                    <a:pt x="46591" y="360328"/>
                  </a:lnTo>
                  <a:lnTo>
                    <a:pt x="45660" y="361496"/>
                  </a:lnTo>
                  <a:lnTo>
                    <a:pt x="44404" y="361640"/>
                  </a:lnTo>
                  <a:lnTo>
                    <a:pt x="42932" y="361101"/>
                  </a:lnTo>
                  <a:lnTo>
                    <a:pt x="37826" y="354275"/>
                  </a:lnTo>
                  <a:lnTo>
                    <a:pt x="28523" y="330691"/>
                  </a:lnTo>
                  <a:lnTo>
                    <a:pt x="20930" y="308438"/>
                  </a:lnTo>
                  <a:lnTo>
                    <a:pt x="15220" y="285331"/>
                  </a:lnTo>
                  <a:lnTo>
                    <a:pt x="12540" y="261410"/>
                  </a:lnTo>
                  <a:lnTo>
                    <a:pt x="8713" y="235201"/>
                  </a:lnTo>
                  <a:lnTo>
                    <a:pt x="3556" y="207328"/>
                  </a:lnTo>
                  <a:lnTo>
                    <a:pt x="1041" y="178961"/>
                  </a:lnTo>
                  <a:lnTo>
                    <a:pt x="296" y="153481"/>
                  </a:lnTo>
                  <a:lnTo>
                    <a:pt x="75" y="129845"/>
                  </a:lnTo>
                  <a:lnTo>
                    <a:pt x="0" y="103665"/>
                  </a:lnTo>
                  <a:lnTo>
                    <a:pt x="1679" y="81842"/>
                  </a:lnTo>
                  <a:lnTo>
                    <a:pt x="8496" y="53426"/>
                  </a:lnTo>
                  <a:lnTo>
                    <a:pt x="13503" y="47440"/>
                  </a:lnTo>
                  <a:lnTo>
                    <a:pt x="38204" y="27544"/>
                  </a:lnTo>
                  <a:lnTo>
                    <a:pt x="63365" y="17241"/>
                  </a:lnTo>
                  <a:lnTo>
                    <a:pt x="85809" y="6492"/>
                  </a:lnTo>
                  <a:lnTo>
                    <a:pt x="105916" y="1908"/>
                  </a:lnTo>
                  <a:lnTo>
                    <a:pt x="131539" y="359"/>
                  </a:lnTo>
                  <a:lnTo>
                    <a:pt x="152979" y="91"/>
                  </a:lnTo>
                  <a:lnTo>
                    <a:pt x="181287" y="0"/>
                  </a:lnTo>
                  <a:lnTo>
                    <a:pt x="208445" y="3016"/>
                  </a:lnTo>
                  <a:lnTo>
                    <a:pt x="235094" y="7033"/>
                  </a:lnTo>
                  <a:lnTo>
                    <a:pt x="260747" y="12717"/>
                  </a:lnTo>
                  <a:lnTo>
                    <a:pt x="270072" y="19287"/>
                  </a:lnTo>
                  <a:lnTo>
                    <a:pt x="270847" y="21105"/>
                  </a:lnTo>
                  <a:lnTo>
                    <a:pt x="270729" y="22953"/>
                  </a:lnTo>
                  <a:lnTo>
                    <a:pt x="268904" y="26699"/>
                  </a:lnTo>
                  <a:lnTo>
                    <a:pt x="263792" y="33145"/>
                  </a:lnTo>
                  <a:lnTo>
                    <a:pt x="245727" y="342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SMARTInkShape-637"/>
            <p:cNvSpPr/>
            <p:nvPr>
              <p:custDataLst>
                <p:tags r:id="rId11"/>
              </p:custDataLst>
            </p:nvPr>
          </p:nvSpPr>
          <p:spPr>
            <a:xfrm>
              <a:off x="5086426" y="3411855"/>
              <a:ext cx="90933" cy="74215"/>
            </a:xfrm>
            <a:custGeom>
              <a:avLst/>
              <a:gdLst/>
              <a:ahLst/>
              <a:cxnLst/>
              <a:rect l="0" t="0" r="0" b="0"/>
              <a:pathLst>
                <a:path w="90933" h="74215">
                  <a:moveTo>
                    <a:pt x="5639" y="17145"/>
                  </a:moveTo>
                  <a:lnTo>
                    <a:pt x="5639" y="17145"/>
                  </a:lnTo>
                  <a:lnTo>
                    <a:pt x="11119" y="17145"/>
                  </a:lnTo>
                  <a:lnTo>
                    <a:pt x="11285" y="20179"/>
                  </a:lnTo>
                  <a:lnTo>
                    <a:pt x="9629" y="23362"/>
                  </a:lnTo>
                  <a:lnTo>
                    <a:pt x="7413" y="26893"/>
                  </a:lnTo>
                  <a:lnTo>
                    <a:pt x="500" y="49641"/>
                  </a:lnTo>
                  <a:lnTo>
                    <a:pt x="0" y="63906"/>
                  </a:lnTo>
                  <a:lnTo>
                    <a:pt x="609" y="65465"/>
                  </a:lnTo>
                  <a:lnTo>
                    <a:pt x="1651" y="66503"/>
                  </a:lnTo>
                  <a:lnTo>
                    <a:pt x="6150" y="69658"/>
                  </a:lnTo>
                  <a:lnTo>
                    <a:pt x="9676" y="72234"/>
                  </a:lnTo>
                  <a:lnTo>
                    <a:pt x="15231" y="73684"/>
                  </a:lnTo>
                  <a:lnTo>
                    <a:pt x="27732" y="74214"/>
                  </a:lnTo>
                  <a:lnTo>
                    <a:pt x="38360" y="71237"/>
                  </a:lnTo>
                  <a:lnTo>
                    <a:pt x="66843" y="55215"/>
                  </a:lnTo>
                  <a:lnTo>
                    <a:pt x="86447" y="38892"/>
                  </a:lnTo>
                  <a:lnTo>
                    <a:pt x="89178" y="34642"/>
                  </a:lnTo>
                  <a:lnTo>
                    <a:pt x="90393" y="30001"/>
                  </a:lnTo>
                  <a:lnTo>
                    <a:pt x="90932" y="23706"/>
                  </a:lnTo>
                  <a:lnTo>
                    <a:pt x="89806" y="20884"/>
                  </a:lnTo>
                  <a:lnTo>
                    <a:pt x="85168" y="16055"/>
                  </a:lnTo>
                  <a:lnTo>
                    <a:pt x="70552" y="6915"/>
                  </a:lnTo>
                  <a:lnTo>
                    <a:pt x="456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SMARTInkShape-638"/>
            <p:cNvSpPr/>
            <p:nvPr>
              <p:custDataLst>
                <p:tags r:id="rId12"/>
              </p:custDataLst>
            </p:nvPr>
          </p:nvSpPr>
          <p:spPr>
            <a:xfrm>
              <a:off x="5023576" y="3367342"/>
              <a:ext cx="79634" cy="78723"/>
            </a:xfrm>
            <a:custGeom>
              <a:avLst/>
              <a:gdLst/>
              <a:ahLst/>
              <a:cxnLst/>
              <a:rect l="0" t="0" r="0" b="0"/>
              <a:pathLst>
                <a:path w="79634" h="78723">
                  <a:moveTo>
                    <a:pt x="11339" y="21653"/>
                  </a:moveTo>
                  <a:lnTo>
                    <a:pt x="11339" y="21653"/>
                  </a:lnTo>
                  <a:lnTo>
                    <a:pt x="2226" y="31401"/>
                  </a:lnTo>
                  <a:lnTo>
                    <a:pt x="939" y="35087"/>
                  </a:lnTo>
                  <a:lnTo>
                    <a:pt x="0" y="51347"/>
                  </a:lnTo>
                  <a:lnTo>
                    <a:pt x="4837" y="68415"/>
                  </a:lnTo>
                  <a:lnTo>
                    <a:pt x="5734" y="69972"/>
                  </a:lnTo>
                  <a:lnTo>
                    <a:pt x="6967" y="71011"/>
                  </a:lnTo>
                  <a:lnTo>
                    <a:pt x="21696" y="77429"/>
                  </a:lnTo>
                  <a:lnTo>
                    <a:pt x="39075" y="78722"/>
                  </a:lnTo>
                  <a:lnTo>
                    <a:pt x="44409" y="77074"/>
                  </a:lnTo>
                  <a:lnTo>
                    <a:pt x="54993" y="69050"/>
                  </a:lnTo>
                  <a:lnTo>
                    <a:pt x="67692" y="56689"/>
                  </a:lnTo>
                  <a:lnTo>
                    <a:pt x="71310" y="49713"/>
                  </a:lnTo>
                  <a:lnTo>
                    <a:pt x="79276" y="23655"/>
                  </a:lnTo>
                  <a:lnTo>
                    <a:pt x="79633" y="17039"/>
                  </a:lnTo>
                  <a:lnTo>
                    <a:pt x="78099" y="11560"/>
                  </a:lnTo>
                  <a:lnTo>
                    <a:pt x="71939" y="2867"/>
                  </a:lnTo>
                  <a:lnTo>
                    <a:pt x="66636" y="604"/>
                  </a:lnTo>
                  <a:lnTo>
                    <a:pt x="63444" y="0"/>
                  </a:lnTo>
                  <a:lnTo>
                    <a:pt x="56510" y="1023"/>
                  </a:lnTo>
                  <a:lnTo>
                    <a:pt x="30357" y="12258"/>
                  </a:lnTo>
                  <a:lnTo>
                    <a:pt x="5624" y="330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SMARTInkShape-639"/>
            <p:cNvSpPr/>
            <p:nvPr>
              <p:custDataLst>
                <p:tags r:id="rId13"/>
              </p:custDataLst>
            </p:nvPr>
          </p:nvSpPr>
          <p:spPr>
            <a:xfrm>
              <a:off x="4829175" y="3338695"/>
              <a:ext cx="73940" cy="81941"/>
            </a:xfrm>
            <a:custGeom>
              <a:avLst/>
              <a:gdLst/>
              <a:ahLst/>
              <a:cxnLst/>
              <a:rect l="0" t="0" r="0" b="0"/>
              <a:pathLst>
                <a:path w="73940" h="81941">
                  <a:moveTo>
                    <a:pt x="5715" y="27440"/>
                  </a:moveTo>
                  <a:lnTo>
                    <a:pt x="5715" y="27440"/>
                  </a:lnTo>
                  <a:lnTo>
                    <a:pt x="5715" y="32360"/>
                  </a:lnTo>
                  <a:lnTo>
                    <a:pt x="1787" y="37561"/>
                  </a:lnTo>
                  <a:lnTo>
                    <a:pt x="529" y="42856"/>
                  </a:lnTo>
                  <a:lnTo>
                    <a:pt x="6" y="69116"/>
                  </a:lnTo>
                  <a:lnTo>
                    <a:pt x="1696" y="73056"/>
                  </a:lnTo>
                  <a:lnTo>
                    <a:pt x="3035" y="74996"/>
                  </a:lnTo>
                  <a:lnTo>
                    <a:pt x="6217" y="77151"/>
                  </a:lnTo>
                  <a:lnTo>
                    <a:pt x="9748" y="78744"/>
                  </a:lnTo>
                  <a:lnTo>
                    <a:pt x="13434" y="81568"/>
                  </a:lnTo>
                  <a:lnTo>
                    <a:pt x="15941" y="81940"/>
                  </a:lnTo>
                  <a:lnTo>
                    <a:pt x="35789" y="78593"/>
                  </a:lnTo>
                  <a:lnTo>
                    <a:pt x="43130" y="74417"/>
                  </a:lnTo>
                  <a:lnTo>
                    <a:pt x="61633" y="59998"/>
                  </a:lnTo>
                  <a:lnTo>
                    <a:pt x="71593" y="43087"/>
                  </a:lnTo>
                  <a:lnTo>
                    <a:pt x="73494" y="35110"/>
                  </a:lnTo>
                  <a:lnTo>
                    <a:pt x="73939" y="28521"/>
                  </a:lnTo>
                  <a:lnTo>
                    <a:pt x="72443" y="23052"/>
                  </a:lnTo>
                  <a:lnTo>
                    <a:pt x="66309" y="14367"/>
                  </a:lnTo>
                  <a:lnTo>
                    <a:pt x="58348" y="6537"/>
                  </a:lnTo>
                  <a:lnTo>
                    <a:pt x="49391" y="1421"/>
                  </a:lnTo>
                  <a:lnTo>
                    <a:pt x="44600" y="0"/>
                  </a:lnTo>
                  <a:lnTo>
                    <a:pt x="38660" y="1063"/>
                  </a:lnTo>
                  <a:lnTo>
                    <a:pt x="21413" y="8679"/>
                  </a:lnTo>
                  <a:lnTo>
                    <a:pt x="0" y="274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SMARTInkShape-640"/>
            <p:cNvSpPr/>
            <p:nvPr>
              <p:custDataLst>
                <p:tags r:id="rId14"/>
              </p:custDataLst>
            </p:nvPr>
          </p:nvSpPr>
          <p:spPr>
            <a:xfrm>
              <a:off x="4923255" y="3349884"/>
              <a:ext cx="65862" cy="73402"/>
            </a:xfrm>
            <a:custGeom>
              <a:avLst/>
              <a:gdLst/>
              <a:ahLst/>
              <a:cxnLst/>
              <a:rect l="0" t="0" r="0" b="0"/>
              <a:pathLst>
                <a:path w="65862" h="73402">
                  <a:moveTo>
                    <a:pt x="20220" y="4821"/>
                  </a:moveTo>
                  <a:lnTo>
                    <a:pt x="20220" y="4821"/>
                  </a:lnTo>
                  <a:lnTo>
                    <a:pt x="20220" y="7854"/>
                  </a:lnTo>
                  <a:lnTo>
                    <a:pt x="18526" y="11038"/>
                  </a:lnTo>
                  <a:lnTo>
                    <a:pt x="5549" y="26430"/>
                  </a:lnTo>
                  <a:lnTo>
                    <a:pt x="1870" y="37923"/>
                  </a:lnTo>
                  <a:lnTo>
                    <a:pt x="367" y="40224"/>
                  </a:lnTo>
                  <a:lnTo>
                    <a:pt x="0" y="42393"/>
                  </a:lnTo>
                  <a:lnTo>
                    <a:pt x="390" y="44474"/>
                  </a:lnTo>
                  <a:lnTo>
                    <a:pt x="2279" y="50437"/>
                  </a:lnTo>
                  <a:lnTo>
                    <a:pt x="2544" y="52377"/>
                  </a:lnTo>
                  <a:lnTo>
                    <a:pt x="3357" y="53669"/>
                  </a:lnTo>
                  <a:lnTo>
                    <a:pt x="4533" y="54532"/>
                  </a:lnTo>
                  <a:lnTo>
                    <a:pt x="7533" y="56125"/>
                  </a:lnTo>
                  <a:lnTo>
                    <a:pt x="12792" y="59956"/>
                  </a:lnTo>
                  <a:lnTo>
                    <a:pt x="16496" y="61076"/>
                  </a:lnTo>
                  <a:lnTo>
                    <a:pt x="25184" y="61706"/>
                  </a:lnTo>
                  <a:lnTo>
                    <a:pt x="30470" y="60160"/>
                  </a:lnTo>
                  <a:lnTo>
                    <a:pt x="34935" y="57991"/>
                  </a:lnTo>
                  <a:lnTo>
                    <a:pt x="41020" y="56135"/>
                  </a:lnTo>
                  <a:lnTo>
                    <a:pt x="56408" y="42842"/>
                  </a:lnTo>
                  <a:lnTo>
                    <a:pt x="58529" y="39076"/>
                  </a:lnTo>
                  <a:lnTo>
                    <a:pt x="60106" y="35285"/>
                  </a:lnTo>
                  <a:lnTo>
                    <a:pt x="63929" y="29581"/>
                  </a:lnTo>
                  <a:lnTo>
                    <a:pt x="65344" y="23870"/>
                  </a:lnTo>
                  <a:lnTo>
                    <a:pt x="65861" y="14346"/>
                  </a:lnTo>
                  <a:lnTo>
                    <a:pt x="64212" y="10536"/>
                  </a:lnTo>
                  <a:lnTo>
                    <a:pt x="55374" y="0"/>
                  </a:lnTo>
                  <a:lnTo>
                    <a:pt x="48698" y="2404"/>
                  </a:lnTo>
                  <a:lnTo>
                    <a:pt x="43884" y="7134"/>
                  </a:lnTo>
                  <a:lnTo>
                    <a:pt x="24872" y="34660"/>
                  </a:lnTo>
                  <a:lnTo>
                    <a:pt x="13346" y="60233"/>
                  </a:lnTo>
                  <a:lnTo>
                    <a:pt x="8790" y="734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SMARTInkShape-641"/>
            <p:cNvSpPr/>
            <p:nvPr>
              <p:custDataLst>
                <p:tags r:id="rId15"/>
              </p:custDataLst>
            </p:nvPr>
          </p:nvSpPr>
          <p:spPr>
            <a:xfrm>
              <a:off x="3429000" y="3851910"/>
              <a:ext cx="153076" cy="56816"/>
            </a:xfrm>
            <a:custGeom>
              <a:avLst/>
              <a:gdLst/>
              <a:ahLst/>
              <a:cxnLst/>
              <a:rect l="0" t="0" r="0" b="0"/>
              <a:pathLst>
                <a:path w="153076" h="56816">
                  <a:moveTo>
                    <a:pt x="0" y="11430"/>
                  </a:moveTo>
                  <a:lnTo>
                    <a:pt x="0" y="11430"/>
                  </a:lnTo>
                  <a:lnTo>
                    <a:pt x="5198" y="15993"/>
                  </a:lnTo>
                  <a:lnTo>
                    <a:pt x="30461" y="28619"/>
                  </a:lnTo>
                  <a:lnTo>
                    <a:pt x="56763" y="38106"/>
                  </a:lnTo>
                  <a:lnTo>
                    <a:pt x="80837" y="47626"/>
                  </a:lnTo>
                  <a:lnTo>
                    <a:pt x="107001" y="55457"/>
                  </a:lnTo>
                  <a:lnTo>
                    <a:pt x="123512" y="56815"/>
                  </a:lnTo>
                  <a:lnTo>
                    <a:pt x="135162" y="54017"/>
                  </a:lnTo>
                  <a:lnTo>
                    <a:pt x="143624" y="49166"/>
                  </a:lnTo>
                  <a:lnTo>
                    <a:pt x="150152" y="40673"/>
                  </a:lnTo>
                  <a:lnTo>
                    <a:pt x="153075" y="30114"/>
                  </a:lnTo>
                  <a:lnTo>
                    <a:pt x="149276" y="8735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SMARTInkShape-642"/>
            <p:cNvSpPr/>
            <p:nvPr>
              <p:custDataLst>
                <p:tags r:id="rId16"/>
              </p:custDataLst>
            </p:nvPr>
          </p:nvSpPr>
          <p:spPr>
            <a:xfrm>
              <a:off x="3453085" y="3760470"/>
              <a:ext cx="170226" cy="40006"/>
            </a:xfrm>
            <a:custGeom>
              <a:avLst/>
              <a:gdLst/>
              <a:ahLst/>
              <a:cxnLst/>
              <a:rect l="0" t="0" r="0" b="0"/>
              <a:pathLst>
                <a:path w="170226" h="40006">
                  <a:moveTo>
                    <a:pt x="50210" y="40005"/>
                  </a:moveTo>
                  <a:lnTo>
                    <a:pt x="50210" y="40005"/>
                  </a:lnTo>
                  <a:lnTo>
                    <a:pt x="47176" y="36971"/>
                  </a:lnTo>
                  <a:lnTo>
                    <a:pt x="42300" y="35481"/>
                  </a:lnTo>
                  <a:lnTo>
                    <a:pt x="32415" y="32950"/>
                  </a:lnTo>
                  <a:lnTo>
                    <a:pt x="9391" y="23910"/>
                  </a:lnTo>
                  <a:lnTo>
                    <a:pt x="0" y="22952"/>
                  </a:lnTo>
                  <a:lnTo>
                    <a:pt x="25818" y="22861"/>
                  </a:lnTo>
                  <a:lnTo>
                    <a:pt x="53258" y="22860"/>
                  </a:lnTo>
                  <a:lnTo>
                    <a:pt x="80880" y="21167"/>
                  </a:lnTo>
                  <a:lnTo>
                    <a:pt x="106645" y="17939"/>
                  </a:lnTo>
                  <a:lnTo>
                    <a:pt x="130079" y="12739"/>
                  </a:lnTo>
                  <a:lnTo>
                    <a:pt x="156647" y="4488"/>
                  </a:lnTo>
                  <a:lnTo>
                    <a:pt x="17022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SMARTInkShape-643"/>
            <p:cNvSpPr/>
            <p:nvPr>
              <p:custDataLst>
                <p:tags r:id="rId17"/>
              </p:custDataLst>
            </p:nvPr>
          </p:nvSpPr>
          <p:spPr>
            <a:xfrm>
              <a:off x="3657600" y="3697605"/>
              <a:ext cx="102871" cy="205741"/>
            </a:xfrm>
            <a:custGeom>
              <a:avLst/>
              <a:gdLst/>
              <a:ahLst/>
              <a:cxnLst/>
              <a:rect l="0" t="0" r="0" b="0"/>
              <a:pathLst>
                <a:path w="102871" h="205741">
                  <a:moveTo>
                    <a:pt x="0" y="0"/>
                  </a:moveTo>
                  <a:lnTo>
                    <a:pt x="0" y="0"/>
                  </a:lnTo>
                  <a:lnTo>
                    <a:pt x="27397" y="0"/>
                  </a:lnTo>
                  <a:lnTo>
                    <a:pt x="50224" y="635"/>
                  </a:lnTo>
                  <a:lnTo>
                    <a:pt x="62929" y="4562"/>
                  </a:lnTo>
                  <a:lnTo>
                    <a:pt x="73555" y="9885"/>
                  </a:lnTo>
                  <a:lnTo>
                    <a:pt x="77776" y="11379"/>
                  </a:lnTo>
                  <a:lnTo>
                    <a:pt x="87587" y="19294"/>
                  </a:lnTo>
                  <a:lnTo>
                    <a:pt x="88236" y="21752"/>
                  </a:lnTo>
                  <a:lnTo>
                    <a:pt x="85394" y="38220"/>
                  </a:lnTo>
                  <a:lnTo>
                    <a:pt x="80618" y="48225"/>
                  </a:lnTo>
                  <a:lnTo>
                    <a:pt x="56963" y="74330"/>
                  </a:lnTo>
                  <a:lnTo>
                    <a:pt x="38710" y="93984"/>
                  </a:lnTo>
                  <a:lnTo>
                    <a:pt x="21693" y="121391"/>
                  </a:lnTo>
                  <a:lnTo>
                    <a:pt x="18493" y="133193"/>
                  </a:lnTo>
                  <a:lnTo>
                    <a:pt x="17323" y="152379"/>
                  </a:lnTo>
                  <a:lnTo>
                    <a:pt x="18917" y="158317"/>
                  </a:lnTo>
                  <a:lnTo>
                    <a:pt x="25078" y="166923"/>
                  </a:lnTo>
                  <a:lnTo>
                    <a:pt x="38275" y="180379"/>
                  </a:lnTo>
                  <a:lnTo>
                    <a:pt x="62987" y="197105"/>
                  </a:lnTo>
                  <a:lnTo>
                    <a:pt x="89542" y="204775"/>
                  </a:lnTo>
                  <a:lnTo>
                    <a:pt x="102870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SMARTInkShape-644"/>
            <p:cNvSpPr/>
            <p:nvPr>
              <p:custDataLst>
                <p:tags r:id="rId18"/>
              </p:custDataLst>
            </p:nvPr>
          </p:nvSpPr>
          <p:spPr>
            <a:xfrm>
              <a:off x="3691890" y="3971925"/>
              <a:ext cx="17146" cy="22778"/>
            </a:xfrm>
            <a:custGeom>
              <a:avLst/>
              <a:gdLst/>
              <a:ahLst/>
              <a:cxnLst/>
              <a:rect l="0" t="0" r="0" b="0"/>
              <a:pathLst>
                <a:path w="17146" h="22778">
                  <a:moveTo>
                    <a:pt x="0" y="0"/>
                  </a:moveTo>
                  <a:lnTo>
                    <a:pt x="0" y="0"/>
                  </a:lnTo>
                  <a:lnTo>
                    <a:pt x="4921" y="4921"/>
                  </a:lnTo>
                  <a:lnTo>
                    <a:pt x="5646" y="15486"/>
                  </a:lnTo>
                  <a:lnTo>
                    <a:pt x="11360" y="22777"/>
                  </a:lnTo>
                  <a:lnTo>
                    <a:pt x="11424" y="17932"/>
                  </a:lnTo>
                  <a:lnTo>
                    <a:pt x="12061" y="17669"/>
                  </a:lnTo>
                  <a:lnTo>
                    <a:pt x="1714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SMARTInkShape-645"/>
            <p:cNvSpPr/>
            <p:nvPr>
              <p:custDataLst>
                <p:tags r:id="rId19"/>
              </p:custDataLst>
            </p:nvPr>
          </p:nvSpPr>
          <p:spPr>
            <a:xfrm>
              <a:off x="4560570" y="3314700"/>
              <a:ext cx="131446" cy="17146"/>
            </a:xfrm>
            <a:custGeom>
              <a:avLst/>
              <a:gdLst/>
              <a:ahLst/>
              <a:cxnLst/>
              <a:rect l="0" t="0" r="0" b="0"/>
              <a:pathLst>
                <a:path w="131446" h="17146">
                  <a:moveTo>
                    <a:pt x="0" y="17145"/>
                  </a:moveTo>
                  <a:lnTo>
                    <a:pt x="0" y="17145"/>
                  </a:lnTo>
                  <a:lnTo>
                    <a:pt x="27324" y="17145"/>
                  </a:lnTo>
                  <a:lnTo>
                    <a:pt x="53936" y="17145"/>
                  </a:lnTo>
                  <a:lnTo>
                    <a:pt x="70391" y="15452"/>
                  </a:lnTo>
                  <a:lnTo>
                    <a:pt x="96812" y="10089"/>
                  </a:lnTo>
                  <a:lnTo>
                    <a:pt x="119766" y="700"/>
                  </a:lnTo>
                  <a:lnTo>
                    <a:pt x="13144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SMARTInkShape-646"/>
            <p:cNvSpPr/>
            <p:nvPr>
              <p:custDataLst>
                <p:tags r:id="rId20"/>
              </p:custDataLst>
            </p:nvPr>
          </p:nvSpPr>
          <p:spPr>
            <a:xfrm>
              <a:off x="4703780" y="3228975"/>
              <a:ext cx="79676" cy="187362"/>
            </a:xfrm>
            <a:custGeom>
              <a:avLst/>
              <a:gdLst/>
              <a:ahLst/>
              <a:cxnLst/>
              <a:rect l="0" t="0" r="0" b="0"/>
              <a:pathLst>
                <a:path w="79676" h="187362">
                  <a:moveTo>
                    <a:pt x="45385" y="0"/>
                  </a:moveTo>
                  <a:lnTo>
                    <a:pt x="45385" y="0"/>
                  </a:lnTo>
                  <a:lnTo>
                    <a:pt x="45385" y="3034"/>
                  </a:lnTo>
                  <a:lnTo>
                    <a:pt x="44750" y="3927"/>
                  </a:lnTo>
                  <a:lnTo>
                    <a:pt x="43691" y="4523"/>
                  </a:lnTo>
                  <a:lnTo>
                    <a:pt x="42351" y="4921"/>
                  </a:lnTo>
                  <a:lnTo>
                    <a:pt x="41457" y="5820"/>
                  </a:lnTo>
                  <a:lnTo>
                    <a:pt x="38330" y="11827"/>
                  </a:lnTo>
                  <a:lnTo>
                    <a:pt x="22490" y="40164"/>
                  </a:lnTo>
                  <a:lnTo>
                    <a:pt x="11092" y="67402"/>
                  </a:lnTo>
                  <a:lnTo>
                    <a:pt x="2204" y="91403"/>
                  </a:lnTo>
                  <a:lnTo>
                    <a:pt x="0" y="112139"/>
                  </a:lnTo>
                  <a:lnTo>
                    <a:pt x="1506" y="118208"/>
                  </a:lnTo>
                  <a:lnTo>
                    <a:pt x="4232" y="125194"/>
                  </a:lnTo>
                  <a:lnTo>
                    <a:pt x="4615" y="127278"/>
                  </a:lnTo>
                  <a:lnTo>
                    <a:pt x="6733" y="131286"/>
                  </a:lnTo>
                  <a:lnTo>
                    <a:pt x="8187" y="133244"/>
                  </a:lnTo>
                  <a:lnTo>
                    <a:pt x="11496" y="135420"/>
                  </a:lnTo>
                  <a:lnTo>
                    <a:pt x="16745" y="136930"/>
                  </a:lnTo>
                  <a:lnTo>
                    <a:pt x="24672" y="137130"/>
                  </a:lnTo>
                  <a:lnTo>
                    <a:pt x="28348" y="135453"/>
                  </a:lnTo>
                  <a:lnTo>
                    <a:pt x="44615" y="123725"/>
                  </a:lnTo>
                  <a:lnTo>
                    <a:pt x="46777" y="121219"/>
                  </a:lnTo>
                  <a:lnTo>
                    <a:pt x="55283" y="105299"/>
                  </a:lnTo>
                  <a:lnTo>
                    <a:pt x="62502" y="97186"/>
                  </a:lnTo>
                  <a:lnTo>
                    <a:pt x="59488" y="100198"/>
                  </a:lnTo>
                  <a:lnTo>
                    <a:pt x="58003" y="103376"/>
                  </a:lnTo>
                  <a:lnTo>
                    <a:pt x="54016" y="113624"/>
                  </a:lnTo>
                  <a:lnTo>
                    <a:pt x="47748" y="123950"/>
                  </a:lnTo>
                  <a:lnTo>
                    <a:pt x="41665" y="148885"/>
                  </a:lnTo>
                  <a:lnTo>
                    <a:pt x="39933" y="169333"/>
                  </a:lnTo>
                  <a:lnTo>
                    <a:pt x="41480" y="175377"/>
                  </a:lnTo>
                  <a:lnTo>
                    <a:pt x="47647" y="184432"/>
                  </a:lnTo>
                  <a:lnTo>
                    <a:pt x="51259" y="186745"/>
                  </a:lnTo>
                  <a:lnTo>
                    <a:pt x="53111" y="187361"/>
                  </a:lnTo>
                  <a:lnTo>
                    <a:pt x="58556" y="186353"/>
                  </a:lnTo>
                  <a:lnTo>
                    <a:pt x="72599" y="183083"/>
                  </a:lnTo>
                  <a:lnTo>
                    <a:pt x="79675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SMARTInkShape-647"/>
            <p:cNvSpPr/>
            <p:nvPr>
              <p:custDataLst>
                <p:tags r:id="rId21"/>
              </p:custDataLst>
            </p:nvPr>
          </p:nvSpPr>
          <p:spPr>
            <a:xfrm>
              <a:off x="4577715" y="3211830"/>
              <a:ext cx="85697" cy="181722"/>
            </a:xfrm>
            <a:custGeom>
              <a:avLst/>
              <a:gdLst/>
              <a:ahLst/>
              <a:cxnLst/>
              <a:rect l="0" t="0" r="0" b="0"/>
              <a:pathLst>
                <a:path w="85697" h="181722">
                  <a:moveTo>
                    <a:pt x="0" y="0"/>
                  </a:moveTo>
                  <a:lnTo>
                    <a:pt x="0" y="0"/>
                  </a:lnTo>
                  <a:lnTo>
                    <a:pt x="0" y="26795"/>
                  </a:lnTo>
                  <a:lnTo>
                    <a:pt x="0" y="41049"/>
                  </a:lnTo>
                  <a:lnTo>
                    <a:pt x="1693" y="45337"/>
                  </a:lnTo>
                  <a:lnTo>
                    <a:pt x="7955" y="53265"/>
                  </a:lnTo>
                  <a:lnTo>
                    <a:pt x="11579" y="55423"/>
                  </a:lnTo>
                  <a:lnTo>
                    <a:pt x="19080" y="56809"/>
                  </a:lnTo>
                  <a:lnTo>
                    <a:pt x="33517" y="57120"/>
                  </a:lnTo>
                  <a:lnTo>
                    <a:pt x="38814" y="55443"/>
                  </a:lnTo>
                  <a:lnTo>
                    <a:pt x="59126" y="41208"/>
                  </a:lnTo>
                  <a:lnTo>
                    <a:pt x="84022" y="13154"/>
                  </a:lnTo>
                  <a:lnTo>
                    <a:pt x="85696" y="11460"/>
                  </a:lnTo>
                  <a:lnTo>
                    <a:pt x="74146" y="24703"/>
                  </a:lnTo>
                  <a:lnTo>
                    <a:pt x="60951" y="52672"/>
                  </a:lnTo>
                  <a:lnTo>
                    <a:pt x="49741" y="80173"/>
                  </a:lnTo>
                  <a:lnTo>
                    <a:pt x="36724" y="108606"/>
                  </a:lnTo>
                  <a:lnTo>
                    <a:pt x="29774" y="134129"/>
                  </a:lnTo>
                  <a:lnTo>
                    <a:pt x="20726" y="158016"/>
                  </a:lnTo>
                  <a:lnTo>
                    <a:pt x="13093" y="170935"/>
                  </a:lnTo>
                  <a:lnTo>
                    <a:pt x="11534" y="175031"/>
                  </a:lnTo>
                  <a:lnTo>
                    <a:pt x="6607" y="181721"/>
                  </a:lnTo>
                  <a:lnTo>
                    <a:pt x="5674" y="181472"/>
                  </a:lnTo>
                  <a:lnTo>
                    <a:pt x="0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SMARTInkShape-648"/>
            <p:cNvSpPr/>
            <p:nvPr>
              <p:custDataLst>
                <p:tags r:id="rId22"/>
              </p:custDataLst>
            </p:nvPr>
          </p:nvSpPr>
          <p:spPr>
            <a:xfrm>
              <a:off x="4354830" y="3320415"/>
              <a:ext cx="120016" cy="11431"/>
            </a:xfrm>
            <a:custGeom>
              <a:avLst/>
              <a:gdLst/>
              <a:ahLst/>
              <a:cxnLst/>
              <a:rect l="0" t="0" r="0" b="0"/>
              <a:pathLst>
                <a:path w="120016" h="11431">
                  <a:moveTo>
                    <a:pt x="0" y="11430"/>
                  </a:moveTo>
                  <a:lnTo>
                    <a:pt x="0" y="11430"/>
                  </a:lnTo>
                  <a:lnTo>
                    <a:pt x="27083" y="11430"/>
                  </a:lnTo>
                  <a:lnTo>
                    <a:pt x="55491" y="11430"/>
                  </a:lnTo>
                  <a:lnTo>
                    <a:pt x="81929" y="11430"/>
                  </a:lnTo>
                  <a:lnTo>
                    <a:pt x="93349" y="10795"/>
                  </a:lnTo>
                  <a:lnTo>
                    <a:pt x="1200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SMARTInkShape-649"/>
            <p:cNvSpPr/>
            <p:nvPr>
              <p:custDataLst>
                <p:tags r:id="rId23"/>
              </p:custDataLst>
            </p:nvPr>
          </p:nvSpPr>
          <p:spPr>
            <a:xfrm>
              <a:off x="4377690" y="3286125"/>
              <a:ext cx="22855" cy="108586"/>
            </a:xfrm>
            <a:custGeom>
              <a:avLst/>
              <a:gdLst/>
              <a:ahLst/>
              <a:cxnLst/>
              <a:rect l="0" t="0" r="0" b="0"/>
              <a:pathLst>
                <a:path w="22855" h="108586">
                  <a:moveTo>
                    <a:pt x="17145" y="0"/>
                  </a:moveTo>
                  <a:lnTo>
                    <a:pt x="17145" y="0"/>
                  </a:lnTo>
                  <a:lnTo>
                    <a:pt x="22065" y="0"/>
                  </a:lnTo>
                  <a:lnTo>
                    <a:pt x="22331" y="635"/>
                  </a:lnTo>
                  <a:lnTo>
                    <a:pt x="22854" y="16633"/>
                  </a:lnTo>
                  <a:lnTo>
                    <a:pt x="21164" y="21786"/>
                  </a:lnTo>
                  <a:lnTo>
                    <a:pt x="18931" y="26827"/>
                  </a:lnTo>
                  <a:lnTo>
                    <a:pt x="11033" y="53249"/>
                  </a:lnTo>
                  <a:lnTo>
                    <a:pt x="1995" y="81657"/>
                  </a:lnTo>
                  <a:lnTo>
                    <a:pt x="175" y="98988"/>
                  </a:lnTo>
                  <a:lnTo>
                    <a:pt x="0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SMARTInkShape-650"/>
            <p:cNvSpPr/>
            <p:nvPr>
              <p:custDataLst>
                <p:tags r:id="rId24"/>
              </p:custDataLst>
            </p:nvPr>
          </p:nvSpPr>
          <p:spPr>
            <a:xfrm>
              <a:off x="4206240" y="3286125"/>
              <a:ext cx="97156" cy="17146"/>
            </a:xfrm>
            <a:custGeom>
              <a:avLst/>
              <a:gdLst/>
              <a:ahLst/>
              <a:cxnLst/>
              <a:rect l="0" t="0" r="0" b="0"/>
              <a:pathLst>
                <a:path w="97156" h="17146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635" y="5185"/>
                  </a:lnTo>
                  <a:lnTo>
                    <a:pt x="13520" y="7399"/>
                  </a:lnTo>
                  <a:lnTo>
                    <a:pt x="21786" y="10235"/>
                  </a:lnTo>
                  <a:lnTo>
                    <a:pt x="49862" y="15922"/>
                  </a:lnTo>
                  <a:lnTo>
                    <a:pt x="76362" y="17097"/>
                  </a:lnTo>
                  <a:lnTo>
                    <a:pt x="97155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SMARTInkShape-651"/>
            <p:cNvSpPr/>
            <p:nvPr>
              <p:custDataLst>
                <p:tags r:id="rId25"/>
              </p:custDataLst>
            </p:nvPr>
          </p:nvSpPr>
          <p:spPr>
            <a:xfrm>
              <a:off x="4177665" y="3217545"/>
              <a:ext cx="160021" cy="40006"/>
            </a:xfrm>
            <a:custGeom>
              <a:avLst/>
              <a:gdLst/>
              <a:ahLst/>
              <a:cxnLst/>
              <a:rect l="0" t="0" r="0" b="0"/>
              <a:pathLst>
                <a:path w="160021" h="4000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6" y="4523"/>
                  </a:lnTo>
                  <a:lnTo>
                    <a:pt x="31358" y="5668"/>
                  </a:lnTo>
                  <a:lnTo>
                    <a:pt x="51985" y="7399"/>
                  </a:lnTo>
                  <a:lnTo>
                    <a:pt x="80082" y="14827"/>
                  </a:lnTo>
                  <a:lnTo>
                    <a:pt x="105561" y="19873"/>
                  </a:lnTo>
                  <a:lnTo>
                    <a:pt x="130106" y="24160"/>
                  </a:lnTo>
                  <a:lnTo>
                    <a:pt x="158534" y="33978"/>
                  </a:lnTo>
                  <a:lnTo>
                    <a:pt x="159580" y="34198"/>
                  </a:lnTo>
                  <a:lnTo>
                    <a:pt x="160020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SMARTInkShape-652"/>
            <p:cNvSpPr/>
            <p:nvPr>
              <p:custDataLst>
                <p:tags r:id="rId26"/>
              </p:custDataLst>
            </p:nvPr>
          </p:nvSpPr>
          <p:spPr>
            <a:xfrm>
              <a:off x="4191694" y="3217545"/>
              <a:ext cx="43122" cy="200026"/>
            </a:xfrm>
            <a:custGeom>
              <a:avLst/>
              <a:gdLst/>
              <a:ahLst/>
              <a:cxnLst/>
              <a:rect l="0" t="0" r="0" b="0"/>
              <a:pathLst>
                <a:path w="43122" h="200026">
                  <a:moveTo>
                    <a:pt x="43121" y="0"/>
                  </a:moveTo>
                  <a:lnTo>
                    <a:pt x="43121" y="0"/>
                  </a:lnTo>
                  <a:lnTo>
                    <a:pt x="43121" y="3034"/>
                  </a:lnTo>
                  <a:lnTo>
                    <a:pt x="42486" y="3928"/>
                  </a:lnTo>
                  <a:lnTo>
                    <a:pt x="41428" y="4523"/>
                  </a:lnTo>
                  <a:lnTo>
                    <a:pt x="40087" y="4921"/>
                  </a:lnTo>
                  <a:lnTo>
                    <a:pt x="39193" y="6455"/>
                  </a:lnTo>
                  <a:lnTo>
                    <a:pt x="37642" y="18520"/>
                  </a:lnTo>
                  <a:lnTo>
                    <a:pt x="35744" y="36415"/>
                  </a:lnTo>
                  <a:lnTo>
                    <a:pt x="28297" y="63145"/>
                  </a:lnTo>
                  <a:lnTo>
                    <a:pt x="23248" y="91477"/>
                  </a:lnTo>
                  <a:lnTo>
                    <a:pt x="14437" y="120020"/>
                  </a:lnTo>
                  <a:lnTo>
                    <a:pt x="8934" y="147956"/>
                  </a:lnTo>
                  <a:lnTo>
                    <a:pt x="3075" y="176425"/>
                  </a:lnTo>
                  <a:lnTo>
                    <a:pt x="346" y="182763"/>
                  </a:lnTo>
                  <a:lnTo>
                    <a:pt x="0" y="185977"/>
                  </a:lnTo>
                  <a:lnTo>
                    <a:pt x="2580" y="197924"/>
                  </a:lnTo>
                  <a:lnTo>
                    <a:pt x="3394" y="198624"/>
                  </a:lnTo>
                  <a:lnTo>
                    <a:pt x="8831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SMARTInkShape-653"/>
            <p:cNvSpPr/>
            <p:nvPr>
              <p:custDataLst>
                <p:tags r:id="rId27"/>
              </p:custDataLst>
            </p:nvPr>
          </p:nvSpPr>
          <p:spPr>
            <a:xfrm>
              <a:off x="3983355" y="3326130"/>
              <a:ext cx="57151" cy="22861"/>
            </a:xfrm>
            <a:custGeom>
              <a:avLst/>
              <a:gdLst/>
              <a:ahLst/>
              <a:cxnLst/>
              <a:rect l="0" t="0" r="0" b="0"/>
              <a:pathLst>
                <a:path w="57151" h="22861">
                  <a:moveTo>
                    <a:pt x="57150" y="0"/>
                  </a:moveTo>
                  <a:lnTo>
                    <a:pt x="57150" y="0"/>
                  </a:lnTo>
                  <a:lnTo>
                    <a:pt x="54116" y="0"/>
                  </a:lnTo>
                  <a:lnTo>
                    <a:pt x="53223" y="635"/>
                  </a:lnTo>
                  <a:lnTo>
                    <a:pt x="52627" y="1693"/>
                  </a:lnTo>
                  <a:lnTo>
                    <a:pt x="52230" y="3033"/>
                  </a:lnTo>
                  <a:lnTo>
                    <a:pt x="51330" y="3928"/>
                  </a:lnTo>
                  <a:lnTo>
                    <a:pt x="45323" y="7055"/>
                  </a:lnTo>
                  <a:lnTo>
                    <a:pt x="43550" y="8514"/>
                  </a:lnTo>
                  <a:lnTo>
                    <a:pt x="38194" y="10134"/>
                  </a:lnTo>
                  <a:lnTo>
                    <a:pt x="28038" y="12739"/>
                  </a:lnTo>
                  <a:lnTo>
                    <a:pt x="6564" y="22158"/>
                  </a:lnTo>
                  <a:lnTo>
                    <a:pt x="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SMARTInkShape-654"/>
            <p:cNvSpPr/>
            <p:nvPr>
              <p:custDataLst>
                <p:tags r:id="rId28"/>
              </p:custDataLst>
            </p:nvPr>
          </p:nvSpPr>
          <p:spPr>
            <a:xfrm>
              <a:off x="3972339" y="3377565"/>
              <a:ext cx="102457" cy="11431"/>
            </a:xfrm>
            <a:custGeom>
              <a:avLst/>
              <a:gdLst/>
              <a:ahLst/>
              <a:cxnLst/>
              <a:rect l="0" t="0" r="0" b="0"/>
              <a:pathLst>
                <a:path w="102457" h="11431">
                  <a:moveTo>
                    <a:pt x="102456" y="0"/>
                  </a:moveTo>
                  <a:lnTo>
                    <a:pt x="102456" y="0"/>
                  </a:lnTo>
                  <a:lnTo>
                    <a:pt x="102456" y="4920"/>
                  </a:lnTo>
                  <a:lnTo>
                    <a:pt x="101821" y="5185"/>
                  </a:lnTo>
                  <a:lnTo>
                    <a:pt x="85822" y="5709"/>
                  </a:lnTo>
                  <a:lnTo>
                    <a:pt x="58375" y="353"/>
                  </a:lnTo>
                  <a:lnTo>
                    <a:pt x="38937" y="682"/>
                  </a:lnTo>
                  <a:lnTo>
                    <a:pt x="12175" y="8515"/>
                  </a:lnTo>
                  <a:lnTo>
                    <a:pt x="0" y="11354"/>
                  </a:lnTo>
                  <a:lnTo>
                    <a:pt x="5301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SMARTInkShape-655"/>
            <p:cNvSpPr/>
            <p:nvPr>
              <p:custDataLst>
                <p:tags r:id="rId29"/>
              </p:custDataLst>
            </p:nvPr>
          </p:nvSpPr>
          <p:spPr>
            <a:xfrm>
              <a:off x="3837406" y="3247022"/>
              <a:ext cx="94415" cy="129623"/>
            </a:xfrm>
            <a:custGeom>
              <a:avLst/>
              <a:gdLst/>
              <a:ahLst/>
              <a:cxnLst/>
              <a:rect l="0" t="0" r="0" b="0"/>
              <a:pathLst>
                <a:path w="94415" h="129623">
                  <a:moveTo>
                    <a:pt x="25934" y="61963"/>
                  </a:moveTo>
                  <a:lnTo>
                    <a:pt x="25934" y="61963"/>
                  </a:lnTo>
                  <a:lnTo>
                    <a:pt x="25934" y="64997"/>
                  </a:lnTo>
                  <a:lnTo>
                    <a:pt x="25299" y="65891"/>
                  </a:lnTo>
                  <a:lnTo>
                    <a:pt x="24241" y="66486"/>
                  </a:lnTo>
                  <a:lnTo>
                    <a:pt x="22900" y="66883"/>
                  </a:lnTo>
                  <a:lnTo>
                    <a:pt x="22006" y="67783"/>
                  </a:lnTo>
                  <a:lnTo>
                    <a:pt x="18879" y="73790"/>
                  </a:lnTo>
                  <a:lnTo>
                    <a:pt x="6805" y="91671"/>
                  </a:lnTo>
                  <a:lnTo>
                    <a:pt x="4732" y="97603"/>
                  </a:lnTo>
                  <a:lnTo>
                    <a:pt x="1872" y="108083"/>
                  </a:lnTo>
                  <a:lnTo>
                    <a:pt x="368" y="111760"/>
                  </a:lnTo>
                  <a:lnTo>
                    <a:pt x="0" y="114846"/>
                  </a:lnTo>
                  <a:lnTo>
                    <a:pt x="1284" y="119968"/>
                  </a:lnTo>
                  <a:lnTo>
                    <a:pt x="2516" y="121588"/>
                  </a:lnTo>
                  <a:lnTo>
                    <a:pt x="13905" y="127435"/>
                  </a:lnTo>
                  <a:lnTo>
                    <a:pt x="21382" y="129622"/>
                  </a:lnTo>
                  <a:lnTo>
                    <a:pt x="33687" y="127236"/>
                  </a:lnTo>
                  <a:lnTo>
                    <a:pt x="53243" y="117085"/>
                  </a:lnTo>
                  <a:lnTo>
                    <a:pt x="72486" y="100847"/>
                  </a:lnTo>
                  <a:lnTo>
                    <a:pt x="78956" y="91546"/>
                  </a:lnTo>
                  <a:lnTo>
                    <a:pt x="90676" y="64584"/>
                  </a:lnTo>
                  <a:lnTo>
                    <a:pt x="94009" y="46606"/>
                  </a:lnTo>
                  <a:lnTo>
                    <a:pt x="94414" y="34517"/>
                  </a:lnTo>
                  <a:lnTo>
                    <a:pt x="88688" y="13140"/>
                  </a:lnTo>
                  <a:lnTo>
                    <a:pt x="85998" y="8937"/>
                  </a:lnTo>
                  <a:lnTo>
                    <a:pt x="83757" y="7562"/>
                  </a:lnTo>
                  <a:lnTo>
                    <a:pt x="72728" y="3663"/>
                  </a:lnTo>
                  <a:lnTo>
                    <a:pt x="70465" y="2141"/>
                  </a:lnTo>
                  <a:lnTo>
                    <a:pt x="61212" y="0"/>
                  </a:lnTo>
                  <a:lnTo>
                    <a:pt x="42222" y="4098"/>
                  </a:lnTo>
                  <a:lnTo>
                    <a:pt x="32736" y="10669"/>
                  </a:lnTo>
                  <a:lnTo>
                    <a:pt x="14504" y="276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SMARTInkShape-656"/>
            <p:cNvSpPr/>
            <p:nvPr>
              <p:custDataLst>
                <p:tags r:id="rId30"/>
              </p:custDataLst>
            </p:nvPr>
          </p:nvSpPr>
          <p:spPr>
            <a:xfrm>
              <a:off x="2863215" y="3160395"/>
              <a:ext cx="107691" cy="273155"/>
            </a:xfrm>
            <a:custGeom>
              <a:avLst/>
              <a:gdLst/>
              <a:ahLst/>
              <a:cxnLst/>
              <a:rect l="0" t="0" r="0" b="0"/>
              <a:pathLst>
                <a:path w="107691" h="273155">
                  <a:moveTo>
                    <a:pt x="51435" y="0"/>
                  </a:moveTo>
                  <a:lnTo>
                    <a:pt x="51435" y="0"/>
                  </a:lnTo>
                  <a:lnTo>
                    <a:pt x="46514" y="4921"/>
                  </a:lnTo>
                  <a:lnTo>
                    <a:pt x="45790" y="10566"/>
                  </a:lnTo>
                  <a:lnTo>
                    <a:pt x="42707" y="14208"/>
                  </a:lnTo>
                  <a:lnTo>
                    <a:pt x="41206" y="19226"/>
                  </a:lnTo>
                  <a:lnTo>
                    <a:pt x="36124" y="47706"/>
                  </a:lnTo>
                  <a:lnTo>
                    <a:pt x="30523" y="74420"/>
                  </a:lnTo>
                  <a:lnTo>
                    <a:pt x="24166" y="102766"/>
                  </a:lnTo>
                  <a:lnTo>
                    <a:pt x="23118" y="115055"/>
                  </a:lnTo>
                  <a:lnTo>
                    <a:pt x="24668" y="119504"/>
                  </a:lnTo>
                  <a:lnTo>
                    <a:pt x="25970" y="121579"/>
                  </a:lnTo>
                  <a:lnTo>
                    <a:pt x="27474" y="122963"/>
                  </a:lnTo>
                  <a:lnTo>
                    <a:pt x="30837" y="124500"/>
                  </a:lnTo>
                  <a:lnTo>
                    <a:pt x="32623" y="124275"/>
                  </a:lnTo>
                  <a:lnTo>
                    <a:pt x="50258" y="114104"/>
                  </a:lnTo>
                  <a:lnTo>
                    <a:pt x="67285" y="101159"/>
                  </a:lnTo>
                  <a:lnTo>
                    <a:pt x="91054" y="73059"/>
                  </a:lnTo>
                  <a:lnTo>
                    <a:pt x="100279" y="55717"/>
                  </a:lnTo>
                  <a:lnTo>
                    <a:pt x="101719" y="50586"/>
                  </a:lnTo>
                  <a:lnTo>
                    <a:pt x="102737" y="48964"/>
                  </a:lnTo>
                  <a:lnTo>
                    <a:pt x="104052" y="47883"/>
                  </a:lnTo>
                  <a:lnTo>
                    <a:pt x="107690" y="46147"/>
                  </a:lnTo>
                  <a:lnTo>
                    <a:pt x="107353" y="46005"/>
                  </a:lnTo>
                  <a:lnTo>
                    <a:pt x="103586" y="45757"/>
                  </a:lnTo>
                  <a:lnTo>
                    <a:pt x="100048" y="48765"/>
                  </a:lnTo>
                  <a:lnTo>
                    <a:pt x="83014" y="77230"/>
                  </a:lnTo>
                  <a:lnTo>
                    <a:pt x="68421" y="103826"/>
                  </a:lnTo>
                  <a:lnTo>
                    <a:pt x="58796" y="126013"/>
                  </a:lnTo>
                  <a:lnTo>
                    <a:pt x="50230" y="148674"/>
                  </a:lnTo>
                  <a:lnTo>
                    <a:pt x="41341" y="171474"/>
                  </a:lnTo>
                  <a:lnTo>
                    <a:pt x="34686" y="194317"/>
                  </a:lnTo>
                  <a:lnTo>
                    <a:pt x="26748" y="218724"/>
                  </a:lnTo>
                  <a:lnTo>
                    <a:pt x="21679" y="244256"/>
                  </a:lnTo>
                  <a:lnTo>
                    <a:pt x="17742" y="260037"/>
                  </a:lnTo>
                  <a:lnTo>
                    <a:pt x="17224" y="270385"/>
                  </a:lnTo>
                  <a:lnTo>
                    <a:pt x="16562" y="271697"/>
                  </a:lnTo>
                  <a:lnTo>
                    <a:pt x="15487" y="272571"/>
                  </a:lnTo>
                  <a:lnTo>
                    <a:pt x="14134" y="273154"/>
                  </a:lnTo>
                  <a:lnTo>
                    <a:pt x="13233" y="272908"/>
                  </a:lnTo>
                  <a:lnTo>
                    <a:pt x="12632" y="272109"/>
                  </a:lnTo>
                  <a:lnTo>
                    <a:pt x="12231" y="270941"/>
                  </a:lnTo>
                  <a:lnTo>
                    <a:pt x="7661" y="263869"/>
                  </a:lnTo>
                  <a:lnTo>
                    <a:pt x="0" y="2400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SMARTInkShape-657"/>
            <p:cNvSpPr/>
            <p:nvPr>
              <p:custDataLst>
                <p:tags r:id="rId31"/>
              </p:custDataLst>
            </p:nvPr>
          </p:nvSpPr>
          <p:spPr>
            <a:xfrm>
              <a:off x="2857500" y="3308985"/>
              <a:ext cx="131446" cy="34192"/>
            </a:xfrm>
            <a:custGeom>
              <a:avLst/>
              <a:gdLst/>
              <a:ahLst/>
              <a:cxnLst/>
              <a:rect l="0" t="0" r="0" b="0"/>
              <a:pathLst>
                <a:path w="131446" h="34192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7955" y="3034"/>
                  </a:lnTo>
                  <a:lnTo>
                    <a:pt x="13272" y="4523"/>
                  </a:lnTo>
                  <a:lnTo>
                    <a:pt x="29928" y="7304"/>
                  </a:lnTo>
                  <a:lnTo>
                    <a:pt x="56077" y="17284"/>
                  </a:lnTo>
                  <a:lnTo>
                    <a:pt x="81609" y="28587"/>
                  </a:lnTo>
                  <a:lnTo>
                    <a:pt x="100152" y="33163"/>
                  </a:lnTo>
                  <a:lnTo>
                    <a:pt x="117686" y="34191"/>
                  </a:lnTo>
                  <a:lnTo>
                    <a:pt x="13144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SMARTInkShape-658"/>
            <p:cNvSpPr/>
            <p:nvPr>
              <p:custDataLst>
                <p:tags r:id="rId32"/>
              </p:custDataLst>
            </p:nvPr>
          </p:nvSpPr>
          <p:spPr>
            <a:xfrm>
              <a:off x="2978021" y="3211830"/>
              <a:ext cx="102365" cy="232823"/>
            </a:xfrm>
            <a:custGeom>
              <a:avLst/>
              <a:gdLst/>
              <a:ahLst/>
              <a:cxnLst/>
              <a:rect l="0" t="0" r="0" b="0"/>
              <a:pathLst>
                <a:path w="102365" h="232823">
                  <a:moveTo>
                    <a:pt x="102364" y="0"/>
                  </a:moveTo>
                  <a:lnTo>
                    <a:pt x="102364" y="0"/>
                  </a:lnTo>
                  <a:lnTo>
                    <a:pt x="102364" y="4921"/>
                  </a:lnTo>
                  <a:lnTo>
                    <a:pt x="99330" y="8514"/>
                  </a:lnTo>
                  <a:lnTo>
                    <a:pt x="96148" y="10134"/>
                  </a:lnTo>
                  <a:lnTo>
                    <a:pt x="94409" y="10566"/>
                  </a:lnTo>
                  <a:lnTo>
                    <a:pt x="90785" y="14432"/>
                  </a:lnTo>
                  <a:lnTo>
                    <a:pt x="86423" y="19749"/>
                  </a:lnTo>
                  <a:lnTo>
                    <a:pt x="77462" y="27583"/>
                  </a:lnTo>
                  <a:lnTo>
                    <a:pt x="63368" y="52057"/>
                  </a:lnTo>
                  <a:lnTo>
                    <a:pt x="45096" y="75568"/>
                  </a:lnTo>
                  <a:lnTo>
                    <a:pt x="29951" y="100440"/>
                  </a:lnTo>
                  <a:lnTo>
                    <a:pt x="19292" y="125885"/>
                  </a:lnTo>
                  <a:lnTo>
                    <a:pt x="11072" y="153018"/>
                  </a:lnTo>
                  <a:lnTo>
                    <a:pt x="3333" y="176911"/>
                  </a:lnTo>
                  <a:lnTo>
                    <a:pt x="0" y="204013"/>
                  </a:lnTo>
                  <a:lnTo>
                    <a:pt x="354" y="212592"/>
                  </a:lnTo>
                  <a:lnTo>
                    <a:pt x="4123" y="223927"/>
                  </a:lnTo>
                  <a:lnTo>
                    <a:pt x="7478" y="229275"/>
                  </a:lnTo>
                  <a:lnTo>
                    <a:pt x="11086" y="232075"/>
                  </a:lnTo>
                  <a:lnTo>
                    <a:pt x="12937" y="232822"/>
                  </a:lnTo>
                  <a:lnTo>
                    <a:pt x="18380" y="231958"/>
                  </a:lnTo>
                  <a:lnTo>
                    <a:pt x="24398" y="229457"/>
                  </a:lnTo>
                  <a:lnTo>
                    <a:pt x="49290" y="207269"/>
                  </a:lnTo>
                  <a:lnTo>
                    <a:pt x="67936" y="178844"/>
                  </a:lnTo>
                  <a:lnTo>
                    <a:pt x="69887" y="176379"/>
                  </a:lnTo>
                  <a:lnTo>
                    <a:pt x="72055" y="170254"/>
                  </a:lnTo>
                  <a:lnTo>
                    <a:pt x="73687" y="152664"/>
                  </a:lnTo>
                  <a:lnTo>
                    <a:pt x="72050" y="148708"/>
                  </a:lnTo>
                  <a:lnTo>
                    <a:pt x="70725" y="146763"/>
                  </a:lnTo>
                  <a:lnTo>
                    <a:pt x="67559" y="144603"/>
                  </a:lnTo>
                  <a:lnTo>
                    <a:pt x="62207" y="143387"/>
                  </a:lnTo>
                  <a:lnTo>
                    <a:pt x="54709" y="142976"/>
                  </a:lnTo>
                  <a:lnTo>
                    <a:pt x="50916" y="144613"/>
                  </a:lnTo>
                  <a:lnTo>
                    <a:pt x="40272" y="153872"/>
                  </a:lnTo>
                  <a:lnTo>
                    <a:pt x="24416" y="179156"/>
                  </a:lnTo>
                  <a:lnTo>
                    <a:pt x="19226" y="190526"/>
                  </a:lnTo>
                  <a:lnTo>
                    <a:pt x="16740" y="217947"/>
                  </a:lnTo>
                  <a:lnTo>
                    <a:pt x="16669" y="221422"/>
                  </a:lnTo>
                  <a:lnTo>
                    <a:pt x="22354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SMARTInkShape-659"/>
            <p:cNvSpPr/>
            <p:nvPr>
              <p:custDataLst>
                <p:tags r:id="rId33"/>
              </p:custDataLst>
            </p:nvPr>
          </p:nvSpPr>
          <p:spPr>
            <a:xfrm>
              <a:off x="3087325" y="3297899"/>
              <a:ext cx="111934" cy="150670"/>
            </a:xfrm>
            <a:custGeom>
              <a:avLst/>
              <a:gdLst/>
              <a:ahLst/>
              <a:cxnLst/>
              <a:rect l="0" t="0" r="0" b="0"/>
              <a:pathLst>
                <a:path w="111934" h="150670">
                  <a:moveTo>
                    <a:pt x="15920" y="33946"/>
                  </a:moveTo>
                  <a:lnTo>
                    <a:pt x="15920" y="33946"/>
                  </a:lnTo>
                  <a:lnTo>
                    <a:pt x="15920" y="47546"/>
                  </a:lnTo>
                  <a:lnTo>
                    <a:pt x="6807" y="74307"/>
                  </a:lnTo>
                  <a:lnTo>
                    <a:pt x="766" y="102508"/>
                  </a:lnTo>
                  <a:lnTo>
                    <a:pt x="0" y="115926"/>
                  </a:lnTo>
                  <a:lnTo>
                    <a:pt x="3773" y="136722"/>
                  </a:lnTo>
                  <a:lnTo>
                    <a:pt x="5282" y="139294"/>
                  </a:lnTo>
                  <a:lnTo>
                    <a:pt x="17302" y="149975"/>
                  </a:lnTo>
                  <a:lnTo>
                    <a:pt x="20016" y="150669"/>
                  </a:lnTo>
                  <a:lnTo>
                    <a:pt x="41793" y="146750"/>
                  </a:lnTo>
                  <a:lnTo>
                    <a:pt x="50914" y="143136"/>
                  </a:lnTo>
                  <a:lnTo>
                    <a:pt x="62554" y="133961"/>
                  </a:lnTo>
                  <a:lnTo>
                    <a:pt x="84481" y="108040"/>
                  </a:lnTo>
                  <a:lnTo>
                    <a:pt x="95174" y="89739"/>
                  </a:lnTo>
                  <a:lnTo>
                    <a:pt x="105355" y="62342"/>
                  </a:lnTo>
                  <a:lnTo>
                    <a:pt x="111933" y="36956"/>
                  </a:lnTo>
                  <a:lnTo>
                    <a:pt x="110874" y="28722"/>
                  </a:lnTo>
                  <a:lnTo>
                    <a:pt x="106708" y="18640"/>
                  </a:lnTo>
                  <a:lnTo>
                    <a:pt x="99611" y="9544"/>
                  </a:lnTo>
                  <a:lnTo>
                    <a:pt x="90953" y="3574"/>
                  </a:lnTo>
                  <a:lnTo>
                    <a:pt x="80344" y="817"/>
                  </a:lnTo>
                  <a:lnTo>
                    <a:pt x="69158" y="0"/>
                  </a:lnTo>
                  <a:lnTo>
                    <a:pt x="63288" y="1502"/>
                  </a:lnTo>
                  <a:lnTo>
                    <a:pt x="37351" y="15603"/>
                  </a:lnTo>
                  <a:lnTo>
                    <a:pt x="32218" y="21772"/>
                  </a:lnTo>
                  <a:lnTo>
                    <a:pt x="29513" y="28747"/>
                  </a:lnTo>
                  <a:lnTo>
                    <a:pt x="27388" y="44951"/>
                  </a:lnTo>
                  <a:lnTo>
                    <a:pt x="33065" y="453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SMARTInkShape-660"/>
            <p:cNvSpPr/>
            <p:nvPr>
              <p:custDataLst>
                <p:tags r:id="rId34"/>
              </p:custDataLst>
            </p:nvPr>
          </p:nvSpPr>
          <p:spPr>
            <a:xfrm>
              <a:off x="3274695" y="3137535"/>
              <a:ext cx="51381" cy="337076"/>
            </a:xfrm>
            <a:custGeom>
              <a:avLst/>
              <a:gdLst/>
              <a:ahLst/>
              <a:cxnLst/>
              <a:rect l="0" t="0" r="0" b="0"/>
              <a:pathLst>
                <a:path w="51381" h="337076">
                  <a:moveTo>
                    <a:pt x="11430" y="0"/>
                  </a:moveTo>
                  <a:lnTo>
                    <a:pt x="11430" y="0"/>
                  </a:lnTo>
                  <a:lnTo>
                    <a:pt x="11430" y="3034"/>
                  </a:lnTo>
                  <a:lnTo>
                    <a:pt x="13123" y="6217"/>
                  </a:lnTo>
                  <a:lnTo>
                    <a:pt x="15358" y="9748"/>
                  </a:lnTo>
                  <a:lnTo>
                    <a:pt x="17250" y="15306"/>
                  </a:lnTo>
                  <a:lnTo>
                    <a:pt x="30558" y="41471"/>
                  </a:lnTo>
                  <a:lnTo>
                    <a:pt x="37185" y="64249"/>
                  </a:lnTo>
                  <a:lnTo>
                    <a:pt x="41927" y="75545"/>
                  </a:lnTo>
                  <a:lnTo>
                    <a:pt x="46664" y="103493"/>
                  </a:lnTo>
                  <a:lnTo>
                    <a:pt x="50493" y="130439"/>
                  </a:lnTo>
                  <a:lnTo>
                    <a:pt x="51249" y="158669"/>
                  </a:lnTo>
                  <a:lnTo>
                    <a:pt x="51380" y="181139"/>
                  </a:lnTo>
                  <a:lnTo>
                    <a:pt x="50784" y="203249"/>
                  </a:lnTo>
                  <a:lnTo>
                    <a:pt x="45215" y="229801"/>
                  </a:lnTo>
                  <a:lnTo>
                    <a:pt x="38000" y="256283"/>
                  </a:lnTo>
                  <a:lnTo>
                    <a:pt x="28562" y="283939"/>
                  </a:lnTo>
                  <a:lnTo>
                    <a:pt x="19049" y="308489"/>
                  </a:lnTo>
                  <a:lnTo>
                    <a:pt x="11430" y="323661"/>
                  </a:lnTo>
                  <a:lnTo>
                    <a:pt x="99" y="337075"/>
                  </a:lnTo>
                  <a:lnTo>
                    <a:pt x="0" y="3314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SMARTInkShape-661"/>
            <p:cNvSpPr/>
            <p:nvPr>
              <p:custDataLst>
                <p:tags r:id="rId35"/>
              </p:custDataLst>
            </p:nvPr>
          </p:nvSpPr>
          <p:spPr>
            <a:xfrm>
              <a:off x="3388995" y="3377565"/>
              <a:ext cx="11431" cy="8852"/>
            </a:xfrm>
            <a:custGeom>
              <a:avLst/>
              <a:gdLst/>
              <a:ahLst/>
              <a:cxnLst/>
              <a:rect l="0" t="0" r="0" b="0"/>
              <a:pathLst>
                <a:path w="11431" h="8852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3034" y="4920"/>
                  </a:lnTo>
                  <a:lnTo>
                    <a:pt x="3927" y="5820"/>
                  </a:lnTo>
                  <a:lnTo>
                    <a:pt x="5185" y="8851"/>
                  </a:lnTo>
                  <a:lnTo>
                    <a:pt x="5362" y="8440"/>
                  </a:lnTo>
                  <a:lnTo>
                    <a:pt x="5694" y="5874"/>
                  </a:lnTo>
                  <a:lnTo>
                    <a:pt x="114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SMARTInkShape-662"/>
            <p:cNvSpPr/>
            <p:nvPr>
              <p:custDataLst>
                <p:tags r:id="rId36"/>
              </p:custDataLst>
            </p:nvPr>
          </p:nvSpPr>
          <p:spPr>
            <a:xfrm>
              <a:off x="3491865" y="3206115"/>
              <a:ext cx="102505" cy="202498"/>
            </a:xfrm>
            <a:custGeom>
              <a:avLst/>
              <a:gdLst/>
              <a:ahLst/>
              <a:cxnLst/>
              <a:rect l="0" t="0" r="0" b="0"/>
              <a:pathLst>
                <a:path w="102505" h="202498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  <a:lnTo>
                    <a:pt x="635" y="5185"/>
                  </a:lnTo>
                  <a:lnTo>
                    <a:pt x="13434" y="5694"/>
                  </a:lnTo>
                  <a:lnTo>
                    <a:pt x="40157" y="352"/>
                  </a:lnTo>
                  <a:lnTo>
                    <a:pt x="48328" y="792"/>
                  </a:lnTo>
                  <a:lnTo>
                    <a:pt x="75676" y="5199"/>
                  </a:lnTo>
                  <a:lnTo>
                    <a:pt x="86840" y="6197"/>
                  </a:lnTo>
                  <a:lnTo>
                    <a:pt x="94452" y="10232"/>
                  </a:lnTo>
                  <a:lnTo>
                    <a:pt x="98705" y="13649"/>
                  </a:lnTo>
                  <a:lnTo>
                    <a:pt x="101019" y="17285"/>
                  </a:lnTo>
                  <a:lnTo>
                    <a:pt x="102321" y="22901"/>
                  </a:lnTo>
                  <a:lnTo>
                    <a:pt x="102504" y="24793"/>
                  </a:lnTo>
                  <a:lnTo>
                    <a:pt x="101014" y="28587"/>
                  </a:lnTo>
                  <a:lnTo>
                    <a:pt x="82995" y="53564"/>
                  </a:lnTo>
                  <a:lnTo>
                    <a:pt x="57101" y="81716"/>
                  </a:lnTo>
                  <a:lnTo>
                    <a:pt x="35979" y="109926"/>
                  </a:lnTo>
                  <a:lnTo>
                    <a:pt x="23008" y="138469"/>
                  </a:lnTo>
                  <a:lnTo>
                    <a:pt x="18303" y="157244"/>
                  </a:lnTo>
                  <a:lnTo>
                    <a:pt x="17488" y="169287"/>
                  </a:lnTo>
                  <a:lnTo>
                    <a:pt x="20280" y="180898"/>
                  </a:lnTo>
                  <a:lnTo>
                    <a:pt x="25130" y="189348"/>
                  </a:lnTo>
                  <a:lnTo>
                    <a:pt x="30588" y="195873"/>
                  </a:lnTo>
                  <a:lnTo>
                    <a:pt x="39261" y="201829"/>
                  </a:lnTo>
                  <a:lnTo>
                    <a:pt x="42684" y="202497"/>
                  </a:lnTo>
                  <a:lnTo>
                    <a:pt x="61062" y="200476"/>
                  </a:lnTo>
                  <a:lnTo>
                    <a:pt x="64203" y="199055"/>
                  </a:lnTo>
                  <a:lnTo>
                    <a:pt x="88626" y="174315"/>
                  </a:lnTo>
                  <a:lnTo>
                    <a:pt x="97155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SMARTInkShape-663"/>
            <p:cNvSpPr/>
            <p:nvPr>
              <p:custDataLst>
                <p:tags r:id="rId37"/>
              </p:custDataLst>
            </p:nvPr>
          </p:nvSpPr>
          <p:spPr>
            <a:xfrm>
              <a:off x="1977390" y="3160431"/>
              <a:ext cx="125609" cy="251083"/>
            </a:xfrm>
            <a:custGeom>
              <a:avLst/>
              <a:gdLst/>
              <a:ahLst/>
              <a:cxnLst/>
              <a:rect l="0" t="0" r="0" b="0"/>
              <a:pathLst>
                <a:path w="125609" h="251083">
                  <a:moveTo>
                    <a:pt x="0" y="39969"/>
                  </a:moveTo>
                  <a:lnTo>
                    <a:pt x="0" y="39969"/>
                  </a:lnTo>
                  <a:lnTo>
                    <a:pt x="0" y="45682"/>
                  </a:lnTo>
                  <a:lnTo>
                    <a:pt x="27034" y="21684"/>
                  </a:lnTo>
                  <a:lnTo>
                    <a:pt x="54815" y="6971"/>
                  </a:lnTo>
                  <a:lnTo>
                    <a:pt x="63732" y="3078"/>
                  </a:lnTo>
                  <a:lnTo>
                    <a:pt x="91379" y="146"/>
                  </a:lnTo>
                  <a:lnTo>
                    <a:pt x="103634" y="0"/>
                  </a:lnTo>
                  <a:lnTo>
                    <a:pt x="105284" y="623"/>
                  </a:lnTo>
                  <a:lnTo>
                    <a:pt x="106385" y="1673"/>
                  </a:lnTo>
                  <a:lnTo>
                    <a:pt x="107118" y="3008"/>
                  </a:lnTo>
                  <a:lnTo>
                    <a:pt x="108456" y="18320"/>
                  </a:lnTo>
                  <a:lnTo>
                    <a:pt x="100619" y="41372"/>
                  </a:lnTo>
                  <a:lnTo>
                    <a:pt x="88714" y="58543"/>
                  </a:lnTo>
                  <a:lnTo>
                    <a:pt x="62057" y="86446"/>
                  </a:lnTo>
                  <a:lnTo>
                    <a:pt x="41398" y="101675"/>
                  </a:lnTo>
                  <a:lnTo>
                    <a:pt x="38931" y="102319"/>
                  </a:lnTo>
                  <a:lnTo>
                    <a:pt x="35207" y="102732"/>
                  </a:lnTo>
                  <a:lnTo>
                    <a:pt x="42325" y="102825"/>
                  </a:lnTo>
                  <a:lnTo>
                    <a:pt x="45905" y="104524"/>
                  </a:lnTo>
                  <a:lnTo>
                    <a:pt x="47748" y="105865"/>
                  </a:lnTo>
                  <a:lnTo>
                    <a:pt x="56410" y="107754"/>
                  </a:lnTo>
                  <a:lnTo>
                    <a:pt x="78972" y="110138"/>
                  </a:lnTo>
                  <a:lnTo>
                    <a:pt x="98288" y="118283"/>
                  </a:lnTo>
                  <a:lnTo>
                    <a:pt x="113172" y="130660"/>
                  </a:lnTo>
                  <a:lnTo>
                    <a:pt x="121021" y="141276"/>
                  </a:lnTo>
                  <a:lnTo>
                    <a:pt x="124335" y="152465"/>
                  </a:lnTo>
                  <a:lnTo>
                    <a:pt x="125608" y="173346"/>
                  </a:lnTo>
                  <a:lnTo>
                    <a:pt x="122660" y="186098"/>
                  </a:lnTo>
                  <a:lnTo>
                    <a:pt x="111412" y="201784"/>
                  </a:lnTo>
                  <a:lnTo>
                    <a:pt x="96961" y="215419"/>
                  </a:lnTo>
                  <a:lnTo>
                    <a:pt x="70474" y="235289"/>
                  </a:lnTo>
                  <a:lnTo>
                    <a:pt x="44449" y="248831"/>
                  </a:lnTo>
                  <a:lnTo>
                    <a:pt x="32719" y="251082"/>
                  </a:lnTo>
                  <a:lnTo>
                    <a:pt x="28724" y="249579"/>
                  </a:lnTo>
                  <a:lnTo>
                    <a:pt x="24018" y="246473"/>
                  </a:lnTo>
                  <a:lnTo>
                    <a:pt x="24267" y="245584"/>
                  </a:lnTo>
                  <a:lnTo>
                    <a:pt x="28575" y="2399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SMARTInkShape-664"/>
            <p:cNvSpPr/>
            <p:nvPr>
              <p:custDataLst>
                <p:tags r:id="rId38"/>
              </p:custDataLst>
            </p:nvPr>
          </p:nvSpPr>
          <p:spPr>
            <a:xfrm>
              <a:off x="1788795" y="3137635"/>
              <a:ext cx="114272" cy="319477"/>
            </a:xfrm>
            <a:custGeom>
              <a:avLst/>
              <a:gdLst/>
              <a:ahLst/>
              <a:cxnLst/>
              <a:rect l="0" t="0" r="0" b="0"/>
              <a:pathLst>
                <a:path w="114272" h="319477">
                  <a:moveTo>
                    <a:pt x="0" y="171350"/>
                  </a:moveTo>
                  <a:lnTo>
                    <a:pt x="0" y="171350"/>
                  </a:lnTo>
                  <a:lnTo>
                    <a:pt x="0" y="168316"/>
                  </a:lnTo>
                  <a:lnTo>
                    <a:pt x="1693" y="165133"/>
                  </a:lnTo>
                  <a:lnTo>
                    <a:pt x="9113" y="156044"/>
                  </a:lnTo>
                  <a:lnTo>
                    <a:pt x="12666" y="148477"/>
                  </a:lnTo>
                  <a:lnTo>
                    <a:pt x="15154" y="144674"/>
                  </a:lnTo>
                  <a:lnTo>
                    <a:pt x="25022" y="121485"/>
                  </a:lnTo>
                  <a:lnTo>
                    <a:pt x="43301" y="94495"/>
                  </a:lnTo>
                  <a:lnTo>
                    <a:pt x="53027" y="75383"/>
                  </a:lnTo>
                  <a:lnTo>
                    <a:pt x="72742" y="46916"/>
                  </a:lnTo>
                  <a:lnTo>
                    <a:pt x="90112" y="24567"/>
                  </a:lnTo>
                  <a:lnTo>
                    <a:pt x="114200" y="0"/>
                  </a:lnTo>
                  <a:lnTo>
                    <a:pt x="114271" y="2963"/>
                  </a:lnTo>
                  <a:lnTo>
                    <a:pt x="107244" y="28669"/>
                  </a:lnTo>
                  <a:lnTo>
                    <a:pt x="99518" y="56675"/>
                  </a:lnTo>
                  <a:lnTo>
                    <a:pt x="97220" y="78459"/>
                  </a:lnTo>
                  <a:lnTo>
                    <a:pt x="92800" y="100999"/>
                  </a:lnTo>
                  <a:lnTo>
                    <a:pt x="87469" y="124400"/>
                  </a:lnTo>
                  <a:lnTo>
                    <a:pt x="81867" y="150524"/>
                  </a:lnTo>
                  <a:lnTo>
                    <a:pt x="76186" y="174634"/>
                  </a:lnTo>
                  <a:lnTo>
                    <a:pt x="70481" y="197864"/>
                  </a:lnTo>
                  <a:lnTo>
                    <a:pt x="65404" y="220834"/>
                  </a:lnTo>
                  <a:lnTo>
                    <a:pt x="62982" y="243091"/>
                  </a:lnTo>
                  <a:lnTo>
                    <a:pt x="56797" y="268001"/>
                  </a:lnTo>
                  <a:lnTo>
                    <a:pt x="51506" y="296378"/>
                  </a:lnTo>
                  <a:lnTo>
                    <a:pt x="45798" y="319476"/>
                  </a:lnTo>
                  <a:lnTo>
                    <a:pt x="45720" y="314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SMARTInkShape-665"/>
            <p:cNvSpPr/>
            <p:nvPr>
              <p:custDataLst>
                <p:tags r:id="rId39"/>
              </p:custDataLst>
            </p:nvPr>
          </p:nvSpPr>
          <p:spPr>
            <a:xfrm>
              <a:off x="3737686" y="3281569"/>
              <a:ext cx="79926" cy="113036"/>
            </a:xfrm>
            <a:custGeom>
              <a:avLst/>
              <a:gdLst/>
              <a:ahLst/>
              <a:cxnLst/>
              <a:rect l="0" t="0" r="0" b="0"/>
              <a:pathLst>
                <a:path w="79926" h="113036">
                  <a:moveTo>
                    <a:pt x="11354" y="21701"/>
                  </a:moveTo>
                  <a:lnTo>
                    <a:pt x="11354" y="21701"/>
                  </a:lnTo>
                  <a:lnTo>
                    <a:pt x="8320" y="24735"/>
                  </a:lnTo>
                  <a:lnTo>
                    <a:pt x="6830" y="29611"/>
                  </a:lnTo>
                  <a:lnTo>
                    <a:pt x="4299" y="39496"/>
                  </a:lnTo>
                  <a:lnTo>
                    <a:pt x="1220" y="50468"/>
                  </a:lnTo>
                  <a:lnTo>
                    <a:pt x="0" y="76957"/>
                  </a:lnTo>
                  <a:lnTo>
                    <a:pt x="574" y="88261"/>
                  </a:lnTo>
                  <a:lnTo>
                    <a:pt x="4491" y="97796"/>
                  </a:lnTo>
                  <a:lnTo>
                    <a:pt x="7880" y="102723"/>
                  </a:lnTo>
                  <a:lnTo>
                    <a:pt x="16393" y="109066"/>
                  </a:lnTo>
                  <a:lnTo>
                    <a:pt x="23924" y="111934"/>
                  </a:lnTo>
                  <a:lnTo>
                    <a:pt x="36052" y="113035"/>
                  </a:lnTo>
                  <a:lnTo>
                    <a:pt x="52464" y="108211"/>
                  </a:lnTo>
                  <a:lnTo>
                    <a:pt x="56718" y="104388"/>
                  </a:lnTo>
                  <a:lnTo>
                    <a:pt x="72300" y="77462"/>
                  </a:lnTo>
                  <a:lnTo>
                    <a:pt x="76118" y="72307"/>
                  </a:lnTo>
                  <a:lnTo>
                    <a:pt x="78238" y="64512"/>
                  </a:lnTo>
                  <a:lnTo>
                    <a:pt x="79785" y="39092"/>
                  </a:lnTo>
                  <a:lnTo>
                    <a:pt x="79925" y="15224"/>
                  </a:lnTo>
                  <a:lnTo>
                    <a:pt x="78237" y="10779"/>
                  </a:lnTo>
                  <a:lnTo>
                    <a:pt x="76005" y="6687"/>
                  </a:lnTo>
                  <a:lnTo>
                    <a:pt x="75013" y="2751"/>
                  </a:lnTo>
                  <a:lnTo>
                    <a:pt x="73478" y="1448"/>
                  </a:lnTo>
                  <a:lnTo>
                    <a:pt x="68386" y="0"/>
                  </a:lnTo>
                  <a:lnTo>
                    <a:pt x="61890" y="1049"/>
                  </a:lnTo>
                  <a:lnTo>
                    <a:pt x="47548" y="5364"/>
                  </a:lnTo>
                  <a:lnTo>
                    <a:pt x="30153" y="20404"/>
                  </a:lnTo>
                  <a:lnTo>
                    <a:pt x="10556" y="47630"/>
                  </a:lnTo>
                  <a:lnTo>
                    <a:pt x="7096" y="59581"/>
                  </a:lnTo>
                  <a:lnTo>
                    <a:pt x="5677" y="83097"/>
                  </a:lnTo>
                  <a:lnTo>
                    <a:pt x="11354" y="902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" name="SMARTInkShape-666"/>
            <p:cNvSpPr/>
            <p:nvPr>
              <p:custDataLst>
                <p:tags r:id="rId40"/>
              </p:custDataLst>
            </p:nvPr>
          </p:nvSpPr>
          <p:spPr>
            <a:xfrm>
              <a:off x="3663315" y="3228975"/>
              <a:ext cx="97156" cy="5716"/>
            </a:xfrm>
            <a:custGeom>
              <a:avLst/>
              <a:gdLst/>
              <a:ahLst/>
              <a:cxnLst/>
              <a:rect l="0" t="0" r="0" b="0"/>
              <a:pathLst>
                <a:path w="97156" h="5716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10566" y="4921"/>
                  </a:lnTo>
                  <a:lnTo>
                    <a:pt x="14208" y="5480"/>
                  </a:lnTo>
                  <a:lnTo>
                    <a:pt x="42148" y="5711"/>
                  </a:lnTo>
                  <a:lnTo>
                    <a:pt x="68084" y="5714"/>
                  </a:lnTo>
                  <a:lnTo>
                    <a:pt x="9715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" name="SMARTInkShape-667"/>
            <p:cNvSpPr/>
            <p:nvPr>
              <p:custDataLst>
                <p:tags r:id="rId41"/>
              </p:custDataLst>
            </p:nvPr>
          </p:nvSpPr>
          <p:spPr>
            <a:xfrm>
              <a:off x="3617674" y="3240405"/>
              <a:ext cx="74116" cy="148469"/>
            </a:xfrm>
            <a:custGeom>
              <a:avLst/>
              <a:gdLst/>
              <a:ahLst/>
              <a:cxnLst/>
              <a:rect l="0" t="0" r="0" b="0"/>
              <a:pathLst>
                <a:path w="74116" h="148469">
                  <a:moveTo>
                    <a:pt x="51356" y="0"/>
                  </a:moveTo>
                  <a:lnTo>
                    <a:pt x="51356" y="0"/>
                  </a:lnTo>
                  <a:lnTo>
                    <a:pt x="48322" y="0"/>
                  </a:lnTo>
                  <a:lnTo>
                    <a:pt x="47429" y="635"/>
                  </a:lnTo>
                  <a:lnTo>
                    <a:pt x="46833" y="1693"/>
                  </a:lnTo>
                  <a:lnTo>
                    <a:pt x="45711" y="5479"/>
                  </a:lnTo>
                  <a:lnTo>
                    <a:pt x="45662" y="8679"/>
                  </a:lnTo>
                  <a:lnTo>
                    <a:pt x="43957" y="11900"/>
                  </a:lnTo>
                  <a:lnTo>
                    <a:pt x="26562" y="39001"/>
                  </a:lnTo>
                  <a:lnTo>
                    <a:pt x="23113" y="50051"/>
                  </a:lnTo>
                  <a:lnTo>
                    <a:pt x="22879" y="54059"/>
                  </a:lnTo>
                  <a:lnTo>
                    <a:pt x="23482" y="55089"/>
                  </a:lnTo>
                  <a:lnTo>
                    <a:pt x="24518" y="55776"/>
                  </a:lnTo>
                  <a:lnTo>
                    <a:pt x="29011" y="56743"/>
                  </a:lnTo>
                  <a:lnTo>
                    <a:pt x="55912" y="57149"/>
                  </a:lnTo>
                  <a:lnTo>
                    <a:pt x="58203" y="57149"/>
                  </a:lnTo>
                  <a:lnTo>
                    <a:pt x="62442" y="58843"/>
                  </a:lnTo>
                  <a:lnTo>
                    <a:pt x="66443" y="61077"/>
                  </a:lnTo>
                  <a:lnTo>
                    <a:pt x="70338" y="62071"/>
                  </a:lnTo>
                  <a:lnTo>
                    <a:pt x="71631" y="62970"/>
                  </a:lnTo>
                  <a:lnTo>
                    <a:pt x="72492" y="64205"/>
                  </a:lnTo>
                  <a:lnTo>
                    <a:pt x="73450" y="67905"/>
                  </a:lnTo>
                  <a:lnTo>
                    <a:pt x="74115" y="81199"/>
                  </a:lnTo>
                  <a:lnTo>
                    <a:pt x="67986" y="97562"/>
                  </a:lnTo>
                  <a:lnTo>
                    <a:pt x="55136" y="118928"/>
                  </a:lnTo>
                  <a:lnTo>
                    <a:pt x="49649" y="124400"/>
                  </a:lnTo>
                  <a:lnTo>
                    <a:pt x="43613" y="129584"/>
                  </a:lnTo>
                  <a:lnTo>
                    <a:pt x="32869" y="141566"/>
                  </a:lnTo>
                  <a:lnTo>
                    <a:pt x="24077" y="146509"/>
                  </a:lnTo>
                  <a:lnTo>
                    <a:pt x="13426" y="148316"/>
                  </a:lnTo>
                  <a:lnTo>
                    <a:pt x="9522" y="148468"/>
                  </a:lnTo>
                  <a:lnTo>
                    <a:pt x="8226" y="147873"/>
                  </a:lnTo>
                  <a:lnTo>
                    <a:pt x="7363" y="146843"/>
                  </a:lnTo>
                  <a:lnTo>
                    <a:pt x="5768" y="144003"/>
                  </a:lnTo>
                  <a:lnTo>
                    <a:pt x="2943" y="140625"/>
                  </a:lnTo>
                  <a:lnTo>
                    <a:pt x="1264" y="135313"/>
                  </a:lnTo>
                  <a:lnTo>
                    <a:pt x="0" y="111529"/>
                  </a:lnTo>
                  <a:lnTo>
                    <a:pt x="5636" y="9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SMARTInkShape-668"/>
            <p:cNvSpPr/>
            <p:nvPr>
              <p:custDataLst>
                <p:tags r:id="rId42"/>
              </p:custDataLst>
            </p:nvPr>
          </p:nvSpPr>
          <p:spPr>
            <a:xfrm>
              <a:off x="2109963" y="3298734"/>
              <a:ext cx="135793" cy="146251"/>
            </a:xfrm>
            <a:custGeom>
              <a:avLst/>
              <a:gdLst/>
              <a:ahLst/>
              <a:cxnLst/>
              <a:rect l="0" t="0" r="0" b="0"/>
              <a:pathLst>
                <a:path w="135793" h="146251">
                  <a:moveTo>
                    <a:pt x="33162" y="4536"/>
                  </a:moveTo>
                  <a:lnTo>
                    <a:pt x="33162" y="4536"/>
                  </a:lnTo>
                  <a:lnTo>
                    <a:pt x="30128" y="4536"/>
                  </a:lnTo>
                  <a:lnTo>
                    <a:pt x="26945" y="7923"/>
                  </a:lnTo>
                  <a:lnTo>
                    <a:pt x="12187" y="35783"/>
                  </a:lnTo>
                  <a:lnTo>
                    <a:pt x="2680" y="62038"/>
                  </a:lnTo>
                  <a:lnTo>
                    <a:pt x="0" y="78935"/>
                  </a:lnTo>
                  <a:lnTo>
                    <a:pt x="2240" y="96007"/>
                  </a:lnTo>
                  <a:lnTo>
                    <a:pt x="12335" y="122314"/>
                  </a:lnTo>
                  <a:lnTo>
                    <a:pt x="17767" y="128425"/>
                  </a:lnTo>
                  <a:lnTo>
                    <a:pt x="42790" y="143493"/>
                  </a:lnTo>
                  <a:lnTo>
                    <a:pt x="57181" y="146250"/>
                  </a:lnTo>
                  <a:lnTo>
                    <a:pt x="82459" y="142388"/>
                  </a:lnTo>
                  <a:lnTo>
                    <a:pt x="97087" y="135833"/>
                  </a:lnTo>
                  <a:lnTo>
                    <a:pt x="117535" y="119766"/>
                  </a:lnTo>
                  <a:lnTo>
                    <a:pt x="125542" y="109022"/>
                  </a:lnTo>
                  <a:lnTo>
                    <a:pt x="133301" y="90086"/>
                  </a:lnTo>
                  <a:lnTo>
                    <a:pt x="135792" y="61720"/>
                  </a:lnTo>
                  <a:lnTo>
                    <a:pt x="135326" y="48926"/>
                  </a:lnTo>
                  <a:lnTo>
                    <a:pt x="130813" y="36456"/>
                  </a:lnTo>
                  <a:lnTo>
                    <a:pt x="117674" y="16007"/>
                  </a:lnTo>
                  <a:lnTo>
                    <a:pt x="104936" y="6825"/>
                  </a:lnTo>
                  <a:lnTo>
                    <a:pt x="91884" y="590"/>
                  </a:lnTo>
                  <a:lnTo>
                    <a:pt x="89455" y="0"/>
                  </a:lnTo>
                  <a:lnTo>
                    <a:pt x="83370" y="1038"/>
                  </a:lnTo>
                  <a:lnTo>
                    <a:pt x="76431" y="4252"/>
                  </a:lnTo>
                  <a:lnTo>
                    <a:pt x="54704" y="20603"/>
                  </a:lnTo>
                  <a:lnTo>
                    <a:pt x="39981" y="45151"/>
                  </a:lnTo>
                  <a:lnTo>
                    <a:pt x="32926" y="72164"/>
                  </a:lnTo>
                  <a:lnTo>
                    <a:pt x="27447" y="845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" name="SMARTInkShape-669"/>
            <p:cNvSpPr/>
            <p:nvPr>
              <p:custDataLst>
                <p:tags r:id="rId43"/>
              </p:custDataLst>
            </p:nvPr>
          </p:nvSpPr>
          <p:spPr>
            <a:xfrm>
              <a:off x="2194560" y="3360420"/>
              <a:ext cx="233946" cy="119786"/>
            </a:xfrm>
            <a:custGeom>
              <a:avLst/>
              <a:gdLst/>
              <a:ahLst/>
              <a:cxnLst/>
              <a:rect l="0" t="0" r="0" b="0"/>
              <a:pathLst>
                <a:path w="233946" h="119786">
                  <a:moveTo>
                    <a:pt x="108585" y="17145"/>
                  </a:moveTo>
                  <a:lnTo>
                    <a:pt x="108585" y="17145"/>
                  </a:lnTo>
                  <a:lnTo>
                    <a:pt x="108585" y="25659"/>
                  </a:lnTo>
                  <a:lnTo>
                    <a:pt x="107950" y="26631"/>
                  </a:lnTo>
                  <a:lnTo>
                    <a:pt x="106892" y="27279"/>
                  </a:lnTo>
                  <a:lnTo>
                    <a:pt x="105551" y="27711"/>
                  </a:lnTo>
                  <a:lnTo>
                    <a:pt x="100631" y="34387"/>
                  </a:lnTo>
                  <a:lnTo>
                    <a:pt x="92796" y="59807"/>
                  </a:lnTo>
                  <a:lnTo>
                    <a:pt x="89291" y="69761"/>
                  </a:lnTo>
                  <a:lnTo>
                    <a:pt x="89003" y="78841"/>
                  </a:lnTo>
                  <a:lnTo>
                    <a:pt x="93993" y="95019"/>
                  </a:lnTo>
                  <a:lnTo>
                    <a:pt x="99252" y="103577"/>
                  </a:lnTo>
                  <a:lnTo>
                    <a:pt x="111280" y="112158"/>
                  </a:lnTo>
                  <a:lnTo>
                    <a:pt x="122789" y="117405"/>
                  </a:lnTo>
                  <a:lnTo>
                    <a:pt x="150621" y="119785"/>
                  </a:lnTo>
                  <a:lnTo>
                    <a:pt x="165702" y="119312"/>
                  </a:lnTo>
                  <a:lnTo>
                    <a:pt x="186435" y="112051"/>
                  </a:lnTo>
                  <a:lnTo>
                    <a:pt x="214448" y="96014"/>
                  </a:lnTo>
                  <a:lnTo>
                    <a:pt x="220829" y="90086"/>
                  </a:lnTo>
                  <a:lnTo>
                    <a:pt x="230099" y="75932"/>
                  </a:lnTo>
                  <a:lnTo>
                    <a:pt x="233482" y="57614"/>
                  </a:lnTo>
                  <a:lnTo>
                    <a:pt x="233945" y="51429"/>
                  </a:lnTo>
                  <a:lnTo>
                    <a:pt x="231171" y="41344"/>
                  </a:lnTo>
                  <a:lnTo>
                    <a:pt x="223294" y="30312"/>
                  </a:lnTo>
                  <a:lnTo>
                    <a:pt x="207985" y="19135"/>
                  </a:lnTo>
                  <a:lnTo>
                    <a:pt x="180125" y="7049"/>
                  </a:lnTo>
                  <a:lnTo>
                    <a:pt x="153489" y="2088"/>
                  </a:lnTo>
                  <a:lnTo>
                    <a:pt x="125488" y="619"/>
                  </a:lnTo>
                  <a:lnTo>
                    <a:pt x="105938" y="275"/>
                  </a:lnTo>
                  <a:lnTo>
                    <a:pt x="84548" y="122"/>
                  </a:lnTo>
                  <a:lnTo>
                    <a:pt x="62342" y="54"/>
                  </a:lnTo>
                  <a:lnTo>
                    <a:pt x="35245" y="1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" name="SMARTInkShape-670"/>
            <p:cNvSpPr/>
            <p:nvPr>
              <p:custDataLst>
                <p:tags r:id="rId44"/>
              </p:custDataLst>
            </p:nvPr>
          </p:nvSpPr>
          <p:spPr>
            <a:xfrm>
              <a:off x="2508885" y="3354705"/>
              <a:ext cx="234316" cy="84591"/>
            </a:xfrm>
            <a:custGeom>
              <a:avLst/>
              <a:gdLst/>
              <a:ahLst/>
              <a:cxnLst/>
              <a:rect l="0" t="0" r="0" b="0"/>
              <a:pathLst>
                <a:path w="234316" h="84591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4920" y="3033"/>
                  </a:lnTo>
                  <a:lnTo>
                    <a:pt x="5820" y="3928"/>
                  </a:lnTo>
                  <a:lnTo>
                    <a:pt x="11827" y="7055"/>
                  </a:lnTo>
                  <a:lnTo>
                    <a:pt x="15416" y="9486"/>
                  </a:lnTo>
                  <a:lnTo>
                    <a:pt x="41019" y="17533"/>
                  </a:lnTo>
                  <a:lnTo>
                    <a:pt x="68713" y="26721"/>
                  </a:lnTo>
                  <a:lnTo>
                    <a:pt x="97173" y="36202"/>
                  </a:lnTo>
                  <a:lnTo>
                    <a:pt x="123946" y="43816"/>
                  </a:lnTo>
                  <a:lnTo>
                    <a:pt x="149931" y="53128"/>
                  </a:lnTo>
                  <a:lnTo>
                    <a:pt x="171847" y="61673"/>
                  </a:lnTo>
                  <a:lnTo>
                    <a:pt x="198975" y="70250"/>
                  </a:lnTo>
                  <a:lnTo>
                    <a:pt x="220551" y="79979"/>
                  </a:lnTo>
                  <a:lnTo>
                    <a:pt x="227010" y="84590"/>
                  </a:lnTo>
                  <a:lnTo>
                    <a:pt x="228175" y="84333"/>
                  </a:lnTo>
                  <a:lnTo>
                    <a:pt x="234315" y="80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SMARTInkShape-671"/>
            <p:cNvSpPr/>
            <p:nvPr>
              <p:custDataLst>
                <p:tags r:id="rId45"/>
              </p:custDataLst>
            </p:nvPr>
          </p:nvSpPr>
          <p:spPr>
            <a:xfrm>
              <a:off x="1766035" y="3108960"/>
              <a:ext cx="62766" cy="457201"/>
            </a:xfrm>
            <a:custGeom>
              <a:avLst/>
              <a:gdLst/>
              <a:ahLst/>
              <a:cxnLst/>
              <a:rect l="0" t="0" r="0" b="0"/>
              <a:pathLst>
                <a:path w="62766" h="457201">
                  <a:moveTo>
                    <a:pt x="51335" y="0"/>
                  </a:moveTo>
                  <a:lnTo>
                    <a:pt x="51335" y="0"/>
                  </a:lnTo>
                  <a:lnTo>
                    <a:pt x="51335" y="3034"/>
                  </a:lnTo>
                  <a:lnTo>
                    <a:pt x="49642" y="6217"/>
                  </a:lnTo>
                  <a:lnTo>
                    <a:pt x="43381" y="16468"/>
                  </a:lnTo>
                  <a:lnTo>
                    <a:pt x="32453" y="42362"/>
                  </a:lnTo>
                  <a:lnTo>
                    <a:pt x="23939" y="65256"/>
                  </a:lnTo>
                  <a:lnTo>
                    <a:pt x="17394" y="92148"/>
                  </a:lnTo>
                  <a:lnTo>
                    <a:pt x="13390" y="111440"/>
                  </a:lnTo>
                  <a:lnTo>
                    <a:pt x="9494" y="132714"/>
                  </a:lnTo>
                  <a:lnTo>
                    <a:pt x="5646" y="153175"/>
                  </a:lnTo>
                  <a:lnTo>
                    <a:pt x="2454" y="174123"/>
                  </a:lnTo>
                  <a:lnTo>
                    <a:pt x="1035" y="198249"/>
                  </a:lnTo>
                  <a:lnTo>
                    <a:pt x="404" y="222096"/>
                  </a:lnTo>
                  <a:lnTo>
                    <a:pt x="124" y="245394"/>
                  </a:lnTo>
                  <a:lnTo>
                    <a:pt x="0" y="268449"/>
                  </a:lnTo>
                  <a:lnTo>
                    <a:pt x="1638" y="291396"/>
                  </a:lnTo>
                  <a:lnTo>
                    <a:pt x="4482" y="313659"/>
                  </a:lnTo>
                  <a:lnTo>
                    <a:pt x="7863" y="334138"/>
                  </a:lnTo>
                  <a:lnTo>
                    <a:pt x="13176" y="355515"/>
                  </a:lnTo>
                  <a:lnTo>
                    <a:pt x="19771" y="376447"/>
                  </a:lnTo>
                  <a:lnTo>
                    <a:pt x="30623" y="403146"/>
                  </a:lnTo>
                  <a:lnTo>
                    <a:pt x="40612" y="427708"/>
                  </a:lnTo>
                  <a:lnTo>
                    <a:pt x="43394" y="434567"/>
                  </a:lnTo>
                  <a:lnTo>
                    <a:pt x="62765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0" name="SMARTInkShape-Group119"/>
          <p:cNvGrpSpPr/>
          <p:nvPr/>
        </p:nvGrpSpPr>
        <p:grpSpPr>
          <a:xfrm>
            <a:off x="5486540" y="3240506"/>
            <a:ext cx="1142861" cy="417095"/>
            <a:chOff x="5486540" y="3240506"/>
            <a:chExt cx="1142861" cy="417095"/>
          </a:xfrm>
        </p:grpSpPr>
        <p:sp>
          <p:nvSpPr>
            <p:cNvPr id="52" name="SMARTInkShape-672"/>
            <p:cNvSpPr/>
            <p:nvPr>
              <p:custDataLst>
                <p:tags r:id="rId1"/>
              </p:custDataLst>
            </p:nvPr>
          </p:nvSpPr>
          <p:spPr>
            <a:xfrm>
              <a:off x="5486540" y="3241466"/>
              <a:ext cx="131306" cy="226309"/>
            </a:xfrm>
            <a:custGeom>
              <a:avLst/>
              <a:gdLst/>
              <a:ahLst/>
              <a:cxnLst/>
              <a:rect l="0" t="0" r="0" b="0"/>
              <a:pathLst>
                <a:path w="131306" h="226309">
                  <a:moveTo>
                    <a:pt x="131305" y="27514"/>
                  </a:moveTo>
                  <a:lnTo>
                    <a:pt x="131305" y="27514"/>
                  </a:lnTo>
                  <a:lnTo>
                    <a:pt x="126384" y="32435"/>
                  </a:lnTo>
                  <a:lnTo>
                    <a:pt x="125660" y="38080"/>
                  </a:lnTo>
                  <a:lnTo>
                    <a:pt x="125590" y="44657"/>
                  </a:lnTo>
                  <a:lnTo>
                    <a:pt x="125590" y="36145"/>
                  </a:lnTo>
                  <a:lnTo>
                    <a:pt x="119397" y="13050"/>
                  </a:lnTo>
                  <a:lnTo>
                    <a:pt x="118286" y="12156"/>
                  </a:lnTo>
                  <a:lnTo>
                    <a:pt x="103782" y="4309"/>
                  </a:lnTo>
                  <a:lnTo>
                    <a:pt x="101527" y="2519"/>
                  </a:lnTo>
                  <a:lnTo>
                    <a:pt x="95633" y="530"/>
                  </a:lnTo>
                  <a:lnTo>
                    <a:pt x="92284" y="0"/>
                  </a:lnTo>
                  <a:lnTo>
                    <a:pt x="86869" y="1104"/>
                  </a:lnTo>
                  <a:lnTo>
                    <a:pt x="59390" y="14264"/>
                  </a:lnTo>
                  <a:lnTo>
                    <a:pt x="48966" y="21189"/>
                  </a:lnTo>
                  <a:lnTo>
                    <a:pt x="30420" y="46260"/>
                  </a:lnTo>
                  <a:lnTo>
                    <a:pt x="15988" y="65574"/>
                  </a:lnTo>
                  <a:lnTo>
                    <a:pt x="10215" y="90876"/>
                  </a:lnTo>
                  <a:lnTo>
                    <a:pt x="3458" y="116371"/>
                  </a:lnTo>
                  <a:lnTo>
                    <a:pt x="571" y="141303"/>
                  </a:lnTo>
                  <a:lnTo>
                    <a:pt x="0" y="164573"/>
                  </a:lnTo>
                  <a:lnTo>
                    <a:pt x="557" y="175424"/>
                  </a:lnTo>
                  <a:lnTo>
                    <a:pt x="9614" y="200642"/>
                  </a:lnTo>
                  <a:lnTo>
                    <a:pt x="18940" y="216855"/>
                  </a:lnTo>
                  <a:lnTo>
                    <a:pt x="30702" y="223386"/>
                  </a:lnTo>
                  <a:lnTo>
                    <a:pt x="40184" y="226308"/>
                  </a:lnTo>
                  <a:lnTo>
                    <a:pt x="46568" y="225299"/>
                  </a:lnTo>
                  <a:lnTo>
                    <a:pt x="57302" y="222854"/>
                  </a:lnTo>
                  <a:lnTo>
                    <a:pt x="68527" y="220436"/>
                  </a:lnTo>
                  <a:lnTo>
                    <a:pt x="72308" y="218993"/>
                  </a:lnTo>
                  <a:lnTo>
                    <a:pt x="78203" y="214004"/>
                  </a:lnTo>
                  <a:lnTo>
                    <a:pt x="95045" y="185547"/>
                  </a:lnTo>
                  <a:lnTo>
                    <a:pt x="100171" y="174175"/>
                  </a:lnTo>
                  <a:lnTo>
                    <a:pt x="102393" y="158180"/>
                  </a:lnTo>
                  <a:lnTo>
                    <a:pt x="100887" y="153744"/>
                  </a:lnTo>
                  <a:lnTo>
                    <a:pt x="89287" y="139938"/>
                  </a:lnTo>
                  <a:lnTo>
                    <a:pt x="83844" y="137805"/>
                  </a:lnTo>
                  <a:lnTo>
                    <a:pt x="61847" y="136199"/>
                  </a:lnTo>
                  <a:lnTo>
                    <a:pt x="52375" y="139162"/>
                  </a:lnTo>
                  <a:lnTo>
                    <a:pt x="42360" y="145852"/>
                  </a:lnTo>
                  <a:lnTo>
                    <a:pt x="32322" y="155179"/>
                  </a:lnTo>
                  <a:lnTo>
                    <a:pt x="30163" y="160666"/>
                  </a:lnTo>
                  <a:lnTo>
                    <a:pt x="28776" y="174536"/>
                  </a:lnTo>
                  <a:lnTo>
                    <a:pt x="30280" y="180276"/>
                  </a:lnTo>
                  <a:lnTo>
                    <a:pt x="41105" y="199762"/>
                  </a:lnTo>
                  <a:lnTo>
                    <a:pt x="45580" y="2046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SMARTInkShape-673"/>
            <p:cNvSpPr/>
            <p:nvPr>
              <p:custDataLst>
                <p:tags r:id="rId2"/>
              </p:custDataLst>
            </p:nvPr>
          </p:nvSpPr>
          <p:spPr>
            <a:xfrm>
              <a:off x="5663565" y="3240506"/>
              <a:ext cx="142050" cy="253828"/>
            </a:xfrm>
            <a:custGeom>
              <a:avLst/>
              <a:gdLst/>
              <a:ahLst/>
              <a:cxnLst/>
              <a:rect l="0" t="0" r="0" b="0"/>
              <a:pathLst>
                <a:path w="142050" h="253828">
                  <a:moveTo>
                    <a:pt x="0" y="148489"/>
                  </a:moveTo>
                  <a:lnTo>
                    <a:pt x="0" y="148489"/>
                  </a:lnTo>
                  <a:lnTo>
                    <a:pt x="13599" y="148489"/>
                  </a:lnTo>
                  <a:lnTo>
                    <a:pt x="17263" y="146796"/>
                  </a:lnTo>
                  <a:lnTo>
                    <a:pt x="42664" y="122952"/>
                  </a:lnTo>
                  <a:lnTo>
                    <a:pt x="68624" y="97008"/>
                  </a:lnTo>
                  <a:lnTo>
                    <a:pt x="92219" y="70381"/>
                  </a:lnTo>
                  <a:lnTo>
                    <a:pt x="112434" y="43714"/>
                  </a:lnTo>
                  <a:lnTo>
                    <a:pt x="133092" y="16268"/>
                  </a:lnTo>
                  <a:lnTo>
                    <a:pt x="135352" y="11831"/>
                  </a:lnTo>
                  <a:lnTo>
                    <a:pt x="136803" y="3808"/>
                  </a:lnTo>
                  <a:lnTo>
                    <a:pt x="137557" y="2505"/>
                  </a:lnTo>
                  <a:lnTo>
                    <a:pt x="138695" y="1636"/>
                  </a:lnTo>
                  <a:lnTo>
                    <a:pt x="142049" y="242"/>
                  </a:lnTo>
                  <a:lnTo>
                    <a:pt x="140815" y="51"/>
                  </a:lnTo>
                  <a:lnTo>
                    <a:pt x="139596" y="0"/>
                  </a:lnTo>
                  <a:lnTo>
                    <a:pt x="138784" y="602"/>
                  </a:lnTo>
                  <a:lnTo>
                    <a:pt x="137882" y="2963"/>
                  </a:lnTo>
                  <a:lnTo>
                    <a:pt x="134145" y="29967"/>
                  </a:lnTo>
                  <a:lnTo>
                    <a:pt x="130108" y="55552"/>
                  </a:lnTo>
                  <a:lnTo>
                    <a:pt x="127027" y="69729"/>
                  </a:lnTo>
                  <a:lnTo>
                    <a:pt x="122952" y="94620"/>
                  </a:lnTo>
                  <a:lnTo>
                    <a:pt x="116033" y="120068"/>
                  </a:lnTo>
                  <a:lnTo>
                    <a:pt x="110244" y="147202"/>
                  </a:lnTo>
                  <a:lnTo>
                    <a:pt x="105879" y="171095"/>
                  </a:lnTo>
                  <a:lnTo>
                    <a:pt x="102829" y="194159"/>
                  </a:lnTo>
                  <a:lnTo>
                    <a:pt x="98028" y="219744"/>
                  </a:lnTo>
                  <a:lnTo>
                    <a:pt x="97178" y="247185"/>
                  </a:lnTo>
                  <a:lnTo>
                    <a:pt x="98858" y="251197"/>
                  </a:lnTo>
                  <a:lnTo>
                    <a:pt x="100196" y="253156"/>
                  </a:lnTo>
                  <a:lnTo>
                    <a:pt x="101087" y="253827"/>
                  </a:lnTo>
                  <a:lnTo>
                    <a:pt x="101682" y="253640"/>
                  </a:lnTo>
                  <a:lnTo>
                    <a:pt x="102635" y="251810"/>
                  </a:lnTo>
                  <a:lnTo>
                    <a:pt x="108585" y="251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SMARTInkShape-674"/>
            <p:cNvSpPr/>
            <p:nvPr>
              <p:custDataLst>
                <p:tags r:id="rId3"/>
              </p:custDataLst>
            </p:nvPr>
          </p:nvSpPr>
          <p:spPr>
            <a:xfrm>
              <a:off x="6406515" y="3514725"/>
              <a:ext cx="222886" cy="51436"/>
            </a:xfrm>
            <a:custGeom>
              <a:avLst/>
              <a:gdLst/>
              <a:ahLst/>
              <a:cxnLst/>
              <a:rect l="0" t="0" r="0" b="0"/>
              <a:pathLst>
                <a:path w="222886" h="51436">
                  <a:moveTo>
                    <a:pt x="0" y="0"/>
                  </a:moveTo>
                  <a:lnTo>
                    <a:pt x="0" y="0"/>
                  </a:lnTo>
                  <a:lnTo>
                    <a:pt x="14311" y="635"/>
                  </a:lnTo>
                  <a:lnTo>
                    <a:pt x="38581" y="7955"/>
                  </a:lnTo>
                  <a:lnTo>
                    <a:pt x="59762" y="13434"/>
                  </a:lnTo>
                  <a:lnTo>
                    <a:pt x="88192" y="19079"/>
                  </a:lnTo>
                  <a:lnTo>
                    <a:pt x="107988" y="24566"/>
                  </a:lnTo>
                  <a:lnTo>
                    <a:pt x="128005" y="30604"/>
                  </a:lnTo>
                  <a:lnTo>
                    <a:pt x="149601" y="35403"/>
                  </a:lnTo>
                  <a:lnTo>
                    <a:pt x="170206" y="39653"/>
                  </a:lnTo>
                  <a:lnTo>
                    <a:pt x="198638" y="45556"/>
                  </a:lnTo>
                  <a:lnTo>
                    <a:pt x="222885" y="514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SMARTInkShape-675"/>
            <p:cNvSpPr/>
            <p:nvPr>
              <p:custDataLst>
                <p:tags r:id="rId4"/>
              </p:custDataLst>
            </p:nvPr>
          </p:nvSpPr>
          <p:spPr>
            <a:xfrm>
              <a:off x="6320792" y="3509010"/>
              <a:ext cx="22859" cy="148591"/>
            </a:xfrm>
            <a:custGeom>
              <a:avLst/>
              <a:gdLst/>
              <a:ahLst/>
              <a:cxnLst/>
              <a:rect l="0" t="0" r="0" b="0"/>
              <a:pathLst>
                <a:path w="22859" h="148591">
                  <a:moveTo>
                    <a:pt x="22858" y="0"/>
                  </a:moveTo>
                  <a:lnTo>
                    <a:pt x="22858" y="0"/>
                  </a:lnTo>
                  <a:lnTo>
                    <a:pt x="22858" y="3034"/>
                  </a:lnTo>
                  <a:lnTo>
                    <a:pt x="21164" y="6217"/>
                  </a:lnTo>
                  <a:lnTo>
                    <a:pt x="19824" y="7954"/>
                  </a:lnTo>
                  <a:lnTo>
                    <a:pt x="18334" y="13272"/>
                  </a:lnTo>
                  <a:lnTo>
                    <a:pt x="12724" y="40668"/>
                  </a:lnTo>
                  <a:lnTo>
                    <a:pt x="8650" y="62996"/>
                  </a:lnTo>
                  <a:lnTo>
                    <a:pt x="1576" y="86934"/>
                  </a:lnTo>
                  <a:lnTo>
                    <a:pt x="206" y="113189"/>
                  </a:lnTo>
                  <a:lnTo>
                    <a:pt x="0" y="141454"/>
                  </a:lnTo>
                  <a:lnTo>
                    <a:pt x="5713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SMARTInkShape-676"/>
            <p:cNvSpPr/>
            <p:nvPr>
              <p:custDataLst>
                <p:tags r:id="rId5"/>
              </p:custDataLst>
            </p:nvPr>
          </p:nvSpPr>
          <p:spPr>
            <a:xfrm>
              <a:off x="6235929" y="3394838"/>
              <a:ext cx="118815" cy="102644"/>
            </a:xfrm>
            <a:custGeom>
              <a:avLst/>
              <a:gdLst/>
              <a:ahLst/>
              <a:cxnLst/>
              <a:rect l="0" t="0" r="0" b="0"/>
              <a:pathLst>
                <a:path w="118815" h="102644">
                  <a:moveTo>
                    <a:pt x="10566" y="62737"/>
                  </a:moveTo>
                  <a:lnTo>
                    <a:pt x="10566" y="62737"/>
                  </a:lnTo>
                  <a:lnTo>
                    <a:pt x="10566" y="65771"/>
                  </a:lnTo>
                  <a:lnTo>
                    <a:pt x="8872" y="68954"/>
                  </a:lnTo>
                  <a:lnTo>
                    <a:pt x="6638" y="72485"/>
                  </a:lnTo>
                  <a:lnTo>
                    <a:pt x="4745" y="78043"/>
                  </a:lnTo>
                  <a:lnTo>
                    <a:pt x="1080" y="83712"/>
                  </a:lnTo>
                  <a:lnTo>
                    <a:pt x="0" y="87511"/>
                  </a:lnTo>
                  <a:lnTo>
                    <a:pt x="347" y="89413"/>
                  </a:lnTo>
                  <a:lnTo>
                    <a:pt x="3869" y="95124"/>
                  </a:lnTo>
                  <a:lnTo>
                    <a:pt x="7167" y="98933"/>
                  </a:lnTo>
                  <a:lnTo>
                    <a:pt x="12442" y="101049"/>
                  </a:lnTo>
                  <a:lnTo>
                    <a:pt x="37345" y="102643"/>
                  </a:lnTo>
                  <a:lnTo>
                    <a:pt x="65027" y="97812"/>
                  </a:lnTo>
                  <a:lnTo>
                    <a:pt x="77008" y="94226"/>
                  </a:lnTo>
                  <a:lnTo>
                    <a:pt x="97046" y="78693"/>
                  </a:lnTo>
                  <a:lnTo>
                    <a:pt x="113391" y="51186"/>
                  </a:lnTo>
                  <a:lnTo>
                    <a:pt x="116591" y="43633"/>
                  </a:lnTo>
                  <a:lnTo>
                    <a:pt x="118814" y="24630"/>
                  </a:lnTo>
                  <a:lnTo>
                    <a:pt x="116017" y="13205"/>
                  </a:lnTo>
                  <a:lnTo>
                    <a:pt x="111197" y="7279"/>
                  </a:lnTo>
                  <a:lnTo>
                    <a:pt x="105455" y="3164"/>
                  </a:lnTo>
                  <a:lnTo>
                    <a:pt x="100788" y="1335"/>
                  </a:lnTo>
                  <a:lnTo>
                    <a:pt x="75856" y="0"/>
                  </a:lnTo>
                  <a:lnTo>
                    <a:pt x="64060" y="2944"/>
                  </a:lnTo>
                  <a:lnTo>
                    <a:pt x="48697" y="14190"/>
                  </a:lnTo>
                  <a:lnTo>
                    <a:pt x="37880" y="25563"/>
                  </a:lnTo>
                  <a:lnTo>
                    <a:pt x="29176" y="42578"/>
                  </a:lnTo>
                  <a:lnTo>
                    <a:pt x="27711" y="570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7" name="SMARTInkShape-677"/>
            <p:cNvSpPr/>
            <p:nvPr>
              <p:custDataLst>
                <p:tags r:id="rId6"/>
              </p:custDataLst>
            </p:nvPr>
          </p:nvSpPr>
          <p:spPr>
            <a:xfrm>
              <a:off x="6160770" y="3384439"/>
              <a:ext cx="85697" cy="95967"/>
            </a:xfrm>
            <a:custGeom>
              <a:avLst/>
              <a:gdLst/>
              <a:ahLst/>
              <a:cxnLst/>
              <a:rect l="0" t="0" r="0" b="0"/>
              <a:pathLst>
                <a:path w="85697" h="95967">
                  <a:moveTo>
                    <a:pt x="40005" y="10271"/>
                  </a:moveTo>
                  <a:lnTo>
                    <a:pt x="40005" y="10271"/>
                  </a:lnTo>
                  <a:lnTo>
                    <a:pt x="40005" y="13305"/>
                  </a:lnTo>
                  <a:lnTo>
                    <a:pt x="39370" y="14199"/>
                  </a:lnTo>
                  <a:lnTo>
                    <a:pt x="38311" y="14794"/>
                  </a:lnTo>
                  <a:lnTo>
                    <a:pt x="36971" y="15191"/>
                  </a:lnTo>
                  <a:lnTo>
                    <a:pt x="36077" y="16091"/>
                  </a:lnTo>
                  <a:lnTo>
                    <a:pt x="35084" y="18784"/>
                  </a:lnTo>
                  <a:lnTo>
                    <a:pt x="31256" y="22098"/>
                  </a:lnTo>
                  <a:lnTo>
                    <a:pt x="25956" y="26322"/>
                  </a:lnTo>
                  <a:lnTo>
                    <a:pt x="15397" y="43014"/>
                  </a:lnTo>
                  <a:lnTo>
                    <a:pt x="12214" y="57332"/>
                  </a:lnTo>
                  <a:lnTo>
                    <a:pt x="11533" y="72035"/>
                  </a:lnTo>
                  <a:lnTo>
                    <a:pt x="13169" y="77515"/>
                  </a:lnTo>
                  <a:lnTo>
                    <a:pt x="19393" y="86207"/>
                  </a:lnTo>
                  <a:lnTo>
                    <a:pt x="27900" y="92108"/>
                  </a:lnTo>
                  <a:lnTo>
                    <a:pt x="35430" y="94844"/>
                  </a:lnTo>
                  <a:lnTo>
                    <a:pt x="56354" y="95966"/>
                  </a:lnTo>
                  <a:lnTo>
                    <a:pt x="61664" y="94289"/>
                  </a:lnTo>
                  <a:lnTo>
                    <a:pt x="63970" y="92953"/>
                  </a:lnTo>
                  <a:lnTo>
                    <a:pt x="65507" y="91427"/>
                  </a:lnTo>
                  <a:lnTo>
                    <a:pt x="80106" y="65212"/>
                  </a:lnTo>
                  <a:lnTo>
                    <a:pt x="84060" y="51315"/>
                  </a:lnTo>
                  <a:lnTo>
                    <a:pt x="85627" y="23667"/>
                  </a:lnTo>
                  <a:lnTo>
                    <a:pt x="85696" y="15228"/>
                  </a:lnTo>
                  <a:lnTo>
                    <a:pt x="84019" y="10781"/>
                  </a:lnTo>
                  <a:lnTo>
                    <a:pt x="77768" y="2752"/>
                  </a:lnTo>
                  <a:lnTo>
                    <a:pt x="72452" y="579"/>
                  </a:lnTo>
                  <a:lnTo>
                    <a:pt x="69256" y="0"/>
                  </a:lnTo>
                  <a:lnTo>
                    <a:pt x="62319" y="1049"/>
                  </a:lnTo>
                  <a:lnTo>
                    <a:pt x="47517" y="6897"/>
                  </a:lnTo>
                  <a:lnTo>
                    <a:pt x="24756" y="25884"/>
                  </a:lnTo>
                  <a:lnTo>
                    <a:pt x="9859" y="53324"/>
                  </a:lnTo>
                  <a:lnTo>
                    <a:pt x="0" y="731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8" name="SMARTInkShape-678"/>
            <p:cNvSpPr/>
            <p:nvPr>
              <p:custDataLst>
                <p:tags r:id="rId7"/>
              </p:custDataLst>
            </p:nvPr>
          </p:nvSpPr>
          <p:spPr>
            <a:xfrm>
              <a:off x="6032603" y="3354834"/>
              <a:ext cx="133539" cy="125500"/>
            </a:xfrm>
            <a:custGeom>
              <a:avLst/>
              <a:gdLst/>
              <a:ahLst/>
              <a:cxnLst/>
              <a:rect l="0" t="0" r="0" b="0"/>
              <a:pathLst>
                <a:path w="133539" h="125500">
                  <a:moveTo>
                    <a:pt x="19582" y="28446"/>
                  </a:moveTo>
                  <a:lnTo>
                    <a:pt x="19582" y="28446"/>
                  </a:lnTo>
                  <a:lnTo>
                    <a:pt x="11627" y="36400"/>
                  </a:lnTo>
                  <a:lnTo>
                    <a:pt x="9697" y="41718"/>
                  </a:lnTo>
                  <a:lnTo>
                    <a:pt x="6916" y="51852"/>
                  </a:lnTo>
                  <a:lnTo>
                    <a:pt x="288" y="66654"/>
                  </a:lnTo>
                  <a:lnTo>
                    <a:pt x="0" y="74214"/>
                  </a:lnTo>
                  <a:lnTo>
                    <a:pt x="5328" y="100839"/>
                  </a:lnTo>
                  <a:lnTo>
                    <a:pt x="10284" y="106764"/>
                  </a:lnTo>
                  <a:lnTo>
                    <a:pt x="34947" y="121692"/>
                  </a:lnTo>
                  <a:lnTo>
                    <a:pt x="46289" y="124443"/>
                  </a:lnTo>
                  <a:lnTo>
                    <a:pt x="72149" y="125499"/>
                  </a:lnTo>
                  <a:lnTo>
                    <a:pt x="85464" y="122537"/>
                  </a:lnTo>
                  <a:lnTo>
                    <a:pt x="101340" y="115212"/>
                  </a:lnTo>
                  <a:lnTo>
                    <a:pt x="109047" y="109131"/>
                  </a:lnTo>
                  <a:lnTo>
                    <a:pt x="124017" y="82472"/>
                  </a:lnTo>
                  <a:lnTo>
                    <a:pt x="131275" y="62119"/>
                  </a:lnTo>
                  <a:lnTo>
                    <a:pt x="133538" y="37114"/>
                  </a:lnTo>
                  <a:lnTo>
                    <a:pt x="130746" y="24947"/>
                  </a:lnTo>
                  <a:lnTo>
                    <a:pt x="122863" y="13298"/>
                  </a:lnTo>
                  <a:lnTo>
                    <a:pt x="112484" y="4837"/>
                  </a:lnTo>
                  <a:lnTo>
                    <a:pt x="98332" y="1343"/>
                  </a:lnTo>
                  <a:lnTo>
                    <a:pt x="73146" y="0"/>
                  </a:lnTo>
                  <a:lnTo>
                    <a:pt x="61559" y="2943"/>
                  </a:lnTo>
                  <a:lnTo>
                    <a:pt x="50082" y="7837"/>
                  </a:lnTo>
                  <a:lnTo>
                    <a:pt x="44144" y="13148"/>
                  </a:lnTo>
                  <a:lnTo>
                    <a:pt x="29207" y="33158"/>
                  </a:lnTo>
                  <a:lnTo>
                    <a:pt x="28538" y="36668"/>
                  </a:lnTo>
                  <a:lnTo>
                    <a:pt x="31012" y="570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9" name="SMARTInkShape-679"/>
            <p:cNvSpPr/>
            <p:nvPr>
              <p:custDataLst>
                <p:tags r:id="rId8"/>
              </p:custDataLst>
            </p:nvPr>
          </p:nvSpPr>
          <p:spPr>
            <a:xfrm>
              <a:off x="5857923" y="3354705"/>
              <a:ext cx="102480" cy="108554"/>
            </a:xfrm>
            <a:custGeom>
              <a:avLst/>
              <a:gdLst/>
              <a:ahLst/>
              <a:cxnLst/>
              <a:rect l="0" t="0" r="0" b="0"/>
              <a:pathLst>
                <a:path w="102480" h="108554">
                  <a:moveTo>
                    <a:pt x="11382" y="0"/>
                  </a:moveTo>
                  <a:lnTo>
                    <a:pt x="11382" y="0"/>
                  </a:lnTo>
                  <a:lnTo>
                    <a:pt x="8348" y="3033"/>
                  </a:lnTo>
                  <a:lnTo>
                    <a:pt x="6858" y="6217"/>
                  </a:lnTo>
                  <a:lnTo>
                    <a:pt x="4078" y="21713"/>
                  </a:lnTo>
                  <a:lnTo>
                    <a:pt x="2703" y="24000"/>
                  </a:lnTo>
                  <a:lnTo>
                    <a:pt x="767" y="33287"/>
                  </a:lnTo>
                  <a:lnTo>
                    <a:pt x="0" y="59108"/>
                  </a:lnTo>
                  <a:lnTo>
                    <a:pt x="601" y="70501"/>
                  </a:lnTo>
                  <a:lnTo>
                    <a:pt x="7008" y="95463"/>
                  </a:lnTo>
                  <a:lnTo>
                    <a:pt x="8466" y="97932"/>
                  </a:lnTo>
                  <a:lnTo>
                    <a:pt x="16586" y="104440"/>
                  </a:lnTo>
                  <a:lnTo>
                    <a:pt x="27035" y="107357"/>
                  </a:lnTo>
                  <a:lnTo>
                    <a:pt x="55443" y="108553"/>
                  </a:lnTo>
                  <a:lnTo>
                    <a:pt x="62926" y="105184"/>
                  </a:lnTo>
                  <a:lnTo>
                    <a:pt x="83993" y="89950"/>
                  </a:lnTo>
                  <a:lnTo>
                    <a:pt x="98913" y="64683"/>
                  </a:lnTo>
                  <a:lnTo>
                    <a:pt x="101664" y="53314"/>
                  </a:lnTo>
                  <a:lnTo>
                    <a:pt x="102479" y="41902"/>
                  </a:lnTo>
                  <a:lnTo>
                    <a:pt x="97872" y="22083"/>
                  </a:lnTo>
                  <a:lnTo>
                    <a:pt x="95753" y="17646"/>
                  </a:lnTo>
                  <a:lnTo>
                    <a:pt x="86185" y="6590"/>
                  </a:lnTo>
                  <a:lnTo>
                    <a:pt x="81035" y="2929"/>
                  </a:lnTo>
                  <a:lnTo>
                    <a:pt x="75994" y="1302"/>
                  </a:lnTo>
                  <a:lnTo>
                    <a:pt x="61769" y="171"/>
                  </a:lnTo>
                  <a:lnTo>
                    <a:pt x="52417" y="3085"/>
                  </a:lnTo>
                  <a:lnTo>
                    <a:pt x="46976" y="7932"/>
                  </a:lnTo>
                  <a:lnTo>
                    <a:pt x="34357" y="25939"/>
                  </a:lnTo>
                  <a:lnTo>
                    <a:pt x="30254" y="39224"/>
                  </a:lnTo>
                  <a:lnTo>
                    <a:pt x="28527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0928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 ad </a:t>
            </a:r>
            <a:r>
              <a:rPr lang="cs-CZ" altLang="cs-CZ" sz="2700" b="1" dirty="0" smtClean="0"/>
              <a:t>d) </a:t>
            </a:r>
            <a:r>
              <a:rPr lang="cs-CZ" altLang="cs-CZ" sz="2000" b="1" i="1" dirty="0"/>
              <a:t>citlivost </a:t>
            </a:r>
            <a:r>
              <a:rPr lang="cs-CZ" altLang="cs-CZ" sz="2000" b="1" i="1" dirty="0" smtClean="0"/>
              <a:t>fixních nákladů</a:t>
            </a:r>
            <a:endParaRPr lang="cs-CZ" altLang="cs-CZ" sz="2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endParaRPr lang="en-US" sz="21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60647" y="120359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cs-CZ" sz="2000" i="1" dirty="0" smtClean="0"/>
                            <a:t>BM</a:t>
                          </a:r>
                          <a:r>
                            <a:rPr lang="cs-CZ" sz="1800" i="1" baseline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24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𝒑𝒐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ž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𝒂𝒅𝒐𝒗𝒂𝒏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2400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1700" i="1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Bezpečnostní</a:t>
                          </a:r>
                          <a:r>
                            <a:rPr lang="cs-CZ" sz="2000" baseline="0" dirty="0" smtClean="0"/>
                            <a:t> marže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128469"/>
                  </p:ext>
                </p:extLst>
              </p:nvPr>
            </p:nvGraphicFramePr>
            <p:xfrm>
              <a:off x="260647" y="120359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40"/>
                          <a:stretch>
                            <a:fillRect l="-95" t="-535" r="-474" b="-18556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Bezpečnostní</a:t>
                          </a:r>
                          <a:r>
                            <a:rPr lang="cs-CZ" sz="2000" baseline="0" dirty="0" smtClean="0"/>
                            <a:t> marže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ulk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8990447"/>
                  </p:ext>
                </p:extLst>
              </p:nvPr>
            </p:nvGraphicFramePr>
            <p:xfrm>
              <a:off x="256420" y="120403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cs-CZ" sz="2000" i="1" dirty="0" smtClean="0"/>
                            <a:t>BM</a:t>
                          </a:r>
                          <a:r>
                            <a:rPr lang="cs-CZ" sz="1800" i="1" baseline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24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𝒇𝒏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𝒑𝒐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ž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𝒂𝒅𝒐𝒗𝒂𝒏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 −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𝒇𝒏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2400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𝒇𝒏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1700" i="1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/>
                            <a:t>Citlivost</a:t>
                          </a:r>
                          <a:r>
                            <a:rPr lang="cs-CZ" sz="2000" baseline="0" dirty="0" smtClean="0"/>
                            <a:t> neboli BM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ulk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18990447"/>
                  </p:ext>
                </p:extLst>
              </p:nvPr>
            </p:nvGraphicFramePr>
            <p:xfrm>
              <a:off x="256420" y="120403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41"/>
                          <a:stretch>
                            <a:fillRect l="-95" t="-535" r="-379" b="-18556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/>
                            <a:t>Citlivost</a:t>
                          </a:r>
                          <a:r>
                            <a:rPr lang="cs-CZ" sz="2000" baseline="0" dirty="0" smtClean="0"/>
                            <a:t> neboli BM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13" name="SMARTInkShape-Group120"/>
          <p:cNvGrpSpPr/>
          <p:nvPr/>
        </p:nvGrpSpPr>
        <p:grpSpPr>
          <a:xfrm>
            <a:off x="2412130" y="3366214"/>
            <a:ext cx="1262616" cy="268185"/>
            <a:chOff x="2412130" y="3366214"/>
            <a:chExt cx="1262616" cy="268185"/>
          </a:xfrm>
        </p:grpSpPr>
        <p:sp>
          <p:nvSpPr>
            <p:cNvPr id="4" name="SMARTInkShape-680"/>
            <p:cNvSpPr/>
            <p:nvPr>
              <p:custDataLst>
                <p:tags r:id="rId31"/>
              </p:custDataLst>
            </p:nvPr>
          </p:nvSpPr>
          <p:spPr>
            <a:xfrm>
              <a:off x="3491865" y="3531870"/>
              <a:ext cx="182881" cy="31347"/>
            </a:xfrm>
            <a:custGeom>
              <a:avLst/>
              <a:gdLst/>
              <a:ahLst/>
              <a:cxnLst/>
              <a:rect l="0" t="0" r="0" b="0"/>
              <a:pathLst>
                <a:path w="182881" h="31347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6" y="4523"/>
                  </a:lnTo>
                  <a:lnTo>
                    <a:pt x="30783" y="10208"/>
                  </a:lnTo>
                  <a:lnTo>
                    <a:pt x="57441" y="15831"/>
                  </a:lnTo>
                  <a:lnTo>
                    <a:pt x="85763" y="21809"/>
                  </a:lnTo>
                  <a:lnTo>
                    <a:pt x="109228" y="26580"/>
                  </a:lnTo>
                  <a:lnTo>
                    <a:pt x="134276" y="29874"/>
                  </a:lnTo>
                  <a:lnTo>
                    <a:pt x="139047" y="31346"/>
                  </a:lnTo>
                  <a:lnTo>
                    <a:pt x="149429" y="31288"/>
                  </a:lnTo>
                  <a:lnTo>
                    <a:pt x="174622" y="28734"/>
                  </a:lnTo>
                  <a:lnTo>
                    <a:pt x="177728" y="26952"/>
                  </a:lnTo>
                  <a:lnTo>
                    <a:pt x="18288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SMARTInkShape-681"/>
            <p:cNvSpPr/>
            <p:nvPr>
              <p:custDataLst>
                <p:tags r:id="rId32"/>
              </p:custDataLst>
            </p:nvPr>
          </p:nvSpPr>
          <p:spPr>
            <a:xfrm>
              <a:off x="2412130" y="3366214"/>
              <a:ext cx="147390" cy="260322"/>
            </a:xfrm>
            <a:custGeom>
              <a:avLst/>
              <a:gdLst/>
              <a:ahLst/>
              <a:cxnLst/>
              <a:rect l="0" t="0" r="0" b="0"/>
              <a:pathLst>
                <a:path w="147390" h="260322">
                  <a:moveTo>
                    <a:pt x="125330" y="97076"/>
                  </a:moveTo>
                  <a:lnTo>
                    <a:pt x="125330" y="97076"/>
                  </a:lnTo>
                  <a:lnTo>
                    <a:pt x="125330" y="102791"/>
                  </a:lnTo>
                  <a:lnTo>
                    <a:pt x="128622" y="102791"/>
                  </a:lnTo>
                  <a:lnTo>
                    <a:pt x="125330" y="102791"/>
                  </a:lnTo>
                  <a:lnTo>
                    <a:pt x="130810" y="102791"/>
                  </a:lnTo>
                  <a:lnTo>
                    <a:pt x="130975" y="99757"/>
                  </a:lnTo>
                  <a:lnTo>
                    <a:pt x="132707" y="96574"/>
                  </a:lnTo>
                  <a:lnTo>
                    <a:pt x="134959" y="93043"/>
                  </a:lnTo>
                  <a:lnTo>
                    <a:pt x="136404" y="85602"/>
                  </a:lnTo>
                  <a:lnTo>
                    <a:pt x="136690" y="78017"/>
                  </a:lnTo>
                  <a:lnTo>
                    <a:pt x="138422" y="74212"/>
                  </a:lnTo>
                  <a:lnTo>
                    <a:pt x="140674" y="70404"/>
                  </a:lnTo>
                  <a:lnTo>
                    <a:pt x="141941" y="64055"/>
                  </a:lnTo>
                  <a:lnTo>
                    <a:pt x="142405" y="50245"/>
                  </a:lnTo>
                  <a:lnTo>
                    <a:pt x="144137" y="45994"/>
                  </a:lnTo>
                  <a:lnTo>
                    <a:pt x="146389" y="41988"/>
                  </a:lnTo>
                  <a:lnTo>
                    <a:pt x="147389" y="38091"/>
                  </a:lnTo>
                  <a:lnTo>
                    <a:pt x="141983" y="13414"/>
                  </a:lnTo>
                  <a:lnTo>
                    <a:pt x="139505" y="9516"/>
                  </a:lnTo>
                  <a:lnTo>
                    <a:pt x="136287" y="7360"/>
                  </a:lnTo>
                  <a:lnTo>
                    <a:pt x="114241" y="319"/>
                  </a:lnTo>
                  <a:lnTo>
                    <a:pt x="103313" y="0"/>
                  </a:lnTo>
                  <a:lnTo>
                    <a:pt x="88925" y="4499"/>
                  </a:lnTo>
                  <a:lnTo>
                    <a:pt x="66257" y="15863"/>
                  </a:lnTo>
                  <a:lnTo>
                    <a:pt x="47223" y="32649"/>
                  </a:lnTo>
                  <a:lnTo>
                    <a:pt x="32319" y="60117"/>
                  </a:lnTo>
                  <a:lnTo>
                    <a:pt x="17981" y="86047"/>
                  </a:lnTo>
                  <a:lnTo>
                    <a:pt x="8018" y="114274"/>
                  </a:lnTo>
                  <a:lnTo>
                    <a:pt x="2637" y="142803"/>
                  </a:lnTo>
                  <a:lnTo>
                    <a:pt x="0" y="171372"/>
                  </a:lnTo>
                  <a:lnTo>
                    <a:pt x="288" y="199311"/>
                  </a:lnTo>
                  <a:lnTo>
                    <a:pt x="5425" y="224488"/>
                  </a:lnTo>
                  <a:lnTo>
                    <a:pt x="9722" y="235440"/>
                  </a:lnTo>
                  <a:lnTo>
                    <a:pt x="18729" y="247227"/>
                  </a:lnTo>
                  <a:lnTo>
                    <a:pt x="27422" y="253184"/>
                  </a:lnTo>
                  <a:lnTo>
                    <a:pt x="35007" y="255937"/>
                  </a:lnTo>
                  <a:lnTo>
                    <a:pt x="43259" y="257502"/>
                  </a:lnTo>
                  <a:lnTo>
                    <a:pt x="47156" y="260028"/>
                  </a:lnTo>
                  <a:lnTo>
                    <a:pt x="49084" y="260321"/>
                  </a:lnTo>
                  <a:lnTo>
                    <a:pt x="51004" y="259881"/>
                  </a:lnTo>
                  <a:lnTo>
                    <a:pt x="56741" y="256228"/>
                  </a:lnTo>
                  <a:lnTo>
                    <a:pt x="60556" y="253535"/>
                  </a:lnTo>
                  <a:lnTo>
                    <a:pt x="66274" y="251384"/>
                  </a:lnTo>
                  <a:lnTo>
                    <a:pt x="70084" y="248631"/>
                  </a:lnTo>
                  <a:lnTo>
                    <a:pt x="72201" y="245290"/>
                  </a:lnTo>
                  <a:lnTo>
                    <a:pt x="73777" y="241689"/>
                  </a:lnTo>
                  <a:lnTo>
                    <a:pt x="77600" y="236091"/>
                  </a:lnTo>
                  <a:lnTo>
                    <a:pt x="79014" y="229777"/>
                  </a:lnTo>
                  <a:lnTo>
                    <a:pt x="79531" y="215978"/>
                  </a:lnTo>
                  <a:lnTo>
                    <a:pt x="77882" y="211728"/>
                  </a:lnTo>
                  <a:lnTo>
                    <a:pt x="75667" y="207723"/>
                  </a:lnTo>
                  <a:lnTo>
                    <a:pt x="74245" y="199977"/>
                  </a:lnTo>
                  <a:lnTo>
                    <a:pt x="74128" y="198061"/>
                  </a:lnTo>
                  <a:lnTo>
                    <a:pt x="73416" y="196785"/>
                  </a:lnTo>
                  <a:lnTo>
                    <a:pt x="72305" y="195933"/>
                  </a:lnTo>
                  <a:lnTo>
                    <a:pt x="69378" y="194353"/>
                  </a:lnTo>
                  <a:lnTo>
                    <a:pt x="63501" y="189410"/>
                  </a:lnTo>
                  <a:lnTo>
                    <a:pt x="52715" y="188594"/>
                  </a:lnTo>
                  <a:lnTo>
                    <a:pt x="50088" y="190244"/>
                  </a:lnTo>
                  <a:lnTo>
                    <a:pt x="48499" y="191573"/>
                  </a:lnTo>
                  <a:lnTo>
                    <a:pt x="46733" y="194743"/>
                  </a:lnTo>
                  <a:lnTo>
                    <a:pt x="45313" y="198268"/>
                  </a:lnTo>
                  <a:lnTo>
                    <a:pt x="41579" y="203823"/>
                  </a:lnTo>
                  <a:lnTo>
                    <a:pt x="40190" y="210126"/>
                  </a:lnTo>
                  <a:lnTo>
                    <a:pt x="39628" y="230191"/>
                  </a:lnTo>
                  <a:lnTo>
                    <a:pt x="42646" y="239105"/>
                  </a:lnTo>
                  <a:lnTo>
                    <a:pt x="44172" y="241292"/>
                  </a:lnTo>
                  <a:lnTo>
                    <a:pt x="47561" y="243722"/>
                  </a:lnTo>
                  <a:lnTo>
                    <a:pt x="66825" y="245616"/>
                  </a:lnTo>
                  <a:lnTo>
                    <a:pt x="73895" y="2399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SMARTInkShape-682"/>
            <p:cNvSpPr/>
            <p:nvPr>
              <p:custDataLst>
                <p:tags r:id="rId33"/>
              </p:custDataLst>
            </p:nvPr>
          </p:nvSpPr>
          <p:spPr>
            <a:xfrm>
              <a:off x="2611755" y="3411881"/>
              <a:ext cx="153404" cy="199635"/>
            </a:xfrm>
            <a:custGeom>
              <a:avLst/>
              <a:gdLst/>
              <a:ahLst/>
              <a:cxnLst/>
              <a:rect l="0" t="0" r="0" b="0"/>
              <a:pathLst>
                <a:path w="153404" h="199635">
                  <a:moveTo>
                    <a:pt x="0" y="108559"/>
                  </a:moveTo>
                  <a:lnTo>
                    <a:pt x="0" y="108559"/>
                  </a:lnTo>
                  <a:lnTo>
                    <a:pt x="0" y="119962"/>
                  </a:lnTo>
                  <a:lnTo>
                    <a:pt x="3034" y="116947"/>
                  </a:lnTo>
                  <a:lnTo>
                    <a:pt x="6217" y="115462"/>
                  </a:lnTo>
                  <a:lnTo>
                    <a:pt x="16468" y="111474"/>
                  </a:lnTo>
                  <a:lnTo>
                    <a:pt x="44929" y="90877"/>
                  </a:lnTo>
                  <a:lnTo>
                    <a:pt x="69228" y="72293"/>
                  </a:lnTo>
                  <a:lnTo>
                    <a:pt x="94207" y="53304"/>
                  </a:lnTo>
                  <a:lnTo>
                    <a:pt x="121859" y="30571"/>
                  </a:lnTo>
                  <a:lnTo>
                    <a:pt x="135455" y="16766"/>
                  </a:lnTo>
                  <a:lnTo>
                    <a:pt x="140212" y="10612"/>
                  </a:lnTo>
                  <a:lnTo>
                    <a:pt x="145826" y="6513"/>
                  </a:lnTo>
                  <a:lnTo>
                    <a:pt x="148406" y="2194"/>
                  </a:lnTo>
                  <a:lnTo>
                    <a:pt x="153403" y="266"/>
                  </a:lnTo>
                  <a:lnTo>
                    <a:pt x="152211" y="104"/>
                  </a:lnTo>
                  <a:lnTo>
                    <a:pt x="149305" y="0"/>
                  </a:lnTo>
                  <a:lnTo>
                    <a:pt x="140699" y="7930"/>
                  </a:lnTo>
                  <a:lnTo>
                    <a:pt x="124026" y="36119"/>
                  </a:lnTo>
                  <a:lnTo>
                    <a:pt x="107091" y="63083"/>
                  </a:lnTo>
                  <a:lnTo>
                    <a:pt x="95555" y="91446"/>
                  </a:lnTo>
                  <a:lnTo>
                    <a:pt x="85765" y="119993"/>
                  </a:lnTo>
                  <a:lnTo>
                    <a:pt x="76205" y="147929"/>
                  </a:lnTo>
                  <a:lnTo>
                    <a:pt x="70275" y="165207"/>
                  </a:lnTo>
                  <a:lnTo>
                    <a:pt x="68679" y="189316"/>
                  </a:lnTo>
                  <a:lnTo>
                    <a:pt x="70318" y="193769"/>
                  </a:lnTo>
                  <a:lnTo>
                    <a:pt x="73509" y="198768"/>
                  </a:lnTo>
                  <a:lnTo>
                    <a:pt x="80130" y="199634"/>
                  </a:lnTo>
                  <a:lnTo>
                    <a:pt x="84932" y="198144"/>
                  </a:lnTo>
                  <a:lnTo>
                    <a:pt x="100900" y="184668"/>
                  </a:lnTo>
                  <a:lnTo>
                    <a:pt x="108585" y="1771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SMARTInkShape-683"/>
            <p:cNvSpPr/>
            <p:nvPr>
              <p:custDataLst>
                <p:tags r:id="rId34"/>
              </p:custDataLst>
            </p:nvPr>
          </p:nvSpPr>
          <p:spPr>
            <a:xfrm>
              <a:off x="2762939" y="3527291"/>
              <a:ext cx="143332" cy="107108"/>
            </a:xfrm>
            <a:custGeom>
              <a:avLst/>
              <a:gdLst/>
              <a:ahLst/>
              <a:cxnLst/>
              <a:rect l="0" t="0" r="0" b="0"/>
              <a:pathLst>
                <a:path w="143332" h="107108">
                  <a:moveTo>
                    <a:pt x="25981" y="16009"/>
                  </a:moveTo>
                  <a:lnTo>
                    <a:pt x="25981" y="16009"/>
                  </a:lnTo>
                  <a:lnTo>
                    <a:pt x="17467" y="24522"/>
                  </a:lnTo>
                  <a:lnTo>
                    <a:pt x="15847" y="27836"/>
                  </a:lnTo>
                  <a:lnTo>
                    <a:pt x="15415" y="29609"/>
                  </a:lnTo>
                  <a:lnTo>
                    <a:pt x="10141" y="38904"/>
                  </a:lnTo>
                  <a:lnTo>
                    <a:pt x="9706" y="40797"/>
                  </a:lnTo>
                  <a:lnTo>
                    <a:pt x="5080" y="49033"/>
                  </a:lnTo>
                  <a:lnTo>
                    <a:pt x="0" y="68937"/>
                  </a:lnTo>
                  <a:lnTo>
                    <a:pt x="3399" y="86408"/>
                  </a:lnTo>
                  <a:lnTo>
                    <a:pt x="5996" y="91324"/>
                  </a:lnTo>
                  <a:lnTo>
                    <a:pt x="14062" y="97662"/>
                  </a:lnTo>
                  <a:lnTo>
                    <a:pt x="28166" y="104857"/>
                  </a:lnTo>
                  <a:lnTo>
                    <a:pt x="46973" y="107107"/>
                  </a:lnTo>
                  <a:lnTo>
                    <a:pt x="72833" y="102498"/>
                  </a:lnTo>
                  <a:lnTo>
                    <a:pt x="81941" y="98687"/>
                  </a:lnTo>
                  <a:lnTo>
                    <a:pt x="109731" y="82840"/>
                  </a:lnTo>
                  <a:lnTo>
                    <a:pt x="121210" y="73981"/>
                  </a:lnTo>
                  <a:lnTo>
                    <a:pt x="136135" y="55143"/>
                  </a:lnTo>
                  <a:lnTo>
                    <a:pt x="138438" y="49065"/>
                  </a:lnTo>
                  <a:lnTo>
                    <a:pt x="140097" y="42766"/>
                  </a:lnTo>
                  <a:lnTo>
                    <a:pt x="142951" y="37849"/>
                  </a:lnTo>
                  <a:lnTo>
                    <a:pt x="143331" y="35014"/>
                  </a:lnTo>
                  <a:lnTo>
                    <a:pt x="140808" y="20691"/>
                  </a:lnTo>
                  <a:lnTo>
                    <a:pt x="138822" y="16397"/>
                  </a:lnTo>
                  <a:lnTo>
                    <a:pt x="132373" y="8465"/>
                  </a:lnTo>
                  <a:lnTo>
                    <a:pt x="123827" y="2697"/>
                  </a:lnTo>
                  <a:lnTo>
                    <a:pt x="113251" y="0"/>
                  </a:lnTo>
                  <a:lnTo>
                    <a:pt x="105831" y="1062"/>
                  </a:lnTo>
                  <a:lnTo>
                    <a:pt x="87555" y="8678"/>
                  </a:lnTo>
                  <a:lnTo>
                    <a:pt x="72809" y="20986"/>
                  </a:lnTo>
                  <a:lnTo>
                    <a:pt x="69018" y="27958"/>
                  </a:lnTo>
                  <a:lnTo>
                    <a:pt x="66252" y="44128"/>
                  </a:lnTo>
                  <a:lnTo>
                    <a:pt x="66164" y="46185"/>
                  </a:lnTo>
                  <a:lnTo>
                    <a:pt x="69072" y="55148"/>
                  </a:lnTo>
                  <a:lnTo>
                    <a:pt x="70584" y="57341"/>
                  </a:lnTo>
                  <a:lnTo>
                    <a:pt x="73956" y="59779"/>
                  </a:lnTo>
                  <a:lnTo>
                    <a:pt x="88219" y="61615"/>
                  </a:lnTo>
                  <a:lnTo>
                    <a:pt x="94561" y="617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SMARTInkShape-684"/>
            <p:cNvSpPr/>
            <p:nvPr>
              <p:custDataLst>
                <p:tags r:id="rId35"/>
              </p:custDataLst>
            </p:nvPr>
          </p:nvSpPr>
          <p:spPr>
            <a:xfrm>
              <a:off x="2983328" y="3492202"/>
              <a:ext cx="142412" cy="117032"/>
            </a:xfrm>
            <a:custGeom>
              <a:avLst/>
              <a:gdLst/>
              <a:ahLst/>
              <a:cxnLst/>
              <a:rect l="0" t="0" r="0" b="0"/>
              <a:pathLst>
                <a:path w="142412" h="117032">
                  <a:moveTo>
                    <a:pt x="28477" y="39668"/>
                  </a:moveTo>
                  <a:lnTo>
                    <a:pt x="28477" y="39668"/>
                  </a:lnTo>
                  <a:lnTo>
                    <a:pt x="28477" y="48347"/>
                  </a:lnTo>
                  <a:lnTo>
                    <a:pt x="27842" y="49264"/>
                  </a:lnTo>
                  <a:lnTo>
                    <a:pt x="26784" y="49876"/>
                  </a:lnTo>
                  <a:lnTo>
                    <a:pt x="23556" y="50857"/>
                  </a:lnTo>
                  <a:lnTo>
                    <a:pt x="14877" y="59031"/>
                  </a:lnTo>
                  <a:lnTo>
                    <a:pt x="2426" y="77892"/>
                  </a:lnTo>
                  <a:lnTo>
                    <a:pt x="124" y="94338"/>
                  </a:lnTo>
                  <a:lnTo>
                    <a:pt x="0" y="98468"/>
                  </a:lnTo>
                  <a:lnTo>
                    <a:pt x="1639" y="102419"/>
                  </a:lnTo>
                  <a:lnTo>
                    <a:pt x="7865" y="110130"/>
                  </a:lnTo>
                  <a:lnTo>
                    <a:pt x="11485" y="112260"/>
                  </a:lnTo>
                  <a:lnTo>
                    <a:pt x="15210" y="113841"/>
                  </a:lnTo>
                  <a:lnTo>
                    <a:pt x="18982" y="116660"/>
                  </a:lnTo>
                  <a:lnTo>
                    <a:pt x="21512" y="117031"/>
                  </a:lnTo>
                  <a:lnTo>
                    <a:pt x="47465" y="112505"/>
                  </a:lnTo>
                  <a:lnTo>
                    <a:pt x="73805" y="103611"/>
                  </a:lnTo>
                  <a:lnTo>
                    <a:pt x="97883" y="86933"/>
                  </a:lnTo>
                  <a:lnTo>
                    <a:pt x="115518" y="71347"/>
                  </a:lnTo>
                  <a:lnTo>
                    <a:pt x="134353" y="44636"/>
                  </a:lnTo>
                  <a:lnTo>
                    <a:pt x="139999" y="36131"/>
                  </a:lnTo>
                  <a:lnTo>
                    <a:pt x="142411" y="21532"/>
                  </a:lnTo>
                  <a:lnTo>
                    <a:pt x="140921" y="17214"/>
                  </a:lnTo>
                  <a:lnTo>
                    <a:pt x="129333" y="3497"/>
                  </a:lnTo>
                  <a:lnTo>
                    <a:pt x="122197" y="1367"/>
                  </a:lnTo>
                  <a:lnTo>
                    <a:pt x="105127" y="0"/>
                  </a:lnTo>
                  <a:lnTo>
                    <a:pt x="93380" y="2797"/>
                  </a:lnTo>
                  <a:lnTo>
                    <a:pt x="78033" y="10066"/>
                  </a:lnTo>
                  <a:lnTo>
                    <a:pt x="67220" y="19538"/>
                  </a:lnTo>
                  <a:lnTo>
                    <a:pt x="55482" y="37872"/>
                  </a:lnTo>
                  <a:lnTo>
                    <a:pt x="52565" y="46191"/>
                  </a:lnTo>
                  <a:lnTo>
                    <a:pt x="51445" y="60508"/>
                  </a:lnTo>
                  <a:lnTo>
                    <a:pt x="52044" y="61182"/>
                  </a:lnTo>
                  <a:lnTo>
                    <a:pt x="57052" y="6252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SMARTInkShape-685"/>
            <p:cNvSpPr/>
            <p:nvPr>
              <p:custDataLst>
                <p:tags r:id="rId36"/>
              </p:custDataLst>
            </p:nvPr>
          </p:nvSpPr>
          <p:spPr>
            <a:xfrm>
              <a:off x="3126437" y="3477416"/>
              <a:ext cx="113696" cy="105860"/>
            </a:xfrm>
            <a:custGeom>
              <a:avLst/>
              <a:gdLst/>
              <a:ahLst/>
              <a:cxnLst/>
              <a:rect l="0" t="0" r="0" b="0"/>
              <a:pathLst>
                <a:path w="113696" h="105860">
                  <a:moveTo>
                    <a:pt x="28243" y="48739"/>
                  </a:moveTo>
                  <a:lnTo>
                    <a:pt x="28243" y="48739"/>
                  </a:lnTo>
                  <a:lnTo>
                    <a:pt x="18122" y="59494"/>
                  </a:lnTo>
                  <a:lnTo>
                    <a:pt x="2192" y="84910"/>
                  </a:lnTo>
                  <a:lnTo>
                    <a:pt x="167" y="94078"/>
                  </a:lnTo>
                  <a:lnTo>
                    <a:pt x="0" y="96110"/>
                  </a:lnTo>
                  <a:lnTo>
                    <a:pt x="1509" y="100061"/>
                  </a:lnTo>
                  <a:lnTo>
                    <a:pt x="2800" y="102004"/>
                  </a:lnTo>
                  <a:lnTo>
                    <a:pt x="4296" y="103299"/>
                  </a:lnTo>
                  <a:lnTo>
                    <a:pt x="7652" y="104738"/>
                  </a:lnTo>
                  <a:lnTo>
                    <a:pt x="32956" y="105859"/>
                  </a:lnTo>
                  <a:lnTo>
                    <a:pt x="47471" y="105248"/>
                  </a:lnTo>
                  <a:lnTo>
                    <a:pt x="58141" y="101324"/>
                  </a:lnTo>
                  <a:lnTo>
                    <a:pt x="83726" y="81889"/>
                  </a:lnTo>
                  <a:lnTo>
                    <a:pt x="98140" y="69092"/>
                  </a:lnTo>
                  <a:lnTo>
                    <a:pt x="103335" y="61807"/>
                  </a:lnTo>
                  <a:lnTo>
                    <a:pt x="106067" y="54335"/>
                  </a:lnTo>
                  <a:lnTo>
                    <a:pt x="107916" y="47416"/>
                  </a:lnTo>
                  <a:lnTo>
                    <a:pt x="111893" y="39316"/>
                  </a:lnTo>
                  <a:lnTo>
                    <a:pt x="113695" y="24865"/>
                  </a:lnTo>
                  <a:lnTo>
                    <a:pt x="109023" y="7702"/>
                  </a:lnTo>
                  <a:lnTo>
                    <a:pt x="107497" y="6141"/>
                  </a:lnTo>
                  <a:lnTo>
                    <a:pt x="95445" y="396"/>
                  </a:lnTo>
                  <a:lnTo>
                    <a:pt x="93365" y="0"/>
                  </a:lnTo>
                  <a:lnTo>
                    <a:pt x="91343" y="372"/>
                  </a:lnTo>
                  <a:lnTo>
                    <a:pt x="86767" y="1842"/>
                  </a:lnTo>
                  <a:lnTo>
                    <a:pt x="80500" y="2496"/>
                  </a:lnTo>
                  <a:lnTo>
                    <a:pt x="73482" y="6173"/>
                  </a:lnTo>
                  <a:lnTo>
                    <a:pt x="69832" y="8932"/>
                  </a:lnTo>
                  <a:lnTo>
                    <a:pt x="65777" y="15383"/>
                  </a:lnTo>
                  <a:lnTo>
                    <a:pt x="63340" y="21849"/>
                  </a:lnTo>
                  <a:lnTo>
                    <a:pt x="58295" y="31174"/>
                  </a:lnTo>
                  <a:lnTo>
                    <a:pt x="57802" y="33219"/>
                  </a:lnTo>
                  <a:lnTo>
                    <a:pt x="58109" y="35218"/>
                  </a:lnTo>
                  <a:lnTo>
                    <a:pt x="61825" y="41870"/>
                  </a:lnTo>
                  <a:lnTo>
                    <a:pt x="68248" y="487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SMARTInkShape-686"/>
            <p:cNvSpPr/>
            <p:nvPr>
              <p:custDataLst>
                <p:tags r:id="rId37"/>
              </p:custDataLst>
            </p:nvPr>
          </p:nvSpPr>
          <p:spPr>
            <a:xfrm>
              <a:off x="3303301" y="3453014"/>
              <a:ext cx="99419" cy="130276"/>
            </a:xfrm>
            <a:custGeom>
              <a:avLst/>
              <a:gdLst/>
              <a:ahLst/>
              <a:cxnLst/>
              <a:rect l="0" t="0" r="0" b="0"/>
              <a:pathLst>
                <a:path w="99419" h="130276">
                  <a:moveTo>
                    <a:pt x="11399" y="50281"/>
                  </a:moveTo>
                  <a:lnTo>
                    <a:pt x="11399" y="50281"/>
                  </a:lnTo>
                  <a:lnTo>
                    <a:pt x="5919" y="55761"/>
                  </a:lnTo>
                  <a:lnTo>
                    <a:pt x="5705" y="60896"/>
                  </a:lnTo>
                  <a:lnTo>
                    <a:pt x="1760" y="66112"/>
                  </a:lnTo>
                  <a:lnTo>
                    <a:pt x="766" y="69594"/>
                  </a:lnTo>
                  <a:lnTo>
                    <a:pt x="0" y="96160"/>
                  </a:lnTo>
                  <a:lnTo>
                    <a:pt x="608" y="111144"/>
                  </a:lnTo>
                  <a:lnTo>
                    <a:pt x="5790" y="127157"/>
                  </a:lnTo>
                  <a:lnTo>
                    <a:pt x="7024" y="128202"/>
                  </a:lnTo>
                  <a:lnTo>
                    <a:pt x="10090" y="129362"/>
                  </a:lnTo>
                  <a:lnTo>
                    <a:pt x="35610" y="130275"/>
                  </a:lnTo>
                  <a:lnTo>
                    <a:pt x="42479" y="129649"/>
                  </a:lnTo>
                  <a:lnTo>
                    <a:pt x="61008" y="122336"/>
                  </a:lnTo>
                  <a:lnTo>
                    <a:pt x="66891" y="117018"/>
                  </a:lnTo>
                  <a:lnTo>
                    <a:pt x="86708" y="92083"/>
                  </a:lnTo>
                  <a:lnTo>
                    <a:pt x="98951" y="69321"/>
                  </a:lnTo>
                  <a:lnTo>
                    <a:pt x="99418" y="61707"/>
                  </a:lnTo>
                  <a:lnTo>
                    <a:pt x="95632" y="36020"/>
                  </a:lnTo>
                  <a:lnTo>
                    <a:pt x="89274" y="26582"/>
                  </a:lnTo>
                  <a:lnTo>
                    <a:pt x="76006" y="12823"/>
                  </a:lnTo>
                  <a:lnTo>
                    <a:pt x="58752" y="2741"/>
                  </a:lnTo>
                  <a:lnTo>
                    <a:pt x="47513" y="0"/>
                  </a:lnTo>
                  <a:lnTo>
                    <a:pt x="39938" y="1052"/>
                  </a:lnTo>
                  <a:lnTo>
                    <a:pt x="30227" y="5214"/>
                  </a:lnTo>
                  <a:lnTo>
                    <a:pt x="18341" y="14900"/>
                  </a:lnTo>
                  <a:lnTo>
                    <a:pt x="14444" y="21736"/>
                  </a:lnTo>
                  <a:lnTo>
                    <a:pt x="14064" y="23630"/>
                  </a:lnTo>
                  <a:lnTo>
                    <a:pt x="14446" y="24894"/>
                  </a:lnTo>
                  <a:lnTo>
                    <a:pt x="16587" y="26922"/>
                  </a:lnTo>
                  <a:lnTo>
                    <a:pt x="17114" y="331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0" name="SMARTInkShape-Group121"/>
          <p:cNvGrpSpPr/>
          <p:nvPr/>
        </p:nvGrpSpPr>
        <p:grpSpPr>
          <a:xfrm>
            <a:off x="2167216" y="3303270"/>
            <a:ext cx="2644800" cy="833161"/>
            <a:chOff x="2167216" y="3303270"/>
            <a:chExt cx="2644800" cy="833161"/>
          </a:xfrm>
        </p:grpSpPr>
        <p:sp>
          <p:nvSpPr>
            <p:cNvPr id="14" name="SMARTInkShape-687"/>
            <p:cNvSpPr/>
            <p:nvPr>
              <p:custDataLst>
                <p:tags r:id="rId16"/>
              </p:custDataLst>
            </p:nvPr>
          </p:nvSpPr>
          <p:spPr>
            <a:xfrm>
              <a:off x="4412055" y="3509904"/>
              <a:ext cx="125554" cy="70621"/>
            </a:xfrm>
            <a:custGeom>
              <a:avLst/>
              <a:gdLst/>
              <a:ahLst/>
              <a:cxnLst/>
              <a:rect l="0" t="0" r="0" b="0"/>
              <a:pathLst>
                <a:path w="125554" h="70621">
                  <a:moveTo>
                    <a:pt x="11355" y="10536"/>
                  </a:moveTo>
                  <a:lnTo>
                    <a:pt x="11355" y="10536"/>
                  </a:lnTo>
                  <a:lnTo>
                    <a:pt x="11355" y="16015"/>
                  </a:lnTo>
                  <a:lnTo>
                    <a:pt x="8321" y="16182"/>
                  </a:lnTo>
                  <a:lnTo>
                    <a:pt x="7428" y="16840"/>
                  </a:lnTo>
                  <a:lnTo>
                    <a:pt x="1221" y="27827"/>
                  </a:lnTo>
                  <a:lnTo>
                    <a:pt x="0" y="45945"/>
                  </a:lnTo>
                  <a:lnTo>
                    <a:pt x="1652" y="50191"/>
                  </a:lnTo>
                  <a:lnTo>
                    <a:pt x="7886" y="58092"/>
                  </a:lnTo>
                  <a:lnTo>
                    <a:pt x="16395" y="63855"/>
                  </a:lnTo>
                  <a:lnTo>
                    <a:pt x="29993" y="66551"/>
                  </a:lnTo>
                  <a:lnTo>
                    <a:pt x="55579" y="69229"/>
                  </a:lnTo>
                  <a:lnTo>
                    <a:pt x="59887" y="70620"/>
                  </a:lnTo>
                  <a:lnTo>
                    <a:pt x="69755" y="70472"/>
                  </a:lnTo>
                  <a:lnTo>
                    <a:pt x="92682" y="63490"/>
                  </a:lnTo>
                  <a:lnTo>
                    <a:pt x="106701" y="56179"/>
                  </a:lnTo>
                  <a:lnTo>
                    <a:pt x="115773" y="48621"/>
                  </a:lnTo>
                  <a:lnTo>
                    <a:pt x="121739" y="39882"/>
                  </a:lnTo>
                  <a:lnTo>
                    <a:pt x="124494" y="32284"/>
                  </a:lnTo>
                  <a:lnTo>
                    <a:pt x="125553" y="20131"/>
                  </a:lnTo>
                  <a:lnTo>
                    <a:pt x="123916" y="16282"/>
                  </a:lnTo>
                  <a:lnTo>
                    <a:pt x="117691" y="8637"/>
                  </a:lnTo>
                  <a:lnTo>
                    <a:pt x="112379" y="6517"/>
                  </a:lnTo>
                  <a:lnTo>
                    <a:pt x="87447" y="0"/>
                  </a:lnTo>
                  <a:lnTo>
                    <a:pt x="76093" y="2404"/>
                  </a:lnTo>
                  <a:lnTo>
                    <a:pt x="57586" y="9541"/>
                  </a:lnTo>
                  <a:lnTo>
                    <a:pt x="35394" y="32200"/>
                  </a:lnTo>
                  <a:lnTo>
                    <a:pt x="34739" y="34558"/>
                  </a:lnTo>
                  <a:lnTo>
                    <a:pt x="34215" y="391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SMARTInkShape-688"/>
            <p:cNvSpPr/>
            <p:nvPr>
              <p:custDataLst>
                <p:tags r:id="rId17"/>
              </p:custDataLst>
            </p:nvPr>
          </p:nvSpPr>
          <p:spPr>
            <a:xfrm>
              <a:off x="4515440" y="3520711"/>
              <a:ext cx="139044" cy="95652"/>
            </a:xfrm>
            <a:custGeom>
              <a:avLst/>
              <a:gdLst/>
              <a:ahLst/>
              <a:cxnLst/>
              <a:rect l="0" t="0" r="0" b="0"/>
              <a:pathLst>
                <a:path w="139044" h="95652">
                  <a:moveTo>
                    <a:pt x="16555" y="16874"/>
                  </a:moveTo>
                  <a:lnTo>
                    <a:pt x="16555" y="16874"/>
                  </a:lnTo>
                  <a:lnTo>
                    <a:pt x="13521" y="19908"/>
                  </a:lnTo>
                  <a:lnTo>
                    <a:pt x="10338" y="21397"/>
                  </a:lnTo>
                  <a:lnTo>
                    <a:pt x="8601" y="21794"/>
                  </a:lnTo>
                  <a:lnTo>
                    <a:pt x="7442" y="22694"/>
                  </a:lnTo>
                  <a:lnTo>
                    <a:pt x="2396" y="33508"/>
                  </a:lnTo>
                  <a:lnTo>
                    <a:pt x="0" y="47629"/>
                  </a:lnTo>
                  <a:lnTo>
                    <a:pt x="220" y="58865"/>
                  </a:lnTo>
                  <a:lnTo>
                    <a:pt x="4024" y="69603"/>
                  </a:lnTo>
                  <a:lnTo>
                    <a:pt x="7388" y="74811"/>
                  </a:lnTo>
                  <a:lnTo>
                    <a:pt x="19283" y="83328"/>
                  </a:lnTo>
                  <a:lnTo>
                    <a:pt x="30134" y="88563"/>
                  </a:lnTo>
                  <a:lnTo>
                    <a:pt x="56699" y="94868"/>
                  </a:lnTo>
                  <a:lnTo>
                    <a:pt x="70006" y="95651"/>
                  </a:lnTo>
                  <a:lnTo>
                    <a:pt x="93796" y="88851"/>
                  </a:lnTo>
                  <a:lnTo>
                    <a:pt x="109730" y="80927"/>
                  </a:lnTo>
                  <a:lnTo>
                    <a:pt x="120644" y="71342"/>
                  </a:lnTo>
                  <a:lnTo>
                    <a:pt x="136419" y="45403"/>
                  </a:lnTo>
                  <a:lnTo>
                    <a:pt x="138374" y="41608"/>
                  </a:lnTo>
                  <a:lnTo>
                    <a:pt x="139043" y="38443"/>
                  </a:lnTo>
                  <a:lnTo>
                    <a:pt x="138853" y="35699"/>
                  </a:lnTo>
                  <a:lnTo>
                    <a:pt x="133670" y="17748"/>
                  </a:lnTo>
                  <a:lnTo>
                    <a:pt x="128719" y="12394"/>
                  </a:lnTo>
                  <a:lnTo>
                    <a:pt x="122921" y="8533"/>
                  </a:lnTo>
                  <a:lnTo>
                    <a:pt x="104842" y="1788"/>
                  </a:lnTo>
                  <a:lnTo>
                    <a:pt x="82038" y="0"/>
                  </a:lnTo>
                  <a:lnTo>
                    <a:pt x="74022" y="3236"/>
                  </a:lnTo>
                  <a:lnTo>
                    <a:pt x="48043" y="16680"/>
                  </a:lnTo>
                  <a:lnTo>
                    <a:pt x="45167" y="18650"/>
                  </a:lnTo>
                  <a:lnTo>
                    <a:pt x="43250" y="21232"/>
                  </a:lnTo>
                  <a:lnTo>
                    <a:pt x="34644" y="38366"/>
                  </a:lnTo>
                  <a:lnTo>
                    <a:pt x="34964" y="39457"/>
                  </a:lnTo>
                  <a:lnTo>
                    <a:pt x="39415" y="454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SMARTInkShape-689"/>
            <p:cNvSpPr/>
            <p:nvPr>
              <p:custDataLst>
                <p:tags r:id="rId18"/>
              </p:custDataLst>
            </p:nvPr>
          </p:nvSpPr>
          <p:spPr>
            <a:xfrm>
              <a:off x="4635249" y="3571875"/>
              <a:ext cx="116971" cy="73402"/>
            </a:xfrm>
            <a:custGeom>
              <a:avLst/>
              <a:gdLst/>
              <a:ahLst/>
              <a:cxnLst/>
              <a:rect l="0" t="0" r="0" b="0"/>
              <a:pathLst>
                <a:path w="116971" h="73402">
                  <a:moveTo>
                    <a:pt x="11046" y="0"/>
                  </a:moveTo>
                  <a:lnTo>
                    <a:pt x="11046" y="0"/>
                  </a:lnTo>
                  <a:lnTo>
                    <a:pt x="6125" y="4921"/>
                  </a:lnTo>
                  <a:lnTo>
                    <a:pt x="1560" y="14048"/>
                  </a:lnTo>
                  <a:lnTo>
                    <a:pt x="0" y="24318"/>
                  </a:lnTo>
                  <a:lnTo>
                    <a:pt x="422" y="31128"/>
                  </a:lnTo>
                  <a:lnTo>
                    <a:pt x="4229" y="41467"/>
                  </a:lnTo>
                  <a:lnTo>
                    <a:pt x="13057" y="53031"/>
                  </a:lnTo>
                  <a:lnTo>
                    <a:pt x="32345" y="64743"/>
                  </a:lnTo>
                  <a:lnTo>
                    <a:pt x="58691" y="72283"/>
                  </a:lnTo>
                  <a:lnTo>
                    <a:pt x="66300" y="73401"/>
                  </a:lnTo>
                  <a:lnTo>
                    <a:pt x="77724" y="70996"/>
                  </a:lnTo>
                  <a:lnTo>
                    <a:pt x="92248" y="64374"/>
                  </a:lnTo>
                  <a:lnTo>
                    <a:pt x="98571" y="62901"/>
                  </a:lnTo>
                  <a:lnTo>
                    <a:pt x="103497" y="60129"/>
                  </a:lnTo>
                  <a:lnTo>
                    <a:pt x="109841" y="51965"/>
                  </a:lnTo>
                  <a:lnTo>
                    <a:pt x="116592" y="35280"/>
                  </a:lnTo>
                  <a:lnTo>
                    <a:pt x="116970" y="32410"/>
                  </a:lnTo>
                  <a:lnTo>
                    <a:pt x="114443" y="21209"/>
                  </a:lnTo>
                  <a:lnTo>
                    <a:pt x="112457" y="17258"/>
                  </a:lnTo>
                  <a:lnTo>
                    <a:pt x="108823" y="13385"/>
                  </a:lnTo>
                  <a:lnTo>
                    <a:pt x="92799" y="2544"/>
                  </a:lnTo>
                  <a:lnTo>
                    <a:pt x="75543" y="335"/>
                  </a:lnTo>
                  <a:lnTo>
                    <a:pt x="52508" y="9"/>
                  </a:lnTo>
                  <a:lnTo>
                    <a:pt x="45336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SMARTInkShape-690"/>
            <p:cNvSpPr/>
            <p:nvPr>
              <p:custDataLst>
                <p:tags r:id="rId19"/>
              </p:custDataLst>
            </p:nvPr>
          </p:nvSpPr>
          <p:spPr>
            <a:xfrm>
              <a:off x="2274570" y="3726180"/>
              <a:ext cx="2503171" cy="211456"/>
            </a:xfrm>
            <a:custGeom>
              <a:avLst/>
              <a:gdLst/>
              <a:ahLst/>
              <a:cxnLst/>
              <a:rect l="0" t="0" r="0" b="0"/>
              <a:pathLst>
                <a:path w="2503171" h="211456">
                  <a:moveTo>
                    <a:pt x="2503170" y="0"/>
                  </a:moveTo>
                  <a:lnTo>
                    <a:pt x="2503170" y="0"/>
                  </a:lnTo>
                  <a:lnTo>
                    <a:pt x="2500136" y="3033"/>
                  </a:lnTo>
                  <a:lnTo>
                    <a:pt x="2496953" y="4523"/>
                  </a:lnTo>
                  <a:lnTo>
                    <a:pt x="2495216" y="4921"/>
                  </a:lnTo>
                  <a:lnTo>
                    <a:pt x="2466746" y="20372"/>
                  </a:lnTo>
                  <a:lnTo>
                    <a:pt x="2438599" y="27238"/>
                  </a:lnTo>
                  <a:lnTo>
                    <a:pt x="2424347" y="29872"/>
                  </a:lnTo>
                  <a:lnTo>
                    <a:pt x="2410389" y="32981"/>
                  </a:lnTo>
                  <a:lnTo>
                    <a:pt x="2382978" y="34118"/>
                  </a:lnTo>
                  <a:lnTo>
                    <a:pt x="2357590" y="34267"/>
                  </a:lnTo>
                  <a:lnTo>
                    <a:pt x="2331364" y="34287"/>
                  </a:lnTo>
                  <a:lnTo>
                    <a:pt x="2308790" y="34289"/>
                  </a:lnTo>
                  <a:lnTo>
                    <a:pt x="2282058" y="38217"/>
                  </a:lnTo>
                  <a:lnTo>
                    <a:pt x="2256082" y="39652"/>
                  </a:lnTo>
                  <a:lnTo>
                    <a:pt x="2234167" y="39900"/>
                  </a:lnTo>
                  <a:lnTo>
                    <a:pt x="2207040" y="39984"/>
                  </a:lnTo>
                  <a:lnTo>
                    <a:pt x="2179410" y="40636"/>
                  </a:lnTo>
                  <a:lnTo>
                    <a:pt x="2153255" y="44527"/>
                  </a:lnTo>
                  <a:lnTo>
                    <a:pt x="2131310" y="45367"/>
                  </a:lnTo>
                  <a:lnTo>
                    <a:pt x="2108721" y="45615"/>
                  </a:lnTo>
                  <a:lnTo>
                    <a:pt x="2085941" y="45689"/>
                  </a:lnTo>
                  <a:lnTo>
                    <a:pt x="2058522" y="45714"/>
                  </a:lnTo>
                  <a:lnTo>
                    <a:pt x="2034520" y="45718"/>
                  </a:lnTo>
                  <a:lnTo>
                    <a:pt x="2010334" y="45719"/>
                  </a:lnTo>
                  <a:lnTo>
                    <a:pt x="1987081" y="45720"/>
                  </a:lnTo>
                  <a:lnTo>
                    <a:pt x="1964104" y="45720"/>
                  </a:lnTo>
                  <a:lnTo>
                    <a:pt x="1941209" y="42686"/>
                  </a:lnTo>
                  <a:lnTo>
                    <a:pt x="1915305" y="40799"/>
                  </a:lnTo>
                  <a:lnTo>
                    <a:pt x="1887522" y="37206"/>
                  </a:lnTo>
                  <a:lnTo>
                    <a:pt x="1859181" y="35154"/>
                  </a:lnTo>
                  <a:lnTo>
                    <a:pt x="1833710" y="34546"/>
                  </a:lnTo>
                  <a:lnTo>
                    <a:pt x="1807042" y="31332"/>
                  </a:lnTo>
                  <a:lnTo>
                    <a:pt x="1779032" y="29392"/>
                  </a:lnTo>
                  <a:lnTo>
                    <a:pt x="1750625" y="28817"/>
                  </a:lnTo>
                  <a:lnTo>
                    <a:pt x="1725133" y="28647"/>
                  </a:lnTo>
                  <a:lnTo>
                    <a:pt x="1698459" y="25562"/>
                  </a:lnTo>
                  <a:lnTo>
                    <a:pt x="1670448" y="23660"/>
                  </a:lnTo>
                  <a:lnTo>
                    <a:pt x="1642040" y="23097"/>
                  </a:lnTo>
                  <a:lnTo>
                    <a:pt x="1613514" y="22930"/>
                  </a:lnTo>
                  <a:lnTo>
                    <a:pt x="1584954" y="22881"/>
                  </a:lnTo>
                  <a:lnTo>
                    <a:pt x="1556383" y="22866"/>
                  </a:lnTo>
                  <a:lnTo>
                    <a:pt x="1527809" y="22862"/>
                  </a:lnTo>
                  <a:lnTo>
                    <a:pt x="1499235" y="22861"/>
                  </a:lnTo>
                  <a:lnTo>
                    <a:pt x="1470660" y="22860"/>
                  </a:lnTo>
                  <a:lnTo>
                    <a:pt x="1442085" y="22860"/>
                  </a:lnTo>
                  <a:lnTo>
                    <a:pt x="1413510" y="22860"/>
                  </a:lnTo>
                  <a:lnTo>
                    <a:pt x="1384935" y="22860"/>
                  </a:lnTo>
                  <a:lnTo>
                    <a:pt x="1356360" y="22860"/>
                  </a:lnTo>
                  <a:lnTo>
                    <a:pt x="1327785" y="25894"/>
                  </a:lnTo>
                  <a:lnTo>
                    <a:pt x="1299210" y="27780"/>
                  </a:lnTo>
                  <a:lnTo>
                    <a:pt x="1270635" y="28339"/>
                  </a:lnTo>
                  <a:lnTo>
                    <a:pt x="1242060" y="28506"/>
                  </a:lnTo>
                  <a:lnTo>
                    <a:pt x="1216519" y="31588"/>
                  </a:lnTo>
                  <a:lnTo>
                    <a:pt x="1189831" y="33489"/>
                  </a:lnTo>
                  <a:lnTo>
                    <a:pt x="1161814" y="37086"/>
                  </a:lnTo>
                  <a:lnTo>
                    <a:pt x="1133405" y="39140"/>
                  </a:lnTo>
                  <a:lnTo>
                    <a:pt x="1107913" y="42783"/>
                  </a:lnTo>
                  <a:lnTo>
                    <a:pt x="1081240" y="44850"/>
                  </a:lnTo>
                  <a:lnTo>
                    <a:pt x="1053228" y="45462"/>
                  </a:lnTo>
                  <a:lnTo>
                    <a:pt x="1027853" y="48677"/>
                  </a:lnTo>
                  <a:lnTo>
                    <a:pt x="1001215" y="50618"/>
                  </a:lnTo>
                  <a:lnTo>
                    <a:pt x="976247" y="54227"/>
                  </a:lnTo>
                  <a:lnTo>
                    <a:pt x="952763" y="56284"/>
                  </a:lnTo>
                  <a:lnTo>
                    <a:pt x="926684" y="56893"/>
                  </a:lnTo>
                  <a:lnTo>
                    <a:pt x="904917" y="60108"/>
                  </a:lnTo>
                  <a:lnTo>
                    <a:pt x="883368" y="62048"/>
                  </a:lnTo>
                  <a:lnTo>
                    <a:pt x="860896" y="65657"/>
                  </a:lnTo>
                  <a:lnTo>
                    <a:pt x="834475" y="68002"/>
                  </a:lnTo>
                  <a:lnTo>
                    <a:pt x="807149" y="70159"/>
                  </a:lnTo>
                  <a:lnTo>
                    <a:pt x="783219" y="73478"/>
                  </a:lnTo>
                  <a:lnTo>
                    <a:pt x="759512" y="74769"/>
                  </a:lnTo>
                  <a:lnTo>
                    <a:pt x="732722" y="78786"/>
                  </a:lnTo>
                  <a:lnTo>
                    <a:pt x="708897" y="79768"/>
                  </a:lnTo>
                  <a:lnTo>
                    <a:pt x="681919" y="83890"/>
                  </a:lnTo>
                  <a:lnTo>
                    <a:pt x="657587" y="85363"/>
                  </a:lnTo>
                  <a:lnTo>
                    <a:pt x="634437" y="85653"/>
                  </a:lnTo>
                  <a:lnTo>
                    <a:pt x="607592" y="85711"/>
                  </a:lnTo>
                  <a:lnTo>
                    <a:pt x="583286" y="87416"/>
                  </a:lnTo>
                  <a:lnTo>
                    <a:pt x="560140" y="90645"/>
                  </a:lnTo>
                  <a:lnTo>
                    <a:pt x="537224" y="91283"/>
                  </a:lnTo>
                  <a:lnTo>
                    <a:pt x="511671" y="91419"/>
                  </a:lnTo>
                  <a:lnTo>
                    <a:pt x="485422" y="95960"/>
                  </a:lnTo>
                  <a:lnTo>
                    <a:pt x="461081" y="96997"/>
                  </a:lnTo>
                  <a:lnTo>
                    <a:pt x="437133" y="97134"/>
                  </a:lnTo>
                  <a:lnTo>
                    <a:pt x="411095" y="101675"/>
                  </a:lnTo>
                  <a:lnTo>
                    <a:pt x="386782" y="103347"/>
                  </a:lnTo>
                  <a:lnTo>
                    <a:pt x="359803" y="107770"/>
                  </a:lnTo>
                  <a:lnTo>
                    <a:pt x="333210" y="109059"/>
                  </a:lnTo>
                  <a:lnTo>
                    <a:pt x="308954" y="113076"/>
                  </a:lnTo>
                  <a:lnTo>
                    <a:pt x="285818" y="117092"/>
                  </a:lnTo>
                  <a:lnTo>
                    <a:pt x="262903" y="120072"/>
                  </a:lnTo>
                  <a:lnTo>
                    <a:pt x="238339" y="126117"/>
                  </a:lnTo>
                  <a:lnTo>
                    <a:pt x="212250" y="133426"/>
                  </a:lnTo>
                  <a:lnTo>
                    <a:pt x="188752" y="140985"/>
                  </a:lnTo>
                  <a:lnTo>
                    <a:pt x="164073" y="148593"/>
                  </a:lnTo>
                  <a:lnTo>
                    <a:pt x="137961" y="156211"/>
                  </a:lnTo>
                  <a:lnTo>
                    <a:pt x="114458" y="167758"/>
                  </a:lnTo>
                  <a:lnTo>
                    <a:pt x="91471" y="176812"/>
                  </a:lnTo>
                  <a:lnTo>
                    <a:pt x="63504" y="186008"/>
                  </a:lnTo>
                  <a:lnTo>
                    <a:pt x="38323" y="192930"/>
                  </a:lnTo>
                  <a:lnTo>
                    <a:pt x="22904" y="198435"/>
                  </a:lnTo>
                  <a:lnTo>
                    <a:pt x="11443" y="201247"/>
                  </a:lnTo>
                  <a:lnTo>
                    <a:pt x="2260" y="204853"/>
                  </a:lnTo>
                  <a:lnTo>
                    <a:pt x="1507" y="205783"/>
                  </a:lnTo>
                  <a:lnTo>
                    <a:pt x="0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SMARTInkShape-691"/>
            <p:cNvSpPr/>
            <p:nvPr>
              <p:custDataLst>
                <p:tags r:id="rId20"/>
              </p:custDataLst>
            </p:nvPr>
          </p:nvSpPr>
          <p:spPr>
            <a:xfrm>
              <a:off x="3412189" y="3943716"/>
              <a:ext cx="113154" cy="162548"/>
            </a:xfrm>
            <a:custGeom>
              <a:avLst/>
              <a:gdLst/>
              <a:ahLst/>
              <a:cxnLst/>
              <a:rect l="0" t="0" r="0" b="0"/>
              <a:pathLst>
                <a:path w="113154" h="162548">
                  <a:moveTo>
                    <a:pt x="33956" y="11064"/>
                  </a:moveTo>
                  <a:lnTo>
                    <a:pt x="33956" y="11064"/>
                  </a:lnTo>
                  <a:lnTo>
                    <a:pt x="30922" y="11064"/>
                  </a:lnTo>
                  <a:lnTo>
                    <a:pt x="30028" y="11699"/>
                  </a:lnTo>
                  <a:lnTo>
                    <a:pt x="29433" y="12757"/>
                  </a:lnTo>
                  <a:lnTo>
                    <a:pt x="25442" y="22052"/>
                  </a:lnTo>
                  <a:lnTo>
                    <a:pt x="9168" y="49437"/>
                  </a:lnTo>
                  <a:lnTo>
                    <a:pt x="2201" y="64458"/>
                  </a:lnTo>
                  <a:lnTo>
                    <a:pt x="0" y="86495"/>
                  </a:lnTo>
                  <a:lnTo>
                    <a:pt x="4616" y="111794"/>
                  </a:lnTo>
                  <a:lnTo>
                    <a:pt x="13268" y="134868"/>
                  </a:lnTo>
                  <a:lnTo>
                    <a:pt x="18623" y="140806"/>
                  </a:lnTo>
                  <a:lnTo>
                    <a:pt x="24601" y="146197"/>
                  </a:lnTo>
                  <a:lnTo>
                    <a:pt x="29375" y="152826"/>
                  </a:lnTo>
                  <a:lnTo>
                    <a:pt x="32172" y="155102"/>
                  </a:lnTo>
                  <a:lnTo>
                    <a:pt x="49463" y="162088"/>
                  </a:lnTo>
                  <a:lnTo>
                    <a:pt x="52549" y="162547"/>
                  </a:lnTo>
                  <a:lnTo>
                    <a:pt x="57671" y="161363"/>
                  </a:lnTo>
                  <a:lnTo>
                    <a:pt x="81743" y="149371"/>
                  </a:lnTo>
                  <a:lnTo>
                    <a:pt x="92424" y="139815"/>
                  </a:lnTo>
                  <a:lnTo>
                    <a:pt x="99893" y="128305"/>
                  </a:lnTo>
                  <a:lnTo>
                    <a:pt x="106412" y="109364"/>
                  </a:lnTo>
                  <a:lnTo>
                    <a:pt x="112613" y="80936"/>
                  </a:lnTo>
                  <a:lnTo>
                    <a:pt x="113153" y="56201"/>
                  </a:lnTo>
                  <a:lnTo>
                    <a:pt x="109022" y="31166"/>
                  </a:lnTo>
                  <a:lnTo>
                    <a:pt x="105446" y="18996"/>
                  </a:lnTo>
                  <a:lnTo>
                    <a:pt x="100442" y="12896"/>
                  </a:lnTo>
                  <a:lnTo>
                    <a:pt x="86882" y="3806"/>
                  </a:lnTo>
                  <a:lnTo>
                    <a:pt x="75743" y="870"/>
                  </a:lnTo>
                  <a:lnTo>
                    <a:pt x="64400" y="0"/>
                  </a:lnTo>
                  <a:lnTo>
                    <a:pt x="52995" y="2776"/>
                  </a:lnTo>
                  <a:lnTo>
                    <a:pt x="37764" y="13966"/>
                  </a:lnTo>
                  <a:lnTo>
                    <a:pt x="15541" y="36552"/>
                  </a:lnTo>
                  <a:lnTo>
                    <a:pt x="8674" y="51212"/>
                  </a:lnTo>
                  <a:lnTo>
                    <a:pt x="5815" y="71792"/>
                  </a:lnTo>
                  <a:lnTo>
                    <a:pt x="6940" y="75044"/>
                  </a:lnTo>
                  <a:lnTo>
                    <a:pt x="18294" y="86909"/>
                  </a:lnTo>
                  <a:lnTo>
                    <a:pt x="24032" y="89223"/>
                  </a:lnTo>
                  <a:lnTo>
                    <a:pt x="50395" y="96187"/>
                  </a:lnTo>
                  <a:lnTo>
                    <a:pt x="62531" y="9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SMARTInkShape-692"/>
            <p:cNvSpPr/>
            <p:nvPr>
              <p:custDataLst>
                <p:tags r:id="rId21"/>
              </p:custDataLst>
            </p:nvPr>
          </p:nvSpPr>
          <p:spPr>
            <a:xfrm>
              <a:off x="3207257" y="3880851"/>
              <a:ext cx="244604" cy="232798"/>
            </a:xfrm>
            <a:custGeom>
              <a:avLst/>
              <a:gdLst/>
              <a:ahLst/>
              <a:cxnLst/>
              <a:rect l="0" t="0" r="0" b="0"/>
              <a:pathLst>
                <a:path w="244604" h="232798">
                  <a:moveTo>
                    <a:pt x="78868" y="96789"/>
                  </a:moveTo>
                  <a:lnTo>
                    <a:pt x="78868" y="96789"/>
                  </a:lnTo>
                  <a:lnTo>
                    <a:pt x="78868" y="118543"/>
                  </a:lnTo>
                  <a:lnTo>
                    <a:pt x="79503" y="118912"/>
                  </a:lnTo>
                  <a:lnTo>
                    <a:pt x="81902" y="119321"/>
                  </a:lnTo>
                  <a:lnTo>
                    <a:pt x="82796" y="118796"/>
                  </a:lnTo>
                  <a:lnTo>
                    <a:pt x="83392" y="117810"/>
                  </a:lnTo>
                  <a:lnTo>
                    <a:pt x="83789" y="116518"/>
                  </a:lnTo>
                  <a:lnTo>
                    <a:pt x="84688" y="115657"/>
                  </a:lnTo>
                  <a:lnTo>
                    <a:pt x="90695" y="112581"/>
                  </a:lnTo>
                  <a:lnTo>
                    <a:pt x="94285" y="110157"/>
                  </a:lnTo>
                  <a:lnTo>
                    <a:pt x="97996" y="109081"/>
                  </a:lnTo>
                  <a:lnTo>
                    <a:pt x="99240" y="108158"/>
                  </a:lnTo>
                  <a:lnTo>
                    <a:pt x="100070" y="106909"/>
                  </a:lnTo>
                  <a:lnTo>
                    <a:pt x="101400" y="103374"/>
                  </a:lnTo>
                  <a:lnTo>
                    <a:pt x="101631" y="99728"/>
                  </a:lnTo>
                  <a:lnTo>
                    <a:pt x="102298" y="98748"/>
                  </a:lnTo>
                  <a:lnTo>
                    <a:pt x="103378" y="98095"/>
                  </a:lnTo>
                  <a:lnTo>
                    <a:pt x="107422" y="96796"/>
                  </a:lnTo>
                  <a:lnTo>
                    <a:pt x="107443" y="86160"/>
                  </a:lnTo>
                  <a:lnTo>
                    <a:pt x="110477" y="82562"/>
                  </a:lnTo>
                  <a:lnTo>
                    <a:pt x="111967" y="77554"/>
                  </a:lnTo>
                  <a:lnTo>
                    <a:pt x="113263" y="71730"/>
                  </a:lnTo>
                  <a:lnTo>
                    <a:pt x="117577" y="62817"/>
                  </a:lnTo>
                  <a:lnTo>
                    <a:pt x="120452" y="46573"/>
                  </a:lnTo>
                  <a:lnTo>
                    <a:pt x="123771" y="41009"/>
                  </a:lnTo>
                  <a:lnTo>
                    <a:pt x="124588" y="33926"/>
                  </a:lnTo>
                  <a:lnTo>
                    <a:pt x="121554" y="36958"/>
                  </a:lnTo>
                  <a:lnTo>
                    <a:pt x="120065" y="40141"/>
                  </a:lnTo>
                  <a:lnTo>
                    <a:pt x="116074" y="50392"/>
                  </a:lnTo>
                  <a:lnTo>
                    <a:pt x="103387" y="72636"/>
                  </a:lnTo>
                  <a:lnTo>
                    <a:pt x="101830" y="77164"/>
                  </a:lnTo>
                  <a:lnTo>
                    <a:pt x="98019" y="83284"/>
                  </a:lnTo>
                  <a:lnTo>
                    <a:pt x="96091" y="90733"/>
                  </a:lnTo>
                  <a:lnTo>
                    <a:pt x="100940" y="95964"/>
                  </a:lnTo>
                  <a:lnTo>
                    <a:pt x="128367" y="96785"/>
                  </a:lnTo>
                  <a:lnTo>
                    <a:pt x="132194" y="96787"/>
                  </a:lnTo>
                  <a:lnTo>
                    <a:pt x="148558" y="101709"/>
                  </a:lnTo>
                  <a:lnTo>
                    <a:pt x="150093" y="102609"/>
                  </a:lnTo>
                  <a:lnTo>
                    <a:pt x="151116" y="103844"/>
                  </a:lnTo>
                  <a:lnTo>
                    <a:pt x="152888" y="106909"/>
                  </a:lnTo>
                  <a:lnTo>
                    <a:pt x="155792" y="110389"/>
                  </a:lnTo>
                  <a:lnTo>
                    <a:pt x="157507" y="115745"/>
                  </a:lnTo>
                  <a:lnTo>
                    <a:pt x="157964" y="118951"/>
                  </a:lnTo>
                  <a:lnTo>
                    <a:pt x="155573" y="129532"/>
                  </a:lnTo>
                  <a:lnTo>
                    <a:pt x="142921" y="150679"/>
                  </a:lnTo>
                  <a:lnTo>
                    <a:pt x="123243" y="176831"/>
                  </a:lnTo>
                  <a:lnTo>
                    <a:pt x="97983" y="203352"/>
                  </a:lnTo>
                  <a:lnTo>
                    <a:pt x="80531" y="217815"/>
                  </a:lnTo>
                  <a:lnTo>
                    <a:pt x="52971" y="230060"/>
                  </a:lnTo>
                  <a:lnTo>
                    <a:pt x="44031" y="232797"/>
                  </a:lnTo>
                  <a:lnTo>
                    <a:pt x="31293" y="230574"/>
                  </a:lnTo>
                  <a:lnTo>
                    <a:pt x="21521" y="225893"/>
                  </a:lnTo>
                  <a:lnTo>
                    <a:pt x="14604" y="217451"/>
                  </a:lnTo>
                  <a:lnTo>
                    <a:pt x="2713" y="192704"/>
                  </a:lnTo>
                  <a:lnTo>
                    <a:pt x="0" y="176432"/>
                  </a:lnTo>
                  <a:lnTo>
                    <a:pt x="3011" y="153231"/>
                  </a:lnTo>
                  <a:lnTo>
                    <a:pt x="5958" y="126541"/>
                  </a:lnTo>
                  <a:lnTo>
                    <a:pt x="12467" y="99703"/>
                  </a:lnTo>
                  <a:lnTo>
                    <a:pt x="24429" y="74504"/>
                  </a:lnTo>
                  <a:lnTo>
                    <a:pt x="37329" y="51183"/>
                  </a:lnTo>
                  <a:lnTo>
                    <a:pt x="45817" y="35651"/>
                  </a:lnTo>
                  <a:lnTo>
                    <a:pt x="63791" y="15736"/>
                  </a:lnTo>
                  <a:lnTo>
                    <a:pt x="82575" y="2417"/>
                  </a:lnTo>
                  <a:lnTo>
                    <a:pt x="97027" y="0"/>
                  </a:lnTo>
                  <a:lnTo>
                    <a:pt x="109925" y="341"/>
                  </a:lnTo>
                  <a:lnTo>
                    <a:pt x="136052" y="6693"/>
                  </a:lnTo>
                  <a:lnTo>
                    <a:pt x="159635" y="15051"/>
                  </a:lnTo>
                  <a:lnTo>
                    <a:pt x="187553" y="24422"/>
                  </a:lnTo>
                  <a:lnTo>
                    <a:pt x="213797" y="32797"/>
                  </a:lnTo>
                  <a:lnTo>
                    <a:pt x="228664" y="38264"/>
                  </a:lnTo>
                  <a:lnTo>
                    <a:pt x="244603" y="510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SMARTInkShape-693"/>
            <p:cNvSpPr/>
            <p:nvPr>
              <p:custDataLst>
                <p:tags r:id="rId22"/>
              </p:custDataLst>
            </p:nvPr>
          </p:nvSpPr>
          <p:spPr>
            <a:xfrm>
              <a:off x="4223385" y="3480793"/>
              <a:ext cx="130211" cy="102432"/>
            </a:xfrm>
            <a:custGeom>
              <a:avLst/>
              <a:gdLst/>
              <a:ahLst/>
              <a:cxnLst/>
              <a:rect l="0" t="0" r="0" b="0"/>
              <a:pathLst>
                <a:path w="130211" h="102432">
                  <a:moveTo>
                    <a:pt x="0" y="22502"/>
                  </a:moveTo>
                  <a:lnTo>
                    <a:pt x="0" y="22502"/>
                  </a:lnTo>
                  <a:lnTo>
                    <a:pt x="5709" y="22502"/>
                  </a:lnTo>
                  <a:lnTo>
                    <a:pt x="5713" y="25536"/>
                  </a:lnTo>
                  <a:lnTo>
                    <a:pt x="5079" y="26429"/>
                  </a:lnTo>
                  <a:lnTo>
                    <a:pt x="4021" y="27025"/>
                  </a:lnTo>
                  <a:lnTo>
                    <a:pt x="2681" y="27422"/>
                  </a:lnTo>
                  <a:lnTo>
                    <a:pt x="1787" y="28322"/>
                  </a:lnTo>
                  <a:lnTo>
                    <a:pt x="794" y="31016"/>
                  </a:lnTo>
                  <a:lnTo>
                    <a:pt x="70" y="49585"/>
                  </a:lnTo>
                  <a:lnTo>
                    <a:pt x="4576" y="64494"/>
                  </a:lnTo>
                  <a:lnTo>
                    <a:pt x="13436" y="83472"/>
                  </a:lnTo>
                  <a:lnTo>
                    <a:pt x="18883" y="89393"/>
                  </a:lnTo>
                  <a:lnTo>
                    <a:pt x="25538" y="93506"/>
                  </a:lnTo>
                  <a:lnTo>
                    <a:pt x="51480" y="101128"/>
                  </a:lnTo>
                  <a:lnTo>
                    <a:pt x="78107" y="102431"/>
                  </a:lnTo>
                  <a:lnTo>
                    <a:pt x="89536" y="99454"/>
                  </a:lnTo>
                  <a:lnTo>
                    <a:pt x="97931" y="94550"/>
                  </a:lnTo>
                  <a:lnTo>
                    <a:pt x="117514" y="75716"/>
                  </a:lnTo>
                  <a:lnTo>
                    <a:pt x="123013" y="65715"/>
                  </a:lnTo>
                  <a:lnTo>
                    <a:pt x="130094" y="39612"/>
                  </a:lnTo>
                  <a:lnTo>
                    <a:pt x="130210" y="32646"/>
                  </a:lnTo>
                  <a:lnTo>
                    <a:pt x="123411" y="17895"/>
                  </a:lnTo>
                  <a:lnTo>
                    <a:pt x="117988" y="10060"/>
                  </a:lnTo>
                  <a:lnTo>
                    <a:pt x="109325" y="3716"/>
                  </a:lnTo>
                  <a:lnTo>
                    <a:pt x="98715" y="849"/>
                  </a:lnTo>
                  <a:lnTo>
                    <a:pt x="87528" y="0"/>
                  </a:lnTo>
                  <a:lnTo>
                    <a:pt x="81658" y="1494"/>
                  </a:lnTo>
                  <a:lnTo>
                    <a:pt x="79204" y="2782"/>
                  </a:lnTo>
                  <a:lnTo>
                    <a:pt x="72716" y="10662"/>
                  </a:lnTo>
                  <a:lnTo>
                    <a:pt x="65469" y="24702"/>
                  </a:lnTo>
                  <a:lnTo>
                    <a:pt x="62865" y="453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SMARTInkShape-694"/>
            <p:cNvSpPr/>
            <p:nvPr>
              <p:custDataLst>
                <p:tags r:id="rId23"/>
              </p:custDataLst>
            </p:nvPr>
          </p:nvSpPr>
          <p:spPr>
            <a:xfrm>
              <a:off x="4080580" y="3429000"/>
              <a:ext cx="118880" cy="136890"/>
            </a:xfrm>
            <a:custGeom>
              <a:avLst/>
              <a:gdLst/>
              <a:ahLst/>
              <a:cxnLst/>
              <a:rect l="0" t="0" r="0" b="0"/>
              <a:pathLst>
                <a:path w="118880" h="136890">
                  <a:moveTo>
                    <a:pt x="11360" y="0"/>
                  </a:moveTo>
                  <a:lnTo>
                    <a:pt x="11360" y="0"/>
                  </a:lnTo>
                  <a:lnTo>
                    <a:pt x="11360" y="3034"/>
                  </a:lnTo>
                  <a:lnTo>
                    <a:pt x="9667" y="6217"/>
                  </a:lnTo>
                  <a:lnTo>
                    <a:pt x="6440" y="10400"/>
                  </a:lnTo>
                  <a:lnTo>
                    <a:pt x="5802" y="15789"/>
                  </a:lnTo>
                  <a:lnTo>
                    <a:pt x="5014" y="36327"/>
                  </a:lnTo>
                  <a:lnTo>
                    <a:pt x="1123" y="47063"/>
                  </a:lnTo>
                  <a:lnTo>
                    <a:pt x="0" y="72468"/>
                  </a:lnTo>
                  <a:lnTo>
                    <a:pt x="6988" y="98349"/>
                  </a:lnTo>
                  <a:lnTo>
                    <a:pt x="11758" y="107245"/>
                  </a:lnTo>
                  <a:lnTo>
                    <a:pt x="13530" y="109597"/>
                  </a:lnTo>
                  <a:lnTo>
                    <a:pt x="15499" y="115596"/>
                  </a:lnTo>
                  <a:lnTo>
                    <a:pt x="17010" y="121861"/>
                  </a:lnTo>
                  <a:lnTo>
                    <a:pt x="19798" y="126762"/>
                  </a:lnTo>
                  <a:lnTo>
                    <a:pt x="22065" y="128323"/>
                  </a:lnTo>
                  <a:lnTo>
                    <a:pt x="33136" y="132521"/>
                  </a:lnTo>
                  <a:lnTo>
                    <a:pt x="35402" y="134068"/>
                  </a:lnTo>
                  <a:lnTo>
                    <a:pt x="44660" y="136244"/>
                  </a:lnTo>
                  <a:lnTo>
                    <a:pt x="55446" y="136889"/>
                  </a:lnTo>
                  <a:lnTo>
                    <a:pt x="66685" y="134046"/>
                  </a:lnTo>
                  <a:lnTo>
                    <a:pt x="78059" y="129182"/>
                  </a:lnTo>
                  <a:lnTo>
                    <a:pt x="83972" y="123877"/>
                  </a:lnTo>
                  <a:lnTo>
                    <a:pt x="105380" y="95813"/>
                  </a:lnTo>
                  <a:lnTo>
                    <a:pt x="116347" y="70247"/>
                  </a:lnTo>
                  <a:lnTo>
                    <a:pt x="118879" y="58984"/>
                  </a:lnTo>
                  <a:lnTo>
                    <a:pt x="117778" y="51403"/>
                  </a:lnTo>
                  <a:lnTo>
                    <a:pt x="113588" y="41689"/>
                  </a:lnTo>
                  <a:lnTo>
                    <a:pt x="104620" y="27409"/>
                  </a:lnTo>
                  <a:lnTo>
                    <a:pt x="92135" y="20425"/>
                  </a:lnTo>
                  <a:lnTo>
                    <a:pt x="81507" y="18117"/>
                  </a:lnTo>
                  <a:lnTo>
                    <a:pt x="62611" y="17972"/>
                  </a:lnTo>
                  <a:lnTo>
                    <a:pt x="54035" y="20264"/>
                  </a:lnTo>
                  <a:lnTo>
                    <a:pt x="38181" y="31472"/>
                  </a:lnTo>
                  <a:lnTo>
                    <a:pt x="27280" y="42839"/>
                  </a:lnTo>
                  <a:lnTo>
                    <a:pt x="10199" y="70616"/>
                  </a:lnTo>
                  <a:lnTo>
                    <a:pt x="6045" y="93924"/>
                  </a:lnTo>
                  <a:lnTo>
                    <a:pt x="5823" y="98470"/>
                  </a:lnTo>
                  <a:lnTo>
                    <a:pt x="7034" y="100572"/>
                  </a:lnTo>
                  <a:lnTo>
                    <a:pt x="21529" y="113156"/>
                  </a:lnTo>
                  <a:lnTo>
                    <a:pt x="3422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SMARTInkShape-695"/>
            <p:cNvSpPr/>
            <p:nvPr>
              <p:custDataLst>
                <p:tags r:id="rId24"/>
              </p:custDataLst>
            </p:nvPr>
          </p:nvSpPr>
          <p:spPr>
            <a:xfrm>
              <a:off x="3937635" y="3366135"/>
              <a:ext cx="142876" cy="28576"/>
            </a:xfrm>
            <a:custGeom>
              <a:avLst/>
              <a:gdLst/>
              <a:ahLst/>
              <a:cxnLst/>
              <a:rect l="0" t="0" r="0" b="0"/>
              <a:pathLst>
                <a:path w="142876" h="28576">
                  <a:moveTo>
                    <a:pt x="0" y="0"/>
                  </a:moveTo>
                  <a:lnTo>
                    <a:pt x="0" y="0"/>
                  </a:lnTo>
                  <a:lnTo>
                    <a:pt x="26205" y="635"/>
                  </a:lnTo>
                  <a:lnTo>
                    <a:pt x="53516" y="5186"/>
                  </a:lnTo>
                  <a:lnTo>
                    <a:pt x="73013" y="7304"/>
                  </a:lnTo>
                  <a:lnTo>
                    <a:pt x="100890" y="14222"/>
                  </a:lnTo>
                  <a:lnTo>
                    <a:pt x="128253" y="22794"/>
                  </a:lnTo>
                  <a:lnTo>
                    <a:pt x="135862" y="27688"/>
                  </a:lnTo>
                  <a:lnTo>
                    <a:pt x="14287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SMARTInkShape-696"/>
            <p:cNvSpPr/>
            <p:nvPr>
              <p:custDataLst>
                <p:tags r:id="rId25"/>
              </p:custDataLst>
            </p:nvPr>
          </p:nvSpPr>
          <p:spPr>
            <a:xfrm>
              <a:off x="3960495" y="3366135"/>
              <a:ext cx="85726" cy="40006"/>
            </a:xfrm>
            <a:custGeom>
              <a:avLst/>
              <a:gdLst/>
              <a:ahLst/>
              <a:cxnLst/>
              <a:rect l="0" t="0" r="0" b="0"/>
              <a:pathLst>
                <a:path w="85726" h="40006">
                  <a:moveTo>
                    <a:pt x="0" y="0"/>
                  </a:moveTo>
                  <a:lnTo>
                    <a:pt x="0" y="0"/>
                  </a:lnTo>
                  <a:lnTo>
                    <a:pt x="0" y="5479"/>
                  </a:lnTo>
                  <a:lnTo>
                    <a:pt x="4920" y="5694"/>
                  </a:lnTo>
                  <a:lnTo>
                    <a:pt x="8514" y="8743"/>
                  </a:lnTo>
                  <a:lnTo>
                    <a:pt x="13520" y="10236"/>
                  </a:lnTo>
                  <a:lnTo>
                    <a:pt x="19344" y="11534"/>
                  </a:lnTo>
                  <a:lnTo>
                    <a:pt x="26828" y="15200"/>
                  </a:lnTo>
                  <a:lnTo>
                    <a:pt x="51555" y="23248"/>
                  </a:lnTo>
                  <a:lnTo>
                    <a:pt x="79671" y="34707"/>
                  </a:lnTo>
                  <a:lnTo>
                    <a:pt x="85725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SMARTInkShape-697"/>
            <p:cNvSpPr/>
            <p:nvPr>
              <p:custDataLst>
                <p:tags r:id="rId26"/>
              </p:custDataLst>
            </p:nvPr>
          </p:nvSpPr>
          <p:spPr>
            <a:xfrm>
              <a:off x="3846295" y="3388995"/>
              <a:ext cx="113049" cy="205718"/>
            </a:xfrm>
            <a:custGeom>
              <a:avLst/>
              <a:gdLst/>
              <a:ahLst/>
              <a:cxnLst/>
              <a:rect l="0" t="0" r="0" b="0"/>
              <a:pathLst>
                <a:path w="113049" h="205718">
                  <a:moveTo>
                    <a:pt x="68480" y="0"/>
                  </a:moveTo>
                  <a:lnTo>
                    <a:pt x="68480" y="0"/>
                  </a:lnTo>
                  <a:lnTo>
                    <a:pt x="68480" y="25726"/>
                  </a:lnTo>
                  <a:lnTo>
                    <a:pt x="67845" y="35845"/>
                  </a:lnTo>
                  <a:lnTo>
                    <a:pt x="58732" y="53259"/>
                  </a:lnTo>
                  <a:lnTo>
                    <a:pt x="48141" y="70428"/>
                  </a:lnTo>
                  <a:lnTo>
                    <a:pt x="45732" y="77524"/>
                  </a:lnTo>
                  <a:lnTo>
                    <a:pt x="40798" y="84519"/>
                  </a:lnTo>
                  <a:lnTo>
                    <a:pt x="40169" y="88401"/>
                  </a:lnTo>
                  <a:lnTo>
                    <a:pt x="39446" y="89414"/>
                  </a:lnTo>
                  <a:lnTo>
                    <a:pt x="38329" y="90090"/>
                  </a:lnTo>
                  <a:lnTo>
                    <a:pt x="34262" y="91417"/>
                  </a:lnTo>
                  <a:lnTo>
                    <a:pt x="61273" y="91440"/>
                  </a:lnTo>
                  <a:lnTo>
                    <a:pt x="72412" y="94474"/>
                  </a:lnTo>
                  <a:lnTo>
                    <a:pt x="98070" y="110519"/>
                  </a:lnTo>
                  <a:lnTo>
                    <a:pt x="110312" y="121922"/>
                  </a:lnTo>
                  <a:lnTo>
                    <a:pt x="112472" y="127424"/>
                  </a:lnTo>
                  <a:lnTo>
                    <a:pt x="113048" y="130670"/>
                  </a:lnTo>
                  <a:lnTo>
                    <a:pt x="111994" y="137662"/>
                  </a:lnTo>
                  <a:lnTo>
                    <a:pt x="107677" y="152349"/>
                  </a:lnTo>
                  <a:lnTo>
                    <a:pt x="95671" y="166755"/>
                  </a:lnTo>
                  <a:lnTo>
                    <a:pt x="81170" y="178742"/>
                  </a:lnTo>
                  <a:lnTo>
                    <a:pt x="76025" y="184851"/>
                  </a:lnTo>
                  <a:lnTo>
                    <a:pt x="58694" y="195973"/>
                  </a:lnTo>
                  <a:lnTo>
                    <a:pt x="37455" y="203715"/>
                  </a:lnTo>
                  <a:lnTo>
                    <a:pt x="9518" y="205717"/>
                  </a:lnTo>
                  <a:lnTo>
                    <a:pt x="5656" y="204036"/>
                  </a:lnTo>
                  <a:lnTo>
                    <a:pt x="3737" y="202699"/>
                  </a:lnTo>
                  <a:lnTo>
                    <a:pt x="1606" y="199520"/>
                  </a:lnTo>
                  <a:lnTo>
                    <a:pt x="658" y="195356"/>
                  </a:lnTo>
                  <a:lnTo>
                    <a:pt x="0" y="178706"/>
                  </a:lnTo>
                  <a:lnTo>
                    <a:pt x="6130" y="155449"/>
                  </a:lnTo>
                  <a:lnTo>
                    <a:pt x="17045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SMARTInkShape-698"/>
            <p:cNvSpPr/>
            <p:nvPr>
              <p:custDataLst>
                <p:tags r:id="rId27"/>
              </p:custDataLst>
            </p:nvPr>
          </p:nvSpPr>
          <p:spPr>
            <a:xfrm>
              <a:off x="3766470" y="3977640"/>
              <a:ext cx="407762" cy="158791"/>
            </a:xfrm>
            <a:custGeom>
              <a:avLst/>
              <a:gdLst/>
              <a:ahLst/>
              <a:cxnLst/>
              <a:rect l="0" t="0" r="0" b="0"/>
              <a:pathLst>
                <a:path w="407762" h="158791">
                  <a:moveTo>
                    <a:pt x="34005" y="22860"/>
                  </a:moveTo>
                  <a:lnTo>
                    <a:pt x="34005" y="22860"/>
                  </a:lnTo>
                  <a:lnTo>
                    <a:pt x="22426" y="36132"/>
                  </a:lnTo>
                  <a:lnTo>
                    <a:pt x="18064" y="42094"/>
                  </a:lnTo>
                  <a:lnTo>
                    <a:pt x="9738" y="49655"/>
                  </a:lnTo>
                  <a:lnTo>
                    <a:pt x="1159" y="72721"/>
                  </a:lnTo>
                  <a:lnTo>
                    <a:pt x="0" y="81604"/>
                  </a:lnTo>
                  <a:lnTo>
                    <a:pt x="2833" y="90571"/>
                  </a:lnTo>
                  <a:lnTo>
                    <a:pt x="9480" y="100417"/>
                  </a:lnTo>
                  <a:lnTo>
                    <a:pt x="13157" y="104531"/>
                  </a:lnTo>
                  <a:lnTo>
                    <a:pt x="24864" y="110418"/>
                  </a:lnTo>
                  <a:lnTo>
                    <a:pt x="41325" y="113533"/>
                  </a:lnTo>
                  <a:lnTo>
                    <a:pt x="52966" y="113437"/>
                  </a:lnTo>
                  <a:lnTo>
                    <a:pt x="72093" y="106315"/>
                  </a:lnTo>
                  <a:lnTo>
                    <a:pt x="94964" y="87263"/>
                  </a:lnTo>
                  <a:lnTo>
                    <a:pt x="111887" y="60938"/>
                  </a:lnTo>
                  <a:lnTo>
                    <a:pt x="115821" y="53330"/>
                  </a:lnTo>
                  <a:lnTo>
                    <a:pt x="116299" y="45716"/>
                  </a:lnTo>
                  <a:lnTo>
                    <a:pt x="111115" y="19050"/>
                  </a:lnTo>
                  <a:lnTo>
                    <a:pt x="104293" y="8373"/>
                  </a:lnTo>
                  <a:lnTo>
                    <a:pt x="100592" y="4144"/>
                  </a:lnTo>
                  <a:lnTo>
                    <a:pt x="95138" y="1842"/>
                  </a:lnTo>
                  <a:lnTo>
                    <a:pt x="70099" y="108"/>
                  </a:lnTo>
                  <a:lnTo>
                    <a:pt x="58740" y="3066"/>
                  </a:lnTo>
                  <a:lnTo>
                    <a:pt x="43524" y="14317"/>
                  </a:lnTo>
                  <a:lnTo>
                    <a:pt x="29982" y="28769"/>
                  </a:lnTo>
                  <a:lnTo>
                    <a:pt x="25867" y="36281"/>
                  </a:lnTo>
                  <a:lnTo>
                    <a:pt x="23225" y="51452"/>
                  </a:lnTo>
                  <a:lnTo>
                    <a:pt x="22703" y="66678"/>
                  </a:lnTo>
                  <a:lnTo>
                    <a:pt x="23930" y="69852"/>
                  </a:lnTo>
                  <a:lnTo>
                    <a:pt x="35462" y="81580"/>
                  </a:lnTo>
                  <a:lnTo>
                    <a:pt x="41214" y="83883"/>
                  </a:lnTo>
                  <a:lnTo>
                    <a:pt x="67235" y="85564"/>
                  </a:lnTo>
                  <a:lnTo>
                    <a:pt x="75444" y="85018"/>
                  </a:lnTo>
                  <a:lnTo>
                    <a:pt x="100971" y="77761"/>
                  </a:lnTo>
                  <a:lnTo>
                    <a:pt x="128779" y="66645"/>
                  </a:lnTo>
                  <a:lnTo>
                    <a:pt x="150699" y="52080"/>
                  </a:lnTo>
                  <a:lnTo>
                    <a:pt x="153671" y="47887"/>
                  </a:lnTo>
                  <a:lnTo>
                    <a:pt x="159733" y="45721"/>
                  </a:lnTo>
                  <a:lnTo>
                    <a:pt x="159735" y="53674"/>
                  </a:lnTo>
                  <a:lnTo>
                    <a:pt x="161428" y="57298"/>
                  </a:lnTo>
                  <a:lnTo>
                    <a:pt x="173169" y="75414"/>
                  </a:lnTo>
                  <a:lnTo>
                    <a:pt x="178617" y="77967"/>
                  </a:lnTo>
                  <a:lnTo>
                    <a:pt x="184637" y="79737"/>
                  </a:lnTo>
                  <a:lnTo>
                    <a:pt x="192231" y="83669"/>
                  </a:lnTo>
                  <a:lnTo>
                    <a:pt x="217740" y="85645"/>
                  </a:lnTo>
                  <a:lnTo>
                    <a:pt x="222133" y="83996"/>
                  </a:lnTo>
                  <a:lnTo>
                    <a:pt x="233989" y="75837"/>
                  </a:lnTo>
                  <a:lnTo>
                    <a:pt x="235908" y="75323"/>
                  </a:lnTo>
                  <a:lnTo>
                    <a:pt x="237187" y="74345"/>
                  </a:lnTo>
                  <a:lnTo>
                    <a:pt x="238608" y="71566"/>
                  </a:lnTo>
                  <a:lnTo>
                    <a:pt x="239408" y="66431"/>
                  </a:lnTo>
                  <a:lnTo>
                    <a:pt x="240156" y="65242"/>
                  </a:lnTo>
                  <a:lnTo>
                    <a:pt x="241288" y="64450"/>
                  </a:lnTo>
                  <a:lnTo>
                    <a:pt x="242679" y="63921"/>
                  </a:lnTo>
                  <a:lnTo>
                    <a:pt x="243606" y="62934"/>
                  </a:lnTo>
                  <a:lnTo>
                    <a:pt x="244636" y="60144"/>
                  </a:lnTo>
                  <a:lnTo>
                    <a:pt x="245216" y="55003"/>
                  </a:lnTo>
                  <a:lnTo>
                    <a:pt x="244662" y="53814"/>
                  </a:lnTo>
                  <a:lnTo>
                    <a:pt x="243658" y="53021"/>
                  </a:lnTo>
                  <a:lnTo>
                    <a:pt x="240518" y="51748"/>
                  </a:lnTo>
                  <a:lnTo>
                    <a:pt x="226938" y="51462"/>
                  </a:lnTo>
                  <a:lnTo>
                    <a:pt x="217817" y="54477"/>
                  </a:lnTo>
                  <a:lnTo>
                    <a:pt x="207072" y="62426"/>
                  </a:lnTo>
                  <a:lnTo>
                    <a:pt x="184475" y="88869"/>
                  </a:lnTo>
                  <a:lnTo>
                    <a:pt x="169592" y="117257"/>
                  </a:lnTo>
                  <a:lnTo>
                    <a:pt x="166677" y="129287"/>
                  </a:lnTo>
                  <a:lnTo>
                    <a:pt x="167689" y="137048"/>
                  </a:lnTo>
                  <a:lnTo>
                    <a:pt x="170255" y="144095"/>
                  </a:lnTo>
                  <a:lnTo>
                    <a:pt x="178916" y="155869"/>
                  </a:lnTo>
                  <a:lnTo>
                    <a:pt x="184346" y="158175"/>
                  </a:lnTo>
                  <a:lnTo>
                    <a:pt x="187573" y="158790"/>
                  </a:lnTo>
                  <a:lnTo>
                    <a:pt x="194544" y="157780"/>
                  </a:lnTo>
                  <a:lnTo>
                    <a:pt x="221454" y="150086"/>
                  </a:lnTo>
                  <a:lnTo>
                    <a:pt x="230346" y="147985"/>
                  </a:lnTo>
                  <a:lnTo>
                    <a:pt x="258221" y="133080"/>
                  </a:lnTo>
                  <a:lnTo>
                    <a:pt x="285432" y="108458"/>
                  </a:lnTo>
                  <a:lnTo>
                    <a:pt x="299313" y="94080"/>
                  </a:lnTo>
                  <a:lnTo>
                    <a:pt x="305613" y="82614"/>
                  </a:lnTo>
                  <a:lnTo>
                    <a:pt x="305247" y="81746"/>
                  </a:lnTo>
                  <a:lnTo>
                    <a:pt x="303131" y="80353"/>
                  </a:lnTo>
                  <a:lnTo>
                    <a:pt x="294701" y="80040"/>
                  </a:lnTo>
                  <a:lnTo>
                    <a:pt x="291051" y="81717"/>
                  </a:lnTo>
                  <a:lnTo>
                    <a:pt x="277837" y="93445"/>
                  </a:lnTo>
                  <a:lnTo>
                    <a:pt x="275725" y="98893"/>
                  </a:lnTo>
                  <a:lnTo>
                    <a:pt x="275162" y="102123"/>
                  </a:lnTo>
                  <a:lnTo>
                    <a:pt x="276229" y="107406"/>
                  </a:lnTo>
                  <a:lnTo>
                    <a:pt x="287498" y="126771"/>
                  </a:lnTo>
                  <a:lnTo>
                    <a:pt x="303129" y="141570"/>
                  </a:lnTo>
                  <a:lnTo>
                    <a:pt x="310461" y="145470"/>
                  </a:lnTo>
                  <a:lnTo>
                    <a:pt x="327209" y="147974"/>
                  </a:lnTo>
                  <a:lnTo>
                    <a:pt x="350347" y="147874"/>
                  </a:lnTo>
                  <a:lnTo>
                    <a:pt x="374137" y="140625"/>
                  </a:lnTo>
                  <a:lnTo>
                    <a:pt x="386174" y="132119"/>
                  </a:lnTo>
                  <a:lnTo>
                    <a:pt x="394750" y="121555"/>
                  </a:lnTo>
                  <a:lnTo>
                    <a:pt x="407279" y="94107"/>
                  </a:lnTo>
                  <a:lnTo>
                    <a:pt x="407761" y="84370"/>
                  </a:lnTo>
                  <a:lnTo>
                    <a:pt x="402897" y="62597"/>
                  </a:lnTo>
                  <a:lnTo>
                    <a:pt x="394625" y="48674"/>
                  </a:lnTo>
                  <a:lnTo>
                    <a:pt x="368820" y="27020"/>
                  </a:lnTo>
                  <a:lnTo>
                    <a:pt x="347628" y="14356"/>
                  </a:lnTo>
                  <a:lnTo>
                    <a:pt x="320642" y="4780"/>
                  </a:lnTo>
                  <a:lnTo>
                    <a:pt x="3026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SMARTInkShape-699"/>
            <p:cNvSpPr/>
            <p:nvPr>
              <p:custDataLst>
                <p:tags r:id="rId28"/>
              </p:custDataLst>
            </p:nvPr>
          </p:nvSpPr>
          <p:spPr>
            <a:xfrm>
              <a:off x="3550171" y="3955658"/>
              <a:ext cx="147064" cy="129708"/>
            </a:xfrm>
            <a:custGeom>
              <a:avLst/>
              <a:gdLst/>
              <a:ahLst/>
              <a:cxnLst/>
              <a:rect l="0" t="0" r="0" b="0"/>
              <a:pathLst>
                <a:path w="147064" h="129708">
                  <a:moveTo>
                    <a:pt x="55994" y="33412"/>
                  </a:moveTo>
                  <a:lnTo>
                    <a:pt x="55994" y="33412"/>
                  </a:lnTo>
                  <a:lnTo>
                    <a:pt x="51074" y="33412"/>
                  </a:lnTo>
                  <a:lnTo>
                    <a:pt x="23251" y="60446"/>
                  </a:lnTo>
                  <a:lnTo>
                    <a:pt x="4694" y="88883"/>
                  </a:lnTo>
                  <a:lnTo>
                    <a:pt x="2744" y="91347"/>
                  </a:lnTo>
                  <a:lnTo>
                    <a:pt x="577" y="97473"/>
                  </a:lnTo>
                  <a:lnTo>
                    <a:pt x="0" y="100884"/>
                  </a:lnTo>
                  <a:lnTo>
                    <a:pt x="1051" y="106368"/>
                  </a:lnTo>
                  <a:lnTo>
                    <a:pt x="3520" y="113025"/>
                  </a:lnTo>
                  <a:lnTo>
                    <a:pt x="3866" y="115063"/>
                  </a:lnTo>
                  <a:lnTo>
                    <a:pt x="7638" y="119020"/>
                  </a:lnTo>
                  <a:lnTo>
                    <a:pt x="20407" y="126734"/>
                  </a:lnTo>
                  <a:lnTo>
                    <a:pt x="31409" y="129431"/>
                  </a:lnTo>
                  <a:lnTo>
                    <a:pt x="51702" y="129707"/>
                  </a:lnTo>
                  <a:lnTo>
                    <a:pt x="77818" y="124306"/>
                  </a:lnTo>
                  <a:lnTo>
                    <a:pt x="103365" y="114620"/>
                  </a:lnTo>
                  <a:lnTo>
                    <a:pt x="118713" y="104393"/>
                  </a:lnTo>
                  <a:lnTo>
                    <a:pt x="136510" y="81729"/>
                  </a:lnTo>
                  <a:lnTo>
                    <a:pt x="144618" y="62006"/>
                  </a:lnTo>
                  <a:lnTo>
                    <a:pt x="147063" y="41285"/>
                  </a:lnTo>
                  <a:lnTo>
                    <a:pt x="144290" y="29677"/>
                  </a:lnTo>
                  <a:lnTo>
                    <a:pt x="135841" y="12255"/>
                  </a:lnTo>
                  <a:lnTo>
                    <a:pt x="131486" y="7499"/>
                  </a:lnTo>
                  <a:lnTo>
                    <a:pt x="125318" y="3269"/>
                  </a:lnTo>
                  <a:lnTo>
                    <a:pt x="114705" y="351"/>
                  </a:lnTo>
                  <a:lnTo>
                    <a:pt x="95179" y="0"/>
                  </a:lnTo>
                  <a:lnTo>
                    <a:pt x="67316" y="7108"/>
                  </a:lnTo>
                  <a:lnTo>
                    <a:pt x="57639" y="14101"/>
                  </a:lnTo>
                  <a:lnTo>
                    <a:pt x="40409" y="36742"/>
                  </a:lnTo>
                  <a:lnTo>
                    <a:pt x="33134" y="562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SMARTInkShape-700"/>
            <p:cNvSpPr/>
            <p:nvPr>
              <p:custDataLst>
                <p:tags r:id="rId29"/>
              </p:custDataLst>
            </p:nvPr>
          </p:nvSpPr>
          <p:spPr>
            <a:xfrm>
              <a:off x="2167216" y="3303270"/>
              <a:ext cx="107355" cy="502921"/>
            </a:xfrm>
            <a:custGeom>
              <a:avLst/>
              <a:gdLst/>
              <a:ahLst/>
              <a:cxnLst/>
              <a:rect l="0" t="0" r="0" b="0"/>
              <a:pathLst>
                <a:path w="107355" h="502921">
                  <a:moveTo>
                    <a:pt x="107354" y="0"/>
                  </a:moveTo>
                  <a:lnTo>
                    <a:pt x="107354" y="0"/>
                  </a:lnTo>
                  <a:lnTo>
                    <a:pt x="102792" y="5197"/>
                  </a:lnTo>
                  <a:lnTo>
                    <a:pt x="91413" y="30251"/>
                  </a:lnTo>
                  <a:lnTo>
                    <a:pt x="78264" y="56164"/>
                  </a:lnTo>
                  <a:lnTo>
                    <a:pt x="66471" y="82849"/>
                  </a:lnTo>
                  <a:lnTo>
                    <a:pt x="57000" y="105051"/>
                  </a:lnTo>
                  <a:lnTo>
                    <a:pt x="49184" y="127717"/>
                  </a:lnTo>
                  <a:lnTo>
                    <a:pt x="42846" y="150519"/>
                  </a:lnTo>
                  <a:lnTo>
                    <a:pt x="36947" y="176396"/>
                  </a:lnTo>
                  <a:lnTo>
                    <a:pt x="31177" y="204171"/>
                  </a:lnTo>
                  <a:lnTo>
                    <a:pt x="25446" y="232510"/>
                  </a:lnTo>
                  <a:lnTo>
                    <a:pt x="19726" y="261014"/>
                  </a:lnTo>
                  <a:lnTo>
                    <a:pt x="15915" y="281741"/>
                  </a:lnTo>
                  <a:lnTo>
                    <a:pt x="12104" y="303653"/>
                  </a:lnTo>
                  <a:lnTo>
                    <a:pt x="8294" y="326092"/>
                  </a:lnTo>
                  <a:lnTo>
                    <a:pt x="6178" y="348764"/>
                  </a:lnTo>
                  <a:lnTo>
                    <a:pt x="4602" y="371541"/>
                  </a:lnTo>
                  <a:lnTo>
                    <a:pt x="1785" y="394364"/>
                  </a:lnTo>
                  <a:lnTo>
                    <a:pt x="109" y="415515"/>
                  </a:lnTo>
                  <a:lnTo>
                    <a:pt x="0" y="436133"/>
                  </a:lnTo>
                  <a:lnTo>
                    <a:pt x="2067" y="457997"/>
                  </a:lnTo>
                  <a:lnTo>
                    <a:pt x="4166" y="483928"/>
                  </a:lnTo>
                  <a:lnTo>
                    <a:pt x="4484" y="5029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SMARTInkShape-701"/>
            <p:cNvSpPr/>
            <p:nvPr>
              <p:custDataLst>
                <p:tags r:id="rId30"/>
              </p:custDataLst>
            </p:nvPr>
          </p:nvSpPr>
          <p:spPr>
            <a:xfrm>
              <a:off x="4652010" y="3337560"/>
              <a:ext cx="160006" cy="348616"/>
            </a:xfrm>
            <a:custGeom>
              <a:avLst/>
              <a:gdLst/>
              <a:ahLst/>
              <a:cxnLst/>
              <a:rect l="0" t="0" r="0" b="0"/>
              <a:pathLst>
                <a:path w="160006" h="348616">
                  <a:moveTo>
                    <a:pt x="125730" y="0"/>
                  </a:moveTo>
                  <a:lnTo>
                    <a:pt x="125730" y="0"/>
                  </a:lnTo>
                  <a:lnTo>
                    <a:pt x="130293" y="5198"/>
                  </a:lnTo>
                  <a:lnTo>
                    <a:pt x="142919" y="30461"/>
                  </a:lnTo>
                  <a:lnTo>
                    <a:pt x="155698" y="57398"/>
                  </a:lnTo>
                  <a:lnTo>
                    <a:pt x="159451" y="85757"/>
                  </a:lnTo>
                  <a:lnTo>
                    <a:pt x="159945" y="114304"/>
                  </a:lnTo>
                  <a:lnTo>
                    <a:pt x="160005" y="140194"/>
                  </a:lnTo>
                  <a:lnTo>
                    <a:pt x="156090" y="165206"/>
                  </a:lnTo>
                  <a:lnTo>
                    <a:pt x="152964" y="188491"/>
                  </a:lnTo>
                  <a:lnTo>
                    <a:pt x="146420" y="211434"/>
                  </a:lnTo>
                  <a:lnTo>
                    <a:pt x="132601" y="238334"/>
                  </a:lnTo>
                  <a:lnTo>
                    <a:pt x="117510" y="262784"/>
                  </a:lnTo>
                  <a:lnTo>
                    <a:pt x="95197" y="288113"/>
                  </a:lnTo>
                  <a:lnTo>
                    <a:pt x="76193" y="311602"/>
                  </a:lnTo>
                  <a:lnTo>
                    <a:pt x="50932" y="326839"/>
                  </a:lnTo>
                  <a:lnTo>
                    <a:pt x="24699" y="339750"/>
                  </a:lnTo>
                  <a:lnTo>
                    <a:pt x="0" y="3486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6" name="SMARTInkShape-Group122"/>
          <p:cNvGrpSpPr/>
          <p:nvPr/>
        </p:nvGrpSpPr>
        <p:grpSpPr>
          <a:xfrm>
            <a:off x="5332430" y="3429108"/>
            <a:ext cx="651176" cy="439719"/>
            <a:chOff x="5332430" y="3429108"/>
            <a:chExt cx="651176" cy="439719"/>
          </a:xfrm>
        </p:grpSpPr>
        <p:sp>
          <p:nvSpPr>
            <p:cNvPr id="31" name="SMARTInkShape-702"/>
            <p:cNvSpPr/>
            <p:nvPr>
              <p:custDataLst>
                <p:tags r:id="rId11"/>
              </p:custDataLst>
            </p:nvPr>
          </p:nvSpPr>
          <p:spPr>
            <a:xfrm>
              <a:off x="5332430" y="3497580"/>
              <a:ext cx="142184" cy="251461"/>
            </a:xfrm>
            <a:custGeom>
              <a:avLst/>
              <a:gdLst/>
              <a:ahLst/>
              <a:cxnLst/>
              <a:rect l="0" t="0" r="0" b="0"/>
              <a:pathLst>
                <a:path w="142184" h="251461">
                  <a:moveTo>
                    <a:pt x="96820" y="0"/>
                  </a:moveTo>
                  <a:lnTo>
                    <a:pt x="96820" y="0"/>
                  </a:lnTo>
                  <a:lnTo>
                    <a:pt x="96820" y="19128"/>
                  </a:lnTo>
                  <a:lnTo>
                    <a:pt x="88307" y="44710"/>
                  </a:lnTo>
                  <a:lnTo>
                    <a:pt x="75618" y="67274"/>
                  </a:lnTo>
                  <a:lnTo>
                    <a:pt x="74062" y="71810"/>
                  </a:lnTo>
                  <a:lnTo>
                    <a:pt x="68247" y="80007"/>
                  </a:lnTo>
                  <a:lnTo>
                    <a:pt x="68246" y="76975"/>
                  </a:lnTo>
                  <a:lnTo>
                    <a:pt x="69939" y="73793"/>
                  </a:lnTo>
                  <a:lnTo>
                    <a:pt x="90358" y="46723"/>
                  </a:lnTo>
                  <a:lnTo>
                    <a:pt x="103879" y="34673"/>
                  </a:lnTo>
                  <a:lnTo>
                    <a:pt x="117834" y="25450"/>
                  </a:lnTo>
                  <a:lnTo>
                    <a:pt x="124363" y="24011"/>
                  </a:lnTo>
                  <a:lnTo>
                    <a:pt x="129805" y="25065"/>
                  </a:lnTo>
                  <a:lnTo>
                    <a:pt x="136438" y="29228"/>
                  </a:lnTo>
                  <a:lnTo>
                    <a:pt x="138472" y="30915"/>
                  </a:lnTo>
                  <a:lnTo>
                    <a:pt x="140732" y="36177"/>
                  </a:lnTo>
                  <a:lnTo>
                    <a:pt x="142183" y="49903"/>
                  </a:lnTo>
                  <a:lnTo>
                    <a:pt x="138542" y="73334"/>
                  </a:lnTo>
                  <a:lnTo>
                    <a:pt x="136063" y="91790"/>
                  </a:lnTo>
                  <a:lnTo>
                    <a:pt x="126186" y="118767"/>
                  </a:lnTo>
                  <a:lnTo>
                    <a:pt x="114897" y="142628"/>
                  </a:lnTo>
                  <a:lnTo>
                    <a:pt x="100438" y="165686"/>
                  </a:lnTo>
                  <a:lnTo>
                    <a:pt x="81555" y="191270"/>
                  </a:lnTo>
                  <a:lnTo>
                    <a:pt x="62527" y="215829"/>
                  </a:lnTo>
                  <a:lnTo>
                    <a:pt x="39670" y="238219"/>
                  </a:lnTo>
                  <a:lnTo>
                    <a:pt x="23027" y="249608"/>
                  </a:lnTo>
                  <a:lnTo>
                    <a:pt x="15004" y="251094"/>
                  </a:lnTo>
                  <a:lnTo>
                    <a:pt x="11139" y="249604"/>
                  </a:lnTo>
                  <a:lnTo>
                    <a:pt x="3484" y="243473"/>
                  </a:lnTo>
                  <a:lnTo>
                    <a:pt x="1362" y="238174"/>
                  </a:lnTo>
                  <a:lnTo>
                    <a:pt x="0" y="224423"/>
                  </a:lnTo>
                  <a:lnTo>
                    <a:pt x="4294" y="205550"/>
                  </a:lnTo>
                  <a:lnTo>
                    <a:pt x="14977" y="177198"/>
                  </a:lnTo>
                  <a:lnTo>
                    <a:pt x="21277" y="164404"/>
                  </a:lnTo>
                  <a:lnTo>
                    <a:pt x="30904" y="153205"/>
                  </a:lnTo>
                  <a:lnTo>
                    <a:pt x="57621" y="135361"/>
                  </a:lnTo>
                  <a:lnTo>
                    <a:pt x="63735" y="133185"/>
                  </a:lnTo>
                  <a:lnTo>
                    <a:pt x="78008" y="131788"/>
                  </a:lnTo>
                  <a:lnTo>
                    <a:pt x="83802" y="133291"/>
                  </a:lnTo>
                  <a:lnTo>
                    <a:pt x="92696" y="139429"/>
                  </a:lnTo>
                  <a:lnTo>
                    <a:pt x="98632" y="147922"/>
                  </a:lnTo>
                  <a:lnTo>
                    <a:pt x="106234" y="174062"/>
                  </a:lnTo>
                  <a:lnTo>
                    <a:pt x="108708" y="201407"/>
                  </a:lnTo>
                  <a:lnTo>
                    <a:pt x="113420" y="224744"/>
                  </a:lnTo>
                  <a:lnTo>
                    <a:pt x="114439" y="235571"/>
                  </a:lnTo>
                  <a:lnTo>
                    <a:pt x="118480" y="243083"/>
                  </a:lnTo>
                  <a:lnTo>
                    <a:pt x="125395" y="2514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SMARTInkShape-703"/>
            <p:cNvSpPr/>
            <p:nvPr>
              <p:custDataLst>
                <p:tags r:id="rId12"/>
              </p:custDataLst>
            </p:nvPr>
          </p:nvSpPr>
          <p:spPr>
            <a:xfrm>
              <a:off x="5520718" y="3571875"/>
              <a:ext cx="125703" cy="188596"/>
            </a:xfrm>
            <a:custGeom>
              <a:avLst/>
              <a:gdLst/>
              <a:ahLst/>
              <a:cxnLst/>
              <a:rect l="0" t="0" r="0" b="0"/>
              <a:pathLst>
                <a:path w="125703" h="188596">
                  <a:moveTo>
                    <a:pt x="79982" y="0"/>
                  </a:moveTo>
                  <a:lnTo>
                    <a:pt x="79982" y="0"/>
                  </a:lnTo>
                  <a:lnTo>
                    <a:pt x="75061" y="4921"/>
                  </a:lnTo>
                  <a:lnTo>
                    <a:pt x="68793" y="25347"/>
                  </a:lnTo>
                  <a:lnTo>
                    <a:pt x="68552" y="34289"/>
                  </a:lnTo>
                  <a:lnTo>
                    <a:pt x="78300" y="25177"/>
                  </a:lnTo>
                  <a:lnTo>
                    <a:pt x="85741" y="21624"/>
                  </a:lnTo>
                  <a:lnTo>
                    <a:pt x="87632" y="20131"/>
                  </a:lnTo>
                  <a:lnTo>
                    <a:pt x="93118" y="18472"/>
                  </a:lnTo>
                  <a:lnTo>
                    <a:pt x="99155" y="17100"/>
                  </a:lnTo>
                  <a:lnTo>
                    <a:pt x="103956" y="14373"/>
                  </a:lnTo>
                  <a:lnTo>
                    <a:pt x="106124" y="14027"/>
                  </a:lnTo>
                  <a:lnTo>
                    <a:pt x="108205" y="14431"/>
                  </a:lnTo>
                  <a:lnTo>
                    <a:pt x="114168" y="16341"/>
                  </a:lnTo>
                  <a:lnTo>
                    <a:pt x="116108" y="16609"/>
                  </a:lnTo>
                  <a:lnTo>
                    <a:pt x="117401" y="17423"/>
                  </a:lnTo>
                  <a:lnTo>
                    <a:pt x="118263" y="18600"/>
                  </a:lnTo>
                  <a:lnTo>
                    <a:pt x="118838" y="20020"/>
                  </a:lnTo>
                  <a:lnTo>
                    <a:pt x="119856" y="20967"/>
                  </a:lnTo>
                  <a:lnTo>
                    <a:pt x="122681" y="22018"/>
                  </a:lnTo>
                  <a:lnTo>
                    <a:pt x="123687" y="22934"/>
                  </a:lnTo>
                  <a:lnTo>
                    <a:pt x="124806" y="25644"/>
                  </a:lnTo>
                  <a:lnTo>
                    <a:pt x="125437" y="33774"/>
                  </a:lnTo>
                  <a:lnTo>
                    <a:pt x="119866" y="59136"/>
                  </a:lnTo>
                  <a:lnTo>
                    <a:pt x="112178" y="76004"/>
                  </a:lnTo>
                  <a:lnTo>
                    <a:pt x="98874" y="102460"/>
                  </a:lnTo>
                  <a:lnTo>
                    <a:pt x="81188" y="127432"/>
                  </a:lnTo>
                  <a:lnTo>
                    <a:pt x="52676" y="150152"/>
                  </a:lnTo>
                  <a:lnTo>
                    <a:pt x="41874" y="157412"/>
                  </a:lnTo>
                  <a:lnTo>
                    <a:pt x="27519" y="159677"/>
                  </a:lnTo>
                  <a:lnTo>
                    <a:pt x="18153" y="159918"/>
                  </a:lnTo>
                  <a:lnTo>
                    <a:pt x="15903" y="159317"/>
                  </a:lnTo>
                  <a:lnTo>
                    <a:pt x="14403" y="158281"/>
                  </a:lnTo>
                  <a:lnTo>
                    <a:pt x="2406" y="144077"/>
                  </a:lnTo>
                  <a:lnTo>
                    <a:pt x="453" y="130930"/>
                  </a:lnTo>
                  <a:lnTo>
                    <a:pt x="0" y="104745"/>
                  </a:lnTo>
                  <a:lnTo>
                    <a:pt x="3014" y="93336"/>
                  </a:lnTo>
                  <a:lnTo>
                    <a:pt x="9722" y="82666"/>
                  </a:lnTo>
                  <a:lnTo>
                    <a:pt x="13406" y="78439"/>
                  </a:lnTo>
                  <a:lnTo>
                    <a:pt x="17161" y="76136"/>
                  </a:lnTo>
                  <a:lnTo>
                    <a:pt x="24746" y="74659"/>
                  </a:lnTo>
                  <a:lnTo>
                    <a:pt x="30454" y="74403"/>
                  </a:lnTo>
                  <a:lnTo>
                    <a:pt x="34263" y="76036"/>
                  </a:lnTo>
                  <a:lnTo>
                    <a:pt x="36168" y="77361"/>
                  </a:lnTo>
                  <a:lnTo>
                    <a:pt x="53312" y="101888"/>
                  </a:lnTo>
                  <a:lnTo>
                    <a:pt x="67282" y="127689"/>
                  </a:lnTo>
                  <a:lnTo>
                    <a:pt x="78791" y="144579"/>
                  </a:lnTo>
                  <a:lnTo>
                    <a:pt x="87037" y="158831"/>
                  </a:lnTo>
                  <a:lnTo>
                    <a:pt x="100996" y="174351"/>
                  </a:lnTo>
                  <a:lnTo>
                    <a:pt x="125702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SMARTInkShape-704"/>
            <p:cNvSpPr/>
            <p:nvPr>
              <p:custDataLst>
                <p:tags r:id="rId13"/>
              </p:custDataLst>
            </p:nvPr>
          </p:nvSpPr>
          <p:spPr>
            <a:xfrm>
              <a:off x="5755005" y="3429108"/>
              <a:ext cx="131101" cy="130366"/>
            </a:xfrm>
            <a:custGeom>
              <a:avLst/>
              <a:gdLst/>
              <a:ahLst/>
              <a:cxnLst/>
              <a:rect l="0" t="0" r="0" b="0"/>
              <a:pathLst>
                <a:path w="131101" h="130366">
                  <a:moveTo>
                    <a:pt x="5715" y="39897"/>
                  </a:moveTo>
                  <a:lnTo>
                    <a:pt x="5715" y="39897"/>
                  </a:lnTo>
                  <a:lnTo>
                    <a:pt x="5715" y="42930"/>
                  </a:lnTo>
                  <a:lnTo>
                    <a:pt x="4021" y="46114"/>
                  </a:lnTo>
                  <a:lnTo>
                    <a:pt x="2681" y="47851"/>
                  </a:lnTo>
                  <a:lnTo>
                    <a:pt x="1191" y="53169"/>
                  </a:lnTo>
                  <a:lnTo>
                    <a:pt x="235" y="66931"/>
                  </a:lnTo>
                  <a:lnTo>
                    <a:pt x="3103" y="78105"/>
                  </a:lnTo>
                  <a:lnTo>
                    <a:pt x="13441" y="100866"/>
                  </a:lnTo>
                  <a:lnTo>
                    <a:pt x="18885" y="106788"/>
                  </a:lnTo>
                  <a:lnTo>
                    <a:pt x="24903" y="112171"/>
                  </a:lnTo>
                  <a:lnTo>
                    <a:pt x="29695" y="118797"/>
                  </a:lnTo>
                  <a:lnTo>
                    <a:pt x="32496" y="121072"/>
                  </a:lnTo>
                  <a:lnTo>
                    <a:pt x="57444" y="129150"/>
                  </a:lnTo>
                  <a:lnTo>
                    <a:pt x="65959" y="130365"/>
                  </a:lnTo>
                  <a:lnTo>
                    <a:pt x="77893" y="128015"/>
                  </a:lnTo>
                  <a:lnTo>
                    <a:pt x="105867" y="117877"/>
                  </a:lnTo>
                  <a:lnTo>
                    <a:pt x="114836" y="112250"/>
                  </a:lnTo>
                  <a:lnTo>
                    <a:pt x="123554" y="100097"/>
                  </a:lnTo>
                  <a:lnTo>
                    <a:pt x="128825" y="89202"/>
                  </a:lnTo>
                  <a:lnTo>
                    <a:pt x="131100" y="67313"/>
                  </a:lnTo>
                  <a:lnTo>
                    <a:pt x="128309" y="54017"/>
                  </a:lnTo>
                  <a:lnTo>
                    <a:pt x="121042" y="38147"/>
                  </a:lnTo>
                  <a:lnTo>
                    <a:pt x="100721" y="15781"/>
                  </a:lnTo>
                  <a:lnTo>
                    <a:pt x="81883" y="4038"/>
                  </a:lnTo>
                  <a:lnTo>
                    <a:pt x="70475" y="1121"/>
                  </a:lnTo>
                  <a:lnTo>
                    <a:pt x="42704" y="0"/>
                  </a:lnTo>
                  <a:lnTo>
                    <a:pt x="34643" y="3326"/>
                  </a:lnTo>
                  <a:lnTo>
                    <a:pt x="22153" y="12776"/>
                  </a:lnTo>
                  <a:lnTo>
                    <a:pt x="15595" y="21843"/>
                  </a:lnTo>
                  <a:lnTo>
                    <a:pt x="8325" y="40211"/>
                  </a:lnTo>
                  <a:lnTo>
                    <a:pt x="4174" y="59332"/>
                  </a:lnTo>
                  <a:lnTo>
                    <a:pt x="0" y="684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SMARTInkShape-705"/>
            <p:cNvSpPr/>
            <p:nvPr>
              <p:custDataLst>
                <p:tags r:id="rId14"/>
              </p:custDataLst>
            </p:nvPr>
          </p:nvSpPr>
          <p:spPr>
            <a:xfrm>
              <a:off x="5760729" y="3497580"/>
              <a:ext cx="222877" cy="302896"/>
            </a:xfrm>
            <a:custGeom>
              <a:avLst/>
              <a:gdLst/>
              <a:ahLst/>
              <a:cxnLst/>
              <a:rect l="0" t="0" r="0" b="0"/>
              <a:pathLst>
                <a:path w="222877" h="302896">
                  <a:moveTo>
                    <a:pt x="222876" y="0"/>
                  </a:moveTo>
                  <a:lnTo>
                    <a:pt x="222876" y="0"/>
                  </a:lnTo>
                  <a:lnTo>
                    <a:pt x="222876" y="4921"/>
                  </a:lnTo>
                  <a:lnTo>
                    <a:pt x="218949" y="10121"/>
                  </a:lnTo>
                  <a:lnTo>
                    <a:pt x="217056" y="15416"/>
                  </a:lnTo>
                  <a:lnTo>
                    <a:pt x="191486" y="42773"/>
                  </a:lnTo>
                  <a:lnTo>
                    <a:pt x="165355" y="68945"/>
                  </a:lnTo>
                  <a:lnTo>
                    <a:pt x="138230" y="91512"/>
                  </a:lnTo>
                  <a:lnTo>
                    <a:pt x="115951" y="108606"/>
                  </a:lnTo>
                  <a:lnTo>
                    <a:pt x="93899" y="125736"/>
                  </a:lnTo>
                  <a:lnTo>
                    <a:pt x="69058" y="150284"/>
                  </a:lnTo>
                  <a:lnTo>
                    <a:pt x="45807" y="176371"/>
                  </a:lnTo>
                  <a:lnTo>
                    <a:pt x="27433" y="199868"/>
                  </a:lnTo>
                  <a:lnTo>
                    <a:pt x="13267" y="222854"/>
                  </a:lnTo>
                  <a:lnTo>
                    <a:pt x="2774" y="250821"/>
                  </a:lnTo>
                  <a:lnTo>
                    <a:pt x="154" y="278193"/>
                  </a:lnTo>
                  <a:lnTo>
                    <a:pt x="0" y="295149"/>
                  </a:lnTo>
                  <a:lnTo>
                    <a:pt x="1688" y="297970"/>
                  </a:lnTo>
                  <a:lnTo>
                    <a:pt x="5706" y="302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SMARTInkShape-706"/>
            <p:cNvSpPr/>
            <p:nvPr>
              <p:custDataLst>
                <p:tags r:id="rId15"/>
              </p:custDataLst>
            </p:nvPr>
          </p:nvSpPr>
          <p:spPr>
            <a:xfrm>
              <a:off x="5806780" y="3697605"/>
              <a:ext cx="142506" cy="171222"/>
            </a:xfrm>
            <a:custGeom>
              <a:avLst/>
              <a:gdLst/>
              <a:ahLst/>
              <a:cxnLst/>
              <a:rect l="0" t="0" r="0" b="0"/>
              <a:pathLst>
                <a:path w="142506" h="171222">
                  <a:moveTo>
                    <a:pt x="51095" y="0"/>
                  </a:moveTo>
                  <a:lnTo>
                    <a:pt x="51095" y="0"/>
                  </a:lnTo>
                  <a:lnTo>
                    <a:pt x="39516" y="13272"/>
                  </a:lnTo>
                  <a:lnTo>
                    <a:pt x="20491" y="40724"/>
                  </a:lnTo>
                  <a:lnTo>
                    <a:pt x="7436" y="68593"/>
                  </a:lnTo>
                  <a:lnTo>
                    <a:pt x="2246" y="81989"/>
                  </a:lnTo>
                  <a:lnTo>
                    <a:pt x="0" y="105812"/>
                  </a:lnTo>
                  <a:lnTo>
                    <a:pt x="4290" y="125676"/>
                  </a:lnTo>
                  <a:lnTo>
                    <a:pt x="10063" y="138484"/>
                  </a:lnTo>
                  <a:lnTo>
                    <a:pt x="19535" y="149688"/>
                  </a:lnTo>
                  <a:lnTo>
                    <a:pt x="45429" y="165576"/>
                  </a:lnTo>
                  <a:lnTo>
                    <a:pt x="53022" y="168839"/>
                  </a:lnTo>
                  <a:lnTo>
                    <a:pt x="79789" y="171221"/>
                  </a:lnTo>
                  <a:lnTo>
                    <a:pt x="91841" y="170747"/>
                  </a:lnTo>
                  <a:lnTo>
                    <a:pt x="107065" y="163486"/>
                  </a:lnTo>
                  <a:lnTo>
                    <a:pt x="126229" y="147449"/>
                  </a:lnTo>
                  <a:lnTo>
                    <a:pt x="138632" y="127367"/>
                  </a:lnTo>
                  <a:lnTo>
                    <a:pt x="141764" y="112977"/>
                  </a:lnTo>
                  <a:lnTo>
                    <a:pt x="142505" y="87393"/>
                  </a:lnTo>
                  <a:lnTo>
                    <a:pt x="137966" y="72343"/>
                  </a:lnTo>
                  <a:lnTo>
                    <a:pt x="126593" y="49526"/>
                  </a:lnTo>
                  <a:lnTo>
                    <a:pt x="116998" y="38734"/>
                  </a:lnTo>
                  <a:lnTo>
                    <a:pt x="94842" y="21695"/>
                  </a:lnTo>
                  <a:lnTo>
                    <a:pt x="67099" y="12888"/>
                  </a:lnTo>
                  <a:lnTo>
                    <a:pt x="62018" y="12078"/>
                  </a:lnTo>
                  <a:lnTo>
                    <a:pt x="3966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5" name="SMARTInkShape-Group123"/>
          <p:cNvGrpSpPr/>
          <p:nvPr/>
        </p:nvGrpSpPr>
        <p:grpSpPr>
          <a:xfrm>
            <a:off x="2348865" y="2480316"/>
            <a:ext cx="937183" cy="377164"/>
            <a:chOff x="2348865" y="2480316"/>
            <a:chExt cx="937183" cy="377164"/>
          </a:xfrm>
        </p:grpSpPr>
        <p:sp>
          <p:nvSpPr>
            <p:cNvPr id="37" name="SMARTInkShape-707"/>
            <p:cNvSpPr/>
            <p:nvPr>
              <p:custDataLst>
                <p:tags r:id="rId3"/>
              </p:custDataLst>
            </p:nvPr>
          </p:nvSpPr>
          <p:spPr>
            <a:xfrm>
              <a:off x="2366880" y="2480316"/>
              <a:ext cx="113330" cy="316498"/>
            </a:xfrm>
            <a:custGeom>
              <a:avLst/>
              <a:gdLst/>
              <a:ahLst/>
              <a:cxnLst/>
              <a:rect l="0" t="0" r="0" b="0"/>
              <a:pathLst>
                <a:path w="113330" h="316498">
                  <a:moveTo>
                    <a:pt x="33420" y="5709"/>
                  </a:moveTo>
                  <a:lnTo>
                    <a:pt x="33420" y="5709"/>
                  </a:lnTo>
                  <a:lnTo>
                    <a:pt x="24906" y="5709"/>
                  </a:lnTo>
                  <a:lnTo>
                    <a:pt x="23934" y="5074"/>
                  </a:lnTo>
                  <a:lnTo>
                    <a:pt x="23286" y="4015"/>
                  </a:lnTo>
                  <a:lnTo>
                    <a:pt x="22066" y="229"/>
                  </a:lnTo>
                  <a:lnTo>
                    <a:pt x="16512" y="0"/>
                  </a:lnTo>
                  <a:lnTo>
                    <a:pt x="15654" y="9742"/>
                  </a:lnTo>
                  <a:lnTo>
                    <a:pt x="13247" y="13428"/>
                  </a:lnTo>
                  <a:lnTo>
                    <a:pt x="7762" y="37643"/>
                  </a:lnTo>
                  <a:lnTo>
                    <a:pt x="3536" y="63301"/>
                  </a:lnTo>
                  <a:lnTo>
                    <a:pt x="0" y="82772"/>
                  </a:lnTo>
                  <a:lnTo>
                    <a:pt x="4127" y="106582"/>
                  </a:lnTo>
                  <a:lnTo>
                    <a:pt x="5001" y="109153"/>
                  </a:lnTo>
                  <a:lnTo>
                    <a:pt x="6219" y="110867"/>
                  </a:lnTo>
                  <a:lnTo>
                    <a:pt x="12736" y="116651"/>
                  </a:lnTo>
                  <a:lnTo>
                    <a:pt x="14551" y="117135"/>
                  </a:lnTo>
                  <a:lnTo>
                    <a:pt x="16396" y="116823"/>
                  </a:lnTo>
                  <a:lnTo>
                    <a:pt x="20774" y="115418"/>
                  </a:lnTo>
                  <a:lnTo>
                    <a:pt x="29744" y="113992"/>
                  </a:lnTo>
                  <a:lnTo>
                    <a:pt x="43841" y="106383"/>
                  </a:lnTo>
                  <a:lnTo>
                    <a:pt x="49270" y="101041"/>
                  </a:lnTo>
                  <a:lnTo>
                    <a:pt x="60963" y="87264"/>
                  </a:lnTo>
                  <a:lnTo>
                    <a:pt x="77562" y="73050"/>
                  </a:lnTo>
                  <a:lnTo>
                    <a:pt x="82884" y="66753"/>
                  </a:lnTo>
                  <a:lnTo>
                    <a:pt x="94955" y="55844"/>
                  </a:lnTo>
                  <a:lnTo>
                    <a:pt x="113089" y="34641"/>
                  </a:lnTo>
                  <a:lnTo>
                    <a:pt x="113329" y="37424"/>
                  </a:lnTo>
                  <a:lnTo>
                    <a:pt x="111692" y="40548"/>
                  </a:lnTo>
                  <a:lnTo>
                    <a:pt x="92302" y="66278"/>
                  </a:lnTo>
                  <a:lnTo>
                    <a:pt x="80423" y="90792"/>
                  </a:lnTo>
                  <a:lnTo>
                    <a:pt x="68739" y="117201"/>
                  </a:lnTo>
                  <a:lnTo>
                    <a:pt x="60959" y="142390"/>
                  </a:lnTo>
                  <a:lnTo>
                    <a:pt x="54632" y="169961"/>
                  </a:lnTo>
                  <a:lnTo>
                    <a:pt x="50679" y="190470"/>
                  </a:lnTo>
                  <a:lnTo>
                    <a:pt x="46806" y="211650"/>
                  </a:lnTo>
                  <a:lnTo>
                    <a:pt x="42967" y="231647"/>
                  </a:lnTo>
                  <a:lnTo>
                    <a:pt x="37237" y="257721"/>
                  </a:lnTo>
                  <a:lnTo>
                    <a:pt x="34551" y="281533"/>
                  </a:lnTo>
                  <a:lnTo>
                    <a:pt x="33519" y="308676"/>
                  </a:lnTo>
                  <a:lnTo>
                    <a:pt x="33440" y="316497"/>
                  </a:lnTo>
                  <a:lnTo>
                    <a:pt x="33429" y="315710"/>
                  </a:lnTo>
                  <a:lnTo>
                    <a:pt x="23020" y="299035"/>
                  </a:lnTo>
                  <a:lnTo>
                    <a:pt x="21990" y="2914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SMARTInkShape-708"/>
            <p:cNvSpPr/>
            <p:nvPr>
              <p:custDataLst>
                <p:tags r:id="rId4"/>
              </p:custDataLst>
            </p:nvPr>
          </p:nvSpPr>
          <p:spPr>
            <a:xfrm>
              <a:off x="2348865" y="2640330"/>
              <a:ext cx="188596" cy="45721"/>
            </a:xfrm>
            <a:custGeom>
              <a:avLst/>
              <a:gdLst/>
              <a:ahLst/>
              <a:cxnLst/>
              <a:rect l="0" t="0" r="0" b="0"/>
              <a:pathLst>
                <a:path w="188596" h="45721">
                  <a:moveTo>
                    <a:pt x="0" y="45720"/>
                  </a:moveTo>
                  <a:lnTo>
                    <a:pt x="0" y="45720"/>
                  </a:lnTo>
                  <a:lnTo>
                    <a:pt x="27656" y="45720"/>
                  </a:lnTo>
                  <a:lnTo>
                    <a:pt x="52650" y="45720"/>
                  </a:lnTo>
                  <a:lnTo>
                    <a:pt x="80170" y="44027"/>
                  </a:lnTo>
                  <a:lnTo>
                    <a:pt x="102902" y="37765"/>
                  </a:lnTo>
                  <a:lnTo>
                    <a:pt x="129664" y="33706"/>
                  </a:lnTo>
                  <a:lnTo>
                    <a:pt x="156751" y="21505"/>
                  </a:lnTo>
                  <a:lnTo>
                    <a:pt x="183164" y="4898"/>
                  </a:lnTo>
                  <a:lnTo>
                    <a:pt x="18859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SMARTInkShape-709"/>
            <p:cNvSpPr/>
            <p:nvPr>
              <p:custDataLst>
                <p:tags r:id="rId5"/>
              </p:custDataLst>
            </p:nvPr>
          </p:nvSpPr>
          <p:spPr>
            <a:xfrm>
              <a:off x="3080385" y="2497798"/>
              <a:ext cx="205663" cy="182538"/>
            </a:xfrm>
            <a:custGeom>
              <a:avLst/>
              <a:gdLst/>
              <a:ahLst/>
              <a:cxnLst/>
              <a:rect l="0" t="0" r="0" b="0"/>
              <a:pathLst>
                <a:path w="205663" h="182538">
                  <a:moveTo>
                    <a:pt x="0" y="159677"/>
                  </a:moveTo>
                  <a:lnTo>
                    <a:pt x="0" y="159677"/>
                  </a:lnTo>
                  <a:lnTo>
                    <a:pt x="0" y="165157"/>
                  </a:lnTo>
                  <a:lnTo>
                    <a:pt x="25537" y="143781"/>
                  </a:lnTo>
                  <a:lnTo>
                    <a:pt x="35789" y="134153"/>
                  </a:lnTo>
                  <a:lnTo>
                    <a:pt x="48650" y="119522"/>
                  </a:lnTo>
                  <a:lnTo>
                    <a:pt x="62040" y="106504"/>
                  </a:lnTo>
                  <a:lnTo>
                    <a:pt x="85653" y="78323"/>
                  </a:lnTo>
                  <a:lnTo>
                    <a:pt x="98827" y="63817"/>
                  </a:lnTo>
                  <a:lnTo>
                    <a:pt x="125375" y="39776"/>
                  </a:lnTo>
                  <a:lnTo>
                    <a:pt x="151011" y="13749"/>
                  </a:lnTo>
                  <a:lnTo>
                    <a:pt x="170979" y="1394"/>
                  </a:lnTo>
                  <a:lnTo>
                    <a:pt x="178977" y="0"/>
                  </a:lnTo>
                  <a:lnTo>
                    <a:pt x="182838" y="1503"/>
                  </a:lnTo>
                  <a:lnTo>
                    <a:pt x="196212" y="13100"/>
                  </a:lnTo>
                  <a:lnTo>
                    <a:pt x="198330" y="18543"/>
                  </a:lnTo>
                  <a:lnTo>
                    <a:pt x="204846" y="43574"/>
                  </a:lnTo>
                  <a:lnTo>
                    <a:pt x="205662" y="66341"/>
                  </a:lnTo>
                  <a:lnTo>
                    <a:pt x="204011" y="72263"/>
                  </a:lnTo>
                  <a:lnTo>
                    <a:pt x="196622" y="87817"/>
                  </a:lnTo>
                  <a:lnTo>
                    <a:pt x="188229" y="113988"/>
                  </a:lnTo>
                  <a:lnTo>
                    <a:pt x="173341" y="139253"/>
                  </a:lnTo>
                  <a:lnTo>
                    <a:pt x="160019" y="165423"/>
                  </a:lnTo>
                  <a:lnTo>
                    <a:pt x="154423" y="175956"/>
                  </a:lnTo>
                  <a:lnTo>
                    <a:pt x="148590" y="1825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SMARTInkShape-710"/>
            <p:cNvSpPr/>
            <p:nvPr>
              <p:custDataLst>
                <p:tags r:id="rId6"/>
              </p:custDataLst>
            </p:nvPr>
          </p:nvSpPr>
          <p:spPr>
            <a:xfrm>
              <a:off x="2931795" y="2566035"/>
              <a:ext cx="268576" cy="291445"/>
            </a:xfrm>
            <a:custGeom>
              <a:avLst/>
              <a:gdLst/>
              <a:ahLst/>
              <a:cxnLst/>
              <a:rect l="0" t="0" r="0" b="0"/>
              <a:pathLst>
                <a:path w="268576" h="291445">
                  <a:moveTo>
                    <a:pt x="0" y="285750"/>
                  </a:moveTo>
                  <a:lnTo>
                    <a:pt x="0" y="285750"/>
                  </a:lnTo>
                  <a:lnTo>
                    <a:pt x="3034" y="285750"/>
                  </a:lnTo>
                  <a:lnTo>
                    <a:pt x="3928" y="286385"/>
                  </a:lnTo>
                  <a:lnTo>
                    <a:pt x="4523" y="287443"/>
                  </a:lnTo>
                  <a:lnTo>
                    <a:pt x="4921" y="288784"/>
                  </a:lnTo>
                  <a:lnTo>
                    <a:pt x="5820" y="289677"/>
                  </a:lnTo>
                  <a:lnTo>
                    <a:pt x="8514" y="290670"/>
                  </a:lnTo>
                  <a:lnTo>
                    <a:pt x="24788" y="291444"/>
                  </a:lnTo>
                  <a:lnTo>
                    <a:pt x="28585" y="289762"/>
                  </a:lnTo>
                  <a:lnTo>
                    <a:pt x="55580" y="272385"/>
                  </a:lnTo>
                  <a:lnTo>
                    <a:pt x="81215" y="250119"/>
                  </a:lnTo>
                  <a:lnTo>
                    <a:pt x="98584" y="231598"/>
                  </a:lnTo>
                  <a:lnTo>
                    <a:pt x="117383" y="203714"/>
                  </a:lnTo>
                  <a:lnTo>
                    <a:pt x="144298" y="175200"/>
                  </a:lnTo>
                  <a:lnTo>
                    <a:pt x="166800" y="148331"/>
                  </a:lnTo>
                  <a:lnTo>
                    <a:pt x="183710" y="119981"/>
                  </a:lnTo>
                  <a:lnTo>
                    <a:pt x="205967" y="92071"/>
                  </a:lnTo>
                  <a:lnTo>
                    <a:pt x="226474" y="67785"/>
                  </a:lnTo>
                  <a:lnTo>
                    <a:pt x="246502" y="42175"/>
                  </a:lnTo>
                  <a:lnTo>
                    <a:pt x="260918" y="15891"/>
                  </a:lnTo>
                  <a:lnTo>
                    <a:pt x="267467" y="7180"/>
                  </a:lnTo>
                  <a:lnTo>
                    <a:pt x="268575" y="273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SMARTInkShape-711"/>
            <p:cNvSpPr/>
            <p:nvPr>
              <p:custDataLst>
                <p:tags r:id="rId7"/>
              </p:custDataLst>
            </p:nvPr>
          </p:nvSpPr>
          <p:spPr>
            <a:xfrm>
              <a:off x="2904014" y="2766182"/>
              <a:ext cx="56334" cy="74055"/>
            </a:xfrm>
            <a:custGeom>
              <a:avLst/>
              <a:gdLst/>
              <a:ahLst/>
              <a:cxnLst/>
              <a:rect l="0" t="0" r="0" b="0"/>
              <a:pathLst>
                <a:path w="56334" h="74055">
                  <a:moveTo>
                    <a:pt x="4921" y="34168"/>
                  </a:moveTo>
                  <a:lnTo>
                    <a:pt x="4921" y="34168"/>
                  </a:lnTo>
                  <a:lnTo>
                    <a:pt x="4921" y="48327"/>
                  </a:lnTo>
                  <a:lnTo>
                    <a:pt x="3228" y="51679"/>
                  </a:lnTo>
                  <a:lnTo>
                    <a:pt x="1887" y="53462"/>
                  </a:lnTo>
                  <a:lnTo>
                    <a:pt x="398" y="58830"/>
                  </a:lnTo>
                  <a:lnTo>
                    <a:pt x="0" y="62039"/>
                  </a:lnTo>
                  <a:lnTo>
                    <a:pt x="1252" y="67298"/>
                  </a:lnTo>
                  <a:lnTo>
                    <a:pt x="2475" y="69590"/>
                  </a:lnTo>
                  <a:lnTo>
                    <a:pt x="3926" y="71117"/>
                  </a:lnTo>
                  <a:lnTo>
                    <a:pt x="7230" y="72815"/>
                  </a:lnTo>
                  <a:lnTo>
                    <a:pt x="18292" y="74054"/>
                  </a:lnTo>
                  <a:lnTo>
                    <a:pt x="22082" y="72427"/>
                  </a:lnTo>
                  <a:lnTo>
                    <a:pt x="25883" y="70222"/>
                  </a:lnTo>
                  <a:lnTo>
                    <a:pt x="31593" y="68346"/>
                  </a:lnTo>
                  <a:lnTo>
                    <a:pt x="35402" y="65656"/>
                  </a:lnTo>
                  <a:lnTo>
                    <a:pt x="37518" y="62345"/>
                  </a:lnTo>
                  <a:lnTo>
                    <a:pt x="39094" y="58756"/>
                  </a:lnTo>
                  <a:lnTo>
                    <a:pt x="48258" y="46852"/>
                  </a:lnTo>
                  <a:lnTo>
                    <a:pt x="55764" y="18979"/>
                  </a:lnTo>
                  <a:lnTo>
                    <a:pt x="56333" y="1269"/>
                  </a:lnTo>
                  <a:lnTo>
                    <a:pt x="55706" y="805"/>
                  </a:lnTo>
                  <a:lnTo>
                    <a:pt x="51789" y="153"/>
                  </a:lnTo>
                  <a:lnTo>
                    <a:pt x="48399" y="0"/>
                  </a:lnTo>
                  <a:lnTo>
                    <a:pt x="44777" y="1625"/>
                  </a:lnTo>
                  <a:lnTo>
                    <a:pt x="17892" y="18762"/>
                  </a:lnTo>
                  <a:lnTo>
                    <a:pt x="12069" y="26539"/>
                  </a:lnTo>
                  <a:lnTo>
                    <a:pt x="11273" y="29295"/>
                  </a:lnTo>
                  <a:lnTo>
                    <a:pt x="10636" y="341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SMARTInkShape-712"/>
            <p:cNvSpPr/>
            <p:nvPr>
              <p:custDataLst>
                <p:tags r:id="rId8"/>
              </p:custDataLst>
            </p:nvPr>
          </p:nvSpPr>
          <p:spPr>
            <a:xfrm>
              <a:off x="2537491" y="2554605"/>
              <a:ext cx="197288" cy="255614"/>
            </a:xfrm>
            <a:custGeom>
              <a:avLst/>
              <a:gdLst/>
              <a:ahLst/>
              <a:cxnLst/>
              <a:rect l="0" t="0" r="0" b="0"/>
              <a:pathLst>
                <a:path w="197288" h="255614">
                  <a:moveTo>
                    <a:pt x="68549" y="0"/>
                  </a:moveTo>
                  <a:lnTo>
                    <a:pt x="68549" y="0"/>
                  </a:lnTo>
                  <a:lnTo>
                    <a:pt x="74194" y="5645"/>
                  </a:lnTo>
                  <a:lnTo>
                    <a:pt x="71210" y="8728"/>
                  </a:lnTo>
                  <a:lnTo>
                    <a:pt x="69732" y="11922"/>
                  </a:lnTo>
                  <a:lnTo>
                    <a:pt x="69337" y="13663"/>
                  </a:lnTo>
                  <a:lnTo>
                    <a:pt x="65513" y="17291"/>
                  </a:lnTo>
                  <a:lnTo>
                    <a:pt x="60214" y="21655"/>
                  </a:lnTo>
                  <a:lnTo>
                    <a:pt x="46622" y="44511"/>
                  </a:lnTo>
                  <a:lnTo>
                    <a:pt x="32797" y="68976"/>
                  </a:lnTo>
                  <a:lnTo>
                    <a:pt x="24795" y="90217"/>
                  </a:lnTo>
                  <a:lnTo>
                    <a:pt x="12728" y="118456"/>
                  </a:lnTo>
                  <a:lnTo>
                    <a:pt x="4042" y="142567"/>
                  </a:lnTo>
                  <a:lnTo>
                    <a:pt x="506" y="160669"/>
                  </a:lnTo>
                  <a:lnTo>
                    <a:pt x="0" y="173853"/>
                  </a:lnTo>
                  <a:lnTo>
                    <a:pt x="625" y="174957"/>
                  </a:lnTo>
                  <a:lnTo>
                    <a:pt x="1676" y="175693"/>
                  </a:lnTo>
                  <a:lnTo>
                    <a:pt x="4538" y="177146"/>
                  </a:lnTo>
                  <a:lnTo>
                    <a:pt x="9719" y="180899"/>
                  </a:lnTo>
                  <a:lnTo>
                    <a:pt x="13404" y="181999"/>
                  </a:lnTo>
                  <a:lnTo>
                    <a:pt x="15276" y="181658"/>
                  </a:lnTo>
                  <a:lnTo>
                    <a:pt x="22842" y="178240"/>
                  </a:lnTo>
                  <a:lnTo>
                    <a:pt x="30241" y="175791"/>
                  </a:lnTo>
                  <a:lnTo>
                    <a:pt x="38784" y="171043"/>
                  </a:lnTo>
                  <a:lnTo>
                    <a:pt x="63646" y="152266"/>
                  </a:lnTo>
                  <a:lnTo>
                    <a:pt x="67731" y="145940"/>
                  </a:lnTo>
                  <a:lnTo>
                    <a:pt x="72046" y="143148"/>
                  </a:lnTo>
                  <a:lnTo>
                    <a:pt x="74177" y="137431"/>
                  </a:lnTo>
                  <a:lnTo>
                    <a:pt x="74256" y="145138"/>
                  </a:lnTo>
                  <a:lnTo>
                    <a:pt x="62685" y="173306"/>
                  </a:lnTo>
                  <a:lnTo>
                    <a:pt x="53290" y="200269"/>
                  </a:lnTo>
                  <a:lnTo>
                    <a:pt x="43782" y="228632"/>
                  </a:lnTo>
                  <a:lnTo>
                    <a:pt x="41102" y="242720"/>
                  </a:lnTo>
                  <a:lnTo>
                    <a:pt x="41996" y="246269"/>
                  </a:lnTo>
                  <a:lnTo>
                    <a:pt x="49914" y="255613"/>
                  </a:lnTo>
                  <a:lnTo>
                    <a:pt x="51046" y="255499"/>
                  </a:lnTo>
                  <a:lnTo>
                    <a:pt x="53997" y="253678"/>
                  </a:lnTo>
                  <a:lnTo>
                    <a:pt x="75393" y="227683"/>
                  </a:lnTo>
                  <a:lnTo>
                    <a:pt x="94644" y="202412"/>
                  </a:lnTo>
                  <a:lnTo>
                    <a:pt x="104668" y="187631"/>
                  </a:lnTo>
                  <a:lnTo>
                    <a:pt x="117089" y="177289"/>
                  </a:lnTo>
                  <a:lnTo>
                    <a:pt x="118054" y="175343"/>
                  </a:lnTo>
                  <a:lnTo>
                    <a:pt x="119332" y="174045"/>
                  </a:lnTo>
                  <a:lnTo>
                    <a:pt x="124735" y="171792"/>
                  </a:lnTo>
                  <a:lnTo>
                    <a:pt x="125056" y="172313"/>
                  </a:lnTo>
                  <a:lnTo>
                    <a:pt x="125413" y="174585"/>
                  </a:lnTo>
                  <a:lnTo>
                    <a:pt x="123879" y="177712"/>
                  </a:lnTo>
                  <a:lnTo>
                    <a:pt x="106617" y="204179"/>
                  </a:lnTo>
                  <a:lnTo>
                    <a:pt x="103959" y="215367"/>
                  </a:lnTo>
                  <a:lnTo>
                    <a:pt x="102937" y="235100"/>
                  </a:lnTo>
                  <a:lnTo>
                    <a:pt x="103540" y="236743"/>
                  </a:lnTo>
                  <a:lnTo>
                    <a:pt x="104576" y="237839"/>
                  </a:lnTo>
                  <a:lnTo>
                    <a:pt x="105902" y="238569"/>
                  </a:lnTo>
                  <a:lnTo>
                    <a:pt x="121196" y="239902"/>
                  </a:lnTo>
                  <a:lnTo>
                    <a:pt x="137540" y="233796"/>
                  </a:lnTo>
                  <a:lnTo>
                    <a:pt x="152450" y="226592"/>
                  </a:lnTo>
                  <a:lnTo>
                    <a:pt x="158332" y="221146"/>
                  </a:lnTo>
                  <a:lnTo>
                    <a:pt x="181181" y="196113"/>
                  </a:lnTo>
                  <a:lnTo>
                    <a:pt x="189411" y="181721"/>
                  </a:lnTo>
                  <a:lnTo>
                    <a:pt x="197287" y="153190"/>
                  </a:lnTo>
                  <a:lnTo>
                    <a:pt x="194801" y="141325"/>
                  </a:lnTo>
                  <a:lnTo>
                    <a:pt x="193357" y="139301"/>
                  </a:lnTo>
                  <a:lnTo>
                    <a:pt x="188366" y="135360"/>
                  </a:lnTo>
                  <a:lnTo>
                    <a:pt x="181914" y="133185"/>
                  </a:lnTo>
                  <a:lnTo>
                    <a:pt x="178416" y="132605"/>
                  </a:lnTo>
                  <a:lnTo>
                    <a:pt x="171142" y="133654"/>
                  </a:lnTo>
                  <a:lnTo>
                    <a:pt x="148405" y="141896"/>
                  </a:lnTo>
                  <a:lnTo>
                    <a:pt x="127835" y="158488"/>
                  </a:lnTo>
                  <a:lnTo>
                    <a:pt x="112719" y="185928"/>
                  </a:lnTo>
                  <a:lnTo>
                    <a:pt x="108920" y="198495"/>
                  </a:lnTo>
                  <a:lnTo>
                    <a:pt x="114269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SMARTInkShape-713"/>
            <p:cNvSpPr/>
            <p:nvPr>
              <p:custDataLst>
                <p:tags r:id="rId9"/>
              </p:custDataLst>
            </p:nvPr>
          </p:nvSpPr>
          <p:spPr>
            <a:xfrm>
              <a:off x="2754962" y="2726182"/>
              <a:ext cx="88444" cy="82777"/>
            </a:xfrm>
            <a:custGeom>
              <a:avLst/>
              <a:gdLst/>
              <a:ahLst/>
              <a:cxnLst/>
              <a:rect l="0" t="0" r="0" b="0"/>
              <a:pathLst>
                <a:path w="88444" h="82777">
                  <a:moveTo>
                    <a:pt x="22528" y="11303"/>
                  </a:moveTo>
                  <a:lnTo>
                    <a:pt x="22528" y="11303"/>
                  </a:lnTo>
                  <a:lnTo>
                    <a:pt x="22528" y="16223"/>
                  </a:lnTo>
                  <a:lnTo>
                    <a:pt x="9094" y="43866"/>
                  </a:lnTo>
                  <a:lnTo>
                    <a:pt x="1348" y="61068"/>
                  </a:lnTo>
                  <a:lnTo>
                    <a:pt x="0" y="73062"/>
                  </a:lnTo>
                  <a:lnTo>
                    <a:pt x="524" y="75336"/>
                  </a:lnTo>
                  <a:lnTo>
                    <a:pt x="1509" y="76852"/>
                  </a:lnTo>
                  <a:lnTo>
                    <a:pt x="10685" y="82318"/>
                  </a:lnTo>
                  <a:lnTo>
                    <a:pt x="13998" y="82776"/>
                  </a:lnTo>
                  <a:lnTo>
                    <a:pt x="32184" y="80389"/>
                  </a:lnTo>
                  <a:lnTo>
                    <a:pt x="39731" y="76721"/>
                  </a:lnTo>
                  <a:lnTo>
                    <a:pt x="66347" y="60982"/>
                  </a:lnTo>
                  <a:lnTo>
                    <a:pt x="72271" y="55396"/>
                  </a:lnTo>
                  <a:lnTo>
                    <a:pt x="82630" y="38394"/>
                  </a:lnTo>
                  <a:lnTo>
                    <a:pt x="88443" y="20279"/>
                  </a:lnTo>
                  <a:lnTo>
                    <a:pt x="87172" y="12964"/>
                  </a:lnTo>
                  <a:lnTo>
                    <a:pt x="82886" y="4740"/>
                  </a:lnTo>
                  <a:lnTo>
                    <a:pt x="79410" y="2036"/>
                  </a:lnTo>
                  <a:lnTo>
                    <a:pt x="75114" y="834"/>
                  </a:lnTo>
                  <a:lnTo>
                    <a:pt x="58373" y="0"/>
                  </a:lnTo>
                  <a:lnTo>
                    <a:pt x="50947" y="3316"/>
                  </a:lnTo>
                  <a:lnTo>
                    <a:pt x="24424" y="21824"/>
                  </a:lnTo>
                  <a:lnTo>
                    <a:pt x="10461" y="35630"/>
                  </a:lnTo>
                  <a:lnTo>
                    <a:pt x="660" y="55008"/>
                  </a:lnTo>
                  <a:lnTo>
                    <a:pt x="965" y="55680"/>
                  </a:lnTo>
                  <a:lnTo>
                    <a:pt x="1803" y="56128"/>
                  </a:lnTo>
                  <a:lnTo>
                    <a:pt x="5383" y="570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SMARTInkShape-714"/>
            <p:cNvSpPr/>
            <p:nvPr>
              <p:custDataLst>
                <p:tags r:id="rId10"/>
              </p:custDataLst>
            </p:nvPr>
          </p:nvSpPr>
          <p:spPr>
            <a:xfrm>
              <a:off x="2829329" y="2743200"/>
              <a:ext cx="82142" cy="77190"/>
            </a:xfrm>
            <a:custGeom>
              <a:avLst/>
              <a:gdLst/>
              <a:ahLst/>
              <a:cxnLst/>
              <a:rect l="0" t="0" r="0" b="0"/>
              <a:pathLst>
                <a:path w="82142" h="77190">
                  <a:moveTo>
                    <a:pt x="45316" y="0"/>
                  </a:moveTo>
                  <a:lnTo>
                    <a:pt x="45316" y="0"/>
                  </a:lnTo>
                  <a:lnTo>
                    <a:pt x="28053" y="18956"/>
                  </a:lnTo>
                  <a:lnTo>
                    <a:pt x="17995" y="32506"/>
                  </a:lnTo>
                  <a:lnTo>
                    <a:pt x="4198" y="49797"/>
                  </a:lnTo>
                  <a:lnTo>
                    <a:pt x="959" y="58005"/>
                  </a:lnTo>
                  <a:lnTo>
                    <a:pt x="0" y="67493"/>
                  </a:lnTo>
                  <a:lnTo>
                    <a:pt x="500" y="69760"/>
                  </a:lnTo>
                  <a:lnTo>
                    <a:pt x="1469" y="71272"/>
                  </a:lnTo>
                  <a:lnTo>
                    <a:pt x="10620" y="76732"/>
                  </a:lnTo>
                  <a:lnTo>
                    <a:pt x="13930" y="77189"/>
                  </a:lnTo>
                  <a:lnTo>
                    <a:pt x="31951" y="73998"/>
                  </a:lnTo>
                  <a:lnTo>
                    <a:pt x="52466" y="64577"/>
                  </a:lnTo>
                  <a:lnTo>
                    <a:pt x="57595" y="60874"/>
                  </a:lnTo>
                  <a:lnTo>
                    <a:pt x="66062" y="48760"/>
                  </a:lnTo>
                  <a:lnTo>
                    <a:pt x="79594" y="22815"/>
                  </a:lnTo>
                  <a:lnTo>
                    <a:pt x="81503" y="19020"/>
                  </a:lnTo>
                  <a:lnTo>
                    <a:pt x="82141" y="15855"/>
                  </a:lnTo>
                  <a:lnTo>
                    <a:pt x="81931" y="13110"/>
                  </a:lnTo>
                  <a:lnTo>
                    <a:pt x="79277" y="2761"/>
                  </a:lnTo>
                  <a:lnTo>
                    <a:pt x="78117" y="1841"/>
                  </a:lnTo>
                  <a:lnTo>
                    <a:pt x="76708" y="1227"/>
                  </a:lnTo>
                  <a:lnTo>
                    <a:pt x="68658" y="364"/>
                  </a:lnTo>
                  <a:lnTo>
                    <a:pt x="61829" y="3548"/>
                  </a:lnTo>
                  <a:lnTo>
                    <a:pt x="35754" y="21957"/>
                  </a:lnTo>
                  <a:lnTo>
                    <a:pt x="12489" y="49762"/>
                  </a:lnTo>
                  <a:lnTo>
                    <a:pt x="5311" y="628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8" name="SMARTInkShape-Group124"/>
          <p:cNvGrpSpPr/>
          <p:nvPr/>
        </p:nvGrpSpPr>
        <p:grpSpPr>
          <a:xfrm>
            <a:off x="2337435" y="2966085"/>
            <a:ext cx="148591" cy="97078"/>
            <a:chOff x="2337435" y="2966085"/>
            <a:chExt cx="148591" cy="97078"/>
          </a:xfrm>
        </p:grpSpPr>
        <p:sp>
          <p:nvSpPr>
            <p:cNvPr id="46" name="SMARTInkShape-715"/>
            <p:cNvSpPr/>
            <p:nvPr>
              <p:custDataLst>
                <p:tags r:id="rId1"/>
              </p:custDataLst>
            </p:nvPr>
          </p:nvSpPr>
          <p:spPr>
            <a:xfrm>
              <a:off x="2348865" y="2966085"/>
              <a:ext cx="114301" cy="57151"/>
            </a:xfrm>
            <a:custGeom>
              <a:avLst/>
              <a:gdLst/>
              <a:ahLst/>
              <a:cxnLst/>
              <a:rect l="0" t="0" r="0" b="0"/>
              <a:pathLst>
                <a:path w="114301" h="57151">
                  <a:moveTo>
                    <a:pt x="0" y="0"/>
                  </a:moveTo>
                  <a:lnTo>
                    <a:pt x="0" y="0"/>
                  </a:lnTo>
                  <a:lnTo>
                    <a:pt x="25054" y="635"/>
                  </a:lnTo>
                  <a:lnTo>
                    <a:pt x="51578" y="9748"/>
                  </a:lnTo>
                  <a:lnTo>
                    <a:pt x="78226" y="22113"/>
                  </a:lnTo>
                  <a:lnTo>
                    <a:pt x="100121" y="37849"/>
                  </a:lnTo>
                  <a:lnTo>
                    <a:pt x="11430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SMARTInkShape-716"/>
            <p:cNvSpPr/>
            <p:nvPr>
              <p:custDataLst>
                <p:tags r:id="rId2"/>
              </p:custDataLst>
            </p:nvPr>
          </p:nvSpPr>
          <p:spPr>
            <a:xfrm>
              <a:off x="2337435" y="3017520"/>
              <a:ext cx="148591" cy="45643"/>
            </a:xfrm>
            <a:custGeom>
              <a:avLst/>
              <a:gdLst/>
              <a:ahLst/>
              <a:cxnLst/>
              <a:rect l="0" t="0" r="0" b="0"/>
              <a:pathLst>
                <a:path w="148591" h="45643">
                  <a:moveTo>
                    <a:pt x="0" y="0"/>
                  </a:moveTo>
                  <a:lnTo>
                    <a:pt x="0" y="0"/>
                  </a:lnTo>
                  <a:lnTo>
                    <a:pt x="4921" y="4921"/>
                  </a:lnTo>
                  <a:lnTo>
                    <a:pt x="24530" y="14782"/>
                  </a:lnTo>
                  <a:lnTo>
                    <a:pt x="33021" y="16444"/>
                  </a:lnTo>
                  <a:lnTo>
                    <a:pt x="50620" y="18700"/>
                  </a:lnTo>
                  <a:lnTo>
                    <a:pt x="75917" y="27018"/>
                  </a:lnTo>
                  <a:lnTo>
                    <a:pt x="102449" y="32933"/>
                  </a:lnTo>
                  <a:lnTo>
                    <a:pt x="130244" y="42725"/>
                  </a:lnTo>
                  <a:lnTo>
                    <a:pt x="140356" y="45129"/>
                  </a:lnTo>
                  <a:lnTo>
                    <a:pt x="147380" y="45642"/>
                  </a:lnTo>
                  <a:lnTo>
                    <a:pt x="147784" y="45033"/>
                  </a:lnTo>
                  <a:lnTo>
                    <a:pt x="148590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3755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275606"/>
            <a:ext cx="604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 dirty="0"/>
              <a:t>K tomu, aby společnost zajistila minimální úroveň zisku ve výši 740 000 Kč, mohou ve společnosti vzrůst fixní náklady za jinak stejných okolností maximálně o 22 %. </a:t>
            </a:r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Fixní </a:t>
            </a:r>
            <a:r>
              <a:rPr lang="cs-CZ" sz="2400" dirty="0"/>
              <a:t>náklady jsou tedy v tomto případě nejméně citlivým faktorem. </a:t>
            </a:r>
            <a:endParaRPr lang="cs-CZ" sz="2100" dirty="0" smtClean="0"/>
          </a:p>
        </p:txBody>
      </p:sp>
      <p:sp>
        <p:nvSpPr>
          <p:cNvPr id="3" name="SMARTInkShape-717"/>
          <p:cNvSpPr/>
          <p:nvPr>
            <p:custDataLst>
              <p:tags r:id="rId1"/>
            </p:custDataLst>
          </p:nvPr>
        </p:nvSpPr>
        <p:spPr>
          <a:xfrm>
            <a:off x="2063190" y="2103124"/>
            <a:ext cx="1039963" cy="382902"/>
          </a:xfrm>
          <a:custGeom>
            <a:avLst/>
            <a:gdLst/>
            <a:ahLst/>
            <a:cxnLst/>
            <a:rect l="0" t="0" r="0" b="0"/>
            <a:pathLst>
              <a:path w="1039963" h="382902">
                <a:moveTo>
                  <a:pt x="39930" y="291461"/>
                </a:moveTo>
                <a:lnTo>
                  <a:pt x="39930" y="291461"/>
                </a:lnTo>
                <a:lnTo>
                  <a:pt x="66827" y="302449"/>
                </a:lnTo>
                <a:lnTo>
                  <a:pt x="89506" y="311182"/>
                </a:lnTo>
                <a:lnTo>
                  <a:pt x="106266" y="317413"/>
                </a:lnTo>
                <a:lnTo>
                  <a:pt x="134560" y="326022"/>
                </a:lnTo>
                <a:lnTo>
                  <a:pt x="159446" y="330391"/>
                </a:lnTo>
                <a:lnTo>
                  <a:pt x="182706" y="335181"/>
                </a:lnTo>
                <a:lnTo>
                  <a:pt x="207339" y="336786"/>
                </a:lnTo>
                <a:lnTo>
                  <a:pt x="233442" y="340137"/>
                </a:lnTo>
                <a:lnTo>
                  <a:pt x="261505" y="342351"/>
                </a:lnTo>
                <a:lnTo>
                  <a:pt x="283946" y="342734"/>
                </a:lnTo>
                <a:lnTo>
                  <a:pt x="306682" y="342848"/>
                </a:lnTo>
                <a:lnTo>
                  <a:pt x="328871" y="342882"/>
                </a:lnTo>
                <a:lnTo>
                  <a:pt x="357143" y="342893"/>
                </a:lnTo>
                <a:lnTo>
                  <a:pt x="381992" y="342895"/>
                </a:lnTo>
                <a:lnTo>
                  <a:pt x="407135" y="342896"/>
                </a:lnTo>
                <a:lnTo>
                  <a:pt x="434693" y="341203"/>
                </a:lnTo>
                <a:lnTo>
                  <a:pt x="462967" y="338373"/>
                </a:lnTo>
                <a:lnTo>
                  <a:pt x="489759" y="339227"/>
                </a:lnTo>
                <a:lnTo>
                  <a:pt x="515478" y="340116"/>
                </a:lnTo>
                <a:lnTo>
                  <a:pt x="543206" y="338051"/>
                </a:lnTo>
                <a:lnTo>
                  <a:pt x="571531" y="337439"/>
                </a:lnTo>
                <a:lnTo>
                  <a:pt x="598338" y="337257"/>
                </a:lnTo>
                <a:lnTo>
                  <a:pt x="622368" y="337203"/>
                </a:lnTo>
                <a:lnTo>
                  <a:pt x="645574" y="337188"/>
                </a:lnTo>
                <a:lnTo>
                  <a:pt x="670230" y="335490"/>
                </a:lnTo>
                <a:lnTo>
                  <a:pt x="695951" y="332658"/>
                </a:lnTo>
                <a:lnTo>
                  <a:pt x="719658" y="331819"/>
                </a:lnTo>
                <a:lnTo>
                  <a:pt x="742769" y="331571"/>
                </a:lnTo>
                <a:lnTo>
                  <a:pt x="765704" y="329803"/>
                </a:lnTo>
                <a:lnTo>
                  <a:pt x="788586" y="326952"/>
                </a:lnTo>
                <a:lnTo>
                  <a:pt x="811452" y="324413"/>
                </a:lnTo>
                <a:lnTo>
                  <a:pt x="834314" y="321333"/>
                </a:lnTo>
                <a:lnTo>
                  <a:pt x="861761" y="317258"/>
                </a:lnTo>
                <a:lnTo>
                  <a:pt x="889455" y="310339"/>
                </a:lnTo>
                <a:lnTo>
                  <a:pt x="913928" y="302857"/>
                </a:lnTo>
                <a:lnTo>
                  <a:pt x="937107" y="298298"/>
                </a:lnTo>
                <a:lnTo>
                  <a:pt x="964056" y="291107"/>
                </a:lnTo>
                <a:lnTo>
                  <a:pt x="992330" y="278105"/>
                </a:lnTo>
                <a:lnTo>
                  <a:pt x="1009346" y="264790"/>
                </a:lnTo>
                <a:lnTo>
                  <a:pt x="1015222" y="258441"/>
                </a:lnTo>
                <a:lnTo>
                  <a:pt x="1026079" y="241826"/>
                </a:lnTo>
                <a:lnTo>
                  <a:pt x="1029815" y="229892"/>
                </a:lnTo>
                <a:lnTo>
                  <a:pt x="1036480" y="218198"/>
                </a:lnTo>
                <a:lnTo>
                  <a:pt x="1039349" y="204294"/>
                </a:lnTo>
                <a:lnTo>
                  <a:pt x="1039962" y="189679"/>
                </a:lnTo>
                <a:lnTo>
                  <a:pt x="1035474" y="175094"/>
                </a:lnTo>
                <a:lnTo>
                  <a:pt x="1024112" y="152382"/>
                </a:lnTo>
                <a:lnTo>
                  <a:pt x="1006924" y="130170"/>
                </a:lnTo>
                <a:lnTo>
                  <a:pt x="980718" y="111861"/>
                </a:lnTo>
                <a:lnTo>
                  <a:pt x="954042" y="93271"/>
                </a:lnTo>
                <a:lnTo>
                  <a:pt x="934706" y="82650"/>
                </a:lnTo>
                <a:lnTo>
                  <a:pt x="909437" y="72744"/>
                </a:lnTo>
                <a:lnTo>
                  <a:pt x="885913" y="61779"/>
                </a:lnTo>
                <a:lnTo>
                  <a:pt x="858360" y="52864"/>
                </a:lnTo>
                <a:lnTo>
                  <a:pt x="836007" y="43742"/>
                </a:lnTo>
                <a:lnTo>
                  <a:pt x="813297" y="36735"/>
                </a:lnTo>
                <a:lnTo>
                  <a:pt x="790481" y="31272"/>
                </a:lnTo>
                <a:lnTo>
                  <a:pt x="767634" y="28736"/>
                </a:lnTo>
                <a:lnTo>
                  <a:pt x="744143" y="24245"/>
                </a:lnTo>
                <a:lnTo>
                  <a:pt x="717992" y="19528"/>
                </a:lnTo>
                <a:lnTo>
                  <a:pt x="693875" y="17213"/>
                </a:lnTo>
                <a:lnTo>
                  <a:pt x="670642" y="13423"/>
                </a:lnTo>
                <a:lnTo>
                  <a:pt x="647672" y="11383"/>
                </a:lnTo>
                <a:lnTo>
                  <a:pt x="624779" y="7674"/>
                </a:lnTo>
                <a:lnTo>
                  <a:pt x="601909" y="5657"/>
                </a:lnTo>
                <a:lnTo>
                  <a:pt x="579046" y="1956"/>
                </a:lnTo>
                <a:lnTo>
                  <a:pt x="556186" y="576"/>
                </a:lnTo>
                <a:lnTo>
                  <a:pt x="533325" y="168"/>
                </a:lnTo>
                <a:lnTo>
                  <a:pt x="509830" y="47"/>
                </a:lnTo>
                <a:lnTo>
                  <a:pt x="483677" y="11"/>
                </a:lnTo>
                <a:lnTo>
                  <a:pt x="459560" y="0"/>
                </a:lnTo>
                <a:lnTo>
                  <a:pt x="436327" y="632"/>
                </a:lnTo>
                <a:lnTo>
                  <a:pt x="413357" y="3924"/>
                </a:lnTo>
                <a:lnTo>
                  <a:pt x="390464" y="5816"/>
                </a:lnTo>
                <a:lnTo>
                  <a:pt x="367594" y="9482"/>
                </a:lnTo>
                <a:lnTo>
                  <a:pt x="344731" y="11485"/>
                </a:lnTo>
                <a:lnTo>
                  <a:pt x="321870" y="15818"/>
                </a:lnTo>
                <a:lnTo>
                  <a:pt x="299010" y="21123"/>
                </a:lnTo>
                <a:lnTo>
                  <a:pt x="276150" y="26717"/>
                </a:lnTo>
                <a:lnTo>
                  <a:pt x="253290" y="32396"/>
                </a:lnTo>
                <a:lnTo>
                  <a:pt x="230430" y="38100"/>
                </a:lnTo>
                <a:lnTo>
                  <a:pt x="207570" y="44447"/>
                </a:lnTo>
                <a:lnTo>
                  <a:pt x="185345" y="53454"/>
                </a:lnTo>
                <a:lnTo>
                  <a:pt x="158753" y="64201"/>
                </a:lnTo>
                <a:lnTo>
                  <a:pt x="132264" y="75332"/>
                </a:lnTo>
                <a:lnTo>
                  <a:pt x="105394" y="84280"/>
                </a:lnTo>
                <a:lnTo>
                  <a:pt x="79399" y="98239"/>
                </a:lnTo>
                <a:lnTo>
                  <a:pt x="55813" y="112997"/>
                </a:lnTo>
                <a:lnTo>
                  <a:pt x="41249" y="121319"/>
                </a:lnTo>
                <a:lnTo>
                  <a:pt x="25616" y="135306"/>
                </a:lnTo>
                <a:lnTo>
                  <a:pt x="9716" y="160130"/>
                </a:lnTo>
                <a:lnTo>
                  <a:pt x="4276" y="167687"/>
                </a:lnTo>
                <a:lnTo>
                  <a:pt x="1214" y="179081"/>
                </a:lnTo>
                <a:lnTo>
                  <a:pt x="0" y="205737"/>
                </a:lnTo>
                <a:lnTo>
                  <a:pt x="594" y="213356"/>
                </a:lnTo>
                <a:lnTo>
                  <a:pt x="11506" y="240026"/>
                </a:lnTo>
                <a:lnTo>
                  <a:pt x="21535" y="258441"/>
                </a:lnTo>
                <a:lnTo>
                  <a:pt x="45987" y="276115"/>
                </a:lnTo>
                <a:lnTo>
                  <a:pt x="65868" y="285349"/>
                </a:lnTo>
                <a:lnTo>
                  <a:pt x="93878" y="296321"/>
                </a:lnTo>
                <a:lnTo>
                  <a:pt x="116310" y="303978"/>
                </a:lnTo>
                <a:lnTo>
                  <a:pt x="134837" y="308242"/>
                </a:lnTo>
                <a:lnTo>
                  <a:pt x="155771" y="312255"/>
                </a:lnTo>
                <a:lnTo>
                  <a:pt x="177775" y="316154"/>
                </a:lnTo>
                <a:lnTo>
                  <a:pt x="200255" y="318311"/>
                </a:lnTo>
                <a:lnTo>
                  <a:pt x="224215" y="319904"/>
                </a:lnTo>
                <a:lnTo>
                  <a:pt x="251798" y="322729"/>
                </a:lnTo>
                <a:lnTo>
                  <a:pt x="279297" y="327794"/>
                </a:lnTo>
                <a:lnTo>
                  <a:pt x="307605" y="333644"/>
                </a:lnTo>
                <a:lnTo>
                  <a:pt x="323155" y="336093"/>
                </a:lnTo>
                <a:lnTo>
                  <a:pt x="339237" y="338361"/>
                </a:lnTo>
                <a:lnTo>
                  <a:pt x="355673" y="341143"/>
                </a:lnTo>
                <a:lnTo>
                  <a:pt x="372345" y="344267"/>
                </a:lnTo>
                <a:lnTo>
                  <a:pt x="389175" y="347620"/>
                </a:lnTo>
                <a:lnTo>
                  <a:pt x="405475" y="351760"/>
                </a:lnTo>
                <a:lnTo>
                  <a:pt x="421422" y="356425"/>
                </a:lnTo>
                <a:lnTo>
                  <a:pt x="447607" y="364784"/>
                </a:lnTo>
                <a:lnTo>
                  <a:pt x="474577" y="373537"/>
                </a:lnTo>
                <a:lnTo>
                  <a:pt x="502845" y="38290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7" name="SMARTInkShape-Group126"/>
          <p:cNvGrpSpPr/>
          <p:nvPr/>
        </p:nvGrpSpPr>
        <p:grpSpPr>
          <a:xfrm>
            <a:off x="1428828" y="2801244"/>
            <a:ext cx="1359863" cy="353437"/>
            <a:chOff x="1428828" y="2801244"/>
            <a:chExt cx="1359863" cy="353437"/>
          </a:xfrm>
        </p:grpSpPr>
        <p:sp>
          <p:nvSpPr>
            <p:cNvPr id="4" name="SMARTInkShape-718"/>
            <p:cNvSpPr/>
            <p:nvPr>
              <p:custDataLst>
                <p:tags r:id="rId26"/>
              </p:custDataLst>
            </p:nvPr>
          </p:nvSpPr>
          <p:spPr>
            <a:xfrm>
              <a:off x="2720342" y="2948940"/>
              <a:ext cx="22859" cy="164505"/>
            </a:xfrm>
            <a:custGeom>
              <a:avLst/>
              <a:gdLst/>
              <a:ahLst/>
              <a:cxnLst/>
              <a:rect l="0" t="0" r="0" b="0"/>
              <a:pathLst>
                <a:path w="22859" h="164505">
                  <a:moveTo>
                    <a:pt x="11428" y="0"/>
                  </a:moveTo>
                  <a:lnTo>
                    <a:pt x="11428" y="0"/>
                  </a:lnTo>
                  <a:lnTo>
                    <a:pt x="14462" y="0"/>
                  </a:lnTo>
                  <a:lnTo>
                    <a:pt x="15356" y="635"/>
                  </a:lnTo>
                  <a:lnTo>
                    <a:pt x="15951" y="1693"/>
                  </a:lnTo>
                  <a:lnTo>
                    <a:pt x="16908" y="4920"/>
                  </a:lnTo>
                  <a:lnTo>
                    <a:pt x="13169" y="10121"/>
                  </a:lnTo>
                  <a:lnTo>
                    <a:pt x="11944" y="16052"/>
                  </a:lnTo>
                  <a:lnTo>
                    <a:pt x="11458" y="41857"/>
                  </a:lnTo>
                  <a:lnTo>
                    <a:pt x="9743" y="57699"/>
                  </a:lnTo>
                  <a:lnTo>
                    <a:pt x="2316" y="81870"/>
                  </a:lnTo>
                  <a:lnTo>
                    <a:pt x="303" y="108830"/>
                  </a:lnTo>
                  <a:lnTo>
                    <a:pt x="25" y="134942"/>
                  </a:lnTo>
                  <a:lnTo>
                    <a:pt x="0" y="155054"/>
                  </a:lnTo>
                  <a:lnTo>
                    <a:pt x="1692" y="159506"/>
                  </a:lnTo>
                  <a:lnTo>
                    <a:pt x="3033" y="161582"/>
                  </a:lnTo>
                  <a:lnTo>
                    <a:pt x="4561" y="162967"/>
                  </a:lnTo>
                  <a:lnTo>
                    <a:pt x="7953" y="164504"/>
                  </a:lnTo>
                  <a:lnTo>
                    <a:pt x="9746" y="164280"/>
                  </a:lnTo>
                  <a:lnTo>
                    <a:pt x="16044" y="160706"/>
                  </a:lnTo>
                  <a:lnTo>
                    <a:pt x="22858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SMARTInkShape-719"/>
            <p:cNvSpPr/>
            <p:nvPr>
              <p:custDataLst>
                <p:tags r:id="rId27"/>
              </p:custDataLst>
            </p:nvPr>
          </p:nvSpPr>
          <p:spPr>
            <a:xfrm>
              <a:off x="2607191" y="2857618"/>
              <a:ext cx="181500" cy="168308"/>
            </a:xfrm>
            <a:custGeom>
              <a:avLst/>
              <a:gdLst/>
              <a:ahLst/>
              <a:cxnLst/>
              <a:rect l="0" t="0" r="0" b="0"/>
              <a:pathLst>
                <a:path w="181500" h="168308">
                  <a:moveTo>
                    <a:pt x="61714" y="5597"/>
                  </a:moveTo>
                  <a:lnTo>
                    <a:pt x="61714" y="5597"/>
                  </a:lnTo>
                  <a:lnTo>
                    <a:pt x="61714" y="8631"/>
                  </a:lnTo>
                  <a:lnTo>
                    <a:pt x="61079" y="9524"/>
                  </a:lnTo>
                  <a:lnTo>
                    <a:pt x="60021" y="10120"/>
                  </a:lnTo>
                  <a:lnTo>
                    <a:pt x="58680" y="10518"/>
                  </a:lnTo>
                  <a:lnTo>
                    <a:pt x="50136" y="17424"/>
                  </a:lnTo>
                  <a:lnTo>
                    <a:pt x="34318" y="34709"/>
                  </a:lnTo>
                  <a:lnTo>
                    <a:pt x="14952" y="60873"/>
                  </a:lnTo>
                  <a:lnTo>
                    <a:pt x="2735" y="88625"/>
                  </a:lnTo>
                  <a:lnTo>
                    <a:pt x="0" y="100612"/>
                  </a:lnTo>
                  <a:lnTo>
                    <a:pt x="3871" y="128607"/>
                  </a:lnTo>
                  <a:lnTo>
                    <a:pt x="7643" y="136680"/>
                  </a:lnTo>
                  <a:lnTo>
                    <a:pt x="23460" y="155736"/>
                  </a:lnTo>
                  <a:lnTo>
                    <a:pt x="32317" y="161702"/>
                  </a:lnTo>
                  <a:lnTo>
                    <a:pt x="59110" y="168307"/>
                  </a:lnTo>
                  <a:lnTo>
                    <a:pt x="67118" y="168294"/>
                  </a:lnTo>
                  <a:lnTo>
                    <a:pt x="91001" y="165335"/>
                  </a:lnTo>
                  <a:lnTo>
                    <a:pt x="107010" y="160524"/>
                  </a:lnTo>
                  <a:lnTo>
                    <a:pt x="132630" y="140572"/>
                  </a:lnTo>
                  <a:lnTo>
                    <a:pt x="156143" y="121765"/>
                  </a:lnTo>
                  <a:lnTo>
                    <a:pt x="165117" y="107327"/>
                  </a:lnTo>
                  <a:lnTo>
                    <a:pt x="175833" y="81435"/>
                  </a:lnTo>
                  <a:lnTo>
                    <a:pt x="179109" y="72323"/>
                  </a:lnTo>
                  <a:lnTo>
                    <a:pt x="181499" y="44287"/>
                  </a:lnTo>
                  <a:lnTo>
                    <a:pt x="181026" y="32442"/>
                  </a:lnTo>
                  <a:lnTo>
                    <a:pt x="178665" y="24725"/>
                  </a:lnTo>
                  <a:lnTo>
                    <a:pt x="173806" y="18755"/>
                  </a:lnTo>
                  <a:lnTo>
                    <a:pt x="168047" y="13350"/>
                  </a:lnTo>
                  <a:lnTo>
                    <a:pt x="163372" y="6715"/>
                  </a:lnTo>
                  <a:lnTo>
                    <a:pt x="160601" y="4437"/>
                  </a:lnTo>
                  <a:lnTo>
                    <a:pt x="154135" y="1906"/>
                  </a:lnTo>
                  <a:lnTo>
                    <a:pt x="128335" y="0"/>
                  </a:lnTo>
                  <a:lnTo>
                    <a:pt x="111445" y="1599"/>
                  </a:lnTo>
                  <a:lnTo>
                    <a:pt x="92986" y="7841"/>
                  </a:lnTo>
                  <a:lnTo>
                    <a:pt x="69404" y="26916"/>
                  </a:lnTo>
                  <a:lnTo>
                    <a:pt x="54435" y="49444"/>
                  </a:lnTo>
                  <a:lnTo>
                    <a:pt x="47176" y="68586"/>
                  </a:lnTo>
                  <a:lnTo>
                    <a:pt x="44569" y="970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SMARTInkShape-720"/>
            <p:cNvSpPr/>
            <p:nvPr>
              <p:custDataLst>
                <p:tags r:id="rId28"/>
              </p:custDataLst>
            </p:nvPr>
          </p:nvSpPr>
          <p:spPr>
            <a:xfrm>
              <a:off x="2406105" y="2954655"/>
              <a:ext cx="137071" cy="28242"/>
            </a:xfrm>
            <a:custGeom>
              <a:avLst/>
              <a:gdLst/>
              <a:ahLst/>
              <a:cxnLst/>
              <a:rect l="0" t="0" r="0" b="0"/>
              <a:pathLst>
                <a:path w="137071" h="28242">
                  <a:moveTo>
                    <a:pt x="11340" y="0"/>
                  </a:moveTo>
                  <a:lnTo>
                    <a:pt x="11340" y="0"/>
                  </a:lnTo>
                  <a:lnTo>
                    <a:pt x="0" y="0"/>
                  </a:lnTo>
                  <a:lnTo>
                    <a:pt x="2971" y="0"/>
                  </a:lnTo>
                  <a:lnTo>
                    <a:pt x="6139" y="1693"/>
                  </a:lnTo>
                  <a:lnTo>
                    <a:pt x="16488" y="9748"/>
                  </a:lnTo>
                  <a:lnTo>
                    <a:pt x="40593" y="19079"/>
                  </a:lnTo>
                  <a:lnTo>
                    <a:pt x="68579" y="26885"/>
                  </a:lnTo>
                  <a:lnTo>
                    <a:pt x="94402" y="28241"/>
                  </a:lnTo>
                  <a:lnTo>
                    <a:pt x="119946" y="22735"/>
                  </a:lnTo>
                  <a:lnTo>
                    <a:pt x="137070" y="171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SMARTInkShape-721"/>
            <p:cNvSpPr/>
            <p:nvPr>
              <p:custDataLst>
                <p:tags r:id="rId29"/>
              </p:custDataLst>
            </p:nvPr>
          </p:nvSpPr>
          <p:spPr>
            <a:xfrm>
              <a:off x="2320290" y="3006090"/>
              <a:ext cx="125731" cy="42335"/>
            </a:xfrm>
            <a:custGeom>
              <a:avLst/>
              <a:gdLst/>
              <a:ahLst/>
              <a:cxnLst/>
              <a:rect l="0" t="0" r="0" b="0"/>
              <a:pathLst>
                <a:path w="125731" h="42335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7955" y="5479"/>
                  </a:lnTo>
                  <a:lnTo>
                    <a:pt x="9113" y="6193"/>
                  </a:lnTo>
                  <a:lnTo>
                    <a:pt x="9885" y="7304"/>
                  </a:lnTo>
                  <a:lnTo>
                    <a:pt x="10400" y="8679"/>
                  </a:lnTo>
                  <a:lnTo>
                    <a:pt x="12013" y="9596"/>
                  </a:lnTo>
                  <a:lnTo>
                    <a:pt x="19717" y="11522"/>
                  </a:lnTo>
                  <a:lnTo>
                    <a:pt x="44958" y="22977"/>
                  </a:lnTo>
                  <a:lnTo>
                    <a:pt x="69232" y="32401"/>
                  </a:lnTo>
                  <a:lnTo>
                    <a:pt x="94207" y="41912"/>
                  </a:lnTo>
                  <a:lnTo>
                    <a:pt x="104100" y="42334"/>
                  </a:lnTo>
                  <a:lnTo>
                    <a:pt x="125730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SMARTInkShape-722"/>
            <p:cNvSpPr/>
            <p:nvPr>
              <p:custDataLst>
                <p:tags r:id="rId30"/>
              </p:custDataLst>
            </p:nvPr>
          </p:nvSpPr>
          <p:spPr>
            <a:xfrm>
              <a:off x="1428828" y="2829003"/>
              <a:ext cx="108485" cy="239851"/>
            </a:xfrm>
            <a:custGeom>
              <a:avLst/>
              <a:gdLst/>
              <a:ahLst/>
              <a:cxnLst/>
              <a:rect l="0" t="0" r="0" b="0"/>
              <a:pathLst>
                <a:path w="108485" h="239851">
                  <a:moveTo>
                    <a:pt x="17067" y="154227"/>
                  </a:moveTo>
                  <a:lnTo>
                    <a:pt x="17067" y="154227"/>
                  </a:lnTo>
                  <a:lnTo>
                    <a:pt x="17067" y="159148"/>
                  </a:lnTo>
                  <a:lnTo>
                    <a:pt x="17702" y="159412"/>
                  </a:lnTo>
                  <a:lnTo>
                    <a:pt x="22547" y="159921"/>
                  </a:lnTo>
                  <a:lnTo>
                    <a:pt x="27682" y="155020"/>
                  </a:lnTo>
                  <a:lnTo>
                    <a:pt x="32899" y="153748"/>
                  </a:lnTo>
                  <a:lnTo>
                    <a:pt x="41910" y="146293"/>
                  </a:lnTo>
                  <a:lnTo>
                    <a:pt x="53061" y="132517"/>
                  </a:lnTo>
                  <a:lnTo>
                    <a:pt x="59099" y="127433"/>
                  </a:lnTo>
                  <a:lnTo>
                    <a:pt x="78616" y="100305"/>
                  </a:lnTo>
                  <a:lnTo>
                    <a:pt x="96721" y="74183"/>
                  </a:lnTo>
                  <a:lnTo>
                    <a:pt x="100094" y="66582"/>
                  </a:lnTo>
                  <a:lnTo>
                    <a:pt x="103952" y="53047"/>
                  </a:lnTo>
                  <a:lnTo>
                    <a:pt x="106483" y="47663"/>
                  </a:lnTo>
                  <a:lnTo>
                    <a:pt x="108455" y="19678"/>
                  </a:lnTo>
                  <a:lnTo>
                    <a:pt x="108484" y="15476"/>
                  </a:lnTo>
                  <a:lnTo>
                    <a:pt x="106803" y="11491"/>
                  </a:lnTo>
                  <a:lnTo>
                    <a:pt x="99993" y="2946"/>
                  </a:lnTo>
                  <a:lnTo>
                    <a:pt x="96680" y="1266"/>
                  </a:lnTo>
                  <a:lnTo>
                    <a:pt x="81089" y="40"/>
                  </a:lnTo>
                  <a:lnTo>
                    <a:pt x="78798" y="0"/>
                  </a:lnTo>
                  <a:lnTo>
                    <a:pt x="74560" y="1650"/>
                  </a:lnTo>
                  <a:lnTo>
                    <a:pt x="66665" y="7884"/>
                  </a:lnTo>
                  <a:lnTo>
                    <a:pt x="64510" y="11503"/>
                  </a:lnTo>
                  <a:lnTo>
                    <a:pt x="62918" y="15229"/>
                  </a:lnTo>
                  <a:lnTo>
                    <a:pt x="60094" y="19002"/>
                  </a:lnTo>
                  <a:lnTo>
                    <a:pt x="58415" y="24489"/>
                  </a:lnTo>
                  <a:lnTo>
                    <a:pt x="57107" y="51754"/>
                  </a:lnTo>
                  <a:lnTo>
                    <a:pt x="57075" y="75945"/>
                  </a:lnTo>
                  <a:lnTo>
                    <a:pt x="58766" y="104135"/>
                  </a:lnTo>
                  <a:lnTo>
                    <a:pt x="62434" y="132676"/>
                  </a:lnTo>
                  <a:lnTo>
                    <a:pt x="62756" y="161249"/>
                  </a:lnTo>
                  <a:lnTo>
                    <a:pt x="62148" y="184126"/>
                  </a:lnTo>
                  <a:lnTo>
                    <a:pt x="51208" y="211343"/>
                  </a:lnTo>
                  <a:lnTo>
                    <a:pt x="43708" y="223576"/>
                  </a:lnTo>
                  <a:lnTo>
                    <a:pt x="32305" y="236042"/>
                  </a:lnTo>
                  <a:lnTo>
                    <a:pt x="28496" y="238214"/>
                  </a:lnTo>
                  <a:lnTo>
                    <a:pt x="18196" y="239850"/>
                  </a:lnTo>
                  <a:lnTo>
                    <a:pt x="10999" y="235415"/>
                  </a:lnTo>
                  <a:lnTo>
                    <a:pt x="9212" y="235022"/>
                  </a:lnTo>
                  <a:lnTo>
                    <a:pt x="8020" y="234126"/>
                  </a:lnTo>
                  <a:lnTo>
                    <a:pt x="1919" y="223900"/>
                  </a:lnTo>
                  <a:lnTo>
                    <a:pt x="0" y="200952"/>
                  </a:lnTo>
                  <a:lnTo>
                    <a:pt x="4849" y="181947"/>
                  </a:lnTo>
                  <a:lnTo>
                    <a:pt x="14580" y="165294"/>
                  </a:lnTo>
                  <a:lnTo>
                    <a:pt x="16597" y="158510"/>
                  </a:lnTo>
                  <a:lnTo>
                    <a:pt x="23066" y="148982"/>
                  </a:lnTo>
                  <a:lnTo>
                    <a:pt x="36134" y="135204"/>
                  </a:lnTo>
                  <a:lnTo>
                    <a:pt x="39934" y="133073"/>
                  </a:lnTo>
                  <a:lnTo>
                    <a:pt x="45642" y="1313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SMARTInkShape-723"/>
            <p:cNvSpPr/>
            <p:nvPr>
              <p:custDataLst>
                <p:tags r:id="rId31"/>
              </p:custDataLst>
            </p:nvPr>
          </p:nvSpPr>
          <p:spPr>
            <a:xfrm>
              <a:off x="1508760" y="3006090"/>
              <a:ext cx="51436" cy="148591"/>
            </a:xfrm>
            <a:custGeom>
              <a:avLst/>
              <a:gdLst/>
              <a:ahLst/>
              <a:cxnLst/>
              <a:rect l="0" t="0" r="0" b="0"/>
              <a:pathLst>
                <a:path w="51436" h="148591">
                  <a:moveTo>
                    <a:pt x="51435" y="0"/>
                  </a:moveTo>
                  <a:lnTo>
                    <a:pt x="51435" y="0"/>
                  </a:lnTo>
                  <a:lnTo>
                    <a:pt x="51435" y="6068"/>
                  </a:lnTo>
                  <a:lnTo>
                    <a:pt x="49742" y="10740"/>
                  </a:lnTo>
                  <a:lnTo>
                    <a:pt x="47508" y="14933"/>
                  </a:lnTo>
                  <a:lnTo>
                    <a:pt x="39946" y="42125"/>
                  </a:lnTo>
                  <a:lnTo>
                    <a:pt x="35613" y="52769"/>
                  </a:lnTo>
                  <a:lnTo>
                    <a:pt x="30943" y="60861"/>
                  </a:lnTo>
                  <a:lnTo>
                    <a:pt x="24190" y="85831"/>
                  </a:lnTo>
                  <a:lnTo>
                    <a:pt x="21561" y="97186"/>
                  </a:lnTo>
                  <a:lnTo>
                    <a:pt x="11497" y="123708"/>
                  </a:lnTo>
                  <a:lnTo>
                    <a:pt x="4416" y="142478"/>
                  </a:lnTo>
                  <a:lnTo>
                    <a:pt x="0" y="1485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SMARTInkShape-724"/>
            <p:cNvSpPr/>
            <p:nvPr>
              <p:custDataLst>
                <p:tags r:id="rId32"/>
              </p:custDataLst>
            </p:nvPr>
          </p:nvSpPr>
          <p:spPr>
            <a:xfrm>
              <a:off x="1640205" y="2846072"/>
              <a:ext cx="131437" cy="191658"/>
            </a:xfrm>
            <a:custGeom>
              <a:avLst/>
              <a:gdLst/>
              <a:ahLst/>
              <a:cxnLst/>
              <a:rect l="0" t="0" r="0" b="0"/>
              <a:pathLst>
                <a:path w="131437" h="191658">
                  <a:moveTo>
                    <a:pt x="0" y="108583"/>
                  </a:moveTo>
                  <a:lnTo>
                    <a:pt x="0" y="108583"/>
                  </a:lnTo>
                  <a:lnTo>
                    <a:pt x="5645" y="108583"/>
                  </a:lnTo>
                  <a:lnTo>
                    <a:pt x="8728" y="105549"/>
                  </a:lnTo>
                  <a:lnTo>
                    <a:pt x="11923" y="104060"/>
                  </a:lnTo>
                  <a:lnTo>
                    <a:pt x="13663" y="103662"/>
                  </a:lnTo>
                  <a:lnTo>
                    <a:pt x="19147" y="100069"/>
                  </a:lnTo>
                  <a:lnTo>
                    <a:pt x="38817" y="83995"/>
                  </a:lnTo>
                  <a:lnTo>
                    <a:pt x="56304" y="63872"/>
                  </a:lnTo>
                  <a:lnTo>
                    <a:pt x="72741" y="50124"/>
                  </a:lnTo>
                  <a:lnTo>
                    <a:pt x="78049" y="43866"/>
                  </a:lnTo>
                  <a:lnTo>
                    <a:pt x="105975" y="19628"/>
                  </a:lnTo>
                  <a:lnTo>
                    <a:pt x="123807" y="2553"/>
                  </a:lnTo>
                  <a:lnTo>
                    <a:pt x="131436" y="0"/>
                  </a:lnTo>
                  <a:lnTo>
                    <a:pt x="128409" y="3033"/>
                  </a:lnTo>
                  <a:lnTo>
                    <a:pt x="126920" y="6215"/>
                  </a:lnTo>
                  <a:lnTo>
                    <a:pt x="121324" y="19867"/>
                  </a:lnTo>
                  <a:lnTo>
                    <a:pt x="109803" y="45907"/>
                  </a:lnTo>
                  <a:lnTo>
                    <a:pt x="96037" y="69481"/>
                  </a:lnTo>
                  <a:lnTo>
                    <a:pt x="81305" y="95578"/>
                  </a:lnTo>
                  <a:lnTo>
                    <a:pt x="70656" y="119923"/>
                  </a:lnTo>
                  <a:lnTo>
                    <a:pt x="57160" y="148471"/>
                  </a:lnTo>
                  <a:lnTo>
                    <a:pt x="47414" y="169744"/>
                  </a:lnTo>
                  <a:lnTo>
                    <a:pt x="45838" y="174501"/>
                  </a:lnTo>
                  <a:lnTo>
                    <a:pt x="41345" y="182729"/>
                  </a:lnTo>
                  <a:lnTo>
                    <a:pt x="40057" y="191657"/>
                  </a:lnTo>
                  <a:lnTo>
                    <a:pt x="40012" y="189122"/>
                  </a:lnTo>
                  <a:lnTo>
                    <a:pt x="45720" y="1885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SMARTInkShape-725"/>
            <p:cNvSpPr/>
            <p:nvPr>
              <p:custDataLst>
                <p:tags r:id="rId33"/>
              </p:custDataLst>
            </p:nvPr>
          </p:nvSpPr>
          <p:spPr>
            <a:xfrm>
              <a:off x="1789138" y="2857506"/>
              <a:ext cx="142533" cy="211403"/>
            </a:xfrm>
            <a:custGeom>
              <a:avLst/>
              <a:gdLst/>
              <a:ahLst/>
              <a:cxnLst/>
              <a:rect l="0" t="0" r="0" b="0"/>
              <a:pathLst>
                <a:path w="142533" h="211403">
                  <a:moveTo>
                    <a:pt x="142532" y="5709"/>
                  </a:moveTo>
                  <a:lnTo>
                    <a:pt x="142532" y="5709"/>
                  </a:lnTo>
                  <a:lnTo>
                    <a:pt x="142532" y="0"/>
                  </a:lnTo>
                  <a:lnTo>
                    <a:pt x="139498" y="3029"/>
                  </a:lnTo>
                  <a:lnTo>
                    <a:pt x="136315" y="4518"/>
                  </a:lnTo>
                  <a:lnTo>
                    <a:pt x="126064" y="8507"/>
                  </a:lnTo>
                  <a:lnTo>
                    <a:pt x="112604" y="18950"/>
                  </a:lnTo>
                  <a:lnTo>
                    <a:pt x="87208" y="38994"/>
                  </a:lnTo>
                  <a:lnTo>
                    <a:pt x="59500" y="61033"/>
                  </a:lnTo>
                  <a:lnTo>
                    <a:pt x="35921" y="88741"/>
                  </a:lnTo>
                  <a:lnTo>
                    <a:pt x="16032" y="117241"/>
                  </a:lnTo>
                  <a:lnTo>
                    <a:pt x="5521" y="143257"/>
                  </a:lnTo>
                  <a:lnTo>
                    <a:pt x="815" y="162772"/>
                  </a:lnTo>
                  <a:lnTo>
                    <a:pt x="0" y="174942"/>
                  </a:lnTo>
                  <a:lnTo>
                    <a:pt x="1503" y="181042"/>
                  </a:lnTo>
                  <a:lnTo>
                    <a:pt x="13100" y="201022"/>
                  </a:lnTo>
                  <a:lnTo>
                    <a:pt x="21773" y="207372"/>
                  </a:lnTo>
                  <a:lnTo>
                    <a:pt x="29352" y="210241"/>
                  </a:lnTo>
                  <a:lnTo>
                    <a:pt x="56925" y="211402"/>
                  </a:lnTo>
                  <a:lnTo>
                    <a:pt x="63845" y="210793"/>
                  </a:lnTo>
                  <a:lnTo>
                    <a:pt x="71310" y="206880"/>
                  </a:lnTo>
                  <a:lnTo>
                    <a:pt x="81475" y="198014"/>
                  </a:lnTo>
                  <a:lnTo>
                    <a:pt x="83646" y="194259"/>
                  </a:lnTo>
                  <a:lnTo>
                    <a:pt x="85039" y="186675"/>
                  </a:lnTo>
                  <a:lnTo>
                    <a:pt x="85281" y="180966"/>
                  </a:lnTo>
                  <a:lnTo>
                    <a:pt x="83644" y="177158"/>
                  </a:lnTo>
                  <a:lnTo>
                    <a:pt x="74979" y="166858"/>
                  </a:lnTo>
                  <a:lnTo>
                    <a:pt x="55358" y="165773"/>
                  </a:lnTo>
                  <a:lnTo>
                    <a:pt x="44315" y="165738"/>
                  </a:lnTo>
                  <a:lnTo>
                    <a:pt x="40037" y="167426"/>
                  </a:lnTo>
                  <a:lnTo>
                    <a:pt x="29383" y="176129"/>
                  </a:lnTo>
                  <a:lnTo>
                    <a:pt x="28743" y="178394"/>
                  </a:lnTo>
                  <a:lnTo>
                    <a:pt x="28333" y="181989"/>
                  </a:lnTo>
                  <a:lnTo>
                    <a:pt x="28934" y="182284"/>
                  </a:lnTo>
                  <a:lnTo>
                    <a:pt x="33947" y="1828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SMARTInkShape-726"/>
            <p:cNvSpPr/>
            <p:nvPr>
              <p:custDataLst>
                <p:tags r:id="rId34"/>
              </p:custDataLst>
            </p:nvPr>
          </p:nvSpPr>
          <p:spPr>
            <a:xfrm>
              <a:off x="2074568" y="3017863"/>
              <a:ext cx="79957" cy="79589"/>
            </a:xfrm>
            <a:custGeom>
              <a:avLst/>
              <a:gdLst/>
              <a:ahLst/>
              <a:cxnLst/>
              <a:rect l="0" t="0" r="0" b="0"/>
              <a:pathLst>
                <a:path w="79957" h="79589">
                  <a:moveTo>
                    <a:pt x="11407" y="11087"/>
                  </a:moveTo>
                  <a:lnTo>
                    <a:pt x="11407" y="11087"/>
                  </a:lnTo>
                  <a:lnTo>
                    <a:pt x="11407" y="16567"/>
                  </a:lnTo>
                  <a:lnTo>
                    <a:pt x="7480" y="21318"/>
                  </a:lnTo>
                  <a:lnTo>
                    <a:pt x="5587" y="26536"/>
                  </a:lnTo>
                  <a:lnTo>
                    <a:pt x="1921" y="32739"/>
                  </a:lnTo>
                  <a:lnTo>
                    <a:pt x="11" y="61227"/>
                  </a:lnTo>
                  <a:lnTo>
                    <a:pt x="0" y="63563"/>
                  </a:lnTo>
                  <a:lnTo>
                    <a:pt x="1680" y="67853"/>
                  </a:lnTo>
                  <a:lnTo>
                    <a:pt x="3018" y="69886"/>
                  </a:lnTo>
                  <a:lnTo>
                    <a:pt x="4544" y="71241"/>
                  </a:lnTo>
                  <a:lnTo>
                    <a:pt x="17166" y="78317"/>
                  </a:lnTo>
                  <a:lnTo>
                    <a:pt x="35380" y="79588"/>
                  </a:lnTo>
                  <a:lnTo>
                    <a:pt x="44686" y="76609"/>
                  </a:lnTo>
                  <a:lnTo>
                    <a:pt x="69592" y="60587"/>
                  </a:lnTo>
                  <a:lnTo>
                    <a:pt x="75919" y="54893"/>
                  </a:lnTo>
                  <a:lnTo>
                    <a:pt x="78179" y="49395"/>
                  </a:lnTo>
                  <a:lnTo>
                    <a:pt x="79916" y="21181"/>
                  </a:lnTo>
                  <a:lnTo>
                    <a:pt x="79956" y="15996"/>
                  </a:lnTo>
                  <a:lnTo>
                    <a:pt x="78280" y="11576"/>
                  </a:lnTo>
                  <a:lnTo>
                    <a:pt x="72030" y="3563"/>
                  </a:lnTo>
                  <a:lnTo>
                    <a:pt x="66714" y="1393"/>
                  </a:lnTo>
                  <a:lnTo>
                    <a:pt x="55987" y="0"/>
                  </a:lnTo>
                  <a:lnTo>
                    <a:pt x="28734" y="5856"/>
                  </a:lnTo>
                  <a:lnTo>
                    <a:pt x="17122" y="110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SMARTInkShape-727"/>
            <p:cNvSpPr/>
            <p:nvPr>
              <p:custDataLst>
                <p:tags r:id="rId35"/>
              </p:custDataLst>
            </p:nvPr>
          </p:nvSpPr>
          <p:spPr>
            <a:xfrm>
              <a:off x="2018289" y="2846070"/>
              <a:ext cx="204847" cy="222863"/>
            </a:xfrm>
            <a:custGeom>
              <a:avLst/>
              <a:gdLst/>
              <a:ahLst/>
              <a:cxnLst/>
              <a:rect l="0" t="0" r="0" b="0"/>
              <a:pathLst>
                <a:path w="204847" h="222863">
                  <a:moveTo>
                    <a:pt x="204846" y="0"/>
                  </a:moveTo>
                  <a:lnTo>
                    <a:pt x="204846" y="0"/>
                  </a:lnTo>
                  <a:lnTo>
                    <a:pt x="204846" y="8514"/>
                  </a:lnTo>
                  <a:lnTo>
                    <a:pt x="204211" y="9486"/>
                  </a:lnTo>
                  <a:lnTo>
                    <a:pt x="203153" y="10134"/>
                  </a:lnTo>
                  <a:lnTo>
                    <a:pt x="193858" y="14208"/>
                  </a:lnTo>
                  <a:lnTo>
                    <a:pt x="168453" y="33133"/>
                  </a:lnTo>
                  <a:lnTo>
                    <a:pt x="154481" y="41355"/>
                  </a:lnTo>
                  <a:lnTo>
                    <a:pt x="126900" y="66610"/>
                  </a:lnTo>
                  <a:lnTo>
                    <a:pt x="101874" y="89854"/>
                  </a:lnTo>
                  <a:lnTo>
                    <a:pt x="94311" y="95815"/>
                  </a:lnTo>
                  <a:lnTo>
                    <a:pt x="72207" y="120961"/>
                  </a:lnTo>
                  <a:lnTo>
                    <a:pt x="65885" y="128690"/>
                  </a:lnTo>
                  <a:lnTo>
                    <a:pt x="48060" y="155717"/>
                  </a:lnTo>
                  <a:lnTo>
                    <a:pt x="26088" y="181750"/>
                  </a:lnTo>
                  <a:lnTo>
                    <a:pt x="10548" y="205268"/>
                  </a:lnTo>
                  <a:lnTo>
                    <a:pt x="7366" y="209340"/>
                  </a:lnTo>
                  <a:lnTo>
                    <a:pt x="5952" y="213267"/>
                  </a:lnTo>
                  <a:lnTo>
                    <a:pt x="4940" y="214568"/>
                  </a:lnTo>
                  <a:lnTo>
                    <a:pt x="1117" y="217034"/>
                  </a:lnTo>
                  <a:lnTo>
                    <a:pt x="0" y="219861"/>
                  </a:lnTo>
                  <a:lnTo>
                    <a:pt x="337" y="220869"/>
                  </a:lnTo>
                  <a:lnTo>
                    <a:pt x="1197" y="221541"/>
                  </a:lnTo>
                  <a:lnTo>
                    <a:pt x="4105" y="222619"/>
                  </a:lnTo>
                  <a:lnTo>
                    <a:pt x="14599" y="222862"/>
                  </a:lnTo>
                  <a:lnTo>
                    <a:pt x="15150" y="222234"/>
                  </a:lnTo>
                  <a:lnTo>
                    <a:pt x="16251" y="2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SMARTInkShape-728"/>
            <p:cNvSpPr/>
            <p:nvPr>
              <p:custDataLst>
                <p:tags r:id="rId36"/>
              </p:custDataLst>
            </p:nvPr>
          </p:nvSpPr>
          <p:spPr>
            <a:xfrm>
              <a:off x="2058266" y="2801244"/>
              <a:ext cx="96003" cy="78224"/>
            </a:xfrm>
            <a:custGeom>
              <a:avLst/>
              <a:gdLst/>
              <a:ahLst/>
              <a:cxnLst/>
              <a:rect l="0" t="0" r="0" b="0"/>
              <a:pathLst>
                <a:path w="96003" h="78224">
                  <a:moveTo>
                    <a:pt x="10564" y="67686"/>
                  </a:moveTo>
                  <a:lnTo>
                    <a:pt x="10564" y="67686"/>
                  </a:lnTo>
                  <a:lnTo>
                    <a:pt x="10564" y="59731"/>
                  </a:lnTo>
                  <a:lnTo>
                    <a:pt x="11199" y="58573"/>
                  </a:lnTo>
                  <a:lnTo>
                    <a:pt x="12257" y="57801"/>
                  </a:lnTo>
                  <a:lnTo>
                    <a:pt x="13598" y="57286"/>
                  </a:lnTo>
                  <a:lnTo>
                    <a:pt x="14492" y="56308"/>
                  </a:lnTo>
                  <a:lnTo>
                    <a:pt x="15485" y="53527"/>
                  </a:lnTo>
                  <a:lnTo>
                    <a:pt x="16209" y="45883"/>
                  </a:lnTo>
                  <a:lnTo>
                    <a:pt x="15598" y="45530"/>
                  </a:lnTo>
                  <a:lnTo>
                    <a:pt x="11352" y="44919"/>
                  </a:lnTo>
                  <a:lnTo>
                    <a:pt x="11090" y="45523"/>
                  </a:lnTo>
                  <a:lnTo>
                    <a:pt x="10798" y="47887"/>
                  </a:lnTo>
                  <a:lnTo>
                    <a:pt x="10085" y="48772"/>
                  </a:lnTo>
                  <a:lnTo>
                    <a:pt x="7599" y="49755"/>
                  </a:lnTo>
                  <a:lnTo>
                    <a:pt x="6683" y="50652"/>
                  </a:lnTo>
                  <a:lnTo>
                    <a:pt x="3518" y="56654"/>
                  </a:lnTo>
                  <a:lnTo>
                    <a:pt x="1082" y="60243"/>
                  </a:lnTo>
                  <a:lnTo>
                    <a:pt x="0" y="63954"/>
                  </a:lnTo>
                  <a:lnTo>
                    <a:pt x="346" y="65833"/>
                  </a:lnTo>
                  <a:lnTo>
                    <a:pt x="2425" y="69614"/>
                  </a:lnTo>
                  <a:lnTo>
                    <a:pt x="3868" y="70877"/>
                  </a:lnTo>
                  <a:lnTo>
                    <a:pt x="15090" y="77107"/>
                  </a:lnTo>
                  <a:lnTo>
                    <a:pt x="21254" y="78223"/>
                  </a:lnTo>
                  <a:lnTo>
                    <a:pt x="26534" y="77026"/>
                  </a:lnTo>
                  <a:lnTo>
                    <a:pt x="31632" y="75012"/>
                  </a:lnTo>
                  <a:lnTo>
                    <a:pt x="60029" y="67622"/>
                  </a:lnTo>
                  <a:lnTo>
                    <a:pt x="66627" y="64906"/>
                  </a:lnTo>
                  <a:lnTo>
                    <a:pt x="72099" y="59889"/>
                  </a:lnTo>
                  <a:lnTo>
                    <a:pt x="77283" y="54060"/>
                  </a:lnTo>
                  <a:lnTo>
                    <a:pt x="86072" y="47209"/>
                  </a:lnTo>
                  <a:lnTo>
                    <a:pt x="93015" y="34235"/>
                  </a:lnTo>
                  <a:lnTo>
                    <a:pt x="95642" y="24413"/>
                  </a:lnTo>
                  <a:lnTo>
                    <a:pt x="96002" y="20302"/>
                  </a:lnTo>
                  <a:lnTo>
                    <a:pt x="94468" y="16358"/>
                  </a:lnTo>
                  <a:lnTo>
                    <a:pt x="92305" y="12488"/>
                  </a:lnTo>
                  <a:lnTo>
                    <a:pt x="91343" y="8652"/>
                  </a:lnTo>
                  <a:lnTo>
                    <a:pt x="89817" y="7375"/>
                  </a:lnTo>
                  <a:lnTo>
                    <a:pt x="79935" y="3632"/>
                  </a:lnTo>
                  <a:lnTo>
                    <a:pt x="77767" y="2124"/>
                  </a:lnTo>
                  <a:lnTo>
                    <a:pt x="68646" y="0"/>
                  </a:lnTo>
                  <a:lnTo>
                    <a:pt x="57901" y="2405"/>
                  </a:lnTo>
                  <a:lnTo>
                    <a:pt x="35304" y="12563"/>
                  </a:lnTo>
                  <a:lnTo>
                    <a:pt x="29391" y="17999"/>
                  </a:lnTo>
                  <a:lnTo>
                    <a:pt x="4849" y="448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8" name="SMARTInkShape-Group127"/>
          <p:cNvGrpSpPr/>
          <p:nvPr/>
        </p:nvGrpSpPr>
        <p:grpSpPr>
          <a:xfrm>
            <a:off x="2960463" y="2760345"/>
            <a:ext cx="1194343" cy="462541"/>
            <a:chOff x="2960463" y="2760345"/>
            <a:chExt cx="1194343" cy="462541"/>
          </a:xfrm>
        </p:grpSpPr>
        <p:sp>
          <p:nvSpPr>
            <p:cNvPr id="18" name="SMARTInkShape-729"/>
            <p:cNvSpPr/>
            <p:nvPr>
              <p:custDataLst>
                <p:tags r:id="rId16"/>
              </p:custDataLst>
            </p:nvPr>
          </p:nvSpPr>
          <p:spPr>
            <a:xfrm>
              <a:off x="4104505" y="3051810"/>
              <a:ext cx="50301" cy="124265"/>
            </a:xfrm>
            <a:custGeom>
              <a:avLst/>
              <a:gdLst/>
              <a:ahLst/>
              <a:cxnLst/>
              <a:rect l="0" t="0" r="0" b="0"/>
              <a:pathLst>
                <a:path w="50301" h="124265">
                  <a:moveTo>
                    <a:pt x="50300" y="0"/>
                  </a:moveTo>
                  <a:lnTo>
                    <a:pt x="50300" y="0"/>
                  </a:lnTo>
                  <a:lnTo>
                    <a:pt x="45380" y="4920"/>
                  </a:lnTo>
                  <a:lnTo>
                    <a:pt x="44107" y="10121"/>
                  </a:lnTo>
                  <a:lnTo>
                    <a:pt x="25355" y="37068"/>
                  </a:lnTo>
                  <a:lnTo>
                    <a:pt x="14332" y="63231"/>
                  </a:lnTo>
                  <a:lnTo>
                    <a:pt x="2695" y="89233"/>
                  </a:lnTo>
                  <a:lnTo>
                    <a:pt x="0" y="100875"/>
                  </a:lnTo>
                  <a:lnTo>
                    <a:pt x="1063" y="108545"/>
                  </a:lnTo>
                  <a:lnTo>
                    <a:pt x="5231" y="118310"/>
                  </a:lnTo>
                  <a:lnTo>
                    <a:pt x="8680" y="122432"/>
                  </a:lnTo>
                  <a:lnTo>
                    <a:pt x="12329" y="124264"/>
                  </a:lnTo>
                  <a:lnTo>
                    <a:pt x="17760" y="123385"/>
                  </a:lnTo>
                  <a:lnTo>
                    <a:pt x="25528" y="120681"/>
                  </a:lnTo>
                  <a:lnTo>
                    <a:pt x="33155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SMARTInkShape-730"/>
            <p:cNvSpPr/>
            <p:nvPr>
              <p:custDataLst>
                <p:tags r:id="rId17"/>
              </p:custDataLst>
            </p:nvPr>
          </p:nvSpPr>
          <p:spPr>
            <a:xfrm>
              <a:off x="3732232" y="2857599"/>
              <a:ext cx="102504" cy="233871"/>
            </a:xfrm>
            <a:custGeom>
              <a:avLst/>
              <a:gdLst/>
              <a:ahLst/>
              <a:cxnLst/>
              <a:rect l="0" t="0" r="0" b="0"/>
              <a:pathLst>
                <a:path w="102504" h="233871">
                  <a:moveTo>
                    <a:pt x="56813" y="91341"/>
                  </a:moveTo>
                  <a:lnTo>
                    <a:pt x="56813" y="91341"/>
                  </a:lnTo>
                  <a:lnTo>
                    <a:pt x="65327" y="82827"/>
                  </a:lnTo>
                  <a:lnTo>
                    <a:pt x="66947" y="79514"/>
                  </a:lnTo>
                  <a:lnTo>
                    <a:pt x="67379" y="77741"/>
                  </a:lnTo>
                  <a:lnTo>
                    <a:pt x="72653" y="68446"/>
                  </a:lnTo>
                  <a:lnTo>
                    <a:pt x="73088" y="66552"/>
                  </a:lnTo>
                  <a:lnTo>
                    <a:pt x="77714" y="58316"/>
                  </a:lnTo>
                  <a:lnTo>
                    <a:pt x="79639" y="32602"/>
                  </a:lnTo>
                  <a:lnTo>
                    <a:pt x="80293" y="26500"/>
                  </a:lnTo>
                  <a:lnTo>
                    <a:pt x="84592" y="15382"/>
                  </a:lnTo>
                  <a:lnTo>
                    <a:pt x="84222" y="13397"/>
                  </a:lnTo>
                  <a:lnTo>
                    <a:pt x="80760" y="5648"/>
                  </a:lnTo>
                  <a:lnTo>
                    <a:pt x="80397" y="3732"/>
                  </a:lnTo>
                  <a:lnTo>
                    <a:pt x="79521" y="2455"/>
                  </a:lnTo>
                  <a:lnTo>
                    <a:pt x="78302" y="1604"/>
                  </a:lnTo>
                  <a:lnTo>
                    <a:pt x="75253" y="658"/>
                  </a:lnTo>
                  <a:lnTo>
                    <a:pt x="66258" y="0"/>
                  </a:lnTo>
                  <a:lnTo>
                    <a:pt x="57565" y="2964"/>
                  </a:lnTo>
                  <a:lnTo>
                    <a:pt x="29878" y="18981"/>
                  </a:lnTo>
                  <a:lnTo>
                    <a:pt x="24098" y="24468"/>
                  </a:lnTo>
                  <a:lnTo>
                    <a:pt x="5419" y="52572"/>
                  </a:lnTo>
                  <a:lnTo>
                    <a:pt x="1368" y="61439"/>
                  </a:lnTo>
                  <a:lnTo>
                    <a:pt x="0" y="70124"/>
                  </a:lnTo>
                  <a:lnTo>
                    <a:pt x="1506" y="74079"/>
                  </a:lnTo>
                  <a:lnTo>
                    <a:pt x="3657" y="77954"/>
                  </a:lnTo>
                  <a:lnTo>
                    <a:pt x="4613" y="81793"/>
                  </a:lnTo>
                  <a:lnTo>
                    <a:pt x="5503" y="83071"/>
                  </a:lnTo>
                  <a:lnTo>
                    <a:pt x="6731" y="83922"/>
                  </a:lnTo>
                  <a:lnTo>
                    <a:pt x="9790" y="84869"/>
                  </a:lnTo>
                  <a:lnTo>
                    <a:pt x="36997" y="85613"/>
                  </a:lnTo>
                  <a:lnTo>
                    <a:pt x="46101" y="84985"/>
                  </a:lnTo>
                  <a:lnTo>
                    <a:pt x="73888" y="74047"/>
                  </a:lnTo>
                  <a:lnTo>
                    <a:pt x="102431" y="57129"/>
                  </a:lnTo>
                  <a:lnTo>
                    <a:pt x="102503" y="60108"/>
                  </a:lnTo>
                  <a:lnTo>
                    <a:pt x="101878" y="60994"/>
                  </a:lnTo>
                  <a:lnTo>
                    <a:pt x="100826" y="61585"/>
                  </a:lnTo>
                  <a:lnTo>
                    <a:pt x="99490" y="61978"/>
                  </a:lnTo>
                  <a:lnTo>
                    <a:pt x="96312" y="65802"/>
                  </a:lnTo>
                  <a:lnTo>
                    <a:pt x="71810" y="93999"/>
                  </a:lnTo>
                  <a:lnTo>
                    <a:pt x="56765" y="116419"/>
                  </a:lnTo>
                  <a:lnTo>
                    <a:pt x="41564" y="142085"/>
                  </a:lnTo>
                  <a:lnTo>
                    <a:pt x="26966" y="168792"/>
                  </a:lnTo>
                  <a:lnTo>
                    <a:pt x="15237" y="194752"/>
                  </a:lnTo>
                  <a:lnTo>
                    <a:pt x="11336" y="219937"/>
                  </a:lnTo>
                  <a:lnTo>
                    <a:pt x="11201" y="224271"/>
                  </a:lnTo>
                  <a:lnTo>
                    <a:pt x="12834" y="228315"/>
                  </a:lnTo>
                  <a:lnTo>
                    <a:pt x="16023" y="233050"/>
                  </a:lnTo>
                  <a:lnTo>
                    <a:pt x="22643" y="233870"/>
                  </a:lnTo>
                  <a:lnTo>
                    <a:pt x="27445" y="232369"/>
                  </a:lnTo>
                  <a:lnTo>
                    <a:pt x="29614" y="231080"/>
                  </a:lnTo>
                  <a:lnTo>
                    <a:pt x="53624" y="203200"/>
                  </a:lnTo>
                  <a:lnTo>
                    <a:pt x="62528" y="1942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SMARTInkShape-731"/>
            <p:cNvSpPr/>
            <p:nvPr>
              <p:custDataLst>
                <p:tags r:id="rId18"/>
              </p:custDataLst>
            </p:nvPr>
          </p:nvSpPr>
          <p:spPr>
            <a:xfrm>
              <a:off x="3863340" y="2914671"/>
              <a:ext cx="142876" cy="171430"/>
            </a:xfrm>
            <a:custGeom>
              <a:avLst/>
              <a:gdLst/>
              <a:ahLst/>
              <a:cxnLst/>
              <a:rect l="0" t="0" r="0" b="0"/>
              <a:pathLst>
                <a:path w="142876" h="171430">
                  <a:moveTo>
                    <a:pt x="0" y="5694"/>
                  </a:moveTo>
                  <a:lnTo>
                    <a:pt x="0" y="5694"/>
                  </a:lnTo>
                  <a:lnTo>
                    <a:pt x="3034" y="2660"/>
                  </a:lnTo>
                  <a:lnTo>
                    <a:pt x="6216" y="1170"/>
                  </a:lnTo>
                  <a:lnTo>
                    <a:pt x="33287" y="0"/>
                  </a:lnTo>
                  <a:lnTo>
                    <a:pt x="47803" y="4546"/>
                  </a:lnTo>
                  <a:lnTo>
                    <a:pt x="74305" y="17168"/>
                  </a:lnTo>
                  <a:lnTo>
                    <a:pt x="81285" y="21589"/>
                  </a:lnTo>
                  <a:lnTo>
                    <a:pt x="98961" y="44688"/>
                  </a:lnTo>
                  <a:lnTo>
                    <a:pt x="101712" y="52455"/>
                  </a:lnTo>
                  <a:lnTo>
                    <a:pt x="100662" y="58438"/>
                  </a:lnTo>
                  <a:lnTo>
                    <a:pt x="89406" y="83876"/>
                  </a:lnTo>
                  <a:lnTo>
                    <a:pt x="83782" y="95252"/>
                  </a:lnTo>
                  <a:lnTo>
                    <a:pt x="76606" y="101165"/>
                  </a:lnTo>
                  <a:lnTo>
                    <a:pt x="59477" y="112787"/>
                  </a:lnTo>
                  <a:lnTo>
                    <a:pt x="41715" y="126790"/>
                  </a:lnTo>
                  <a:lnTo>
                    <a:pt x="31829" y="131144"/>
                  </a:lnTo>
                  <a:lnTo>
                    <a:pt x="30744" y="132507"/>
                  </a:lnTo>
                  <a:lnTo>
                    <a:pt x="28904" y="135715"/>
                  </a:lnTo>
                  <a:lnTo>
                    <a:pt x="23781" y="141788"/>
                  </a:lnTo>
                  <a:lnTo>
                    <a:pt x="24109" y="142778"/>
                  </a:lnTo>
                  <a:lnTo>
                    <a:pt x="26167" y="145572"/>
                  </a:lnTo>
                  <a:lnTo>
                    <a:pt x="29198" y="147237"/>
                  </a:lnTo>
                  <a:lnTo>
                    <a:pt x="30895" y="147681"/>
                  </a:lnTo>
                  <a:lnTo>
                    <a:pt x="36318" y="151340"/>
                  </a:lnTo>
                  <a:lnTo>
                    <a:pt x="41946" y="156445"/>
                  </a:lnTo>
                  <a:lnTo>
                    <a:pt x="47429" y="158419"/>
                  </a:lnTo>
                  <a:lnTo>
                    <a:pt x="57656" y="161224"/>
                  </a:lnTo>
                  <a:lnTo>
                    <a:pt x="65630" y="163718"/>
                  </a:lnTo>
                  <a:lnTo>
                    <a:pt x="92835" y="169466"/>
                  </a:lnTo>
                  <a:lnTo>
                    <a:pt x="120771" y="171353"/>
                  </a:lnTo>
                  <a:lnTo>
                    <a:pt x="142875" y="171429"/>
                  </a:lnTo>
                  <a:lnTo>
                    <a:pt x="137160" y="1657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SMARTInkShape-732"/>
            <p:cNvSpPr/>
            <p:nvPr>
              <p:custDataLst>
                <p:tags r:id="rId19"/>
              </p:custDataLst>
            </p:nvPr>
          </p:nvSpPr>
          <p:spPr>
            <a:xfrm>
              <a:off x="3545951" y="2823210"/>
              <a:ext cx="94426" cy="228237"/>
            </a:xfrm>
            <a:custGeom>
              <a:avLst/>
              <a:gdLst/>
              <a:ahLst/>
              <a:cxnLst/>
              <a:rect l="0" t="0" r="0" b="0"/>
              <a:pathLst>
                <a:path w="94426" h="228237">
                  <a:moveTo>
                    <a:pt x="60214" y="0"/>
                  </a:moveTo>
                  <a:lnTo>
                    <a:pt x="60214" y="0"/>
                  </a:lnTo>
                  <a:lnTo>
                    <a:pt x="60214" y="8747"/>
                  </a:lnTo>
                  <a:lnTo>
                    <a:pt x="58521" y="11931"/>
                  </a:lnTo>
                  <a:lnTo>
                    <a:pt x="41135" y="38443"/>
                  </a:lnTo>
                  <a:lnTo>
                    <a:pt x="27827" y="64790"/>
                  </a:lnTo>
                  <a:lnTo>
                    <a:pt x="24018" y="72399"/>
                  </a:lnTo>
                  <a:lnTo>
                    <a:pt x="23383" y="75571"/>
                  </a:lnTo>
                  <a:lnTo>
                    <a:pt x="23595" y="78320"/>
                  </a:lnTo>
                  <a:lnTo>
                    <a:pt x="26253" y="88677"/>
                  </a:lnTo>
                  <a:lnTo>
                    <a:pt x="27413" y="89598"/>
                  </a:lnTo>
                  <a:lnTo>
                    <a:pt x="30396" y="90621"/>
                  </a:lnTo>
                  <a:lnTo>
                    <a:pt x="49921" y="91408"/>
                  </a:lnTo>
                  <a:lnTo>
                    <a:pt x="54158" y="89733"/>
                  </a:lnTo>
                  <a:lnTo>
                    <a:pt x="56176" y="88397"/>
                  </a:lnTo>
                  <a:lnTo>
                    <a:pt x="70422" y="84383"/>
                  </a:lnTo>
                  <a:lnTo>
                    <a:pt x="88657" y="69317"/>
                  </a:lnTo>
                  <a:lnTo>
                    <a:pt x="91482" y="68908"/>
                  </a:lnTo>
                  <a:lnTo>
                    <a:pt x="92489" y="68163"/>
                  </a:lnTo>
                  <a:lnTo>
                    <a:pt x="94239" y="63688"/>
                  </a:lnTo>
                  <a:lnTo>
                    <a:pt x="94425" y="66143"/>
                  </a:lnTo>
                  <a:lnTo>
                    <a:pt x="93817" y="66955"/>
                  </a:lnTo>
                  <a:lnTo>
                    <a:pt x="91447" y="67858"/>
                  </a:lnTo>
                  <a:lnTo>
                    <a:pt x="90561" y="68734"/>
                  </a:lnTo>
                  <a:lnTo>
                    <a:pt x="80983" y="86347"/>
                  </a:lnTo>
                  <a:lnTo>
                    <a:pt x="59316" y="112431"/>
                  </a:lnTo>
                  <a:lnTo>
                    <a:pt x="42700" y="137666"/>
                  </a:lnTo>
                  <a:lnTo>
                    <a:pt x="24605" y="165167"/>
                  </a:lnTo>
                  <a:lnTo>
                    <a:pt x="10903" y="190283"/>
                  </a:lnTo>
                  <a:lnTo>
                    <a:pt x="5669" y="201865"/>
                  </a:lnTo>
                  <a:lnTo>
                    <a:pt x="1885" y="215464"/>
                  </a:lnTo>
                  <a:lnTo>
                    <a:pt x="373" y="217938"/>
                  </a:lnTo>
                  <a:lnTo>
                    <a:pt x="0" y="220222"/>
                  </a:lnTo>
                  <a:lnTo>
                    <a:pt x="386" y="222379"/>
                  </a:lnTo>
                  <a:lnTo>
                    <a:pt x="2535" y="227371"/>
                  </a:lnTo>
                  <a:lnTo>
                    <a:pt x="3346" y="227781"/>
                  </a:lnTo>
                  <a:lnTo>
                    <a:pt x="5941" y="228236"/>
                  </a:lnTo>
                  <a:lnTo>
                    <a:pt x="10905" y="225052"/>
                  </a:lnTo>
                  <a:lnTo>
                    <a:pt x="37300" y="200062"/>
                  </a:lnTo>
                  <a:lnTo>
                    <a:pt x="48784" y="1885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SMARTInkShape-733"/>
            <p:cNvSpPr/>
            <p:nvPr>
              <p:custDataLst>
                <p:tags r:id="rId20"/>
              </p:custDataLst>
            </p:nvPr>
          </p:nvSpPr>
          <p:spPr>
            <a:xfrm>
              <a:off x="3589361" y="2977515"/>
              <a:ext cx="65818" cy="122861"/>
            </a:xfrm>
            <a:custGeom>
              <a:avLst/>
              <a:gdLst/>
              <a:ahLst/>
              <a:cxnLst/>
              <a:rect l="0" t="0" r="0" b="0"/>
              <a:pathLst>
                <a:path w="65818" h="122861">
                  <a:moveTo>
                    <a:pt x="62524" y="0"/>
                  </a:moveTo>
                  <a:lnTo>
                    <a:pt x="62524" y="0"/>
                  </a:lnTo>
                  <a:lnTo>
                    <a:pt x="62524" y="4920"/>
                  </a:lnTo>
                  <a:lnTo>
                    <a:pt x="65558" y="8514"/>
                  </a:lnTo>
                  <a:lnTo>
                    <a:pt x="65817" y="10121"/>
                  </a:lnTo>
                  <a:lnTo>
                    <a:pt x="65354" y="11827"/>
                  </a:lnTo>
                  <a:lnTo>
                    <a:pt x="62262" y="17080"/>
                  </a:lnTo>
                  <a:lnTo>
                    <a:pt x="36367" y="43935"/>
                  </a:lnTo>
                  <a:lnTo>
                    <a:pt x="20541" y="68875"/>
                  </a:lnTo>
                  <a:lnTo>
                    <a:pt x="5481" y="97061"/>
                  </a:lnTo>
                  <a:lnTo>
                    <a:pt x="2247" y="104733"/>
                  </a:lnTo>
                  <a:lnTo>
                    <a:pt x="0" y="117751"/>
                  </a:lnTo>
                  <a:lnTo>
                    <a:pt x="1504" y="120702"/>
                  </a:lnTo>
                  <a:lnTo>
                    <a:pt x="2794" y="122378"/>
                  </a:lnTo>
                  <a:lnTo>
                    <a:pt x="4289" y="122860"/>
                  </a:lnTo>
                  <a:lnTo>
                    <a:pt x="5921" y="122547"/>
                  </a:lnTo>
                  <a:lnTo>
                    <a:pt x="33949" y="1085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SMARTInkShape-734"/>
            <p:cNvSpPr/>
            <p:nvPr>
              <p:custDataLst>
                <p:tags r:id="rId21"/>
              </p:custDataLst>
            </p:nvPr>
          </p:nvSpPr>
          <p:spPr>
            <a:xfrm>
              <a:off x="3331845" y="2960370"/>
              <a:ext cx="125731" cy="16904"/>
            </a:xfrm>
            <a:custGeom>
              <a:avLst/>
              <a:gdLst/>
              <a:ahLst/>
              <a:cxnLst/>
              <a:rect l="0" t="0" r="0" b="0"/>
              <a:pathLst>
                <a:path w="125731" h="16904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3034" y="4921"/>
                  </a:lnTo>
                  <a:lnTo>
                    <a:pt x="11578" y="10134"/>
                  </a:lnTo>
                  <a:lnTo>
                    <a:pt x="35307" y="13009"/>
                  </a:lnTo>
                  <a:lnTo>
                    <a:pt x="60385" y="16328"/>
                  </a:lnTo>
                  <a:lnTo>
                    <a:pt x="82309" y="16903"/>
                  </a:lnTo>
                  <a:lnTo>
                    <a:pt x="110613" y="12203"/>
                  </a:lnTo>
                  <a:lnTo>
                    <a:pt x="12573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SMARTInkShape-735"/>
            <p:cNvSpPr/>
            <p:nvPr>
              <p:custDataLst>
                <p:tags r:id="rId22"/>
              </p:custDataLst>
            </p:nvPr>
          </p:nvSpPr>
          <p:spPr>
            <a:xfrm>
              <a:off x="3308985" y="2994660"/>
              <a:ext cx="85726" cy="20391"/>
            </a:xfrm>
            <a:custGeom>
              <a:avLst/>
              <a:gdLst/>
              <a:ahLst/>
              <a:cxnLst/>
              <a:rect l="0" t="0" r="0" b="0"/>
              <a:pathLst>
                <a:path w="85726" h="20391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4524" y="6217"/>
                  </a:lnTo>
                  <a:lnTo>
                    <a:pt x="4920" y="7954"/>
                  </a:lnTo>
                  <a:lnTo>
                    <a:pt x="5820" y="9113"/>
                  </a:lnTo>
                  <a:lnTo>
                    <a:pt x="8514" y="10400"/>
                  </a:lnTo>
                  <a:lnTo>
                    <a:pt x="21007" y="12005"/>
                  </a:lnTo>
                  <a:lnTo>
                    <a:pt x="27321" y="15340"/>
                  </a:lnTo>
                  <a:lnTo>
                    <a:pt x="49891" y="18733"/>
                  </a:lnTo>
                  <a:lnTo>
                    <a:pt x="52311" y="20108"/>
                  </a:lnTo>
                  <a:lnTo>
                    <a:pt x="55194" y="20390"/>
                  </a:lnTo>
                  <a:lnTo>
                    <a:pt x="71800" y="16879"/>
                  </a:lnTo>
                  <a:lnTo>
                    <a:pt x="79841" y="11357"/>
                  </a:lnTo>
                  <a:lnTo>
                    <a:pt x="8572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SMARTInkShape-736"/>
            <p:cNvSpPr/>
            <p:nvPr>
              <p:custDataLst>
                <p:tags r:id="rId23"/>
              </p:custDataLst>
            </p:nvPr>
          </p:nvSpPr>
          <p:spPr>
            <a:xfrm>
              <a:off x="3137535" y="2868957"/>
              <a:ext cx="165607" cy="91414"/>
            </a:xfrm>
            <a:custGeom>
              <a:avLst/>
              <a:gdLst/>
              <a:ahLst/>
              <a:cxnLst/>
              <a:rect l="0" t="0" r="0" b="0"/>
              <a:pathLst>
                <a:path w="165607" h="91414">
                  <a:moveTo>
                    <a:pt x="0" y="22833"/>
                  </a:moveTo>
                  <a:lnTo>
                    <a:pt x="0" y="22833"/>
                  </a:lnTo>
                  <a:lnTo>
                    <a:pt x="4920" y="22833"/>
                  </a:lnTo>
                  <a:lnTo>
                    <a:pt x="19344" y="13720"/>
                  </a:lnTo>
                  <a:lnTo>
                    <a:pt x="26192" y="11454"/>
                  </a:lnTo>
                  <a:lnTo>
                    <a:pt x="41986" y="2350"/>
                  </a:lnTo>
                  <a:lnTo>
                    <a:pt x="49623" y="677"/>
                  </a:lnTo>
                  <a:lnTo>
                    <a:pt x="78183" y="0"/>
                  </a:lnTo>
                  <a:lnTo>
                    <a:pt x="104006" y="4896"/>
                  </a:lnTo>
                  <a:lnTo>
                    <a:pt x="125378" y="11800"/>
                  </a:lnTo>
                  <a:lnTo>
                    <a:pt x="144734" y="21615"/>
                  </a:lnTo>
                  <a:lnTo>
                    <a:pt x="160790" y="35380"/>
                  </a:lnTo>
                  <a:lnTo>
                    <a:pt x="163537" y="39628"/>
                  </a:lnTo>
                  <a:lnTo>
                    <a:pt x="165084" y="45589"/>
                  </a:lnTo>
                  <a:lnTo>
                    <a:pt x="165606" y="53293"/>
                  </a:lnTo>
                  <a:lnTo>
                    <a:pt x="163984" y="57114"/>
                  </a:lnTo>
                  <a:lnTo>
                    <a:pt x="152298" y="70457"/>
                  </a:lnTo>
                  <a:lnTo>
                    <a:pt x="140832" y="77443"/>
                  </a:lnTo>
                  <a:lnTo>
                    <a:pt x="133874" y="79865"/>
                  </a:lnTo>
                  <a:lnTo>
                    <a:pt x="120355" y="91099"/>
                  </a:lnTo>
                  <a:lnTo>
                    <a:pt x="114300" y="914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SMARTInkShape-737"/>
            <p:cNvSpPr/>
            <p:nvPr>
              <p:custDataLst>
                <p:tags r:id="rId24"/>
              </p:custDataLst>
            </p:nvPr>
          </p:nvSpPr>
          <p:spPr>
            <a:xfrm>
              <a:off x="3148965" y="2874666"/>
              <a:ext cx="91365" cy="210275"/>
            </a:xfrm>
            <a:custGeom>
              <a:avLst/>
              <a:gdLst/>
              <a:ahLst/>
              <a:cxnLst/>
              <a:rect l="0" t="0" r="0" b="0"/>
              <a:pathLst>
                <a:path w="91365" h="210275">
                  <a:moveTo>
                    <a:pt x="74295" y="5694"/>
                  </a:moveTo>
                  <a:lnTo>
                    <a:pt x="74295" y="5694"/>
                  </a:lnTo>
                  <a:lnTo>
                    <a:pt x="77329" y="5694"/>
                  </a:lnTo>
                  <a:lnTo>
                    <a:pt x="78223" y="5059"/>
                  </a:lnTo>
                  <a:lnTo>
                    <a:pt x="78819" y="4001"/>
                  </a:lnTo>
                  <a:lnTo>
                    <a:pt x="79215" y="2660"/>
                  </a:lnTo>
                  <a:lnTo>
                    <a:pt x="80115" y="1766"/>
                  </a:lnTo>
                  <a:lnTo>
                    <a:pt x="84861" y="214"/>
                  </a:lnTo>
                  <a:lnTo>
                    <a:pt x="90570" y="0"/>
                  </a:lnTo>
                  <a:lnTo>
                    <a:pt x="90860" y="628"/>
                  </a:lnTo>
                  <a:lnTo>
                    <a:pt x="91364" y="7935"/>
                  </a:lnTo>
                  <a:lnTo>
                    <a:pt x="79858" y="34431"/>
                  </a:lnTo>
                  <a:lnTo>
                    <a:pt x="70465" y="57903"/>
                  </a:lnTo>
                  <a:lnTo>
                    <a:pt x="61168" y="81835"/>
                  </a:lnTo>
                  <a:lnTo>
                    <a:pt x="50323" y="107800"/>
                  </a:lnTo>
                  <a:lnTo>
                    <a:pt x="42067" y="134565"/>
                  </a:lnTo>
                  <a:lnTo>
                    <a:pt x="32406" y="160538"/>
                  </a:lnTo>
                  <a:lnTo>
                    <a:pt x="25878" y="186382"/>
                  </a:lnTo>
                  <a:lnTo>
                    <a:pt x="22821" y="197290"/>
                  </a:lnTo>
                  <a:lnTo>
                    <a:pt x="12483" y="210274"/>
                  </a:lnTo>
                  <a:lnTo>
                    <a:pt x="12132" y="210025"/>
                  </a:lnTo>
                  <a:lnTo>
                    <a:pt x="11003" y="206642"/>
                  </a:lnTo>
                  <a:lnTo>
                    <a:pt x="8488" y="203378"/>
                  </a:lnTo>
                  <a:lnTo>
                    <a:pt x="6948" y="198117"/>
                  </a:lnTo>
                  <a:lnTo>
                    <a:pt x="5958" y="190459"/>
                  </a:lnTo>
                  <a:lnTo>
                    <a:pt x="0" y="177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SMARTInkShape-738"/>
            <p:cNvSpPr/>
            <p:nvPr>
              <p:custDataLst>
                <p:tags r:id="rId25"/>
              </p:custDataLst>
            </p:nvPr>
          </p:nvSpPr>
          <p:spPr>
            <a:xfrm>
              <a:off x="2960463" y="2760345"/>
              <a:ext cx="96801" cy="462541"/>
            </a:xfrm>
            <a:custGeom>
              <a:avLst/>
              <a:gdLst/>
              <a:ahLst/>
              <a:cxnLst/>
              <a:rect l="0" t="0" r="0" b="0"/>
              <a:pathLst>
                <a:path w="96801" h="462541">
                  <a:moveTo>
                    <a:pt x="79917" y="0"/>
                  </a:moveTo>
                  <a:lnTo>
                    <a:pt x="79917" y="0"/>
                  </a:lnTo>
                  <a:lnTo>
                    <a:pt x="82951" y="3034"/>
                  </a:lnTo>
                  <a:lnTo>
                    <a:pt x="86134" y="4523"/>
                  </a:lnTo>
                  <a:lnTo>
                    <a:pt x="87871" y="4921"/>
                  </a:lnTo>
                  <a:lnTo>
                    <a:pt x="89030" y="6455"/>
                  </a:lnTo>
                  <a:lnTo>
                    <a:pt x="92583" y="16351"/>
                  </a:lnTo>
                  <a:lnTo>
                    <a:pt x="95071" y="20602"/>
                  </a:lnTo>
                  <a:lnTo>
                    <a:pt x="96669" y="28505"/>
                  </a:lnTo>
                  <a:lnTo>
                    <a:pt x="96800" y="30433"/>
                  </a:lnTo>
                  <a:lnTo>
                    <a:pt x="89997" y="58990"/>
                  </a:lnTo>
                  <a:lnTo>
                    <a:pt x="84937" y="85967"/>
                  </a:lnTo>
                  <a:lnTo>
                    <a:pt x="75006" y="110326"/>
                  </a:lnTo>
                  <a:lnTo>
                    <a:pt x="68725" y="133654"/>
                  </a:lnTo>
                  <a:lnTo>
                    <a:pt x="62843" y="158981"/>
                  </a:lnTo>
                  <a:lnTo>
                    <a:pt x="55385" y="184266"/>
                  </a:lnTo>
                  <a:lnTo>
                    <a:pt x="46825" y="210172"/>
                  </a:lnTo>
                  <a:lnTo>
                    <a:pt x="41960" y="235628"/>
                  </a:lnTo>
                  <a:lnTo>
                    <a:pt x="38825" y="261586"/>
                  </a:lnTo>
                  <a:lnTo>
                    <a:pt x="33875" y="287057"/>
                  </a:lnTo>
                  <a:lnTo>
                    <a:pt x="28387" y="313019"/>
                  </a:lnTo>
                  <a:lnTo>
                    <a:pt x="22739" y="336798"/>
                  </a:lnTo>
                  <a:lnTo>
                    <a:pt x="17044" y="359930"/>
                  </a:lnTo>
                  <a:lnTo>
                    <a:pt x="12464" y="387468"/>
                  </a:lnTo>
                  <a:lnTo>
                    <a:pt x="6997" y="415180"/>
                  </a:lnTo>
                  <a:lnTo>
                    <a:pt x="966" y="442471"/>
                  </a:lnTo>
                  <a:lnTo>
                    <a:pt x="0" y="458648"/>
                  </a:lnTo>
                  <a:lnTo>
                    <a:pt x="604" y="460070"/>
                  </a:lnTo>
                  <a:lnTo>
                    <a:pt x="1642" y="461018"/>
                  </a:lnTo>
                  <a:lnTo>
                    <a:pt x="4488" y="462072"/>
                  </a:lnTo>
                  <a:lnTo>
                    <a:pt x="7870" y="462540"/>
                  </a:lnTo>
                  <a:lnTo>
                    <a:pt x="9660" y="461395"/>
                  </a:lnTo>
                  <a:lnTo>
                    <a:pt x="28482" y="440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3" name="SMARTInkShape-Group128"/>
          <p:cNvGrpSpPr/>
          <p:nvPr/>
        </p:nvGrpSpPr>
        <p:grpSpPr>
          <a:xfrm>
            <a:off x="4337784" y="2851787"/>
            <a:ext cx="565687" cy="182856"/>
            <a:chOff x="4337784" y="2851787"/>
            <a:chExt cx="565687" cy="182856"/>
          </a:xfrm>
        </p:grpSpPr>
        <p:sp>
          <p:nvSpPr>
            <p:cNvPr id="29" name="SMARTInkShape-739"/>
            <p:cNvSpPr/>
            <p:nvPr>
              <p:custDataLst>
                <p:tags r:id="rId12"/>
              </p:custDataLst>
            </p:nvPr>
          </p:nvSpPr>
          <p:spPr>
            <a:xfrm>
              <a:off x="4743450" y="3011805"/>
              <a:ext cx="85726" cy="11431"/>
            </a:xfrm>
            <a:custGeom>
              <a:avLst/>
              <a:gdLst/>
              <a:ahLst/>
              <a:cxnLst/>
              <a:rect l="0" t="0" r="0" b="0"/>
              <a:pathLst>
                <a:path w="85726" h="11431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7955" y="3034"/>
                  </a:lnTo>
                  <a:lnTo>
                    <a:pt x="13272" y="4523"/>
                  </a:lnTo>
                  <a:lnTo>
                    <a:pt x="34452" y="7304"/>
                  </a:lnTo>
                  <a:lnTo>
                    <a:pt x="45768" y="10207"/>
                  </a:lnTo>
                  <a:lnTo>
                    <a:pt x="72393" y="11359"/>
                  </a:lnTo>
                  <a:lnTo>
                    <a:pt x="8572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" name="SMARTInkShape-740"/>
            <p:cNvSpPr/>
            <p:nvPr>
              <p:custDataLst>
                <p:tags r:id="rId13"/>
              </p:custDataLst>
            </p:nvPr>
          </p:nvSpPr>
          <p:spPr>
            <a:xfrm>
              <a:off x="4474845" y="2897779"/>
              <a:ext cx="262891" cy="136864"/>
            </a:xfrm>
            <a:custGeom>
              <a:avLst/>
              <a:gdLst/>
              <a:ahLst/>
              <a:cxnLst/>
              <a:rect l="0" t="0" r="0" b="0"/>
              <a:pathLst>
                <a:path w="262891" h="136864">
                  <a:moveTo>
                    <a:pt x="0" y="119741"/>
                  </a:moveTo>
                  <a:lnTo>
                    <a:pt x="0" y="119741"/>
                  </a:lnTo>
                  <a:lnTo>
                    <a:pt x="0" y="136808"/>
                  </a:lnTo>
                  <a:lnTo>
                    <a:pt x="3034" y="136863"/>
                  </a:lnTo>
                  <a:lnTo>
                    <a:pt x="3927" y="136235"/>
                  </a:lnTo>
                  <a:lnTo>
                    <a:pt x="4523" y="135182"/>
                  </a:lnTo>
                  <a:lnTo>
                    <a:pt x="4920" y="133845"/>
                  </a:lnTo>
                  <a:lnTo>
                    <a:pt x="8748" y="130666"/>
                  </a:lnTo>
                  <a:lnTo>
                    <a:pt x="14048" y="126502"/>
                  </a:lnTo>
                  <a:lnTo>
                    <a:pt x="38388" y="98678"/>
                  </a:lnTo>
                  <a:lnTo>
                    <a:pt x="60985" y="70996"/>
                  </a:lnTo>
                  <a:lnTo>
                    <a:pt x="80789" y="42499"/>
                  </a:lnTo>
                  <a:lnTo>
                    <a:pt x="99735" y="15652"/>
                  </a:lnTo>
                  <a:lnTo>
                    <a:pt x="101476" y="10402"/>
                  </a:lnTo>
                  <a:lnTo>
                    <a:pt x="102576" y="8749"/>
                  </a:lnTo>
                  <a:lnTo>
                    <a:pt x="103944" y="7646"/>
                  </a:lnTo>
                  <a:lnTo>
                    <a:pt x="105491" y="6911"/>
                  </a:lnTo>
                  <a:lnTo>
                    <a:pt x="106523" y="5786"/>
                  </a:lnTo>
                  <a:lnTo>
                    <a:pt x="108504" y="0"/>
                  </a:lnTo>
                  <a:lnTo>
                    <a:pt x="108561" y="2841"/>
                  </a:lnTo>
                  <a:lnTo>
                    <a:pt x="106881" y="5979"/>
                  </a:lnTo>
                  <a:lnTo>
                    <a:pt x="104653" y="9490"/>
                  </a:lnTo>
                  <a:lnTo>
                    <a:pt x="102763" y="15037"/>
                  </a:lnTo>
                  <a:lnTo>
                    <a:pt x="100071" y="18807"/>
                  </a:lnTo>
                  <a:lnTo>
                    <a:pt x="94377" y="46118"/>
                  </a:lnTo>
                  <a:lnTo>
                    <a:pt x="91698" y="71840"/>
                  </a:lnTo>
                  <a:lnTo>
                    <a:pt x="94551" y="83464"/>
                  </a:lnTo>
                  <a:lnTo>
                    <a:pt x="103029" y="100892"/>
                  </a:lnTo>
                  <a:lnTo>
                    <a:pt x="116215" y="115831"/>
                  </a:lnTo>
                  <a:lnTo>
                    <a:pt x="121712" y="118003"/>
                  </a:lnTo>
                  <a:lnTo>
                    <a:pt x="149631" y="119711"/>
                  </a:lnTo>
                  <a:lnTo>
                    <a:pt x="174162" y="109991"/>
                  </a:lnTo>
                  <a:lnTo>
                    <a:pt x="188764" y="103799"/>
                  </a:lnTo>
                  <a:lnTo>
                    <a:pt x="213842" y="87245"/>
                  </a:lnTo>
                  <a:lnTo>
                    <a:pt x="240757" y="70787"/>
                  </a:lnTo>
                  <a:lnTo>
                    <a:pt x="256805" y="57217"/>
                  </a:lnTo>
                  <a:lnTo>
                    <a:pt x="262890" y="568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SMARTInkShape-741"/>
            <p:cNvSpPr/>
            <p:nvPr>
              <p:custDataLst>
                <p:tags r:id="rId14"/>
              </p:custDataLst>
            </p:nvPr>
          </p:nvSpPr>
          <p:spPr>
            <a:xfrm>
              <a:off x="4337784" y="2851787"/>
              <a:ext cx="165630" cy="171419"/>
            </a:xfrm>
            <a:custGeom>
              <a:avLst/>
              <a:gdLst/>
              <a:ahLst/>
              <a:cxnLst/>
              <a:rect l="0" t="0" r="0" b="0"/>
              <a:pathLst>
                <a:path w="165630" h="171419">
                  <a:moveTo>
                    <a:pt x="39906" y="5713"/>
                  </a:moveTo>
                  <a:lnTo>
                    <a:pt x="39906" y="5713"/>
                  </a:lnTo>
                  <a:lnTo>
                    <a:pt x="42940" y="2679"/>
                  </a:lnTo>
                  <a:lnTo>
                    <a:pt x="46122" y="1189"/>
                  </a:lnTo>
                  <a:lnTo>
                    <a:pt x="57023" y="0"/>
                  </a:lnTo>
                  <a:lnTo>
                    <a:pt x="57042" y="3032"/>
                  </a:lnTo>
                  <a:lnTo>
                    <a:pt x="55354" y="6215"/>
                  </a:lnTo>
                  <a:lnTo>
                    <a:pt x="54015" y="7953"/>
                  </a:lnTo>
                  <a:lnTo>
                    <a:pt x="52526" y="13270"/>
                  </a:lnTo>
                  <a:lnTo>
                    <a:pt x="48537" y="30066"/>
                  </a:lnTo>
                  <a:lnTo>
                    <a:pt x="37707" y="52363"/>
                  </a:lnTo>
                  <a:lnTo>
                    <a:pt x="28794" y="78874"/>
                  </a:lnTo>
                  <a:lnTo>
                    <a:pt x="20919" y="102644"/>
                  </a:lnTo>
                  <a:lnTo>
                    <a:pt x="11340" y="129720"/>
                  </a:lnTo>
                  <a:lnTo>
                    <a:pt x="1031" y="154978"/>
                  </a:lnTo>
                  <a:lnTo>
                    <a:pt x="0" y="167530"/>
                  </a:lnTo>
                  <a:lnTo>
                    <a:pt x="602" y="168836"/>
                  </a:lnTo>
                  <a:lnTo>
                    <a:pt x="1639" y="169706"/>
                  </a:lnTo>
                  <a:lnTo>
                    <a:pt x="4483" y="170674"/>
                  </a:lnTo>
                  <a:lnTo>
                    <a:pt x="14060" y="171418"/>
                  </a:lnTo>
                  <a:lnTo>
                    <a:pt x="22229" y="168405"/>
                  </a:lnTo>
                  <a:lnTo>
                    <a:pt x="27393" y="163534"/>
                  </a:lnTo>
                  <a:lnTo>
                    <a:pt x="33074" y="157136"/>
                  </a:lnTo>
                  <a:lnTo>
                    <a:pt x="59242" y="134532"/>
                  </a:lnTo>
                  <a:lnTo>
                    <a:pt x="85915" y="108237"/>
                  </a:lnTo>
                  <a:lnTo>
                    <a:pt x="107908" y="81727"/>
                  </a:lnTo>
                  <a:lnTo>
                    <a:pt x="129114" y="54693"/>
                  </a:lnTo>
                  <a:lnTo>
                    <a:pt x="151529" y="31945"/>
                  </a:lnTo>
                  <a:lnTo>
                    <a:pt x="158690" y="29017"/>
                  </a:lnTo>
                  <a:lnTo>
                    <a:pt x="161067" y="30463"/>
                  </a:lnTo>
                  <a:lnTo>
                    <a:pt x="162590" y="31739"/>
                  </a:lnTo>
                  <a:lnTo>
                    <a:pt x="164282" y="34848"/>
                  </a:lnTo>
                  <a:lnTo>
                    <a:pt x="165368" y="45052"/>
                  </a:lnTo>
                  <a:lnTo>
                    <a:pt x="165629" y="71508"/>
                  </a:lnTo>
                  <a:lnTo>
                    <a:pt x="163940" y="74749"/>
                  </a:lnTo>
                  <a:lnTo>
                    <a:pt x="159921" y="800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SMARTInkShape-742"/>
            <p:cNvSpPr/>
            <p:nvPr>
              <p:custDataLst>
                <p:tags r:id="rId15"/>
              </p:custDataLst>
            </p:nvPr>
          </p:nvSpPr>
          <p:spPr>
            <a:xfrm>
              <a:off x="4772025" y="2966085"/>
              <a:ext cx="131446" cy="28576"/>
            </a:xfrm>
            <a:custGeom>
              <a:avLst/>
              <a:gdLst/>
              <a:ahLst/>
              <a:cxnLst/>
              <a:rect l="0" t="0" r="0" b="0"/>
              <a:pathLst>
                <a:path w="131446" h="28576">
                  <a:moveTo>
                    <a:pt x="0" y="0"/>
                  </a:moveTo>
                  <a:lnTo>
                    <a:pt x="0" y="0"/>
                  </a:lnTo>
                  <a:lnTo>
                    <a:pt x="26544" y="1693"/>
                  </a:lnTo>
                  <a:lnTo>
                    <a:pt x="54068" y="7954"/>
                  </a:lnTo>
                  <a:lnTo>
                    <a:pt x="76415" y="13434"/>
                  </a:lnTo>
                  <a:lnTo>
                    <a:pt x="104182" y="20339"/>
                  </a:lnTo>
                  <a:lnTo>
                    <a:pt x="13144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2" name="SMARTInkShape-Group129"/>
          <p:cNvGrpSpPr/>
          <p:nvPr/>
        </p:nvGrpSpPr>
        <p:grpSpPr>
          <a:xfrm>
            <a:off x="5007779" y="2840620"/>
            <a:ext cx="741512" cy="302502"/>
            <a:chOff x="5007779" y="2840620"/>
            <a:chExt cx="741512" cy="302502"/>
          </a:xfrm>
        </p:grpSpPr>
        <p:sp>
          <p:nvSpPr>
            <p:cNvPr id="34" name="SMARTInkShape-743"/>
            <p:cNvSpPr/>
            <p:nvPr>
              <p:custDataLst>
                <p:tags r:id="rId4"/>
              </p:custDataLst>
            </p:nvPr>
          </p:nvSpPr>
          <p:spPr>
            <a:xfrm>
              <a:off x="5007779" y="2892188"/>
              <a:ext cx="238592" cy="181587"/>
            </a:xfrm>
            <a:custGeom>
              <a:avLst/>
              <a:gdLst/>
              <a:ahLst/>
              <a:cxnLst/>
              <a:rect l="0" t="0" r="0" b="0"/>
              <a:pathLst>
                <a:path w="238592" h="181587">
                  <a:moveTo>
                    <a:pt x="118576" y="11032"/>
                  </a:moveTo>
                  <a:lnTo>
                    <a:pt x="118576" y="11032"/>
                  </a:lnTo>
                  <a:lnTo>
                    <a:pt x="118576" y="15953"/>
                  </a:lnTo>
                  <a:lnTo>
                    <a:pt x="97601" y="42903"/>
                  </a:lnTo>
                  <a:lnTo>
                    <a:pt x="72879" y="68159"/>
                  </a:lnTo>
                  <a:lnTo>
                    <a:pt x="80813" y="68180"/>
                  </a:lnTo>
                  <a:lnTo>
                    <a:pt x="84435" y="69874"/>
                  </a:lnTo>
                  <a:lnTo>
                    <a:pt x="86290" y="71215"/>
                  </a:lnTo>
                  <a:lnTo>
                    <a:pt x="108645" y="78302"/>
                  </a:lnTo>
                  <a:lnTo>
                    <a:pt x="113739" y="81782"/>
                  </a:lnTo>
                  <a:lnTo>
                    <a:pt x="116426" y="85445"/>
                  </a:lnTo>
                  <a:lnTo>
                    <a:pt x="122911" y="102984"/>
                  </a:lnTo>
                  <a:lnTo>
                    <a:pt x="123043" y="110955"/>
                  </a:lnTo>
                  <a:lnTo>
                    <a:pt x="119289" y="134092"/>
                  </a:lnTo>
                  <a:lnTo>
                    <a:pt x="117781" y="137522"/>
                  </a:lnTo>
                  <a:lnTo>
                    <a:pt x="99970" y="158252"/>
                  </a:lnTo>
                  <a:lnTo>
                    <a:pt x="74675" y="172877"/>
                  </a:lnTo>
                  <a:lnTo>
                    <a:pt x="48801" y="181138"/>
                  </a:lnTo>
                  <a:lnTo>
                    <a:pt x="45389" y="181586"/>
                  </a:lnTo>
                  <a:lnTo>
                    <a:pt x="23397" y="176609"/>
                  </a:lnTo>
                  <a:lnTo>
                    <a:pt x="16796" y="173945"/>
                  </a:lnTo>
                  <a:lnTo>
                    <a:pt x="11322" y="168951"/>
                  </a:lnTo>
                  <a:lnTo>
                    <a:pt x="2634" y="158431"/>
                  </a:lnTo>
                  <a:lnTo>
                    <a:pt x="371" y="150837"/>
                  </a:lnTo>
                  <a:lnTo>
                    <a:pt x="0" y="141748"/>
                  </a:lnTo>
                  <a:lnTo>
                    <a:pt x="5087" y="113253"/>
                  </a:lnTo>
                  <a:lnTo>
                    <a:pt x="20125" y="85241"/>
                  </a:lnTo>
                  <a:lnTo>
                    <a:pt x="38646" y="58434"/>
                  </a:lnTo>
                  <a:lnTo>
                    <a:pt x="65957" y="31210"/>
                  </a:lnTo>
                  <a:lnTo>
                    <a:pt x="93741" y="15019"/>
                  </a:lnTo>
                  <a:lnTo>
                    <a:pt x="111159" y="7033"/>
                  </a:lnTo>
                  <a:lnTo>
                    <a:pt x="137017" y="0"/>
                  </a:lnTo>
                  <a:lnTo>
                    <a:pt x="143917" y="414"/>
                  </a:lnTo>
                  <a:lnTo>
                    <a:pt x="171738" y="6668"/>
                  </a:lnTo>
                  <a:lnTo>
                    <a:pt x="198237" y="15172"/>
                  </a:lnTo>
                  <a:lnTo>
                    <a:pt x="202163" y="15697"/>
                  </a:lnTo>
                  <a:lnTo>
                    <a:pt x="209913" y="19667"/>
                  </a:lnTo>
                  <a:lnTo>
                    <a:pt x="238591" y="396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SMARTInkShape-744"/>
            <p:cNvSpPr/>
            <p:nvPr>
              <p:custDataLst>
                <p:tags r:id="rId5"/>
              </p:custDataLst>
            </p:nvPr>
          </p:nvSpPr>
          <p:spPr>
            <a:xfrm>
              <a:off x="5132358" y="2983230"/>
              <a:ext cx="91153" cy="159892"/>
            </a:xfrm>
            <a:custGeom>
              <a:avLst/>
              <a:gdLst/>
              <a:ahLst/>
              <a:cxnLst/>
              <a:rect l="0" t="0" r="0" b="0"/>
              <a:pathLst>
                <a:path w="91153" h="159892">
                  <a:moveTo>
                    <a:pt x="91152" y="0"/>
                  </a:moveTo>
                  <a:lnTo>
                    <a:pt x="91152" y="0"/>
                  </a:lnTo>
                  <a:lnTo>
                    <a:pt x="91152" y="3034"/>
                  </a:lnTo>
                  <a:lnTo>
                    <a:pt x="89458" y="6217"/>
                  </a:lnTo>
                  <a:lnTo>
                    <a:pt x="69763" y="31954"/>
                  </a:lnTo>
                  <a:lnTo>
                    <a:pt x="52784" y="57595"/>
                  </a:lnTo>
                  <a:lnTo>
                    <a:pt x="37275" y="85783"/>
                  </a:lnTo>
                  <a:lnTo>
                    <a:pt x="21725" y="111274"/>
                  </a:lnTo>
                  <a:lnTo>
                    <a:pt x="9964" y="127413"/>
                  </a:lnTo>
                  <a:lnTo>
                    <a:pt x="683" y="155072"/>
                  </a:lnTo>
                  <a:lnTo>
                    <a:pt x="0" y="158554"/>
                  </a:lnTo>
                  <a:lnTo>
                    <a:pt x="539" y="159043"/>
                  </a:lnTo>
                  <a:lnTo>
                    <a:pt x="4332" y="159730"/>
                  </a:lnTo>
                  <a:lnTo>
                    <a:pt x="7692" y="159891"/>
                  </a:lnTo>
                  <a:lnTo>
                    <a:pt x="11302" y="158269"/>
                  </a:lnTo>
                  <a:lnTo>
                    <a:pt x="26373" y="144696"/>
                  </a:lnTo>
                  <a:lnTo>
                    <a:pt x="34002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SMARTInkShape-745"/>
            <p:cNvSpPr/>
            <p:nvPr>
              <p:custDataLst>
                <p:tags r:id="rId6"/>
              </p:custDataLst>
            </p:nvPr>
          </p:nvSpPr>
          <p:spPr>
            <a:xfrm>
              <a:off x="5309235" y="2874737"/>
              <a:ext cx="134514" cy="176779"/>
            </a:xfrm>
            <a:custGeom>
              <a:avLst/>
              <a:gdLst/>
              <a:ahLst/>
              <a:cxnLst/>
              <a:rect l="0" t="0" r="0" b="0"/>
              <a:pathLst>
                <a:path w="134514" h="176779">
                  <a:moveTo>
                    <a:pt x="34290" y="17053"/>
                  </a:moveTo>
                  <a:lnTo>
                    <a:pt x="34290" y="17053"/>
                  </a:lnTo>
                  <a:lnTo>
                    <a:pt x="34290" y="14019"/>
                  </a:lnTo>
                  <a:lnTo>
                    <a:pt x="34925" y="13125"/>
                  </a:lnTo>
                  <a:lnTo>
                    <a:pt x="35984" y="12529"/>
                  </a:lnTo>
                  <a:lnTo>
                    <a:pt x="37324" y="12133"/>
                  </a:lnTo>
                  <a:lnTo>
                    <a:pt x="38218" y="11233"/>
                  </a:lnTo>
                  <a:lnTo>
                    <a:pt x="39211" y="8539"/>
                  </a:lnTo>
                  <a:lnTo>
                    <a:pt x="39999" y="0"/>
                  </a:lnTo>
                  <a:lnTo>
                    <a:pt x="40003" y="2969"/>
                  </a:lnTo>
                  <a:lnTo>
                    <a:pt x="38311" y="6137"/>
                  </a:lnTo>
                  <a:lnTo>
                    <a:pt x="36077" y="9661"/>
                  </a:lnTo>
                  <a:lnTo>
                    <a:pt x="34819" y="15851"/>
                  </a:lnTo>
                  <a:lnTo>
                    <a:pt x="35082" y="25446"/>
                  </a:lnTo>
                  <a:lnTo>
                    <a:pt x="38899" y="35697"/>
                  </a:lnTo>
                  <a:lnTo>
                    <a:pt x="47730" y="50262"/>
                  </a:lnTo>
                  <a:lnTo>
                    <a:pt x="50235" y="52528"/>
                  </a:lnTo>
                  <a:lnTo>
                    <a:pt x="70714" y="60588"/>
                  </a:lnTo>
                  <a:lnTo>
                    <a:pt x="78207" y="61802"/>
                  </a:lnTo>
                  <a:lnTo>
                    <a:pt x="89565" y="59451"/>
                  </a:lnTo>
                  <a:lnTo>
                    <a:pt x="106896" y="51156"/>
                  </a:lnTo>
                  <a:lnTo>
                    <a:pt x="115871" y="43686"/>
                  </a:lnTo>
                  <a:lnTo>
                    <a:pt x="128885" y="25201"/>
                  </a:lnTo>
                  <a:lnTo>
                    <a:pt x="132632" y="17157"/>
                  </a:lnTo>
                  <a:lnTo>
                    <a:pt x="134141" y="15217"/>
                  </a:lnTo>
                  <a:lnTo>
                    <a:pt x="134513" y="13924"/>
                  </a:lnTo>
                  <a:lnTo>
                    <a:pt x="134125" y="13062"/>
                  </a:lnTo>
                  <a:lnTo>
                    <a:pt x="131602" y="11439"/>
                  </a:lnTo>
                  <a:lnTo>
                    <a:pt x="117779" y="25654"/>
                  </a:lnTo>
                  <a:lnTo>
                    <a:pt x="97057" y="51547"/>
                  </a:lnTo>
                  <a:lnTo>
                    <a:pt x="81275" y="75108"/>
                  </a:lnTo>
                  <a:lnTo>
                    <a:pt x="62781" y="102897"/>
                  </a:lnTo>
                  <a:lnTo>
                    <a:pt x="44439" y="130734"/>
                  </a:lnTo>
                  <a:lnTo>
                    <a:pt x="30702" y="155896"/>
                  </a:lnTo>
                  <a:lnTo>
                    <a:pt x="26769" y="163640"/>
                  </a:lnTo>
                  <a:lnTo>
                    <a:pt x="24196" y="166212"/>
                  </a:lnTo>
                  <a:lnTo>
                    <a:pt x="6072" y="175580"/>
                  </a:lnTo>
                  <a:lnTo>
                    <a:pt x="1199" y="176778"/>
                  </a:lnTo>
                  <a:lnTo>
                    <a:pt x="800" y="176241"/>
                  </a:lnTo>
                  <a:lnTo>
                    <a:pt x="0" y="1713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SMARTInkShape-746"/>
            <p:cNvSpPr/>
            <p:nvPr>
              <p:custDataLst>
                <p:tags r:id="rId7"/>
              </p:custDataLst>
            </p:nvPr>
          </p:nvSpPr>
          <p:spPr>
            <a:xfrm>
              <a:off x="5297805" y="2983230"/>
              <a:ext cx="108586" cy="11431"/>
            </a:xfrm>
            <a:custGeom>
              <a:avLst/>
              <a:gdLst/>
              <a:ahLst/>
              <a:cxnLst/>
              <a:rect l="0" t="0" r="0" b="0"/>
              <a:pathLst>
                <a:path w="108586" h="11431">
                  <a:moveTo>
                    <a:pt x="0" y="0"/>
                  </a:moveTo>
                  <a:lnTo>
                    <a:pt x="0" y="0"/>
                  </a:lnTo>
                  <a:lnTo>
                    <a:pt x="8514" y="0"/>
                  </a:lnTo>
                  <a:lnTo>
                    <a:pt x="34473" y="7055"/>
                  </a:lnTo>
                  <a:lnTo>
                    <a:pt x="42626" y="9486"/>
                  </a:lnTo>
                  <a:lnTo>
                    <a:pt x="68925" y="11174"/>
                  </a:lnTo>
                  <a:lnTo>
                    <a:pt x="96187" y="11415"/>
                  </a:lnTo>
                  <a:lnTo>
                    <a:pt x="108585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SMARTInkShape-747"/>
            <p:cNvSpPr/>
            <p:nvPr>
              <p:custDataLst>
                <p:tags r:id="rId8"/>
              </p:custDataLst>
            </p:nvPr>
          </p:nvSpPr>
          <p:spPr>
            <a:xfrm>
              <a:off x="5475327" y="2891885"/>
              <a:ext cx="73903" cy="147358"/>
            </a:xfrm>
            <a:custGeom>
              <a:avLst/>
              <a:gdLst/>
              <a:ahLst/>
              <a:cxnLst/>
              <a:rect l="0" t="0" r="0" b="0"/>
              <a:pathLst>
                <a:path w="73903" h="147358">
                  <a:moveTo>
                    <a:pt x="33933" y="62770"/>
                  </a:moveTo>
                  <a:lnTo>
                    <a:pt x="33933" y="62770"/>
                  </a:lnTo>
                  <a:lnTo>
                    <a:pt x="36967" y="62770"/>
                  </a:lnTo>
                  <a:lnTo>
                    <a:pt x="37861" y="62135"/>
                  </a:lnTo>
                  <a:lnTo>
                    <a:pt x="38457" y="61077"/>
                  </a:lnTo>
                  <a:lnTo>
                    <a:pt x="38854" y="59736"/>
                  </a:lnTo>
                  <a:lnTo>
                    <a:pt x="42446" y="54815"/>
                  </a:lnTo>
                  <a:lnTo>
                    <a:pt x="45760" y="52885"/>
                  </a:lnTo>
                  <a:lnTo>
                    <a:pt x="49349" y="51392"/>
                  </a:lnTo>
                  <a:lnTo>
                    <a:pt x="58721" y="43476"/>
                  </a:lnTo>
                  <a:lnTo>
                    <a:pt x="60825" y="39802"/>
                  </a:lnTo>
                  <a:lnTo>
                    <a:pt x="62395" y="36052"/>
                  </a:lnTo>
                  <a:lnTo>
                    <a:pt x="66214" y="30371"/>
                  </a:lnTo>
                  <a:lnTo>
                    <a:pt x="73551" y="10496"/>
                  </a:lnTo>
                  <a:lnTo>
                    <a:pt x="73680" y="8871"/>
                  </a:lnTo>
                  <a:lnTo>
                    <a:pt x="72130" y="5371"/>
                  </a:lnTo>
                  <a:lnTo>
                    <a:pt x="70827" y="3549"/>
                  </a:lnTo>
                  <a:lnTo>
                    <a:pt x="67687" y="1525"/>
                  </a:lnTo>
                  <a:lnTo>
                    <a:pt x="60497" y="225"/>
                  </a:lnTo>
                  <a:lnTo>
                    <a:pt x="54856" y="0"/>
                  </a:lnTo>
                  <a:lnTo>
                    <a:pt x="35501" y="7868"/>
                  </a:lnTo>
                  <a:lnTo>
                    <a:pt x="7853" y="26581"/>
                  </a:lnTo>
                  <a:lnTo>
                    <a:pt x="2358" y="32292"/>
                  </a:lnTo>
                  <a:lnTo>
                    <a:pt x="850" y="36101"/>
                  </a:lnTo>
                  <a:lnTo>
                    <a:pt x="0" y="41815"/>
                  </a:lnTo>
                  <a:lnTo>
                    <a:pt x="1495" y="45625"/>
                  </a:lnTo>
                  <a:lnTo>
                    <a:pt x="7629" y="53245"/>
                  </a:lnTo>
                  <a:lnTo>
                    <a:pt x="12929" y="55361"/>
                  </a:lnTo>
                  <a:lnTo>
                    <a:pt x="18883" y="56937"/>
                  </a:lnTo>
                  <a:lnTo>
                    <a:pt x="26440" y="60760"/>
                  </a:lnTo>
                  <a:lnTo>
                    <a:pt x="43726" y="62505"/>
                  </a:lnTo>
                  <a:lnTo>
                    <a:pt x="49503" y="60959"/>
                  </a:lnTo>
                  <a:lnTo>
                    <a:pt x="54823" y="58790"/>
                  </a:lnTo>
                  <a:lnTo>
                    <a:pt x="64323" y="56934"/>
                  </a:lnTo>
                  <a:lnTo>
                    <a:pt x="73816" y="51416"/>
                  </a:lnTo>
                  <a:lnTo>
                    <a:pt x="73902" y="54396"/>
                  </a:lnTo>
                  <a:lnTo>
                    <a:pt x="72229" y="57566"/>
                  </a:lnTo>
                  <a:lnTo>
                    <a:pt x="65980" y="64776"/>
                  </a:lnTo>
                  <a:lnTo>
                    <a:pt x="39486" y="84442"/>
                  </a:lnTo>
                  <a:lnTo>
                    <a:pt x="32591" y="89547"/>
                  </a:lnTo>
                  <a:lnTo>
                    <a:pt x="18910" y="110572"/>
                  </a:lnTo>
                  <a:lnTo>
                    <a:pt x="7282" y="128708"/>
                  </a:lnTo>
                  <a:lnTo>
                    <a:pt x="2189" y="134941"/>
                  </a:lnTo>
                  <a:lnTo>
                    <a:pt x="774" y="138873"/>
                  </a:lnTo>
                  <a:lnTo>
                    <a:pt x="1033" y="140810"/>
                  </a:lnTo>
                  <a:lnTo>
                    <a:pt x="3012" y="144656"/>
                  </a:lnTo>
                  <a:lnTo>
                    <a:pt x="4429" y="145936"/>
                  </a:lnTo>
                  <a:lnTo>
                    <a:pt x="7696" y="147357"/>
                  </a:lnTo>
                  <a:lnTo>
                    <a:pt x="9457" y="147102"/>
                  </a:lnTo>
                  <a:lnTo>
                    <a:pt x="28218" y="1370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SMARTInkShape-748"/>
            <p:cNvSpPr/>
            <p:nvPr>
              <p:custDataLst>
                <p:tags r:id="rId9"/>
              </p:custDataLst>
            </p:nvPr>
          </p:nvSpPr>
          <p:spPr>
            <a:xfrm>
              <a:off x="5572361" y="3046095"/>
              <a:ext cx="85388" cy="71635"/>
            </a:xfrm>
            <a:custGeom>
              <a:avLst/>
              <a:gdLst/>
              <a:ahLst/>
              <a:cxnLst/>
              <a:rect l="0" t="0" r="0" b="0"/>
              <a:pathLst>
                <a:path w="85388" h="71635">
                  <a:moveTo>
                    <a:pt x="5479" y="5715"/>
                  </a:moveTo>
                  <a:lnTo>
                    <a:pt x="5479" y="5715"/>
                  </a:lnTo>
                  <a:lnTo>
                    <a:pt x="5479" y="10635"/>
                  </a:lnTo>
                  <a:lnTo>
                    <a:pt x="1551" y="15836"/>
                  </a:lnTo>
                  <a:lnTo>
                    <a:pt x="293" y="21131"/>
                  </a:lnTo>
                  <a:lnTo>
                    <a:pt x="0" y="24844"/>
                  </a:lnTo>
                  <a:lnTo>
                    <a:pt x="2867" y="33537"/>
                  </a:lnTo>
                  <a:lnTo>
                    <a:pt x="13204" y="50425"/>
                  </a:lnTo>
                  <a:lnTo>
                    <a:pt x="20343" y="55855"/>
                  </a:lnTo>
                  <a:lnTo>
                    <a:pt x="41374" y="65869"/>
                  </a:lnTo>
                  <a:lnTo>
                    <a:pt x="63872" y="71634"/>
                  </a:lnTo>
                  <a:lnTo>
                    <a:pt x="75626" y="69107"/>
                  </a:lnTo>
                  <a:lnTo>
                    <a:pt x="79623" y="67121"/>
                  </a:lnTo>
                  <a:lnTo>
                    <a:pt x="81579" y="65702"/>
                  </a:lnTo>
                  <a:lnTo>
                    <a:pt x="83751" y="62433"/>
                  </a:lnTo>
                  <a:lnTo>
                    <a:pt x="84974" y="57022"/>
                  </a:lnTo>
                  <a:lnTo>
                    <a:pt x="85387" y="46470"/>
                  </a:lnTo>
                  <a:lnTo>
                    <a:pt x="83750" y="41185"/>
                  </a:lnTo>
                  <a:lnTo>
                    <a:pt x="74492" y="29584"/>
                  </a:lnTo>
                  <a:lnTo>
                    <a:pt x="64098" y="21818"/>
                  </a:lnTo>
                  <a:lnTo>
                    <a:pt x="36715" y="6567"/>
                  </a:lnTo>
                  <a:lnTo>
                    <a:pt x="30821" y="1946"/>
                  </a:lnTo>
                  <a:lnTo>
                    <a:pt x="169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SMARTInkShape-749"/>
            <p:cNvSpPr/>
            <p:nvPr>
              <p:custDataLst>
                <p:tags r:id="rId10"/>
              </p:custDataLst>
            </p:nvPr>
          </p:nvSpPr>
          <p:spPr>
            <a:xfrm>
              <a:off x="5526405" y="2903220"/>
              <a:ext cx="222886" cy="165736"/>
            </a:xfrm>
            <a:custGeom>
              <a:avLst/>
              <a:gdLst/>
              <a:ahLst/>
              <a:cxnLst/>
              <a:rect l="0" t="0" r="0" b="0"/>
              <a:pathLst>
                <a:path w="222886" h="165736">
                  <a:moveTo>
                    <a:pt x="222885" y="0"/>
                  </a:moveTo>
                  <a:lnTo>
                    <a:pt x="222885" y="0"/>
                  </a:lnTo>
                  <a:lnTo>
                    <a:pt x="222885" y="4921"/>
                  </a:lnTo>
                  <a:lnTo>
                    <a:pt x="219850" y="8514"/>
                  </a:lnTo>
                  <a:lnTo>
                    <a:pt x="192424" y="29111"/>
                  </a:lnTo>
                  <a:lnTo>
                    <a:pt x="165486" y="43768"/>
                  </a:lnTo>
                  <a:lnTo>
                    <a:pt x="141132" y="59210"/>
                  </a:lnTo>
                  <a:lnTo>
                    <a:pt x="119498" y="73212"/>
                  </a:lnTo>
                  <a:lnTo>
                    <a:pt x="95501" y="89321"/>
                  </a:lnTo>
                  <a:lnTo>
                    <a:pt x="68362" y="104033"/>
                  </a:lnTo>
                  <a:lnTo>
                    <a:pt x="40487" y="125832"/>
                  </a:lnTo>
                  <a:lnTo>
                    <a:pt x="12783" y="152967"/>
                  </a:lnTo>
                  <a:lnTo>
                    <a:pt x="0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SMARTInkShape-750"/>
            <p:cNvSpPr/>
            <p:nvPr>
              <p:custDataLst>
                <p:tags r:id="rId11"/>
              </p:custDataLst>
            </p:nvPr>
          </p:nvSpPr>
          <p:spPr>
            <a:xfrm>
              <a:off x="5641031" y="2840620"/>
              <a:ext cx="68204" cy="33210"/>
            </a:xfrm>
            <a:custGeom>
              <a:avLst/>
              <a:gdLst/>
              <a:ahLst/>
              <a:cxnLst/>
              <a:rect l="0" t="0" r="0" b="0"/>
              <a:pathLst>
                <a:path w="68204" h="33210">
                  <a:moveTo>
                    <a:pt x="16819" y="16880"/>
                  </a:moveTo>
                  <a:lnTo>
                    <a:pt x="16819" y="16880"/>
                  </a:lnTo>
                  <a:lnTo>
                    <a:pt x="13785" y="16880"/>
                  </a:lnTo>
                  <a:lnTo>
                    <a:pt x="10602" y="18573"/>
                  </a:lnTo>
                  <a:lnTo>
                    <a:pt x="7071" y="20807"/>
                  </a:lnTo>
                  <a:lnTo>
                    <a:pt x="773" y="22360"/>
                  </a:lnTo>
                  <a:lnTo>
                    <a:pt x="407" y="23073"/>
                  </a:lnTo>
                  <a:lnTo>
                    <a:pt x="0" y="25559"/>
                  </a:lnTo>
                  <a:lnTo>
                    <a:pt x="526" y="26476"/>
                  </a:lnTo>
                  <a:lnTo>
                    <a:pt x="1512" y="27087"/>
                  </a:lnTo>
                  <a:lnTo>
                    <a:pt x="5934" y="27948"/>
                  </a:lnTo>
                  <a:lnTo>
                    <a:pt x="7657" y="28068"/>
                  </a:lnTo>
                  <a:lnTo>
                    <a:pt x="11265" y="29896"/>
                  </a:lnTo>
                  <a:lnTo>
                    <a:pt x="13116" y="31272"/>
                  </a:lnTo>
                  <a:lnTo>
                    <a:pt x="18560" y="32802"/>
                  </a:lnTo>
                  <a:lnTo>
                    <a:pt x="21790" y="33209"/>
                  </a:lnTo>
                  <a:lnTo>
                    <a:pt x="40557" y="29033"/>
                  </a:lnTo>
                  <a:lnTo>
                    <a:pt x="44937" y="26938"/>
                  </a:lnTo>
                  <a:lnTo>
                    <a:pt x="63908" y="13017"/>
                  </a:lnTo>
                  <a:lnTo>
                    <a:pt x="67682" y="6572"/>
                  </a:lnTo>
                  <a:lnTo>
                    <a:pt x="68203" y="628"/>
                  </a:lnTo>
                  <a:lnTo>
                    <a:pt x="67586" y="330"/>
                  </a:lnTo>
                  <a:lnTo>
                    <a:pt x="65205" y="0"/>
                  </a:lnTo>
                  <a:lnTo>
                    <a:pt x="62030" y="1546"/>
                  </a:lnTo>
                  <a:lnTo>
                    <a:pt x="60295" y="2848"/>
                  </a:lnTo>
                  <a:lnTo>
                    <a:pt x="48385" y="6206"/>
                  </a:lnTo>
                  <a:lnTo>
                    <a:pt x="20137" y="23717"/>
                  </a:lnTo>
                  <a:lnTo>
                    <a:pt x="11104" y="28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3" name="SMARTInkShape-751"/>
          <p:cNvSpPr/>
          <p:nvPr>
            <p:custDataLst>
              <p:tags r:id="rId2"/>
            </p:custDataLst>
          </p:nvPr>
        </p:nvSpPr>
        <p:spPr>
          <a:xfrm>
            <a:off x="4385038" y="2411739"/>
            <a:ext cx="797952" cy="405678"/>
          </a:xfrm>
          <a:custGeom>
            <a:avLst/>
            <a:gdLst/>
            <a:ahLst/>
            <a:cxnLst/>
            <a:rect l="0" t="0" r="0" b="0"/>
            <a:pathLst>
              <a:path w="797952" h="405678">
                <a:moveTo>
                  <a:pt x="61232" y="302886"/>
                </a:moveTo>
                <a:lnTo>
                  <a:pt x="61232" y="302886"/>
                </a:lnTo>
                <a:lnTo>
                  <a:pt x="61232" y="305920"/>
                </a:lnTo>
                <a:lnTo>
                  <a:pt x="62502" y="306813"/>
                </a:lnTo>
                <a:lnTo>
                  <a:pt x="69722" y="308706"/>
                </a:lnTo>
                <a:lnTo>
                  <a:pt x="76801" y="312372"/>
                </a:lnTo>
                <a:lnTo>
                  <a:pt x="102185" y="318708"/>
                </a:lnTo>
                <a:lnTo>
                  <a:pt x="125978" y="325861"/>
                </a:lnTo>
                <a:lnTo>
                  <a:pt x="151915" y="333389"/>
                </a:lnTo>
                <a:lnTo>
                  <a:pt x="179945" y="340990"/>
                </a:lnTo>
                <a:lnTo>
                  <a:pt x="208248" y="348607"/>
                </a:lnTo>
                <a:lnTo>
                  <a:pt x="235405" y="356226"/>
                </a:lnTo>
                <a:lnTo>
                  <a:pt x="257689" y="361941"/>
                </a:lnTo>
                <a:lnTo>
                  <a:pt x="280379" y="367656"/>
                </a:lnTo>
                <a:lnTo>
                  <a:pt x="303188" y="373371"/>
                </a:lnTo>
                <a:lnTo>
                  <a:pt x="329067" y="379086"/>
                </a:lnTo>
                <a:lnTo>
                  <a:pt x="356843" y="384801"/>
                </a:lnTo>
                <a:lnTo>
                  <a:pt x="382148" y="390516"/>
                </a:lnTo>
                <a:lnTo>
                  <a:pt x="408766" y="396231"/>
                </a:lnTo>
                <a:lnTo>
                  <a:pt x="433727" y="398912"/>
                </a:lnTo>
                <a:lnTo>
                  <a:pt x="460244" y="402740"/>
                </a:lnTo>
                <a:lnTo>
                  <a:pt x="488209" y="404862"/>
                </a:lnTo>
                <a:lnTo>
                  <a:pt x="516603" y="405491"/>
                </a:lnTo>
                <a:lnTo>
                  <a:pt x="545125" y="405677"/>
                </a:lnTo>
                <a:lnTo>
                  <a:pt x="570650" y="402699"/>
                </a:lnTo>
                <a:lnTo>
                  <a:pt x="594299" y="397795"/>
                </a:lnTo>
                <a:lnTo>
                  <a:pt x="620427" y="395354"/>
                </a:lnTo>
                <a:lnTo>
                  <a:pt x="645243" y="388563"/>
                </a:lnTo>
                <a:lnTo>
                  <a:pt x="671822" y="378818"/>
                </a:lnTo>
                <a:lnTo>
                  <a:pt x="695416" y="365321"/>
                </a:lnTo>
                <a:lnTo>
                  <a:pt x="718421" y="350426"/>
                </a:lnTo>
                <a:lnTo>
                  <a:pt x="745334" y="331450"/>
                </a:lnTo>
                <a:lnTo>
                  <a:pt x="769743" y="304077"/>
                </a:lnTo>
                <a:lnTo>
                  <a:pt x="782069" y="287881"/>
                </a:lnTo>
                <a:lnTo>
                  <a:pt x="794555" y="259886"/>
                </a:lnTo>
                <a:lnTo>
                  <a:pt x="797951" y="233912"/>
                </a:lnTo>
                <a:lnTo>
                  <a:pt x="797764" y="205679"/>
                </a:lnTo>
                <a:lnTo>
                  <a:pt x="790503" y="177149"/>
                </a:lnTo>
                <a:lnTo>
                  <a:pt x="785030" y="163043"/>
                </a:lnTo>
                <a:lnTo>
                  <a:pt x="764853" y="138491"/>
                </a:lnTo>
                <a:lnTo>
                  <a:pt x="744581" y="113715"/>
                </a:lnTo>
                <a:lnTo>
                  <a:pt x="718134" y="88674"/>
                </a:lnTo>
                <a:lnTo>
                  <a:pt x="695148" y="76503"/>
                </a:lnTo>
                <a:lnTo>
                  <a:pt x="671264" y="61820"/>
                </a:lnTo>
                <a:lnTo>
                  <a:pt x="648100" y="48438"/>
                </a:lnTo>
                <a:lnTo>
                  <a:pt x="622116" y="36429"/>
                </a:lnTo>
                <a:lnTo>
                  <a:pt x="594308" y="27862"/>
                </a:lnTo>
                <a:lnTo>
                  <a:pt x="565961" y="18268"/>
                </a:lnTo>
                <a:lnTo>
                  <a:pt x="537453" y="10416"/>
                </a:lnTo>
                <a:lnTo>
                  <a:pt x="516726" y="6106"/>
                </a:lnTo>
                <a:lnTo>
                  <a:pt x="495449" y="2709"/>
                </a:lnTo>
                <a:lnTo>
                  <a:pt x="475409" y="1199"/>
                </a:lnTo>
                <a:lnTo>
                  <a:pt x="454226" y="528"/>
                </a:lnTo>
                <a:lnTo>
                  <a:pt x="432111" y="229"/>
                </a:lnTo>
                <a:lnTo>
                  <a:pt x="409582" y="97"/>
                </a:lnTo>
                <a:lnTo>
                  <a:pt x="386869" y="38"/>
                </a:lnTo>
                <a:lnTo>
                  <a:pt x="364075" y="12"/>
                </a:lnTo>
                <a:lnTo>
                  <a:pt x="341244" y="0"/>
                </a:lnTo>
                <a:lnTo>
                  <a:pt x="316704" y="1688"/>
                </a:lnTo>
                <a:lnTo>
                  <a:pt x="291615" y="4555"/>
                </a:lnTo>
                <a:lnTo>
                  <a:pt x="267764" y="7946"/>
                </a:lnTo>
                <a:lnTo>
                  <a:pt x="244464" y="13263"/>
                </a:lnTo>
                <a:lnTo>
                  <a:pt x="221408" y="19860"/>
                </a:lnTo>
                <a:lnTo>
                  <a:pt x="198461" y="27025"/>
                </a:lnTo>
                <a:lnTo>
                  <a:pt x="175563" y="32749"/>
                </a:lnTo>
                <a:lnTo>
                  <a:pt x="153321" y="38045"/>
                </a:lnTo>
                <a:lnTo>
                  <a:pt x="132852" y="44632"/>
                </a:lnTo>
                <a:lnTo>
                  <a:pt x="106512" y="58514"/>
                </a:lnTo>
                <a:lnTo>
                  <a:pt x="79587" y="71659"/>
                </a:lnTo>
                <a:lnTo>
                  <a:pt x="51170" y="92041"/>
                </a:lnTo>
                <a:lnTo>
                  <a:pt x="24441" y="117052"/>
                </a:lnTo>
                <a:lnTo>
                  <a:pt x="8785" y="141624"/>
                </a:lnTo>
                <a:lnTo>
                  <a:pt x="1736" y="159643"/>
                </a:lnTo>
                <a:lnTo>
                  <a:pt x="0" y="177682"/>
                </a:lnTo>
                <a:lnTo>
                  <a:pt x="4781" y="204518"/>
                </a:lnTo>
                <a:lnTo>
                  <a:pt x="13391" y="225903"/>
                </a:lnTo>
                <a:lnTo>
                  <a:pt x="29700" y="250654"/>
                </a:lnTo>
                <a:lnTo>
                  <a:pt x="52312" y="277461"/>
                </a:lnTo>
                <a:lnTo>
                  <a:pt x="71238" y="298571"/>
                </a:lnTo>
                <a:lnTo>
                  <a:pt x="94466" y="320653"/>
                </a:lnTo>
                <a:lnTo>
                  <a:pt x="116833" y="342308"/>
                </a:lnTo>
                <a:lnTo>
                  <a:pt x="146957" y="37718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SMARTInkShape-752"/>
          <p:cNvSpPr/>
          <p:nvPr>
            <p:custDataLst>
              <p:tags r:id="rId3"/>
            </p:custDataLst>
          </p:nvPr>
        </p:nvSpPr>
        <p:spPr>
          <a:xfrm>
            <a:off x="3029952" y="2788923"/>
            <a:ext cx="1096016" cy="411478"/>
          </a:xfrm>
          <a:custGeom>
            <a:avLst/>
            <a:gdLst/>
            <a:ahLst/>
            <a:cxnLst/>
            <a:rect l="0" t="0" r="0" b="0"/>
            <a:pathLst>
              <a:path w="1096016" h="411478">
                <a:moveTo>
                  <a:pt x="44718" y="325752"/>
                </a:moveTo>
                <a:lnTo>
                  <a:pt x="44718" y="325752"/>
                </a:lnTo>
                <a:lnTo>
                  <a:pt x="47752" y="328786"/>
                </a:lnTo>
                <a:lnTo>
                  <a:pt x="50935" y="330275"/>
                </a:lnTo>
                <a:lnTo>
                  <a:pt x="52672" y="330673"/>
                </a:lnTo>
                <a:lnTo>
                  <a:pt x="60659" y="335238"/>
                </a:lnTo>
                <a:lnTo>
                  <a:pt x="69620" y="337241"/>
                </a:lnTo>
                <a:lnTo>
                  <a:pt x="78659" y="341591"/>
                </a:lnTo>
                <a:lnTo>
                  <a:pt x="106565" y="348354"/>
                </a:lnTo>
                <a:lnTo>
                  <a:pt x="120458" y="349196"/>
                </a:lnTo>
                <a:lnTo>
                  <a:pt x="129108" y="352524"/>
                </a:lnTo>
                <a:lnTo>
                  <a:pt x="154840" y="354804"/>
                </a:lnTo>
                <a:lnTo>
                  <a:pt x="178671" y="360133"/>
                </a:lnTo>
                <a:lnTo>
                  <a:pt x="205068" y="364891"/>
                </a:lnTo>
                <a:lnTo>
                  <a:pt x="228833" y="367336"/>
                </a:lnTo>
                <a:lnTo>
                  <a:pt x="255701" y="370928"/>
                </a:lnTo>
                <a:lnTo>
                  <a:pt x="279849" y="374434"/>
                </a:lnTo>
                <a:lnTo>
                  <a:pt x="307715" y="376824"/>
                </a:lnTo>
                <a:lnTo>
                  <a:pt x="330489" y="380149"/>
                </a:lnTo>
                <a:lnTo>
                  <a:pt x="357260" y="382358"/>
                </a:lnTo>
                <a:lnTo>
                  <a:pt x="381551" y="384488"/>
                </a:lnTo>
                <a:lnTo>
                  <a:pt x="404693" y="387801"/>
                </a:lnTo>
                <a:lnTo>
                  <a:pt x="431537" y="388456"/>
                </a:lnTo>
                <a:lnTo>
                  <a:pt x="457536" y="390279"/>
                </a:lnTo>
                <a:lnTo>
                  <a:pt x="483908" y="393531"/>
                </a:lnTo>
                <a:lnTo>
                  <a:pt x="511390" y="394174"/>
                </a:lnTo>
                <a:lnTo>
                  <a:pt x="537515" y="394301"/>
                </a:lnTo>
                <a:lnTo>
                  <a:pt x="563912" y="394326"/>
                </a:lnTo>
                <a:lnTo>
                  <a:pt x="592034" y="394331"/>
                </a:lnTo>
                <a:lnTo>
                  <a:pt x="620354" y="394332"/>
                </a:lnTo>
                <a:lnTo>
                  <a:pt x="647515" y="394332"/>
                </a:lnTo>
                <a:lnTo>
                  <a:pt x="669800" y="394332"/>
                </a:lnTo>
                <a:lnTo>
                  <a:pt x="696159" y="393697"/>
                </a:lnTo>
                <a:lnTo>
                  <a:pt x="717727" y="390404"/>
                </a:lnTo>
                <a:lnTo>
                  <a:pt x="740204" y="389146"/>
                </a:lnTo>
                <a:lnTo>
                  <a:pt x="762316" y="388774"/>
                </a:lnTo>
                <a:lnTo>
                  <a:pt x="788869" y="386955"/>
                </a:lnTo>
                <a:lnTo>
                  <a:pt x="810884" y="384103"/>
                </a:lnTo>
                <a:lnTo>
                  <a:pt x="838044" y="383139"/>
                </a:lnTo>
                <a:lnTo>
                  <a:pt x="865682" y="382949"/>
                </a:lnTo>
                <a:lnTo>
                  <a:pt x="890144" y="381218"/>
                </a:lnTo>
                <a:lnTo>
                  <a:pt x="913320" y="377983"/>
                </a:lnTo>
                <a:lnTo>
                  <a:pt x="940269" y="372768"/>
                </a:lnTo>
                <a:lnTo>
                  <a:pt x="964726" y="367715"/>
                </a:lnTo>
                <a:lnTo>
                  <a:pt x="988557" y="362981"/>
                </a:lnTo>
                <a:lnTo>
                  <a:pt x="1014104" y="352345"/>
                </a:lnTo>
                <a:lnTo>
                  <a:pt x="1041018" y="339082"/>
                </a:lnTo>
                <a:lnTo>
                  <a:pt x="1063257" y="327021"/>
                </a:lnTo>
                <a:lnTo>
                  <a:pt x="1076370" y="311042"/>
                </a:lnTo>
                <a:lnTo>
                  <a:pt x="1080280" y="302996"/>
                </a:lnTo>
                <a:lnTo>
                  <a:pt x="1086980" y="292259"/>
                </a:lnTo>
                <a:lnTo>
                  <a:pt x="1094947" y="268206"/>
                </a:lnTo>
                <a:lnTo>
                  <a:pt x="1096015" y="256317"/>
                </a:lnTo>
                <a:lnTo>
                  <a:pt x="1090906" y="228489"/>
                </a:lnTo>
                <a:lnTo>
                  <a:pt x="1090081" y="220929"/>
                </a:lnTo>
                <a:lnTo>
                  <a:pt x="1078993" y="194304"/>
                </a:lnTo>
                <a:lnTo>
                  <a:pt x="1067691" y="169753"/>
                </a:lnTo>
                <a:lnTo>
                  <a:pt x="1063252" y="160534"/>
                </a:lnTo>
                <a:lnTo>
                  <a:pt x="1042079" y="137301"/>
                </a:lnTo>
                <a:lnTo>
                  <a:pt x="1015904" y="121309"/>
                </a:lnTo>
                <a:lnTo>
                  <a:pt x="992168" y="102787"/>
                </a:lnTo>
                <a:lnTo>
                  <a:pt x="964035" y="83806"/>
                </a:lnTo>
                <a:lnTo>
                  <a:pt x="937417" y="68575"/>
                </a:lnTo>
                <a:lnTo>
                  <a:pt x="917764" y="58840"/>
                </a:lnTo>
                <a:lnTo>
                  <a:pt x="895853" y="50240"/>
                </a:lnTo>
                <a:lnTo>
                  <a:pt x="873274" y="41342"/>
                </a:lnTo>
                <a:lnTo>
                  <a:pt x="850498" y="34684"/>
                </a:lnTo>
                <a:lnTo>
                  <a:pt x="827663" y="28690"/>
                </a:lnTo>
                <a:lnTo>
                  <a:pt x="803117" y="22892"/>
                </a:lnTo>
                <a:lnTo>
                  <a:pt x="775735" y="17152"/>
                </a:lnTo>
                <a:lnTo>
                  <a:pt x="747514" y="11430"/>
                </a:lnTo>
                <a:lnTo>
                  <a:pt x="720737" y="7406"/>
                </a:lnTo>
                <a:lnTo>
                  <a:pt x="695024" y="4521"/>
                </a:lnTo>
                <a:lnTo>
                  <a:pt x="667296" y="1337"/>
                </a:lnTo>
                <a:lnTo>
                  <a:pt x="638972" y="394"/>
                </a:lnTo>
                <a:lnTo>
                  <a:pt x="610472" y="115"/>
                </a:lnTo>
                <a:lnTo>
                  <a:pt x="581919" y="32"/>
                </a:lnTo>
                <a:lnTo>
                  <a:pt x="553350" y="7"/>
                </a:lnTo>
                <a:lnTo>
                  <a:pt x="524777" y="0"/>
                </a:lnTo>
                <a:lnTo>
                  <a:pt x="496203" y="1691"/>
                </a:lnTo>
                <a:lnTo>
                  <a:pt x="467628" y="4521"/>
                </a:lnTo>
                <a:lnTo>
                  <a:pt x="447943" y="5817"/>
                </a:lnTo>
                <a:lnTo>
                  <a:pt x="426494" y="8511"/>
                </a:lnTo>
                <a:lnTo>
                  <a:pt x="405955" y="13517"/>
                </a:lnTo>
                <a:lnTo>
                  <a:pt x="385608" y="19341"/>
                </a:lnTo>
                <a:lnTo>
                  <a:pt x="363864" y="24046"/>
                </a:lnTo>
                <a:lnTo>
                  <a:pt x="341501" y="28254"/>
                </a:lnTo>
                <a:lnTo>
                  <a:pt x="318861" y="32875"/>
                </a:lnTo>
                <a:lnTo>
                  <a:pt x="296099" y="39163"/>
                </a:lnTo>
                <a:lnTo>
                  <a:pt x="274977" y="44497"/>
                </a:lnTo>
                <a:lnTo>
                  <a:pt x="255005" y="49620"/>
                </a:lnTo>
                <a:lnTo>
                  <a:pt x="235546" y="56130"/>
                </a:lnTo>
                <a:lnTo>
                  <a:pt x="214620" y="63257"/>
                </a:lnTo>
                <a:lnTo>
                  <a:pt x="193890" y="71292"/>
                </a:lnTo>
                <a:lnTo>
                  <a:pt x="167304" y="85892"/>
                </a:lnTo>
                <a:lnTo>
                  <a:pt x="140236" y="99178"/>
                </a:lnTo>
                <a:lnTo>
                  <a:pt x="115847" y="114262"/>
                </a:lnTo>
                <a:lnTo>
                  <a:pt x="92534" y="127692"/>
                </a:lnTo>
                <a:lnTo>
                  <a:pt x="70174" y="143454"/>
                </a:lnTo>
                <a:lnTo>
                  <a:pt x="45231" y="165847"/>
                </a:lnTo>
                <a:lnTo>
                  <a:pt x="20773" y="194322"/>
                </a:lnTo>
                <a:lnTo>
                  <a:pt x="10036" y="210821"/>
                </a:lnTo>
                <a:lnTo>
                  <a:pt x="2380" y="235107"/>
                </a:lnTo>
                <a:lnTo>
                  <a:pt x="0" y="248658"/>
                </a:lnTo>
                <a:lnTo>
                  <a:pt x="2329" y="263751"/>
                </a:lnTo>
                <a:lnTo>
                  <a:pt x="7041" y="277254"/>
                </a:lnTo>
                <a:lnTo>
                  <a:pt x="26040" y="303944"/>
                </a:lnTo>
                <a:lnTo>
                  <a:pt x="52677" y="331606"/>
                </a:lnTo>
                <a:lnTo>
                  <a:pt x="78322" y="354354"/>
                </a:lnTo>
                <a:lnTo>
                  <a:pt x="102018" y="374514"/>
                </a:lnTo>
                <a:lnTo>
                  <a:pt x="129657" y="399514"/>
                </a:lnTo>
                <a:lnTo>
                  <a:pt x="141873" y="41147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5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2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 smtClean="0">
                <a:solidFill>
                  <a:schemeClr val="bg1"/>
                </a:solidFill>
              </a:rPr>
              <a:t>ROZHODOVÁNÍ O BUDOUCÍ KAPACITĚ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57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671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275606"/>
            <a:ext cx="604867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100" dirty="0"/>
              <a:t>Společnost vyrábí 2 500 kusů žehliček. </a:t>
            </a:r>
            <a:r>
              <a:rPr lang="cs-CZ" sz="2100" dirty="0" smtClean="0"/>
              <a:t>Prodejní </a:t>
            </a:r>
            <a:r>
              <a:rPr lang="cs-CZ" sz="2100" dirty="0"/>
              <a:t>cena žehličky činí 1 300 Kč a jednotkové variabilní náklady činí 760 Kč. </a:t>
            </a:r>
            <a:endParaRPr lang="cs-CZ" sz="2100" dirty="0" smtClean="0"/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dirty="0" smtClean="0"/>
              <a:t>Fixní </a:t>
            </a:r>
            <a:r>
              <a:rPr lang="cs-CZ" sz="2100" dirty="0"/>
              <a:t>náklady činí 500 000 Kč. Rozpočtovaný zisk před zdaněním činí 850 000 Kč</a:t>
            </a:r>
            <a:r>
              <a:rPr lang="cs-CZ" sz="2100" dirty="0" smtClean="0"/>
              <a:t>.</a:t>
            </a:r>
          </a:p>
          <a:p>
            <a:pPr algn="just" hangingPunct="0"/>
            <a:endParaRPr lang="cs-CZ" sz="2100" dirty="0"/>
          </a:p>
          <a:p>
            <a:pPr algn="just" hangingPunct="0"/>
            <a:r>
              <a:rPr lang="cs-CZ" sz="2100" smtClean="0"/>
              <a:t>Minimální </a:t>
            </a:r>
            <a:r>
              <a:rPr lang="cs-CZ" sz="2100" dirty="0"/>
              <a:t>rozvojové záměry společnosti vycházejí z úrovně zisku před zdaněním ve výši 740 000 Kč. </a:t>
            </a:r>
            <a:endParaRPr lang="cs-CZ" sz="2100" dirty="0" smtClean="0"/>
          </a:p>
        </p:txBody>
      </p:sp>
      <p:grpSp>
        <p:nvGrpSpPr>
          <p:cNvPr id="21" name="SMARTInkShape-Group35"/>
          <p:cNvGrpSpPr/>
          <p:nvPr/>
        </p:nvGrpSpPr>
        <p:grpSpPr>
          <a:xfrm>
            <a:off x="4383405" y="3914777"/>
            <a:ext cx="1354456" cy="377179"/>
            <a:chOff x="4383405" y="3914777"/>
            <a:chExt cx="1354456" cy="377179"/>
          </a:xfrm>
        </p:grpSpPr>
        <p:sp>
          <p:nvSpPr>
            <p:cNvPr id="17" name="SMARTInkShape-170"/>
            <p:cNvSpPr/>
            <p:nvPr>
              <p:custDataLst>
                <p:tags r:id="rId7"/>
              </p:custDataLst>
            </p:nvPr>
          </p:nvSpPr>
          <p:spPr>
            <a:xfrm>
              <a:off x="4383405" y="3914777"/>
              <a:ext cx="1354456" cy="320039"/>
            </a:xfrm>
            <a:custGeom>
              <a:avLst/>
              <a:gdLst/>
              <a:ahLst/>
              <a:cxnLst/>
              <a:rect l="0" t="0" r="0" b="0"/>
              <a:pathLst>
                <a:path w="1354456" h="320039">
                  <a:moveTo>
                    <a:pt x="1354455" y="234313"/>
                  </a:moveTo>
                  <a:lnTo>
                    <a:pt x="1354455" y="234313"/>
                  </a:lnTo>
                  <a:lnTo>
                    <a:pt x="1351421" y="231279"/>
                  </a:lnTo>
                  <a:lnTo>
                    <a:pt x="1351162" y="229750"/>
                  </a:lnTo>
                  <a:lnTo>
                    <a:pt x="1351625" y="228096"/>
                  </a:lnTo>
                  <a:lnTo>
                    <a:pt x="1352568" y="226358"/>
                  </a:lnTo>
                  <a:lnTo>
                    <a:pt x="1354206" y="210907"/>
                  </a:lnTo>
                  <a:lnTo>
                    <a:pt x="1354441" y="184751"/>
                  </a:lnTo>
                  <a:lnTo>
                    <a:pt x="1353818" y="158111"/>
                  </a:lnTo>
                  <a:lnTo>
                    <a:pt x="1347400" y="131443"/>
                  </a:lnTo>
                  <a:lnTo>
                    <a:pt x="1344321" y="120013"/>
                  </a:lnTo>
                  <a:lnTo>
                    <a:pt x="1342966" y="113028"/>
                  </a:lnTo>
                  <a:lnTo>
                    <a:pt x="1338633" y="105526"/>
                  </a:lnTo>
                  <a:lnTo>
                    <a:pt x="1324153" y="86959"/>
                  </a:lnTo>
                  <a:lnTo>
                    <a:pt x="1298150" y="66695"/>
                  </a:lnTo>
                  <a:lnTo>
                    <a:pt x="1269813" y="55008"/>
                  </a:lnTo>
                  <a:lnTo>
                    <a:pt x="1255233" y="48211"/>
                  </a:lnTo>
                  <a:lnTo>
                    <a:pt x="1227022" y="39647"/>
                  </a:lnTo>
                  <a:lnTo>
                    <a:pt x="1200502" y="33065"/>
                  </a:lnTo>
                  <a:lnTo>
                    <a:pt x="1172798" y="24444"/>
                  </a:lnTo>
                  <a:lnTo>
                    <a:pt x="1148124" y="19139"/>
                  </a:lnTo>
                  <a:lnTo>
                    <a:pt x="1120062" y="17406"/>
                  </a:lnTo>
                  <a:lnTo>
                    <a:pt x="1096078" y="17178"/>
                  </a:lnTo>
                  <a:lnTo>
                    <a:pt x="1068547" y="16512"/>
                  </a:lnTo>
                  <a:lnTo>
                    <a:pt x="1043143" y="12223"/>
                  </a:lnTo>
                  <a:lnTo>
                    <a:pt x="1018523" y="11585"/>
                  </a:lnTo>
                  <a:lnTo>
                    <a:pt x="992965" y="11459"/>
                  </a:lnTo>
                  <a:lnTo>
                    <a:pt x="969712" y="11434"/>
                  </a:lnTo>
                  <a:lnTo>
                    <a:pt x="944399" y="7501"/>
                  </a:lnTo>
                  <a:lnTo>
                    <a:pt x="918703" y="4373"/>
                  </a:lnTo>
                  <a:lnTo>
                    <a:pt x="896837" y="1294"/>
                  </a:lnTo>
                  <a:lnTo>
                    <a:pt x="869726" y="254"/>
                  </a:lnTo>
                  <a:lnTo>
                    <a:pt x="846026" y="48"/>
                  </a:lnTo>
                  <a:lnTo>
                    <a:pt x="821308" y="8"/>
                  </a:lnTo>
                  <a:lnTo>
                    <a:pt x="795187" y="0"/>
                  </a:lnTo>
                  <a:lnTo>
                    <a:pt x="767121" y="634"/>
                  </a:lnTo>
                  <a:lnTo>
                    <a:pt x="738811" y="4521"/>
                  </a:lnTo>
                  <a:lnTo>
                    <a:pt x="711652" y="5478"/>
                  </a:lnTo>
                  <a:lnTo>
                    <a:pt x="686391" y="5667"/>
                  </a:lnTo>
                  <a:lnTo>
                    <a:pt x="661364" y="5703"/>
                  </a:lnTo>
                  <a:lnTo>
                    <a:pt x="639613" y="5710"/>
                  </a:lnTo>
                  <a:lnTo>
                    <a:pt x="612542" y="5712"/>
                  </a:lnTo>
                  <a:lnTo>
                    <a:pt x="584287" y="5713"/>
                  </a:lnTo>
                  <a:lnTo>
                    <a:pt x="561813" y="5713"/>
                  </a:lnTo>
                  <a:lnTo>
                    <a:pt x="539067" y="5713"/>
                  </a:lnTo>
                  <a:lnTo>
                    <a:pt x="516876" y="5713"/>
                  </a:lnTo>
                  <a:lnTo>
                    <a:pt x="491988" y="5713"/>
                  </a:lnTo>
                  <a:lnTo>
                    <a:pt x="465695" y="5713"/>
                  </a:lnTo>
                  <a:lnTo>
                    <a:pt x="440604" y="9640"/>
                  </a:lnTo>
                  <a:lnTo>
                    <a:pt x="415610" y="11075"/>
                  </a:lnTo>
                  <a:lnTo>
                    <a:pt x="389435" y="11359"/>
                  </a:lnTo>
                  <a:lnTo>
                    <a:pt x="361993" y="7487"/>
                  </a:lnTo>
                  <a:lnTo>
                    <a:pt x="337570" y="6064"/>
                  </a:lnTo>
                  <a:lnTo>
                    <a:pt x="314401" y="5782"/>
                  </a:lnTo>
                  <a:lnTo>
                    <a:pt x="290845" y="5091"/>
                  </a:lnTo>
                  <a:lnTo>
                    <a:pt x="264085" y="1192"/>
                  </a:lnTo>
                  <a:lnTo>
                    <a:pt x="240266" y="234"/>
                  </a:lnTo>
                  <a:lnTo>
                    <a:pt x="217217" y="45"/>
                  </a:lnTo>
                  <a:lnTo>
                    <a:pt x="200674" y="647"/>
                  </a:lnTo>
                  <a:lnTo>
                    <a:pt x="176372" y="4920"/>
                  </a:lnTo>
                  <a:lnTo>
                    <a:pt x="153009" y="11825"/>
                  </a:lnTo>
                  <a:lnTo>
                    <a:pt x="126118" y="22893"/>
                  </a:lnTo>
                  <a:lnTo>
                    <a:pt x="102904" y="35984"/>
                  </a:lnTo>
                  <a:lnTo>
                    <a:pt x="84459" y="53561"/>
                  </a:lnTo>
                  <a:lnTo>
                    <a:pt x="62512" y="81714"/>
                  </a:lnTo>
                  <a:lnTo>
                    <a:pt x="46191" y="109924"/>
                  </a:lnTo>
                  <a:lnTo>
                    <a:pt x="36257" y="137969"/>
                  </a:lnTo>
                  <a:lnTo>
                    <a:pt x="28587" y="166270"/>
                  </a:lnTo>
                  <a:lnTo>
                    <a:pt x="24557" y="188752"/>
                  </a:lnTo>
                  <a:lnTo>
                    <a:pt x="21670" y="213193"/>
                  </a:lnTo>
                  <a:lnTo>
                    <a:pt x="16792" y="240543"/>
                  </a:lnTo>
                  <a:lnTo>
                    <a:pt x="11326" y="268756"/>
                  </a:lnTo>
                  <a:lnTo>
                    <a:pt x="5819" y="295975"/>
                  </a:lnTo>
                  <a:lnTo>
                    <a:pt x="0" y="3200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SMARTInkShape-171"/>
            <p:cNvSpPr/>
            <p:nvPr>
              <p:custDataLst>
                <p:tags r:id="rId8"/>
              </p:custDataLst>
            </p:nvPr>
          </p:nvSpPr>
          <p:spPr>
            <a:xfrm>
              <a:off x="5680710" y="4217670"/>
              <a:ext cx="11431" cy="11431"/>
            </a:xfrm>
            <a:custGeom>
              <a:avLst/>
              <a:gdLst/>
              <a:ahLst/>
              <a:cxnLst/>
              <a:rect l="0" t="0" r="0" b="0"/>
              <a:pathLst>
                <a:path w="11431" h="11431">
                  <a:moveTo>
                    <a:pt x="0" y="11430"/>
                  </a:moveTo>
                  <a:lnTo>
                    <a:pt x="0" y="11430"/>
                  </a:lnTo>
                  <a:lnTo>
                    <a:pt x="114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SMARTInkShape-172"/>
            <p:cNvSpPr/>
            <p:nvPr>
              <p:custDataLst>
                <p:tags r:id="rId9"/>
              </p:custDataLst>
            </p:nvPr>
          </p:nvSpPr>
          <p:spPr>
            <a:xfrm>
              <a:off x="5652135" y="4240530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0" y="5715"/>
                  </a:moveTo>
                  <a:lnTo>
                    <a:pt x="0" y="5715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SMARTInkShape-173"/>
            <p:cNvSpPr/>
            <p:nvPr>
              <p:custDataLst>
                <p:tags r:id="rId10"/>
              </p:custDataLst>
            </p:nvPr>
          </p:nvSpPr>
          <p:spPr>
            <a:xfrm>
              <a:off x="4491990" y="4223385"/>
              <a:ext cx="1131571" cy="68571"/>
            </a:xfrm>
            <a:custGeom>
              <a:avLst/>
              <a:gdLst/>
              <a:ahLst/>
              <a:cxnLst/>
              <a:rect l="0" t="0" r="0" b="0"/>
              <a:pathLst>
                <a:path w="1131571" h="68571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6" y="1693"/>
                  </a:lnTo>
                  <a:lnTo>
                    <a:pt x="13434" y="7954"/>
                  </a:lnTo>
                  <a:lnTo>
                    <a:pt x="18882" y="9885"/>
                  </a:lnTo>
                  <a:lnTo>
                    <a:pt x="29089" y="12665"/>
                  </a:lnTo>
                  <a:lnTo>
                    <a:pt x="56003" y="22968"/>
                  </a:lnTo>
                  <a:lnTo>
                    <a:pt x="81602" y="34300"/>
                  </a:lnTo>
                  <a:lnTo>
                    <a:pt x="109916" y="41197"/>
                  </a:lnTo>
                  <a:lnTo>
                    <a:pt x="136775" y="47016"/>
                  </a:lnTo>
                  <a:lnTo>
                    <a:pt x="148476" y="50125"/>
                  </a:lnTo>
                  <a:lnTo>
                    <a:pt x="159986" y="52740"/>
                  </a:lnTo>
                  <a:lnTo>
                    <a:pt x="168260" y="55190"/>
                  </a:lnTo>
                  <a:lnTo>
                    <a:pt x="191609" y="56892"/>
                  </a:lnTo>
                  <a:lnTo>
                    <a:pt x="215343" y="61026"/>
                  </a:lnTo>
                  <a:lnTo>
                    <a:pt x="240667" y="62623"/>
                  </a:lnTo>
                  <a:lnTo>
                    <a:pt x="266995" y="62833"/>
                  </a:lnTo>
                  <a:lnTo>
                    <a:pt x="281252" y="64549"/>
                  </a:lnTo>
                  <a:lnTo>
                    <a:pt x="304843" y="68049"/>
                  </a:lnTo>
                  <a:lnTo>
                    <a:pt x="331726" y="68510"/>
                  </a:lnTo>
                  <a:lnTo>
                    <a:pt x="360079" y="68570"/>
                  </a:lnTo>
                  <a:lnTo>
                    <a:pt x="377200" y="66884"/>
                  </a:lnTo>
                  <a:lnTo>
                    <a:pt x="405766" y="63394"/>
                  </a:lnTo>
                  <a:lnTo>
                    <a:pt x="434340" y="62934"/>
                  </a:lnTo>
                  <a:lnTo>
                    <a:pt x="460084" y="58351"/>
                  </a:lnTo>
                  <a:lnTo>
                    <a:pt x="485216" y="57387"/>
                  </a:lnTo>
                  <a:lnTo>
                    <a:pt x="511446" y="57181"/>
                  </a:lnTo>
                  <a:lnTo>
                    <a:pt x="528942" y="55466"/>
                  </a:lnTo>
                  <a:lnTo>
                    <a:pt x="549264" y="52231"/>
                  </a:lnTo>
                  <a:lnTo>
                    <a:pt x="572258" y="55520"/>
                  </a:lnTo>
                  <a:lnTo>
                    <a:pt x="598908" y="56827"/>
                  </a:lnTo>
                  <a:lnTo>
                    <a:pt x="622704" y="57086"/>
                  </a:lnTo>
                  <a:lnTo>
                    <a:pt x="645749" y="57137"/>
                  </a:lnTo>
                  <a:lnTo>
                    <a:pt x="668645" y="57148"/>
                  </a:lnTo>
                  <a:lnTo>
                    <a:pt x="691513" y="57149"/>
                  </a:lnTo>
                  <a:lnTo>
                    <a:pt x="715010" y="57150"/>
                  </a:lnTo>
                  <a:lnTo>
                    <a:pt x="741758" y="57150"/>
                  </a:lnTo>
                  <a:lnTo>
                    <a:pt x="765574" y="57150"/>
                  </a:lnTo>
                  <a:lnTo>
                    <a:pt x="788623" y="57150"/>
                  </a:lnTo>
                  <a:lnTo>
                    <a:pt x="811520" y="57150"/>
                  </a:lnTo>
                  <a:lnTo>
                    <a:pt x="837422" y="57150"/>
                  </a:lnTo>
                  <a:lnTo>
                    <a:pt x="862435" y="57150"/>
                  </a:lnTo>
                  <a:lnTo>
                    <a:pt x="884027" y="55457"/>
                  </a:lnTo>
                  <a:lnTo>
                    <a:pt x="903743" y="52229"/>
                  </a:lnTo>
                  <a:lnTo>
                    <a:pt x="931646" y="51539"/>
                  </a:lnTo>
                  <a:lnTo>
                    <a:pt x="960134" y="51449"/>
                  </a:lnTo>
                  <a:lnTo>
                    <a:pt x="985663" y="51437"/>
                  </a:lnTo>
                  <a:lnTo>
                    <a:pt x="1010215" y="51435"/>
                  </a:lnTo>
                  <a:lnTo>
                    <a:pt x="1034356" y="50800"/>
                  </a:lnTo>
                  <a:lnTo>
                    <a:pt x="1062875" y="46073"/>
                  </a:lnTo>
                  <a:lnTo>
                    <a:pt x="1087533" y="44058"/>
                  </a:lnTo>
                  <a:lnTo>
                    <a:pt x="1112376" y="38667"/>
                  </a:lnTo>
                  <a:lnTo>
                    <a:pt x="1118606" y="35154"/>
                  </a:lnTo>
                  <a:lnTo>
                    <a:pt x="1131570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" name="SMARTInkShape-174"/>
          <p:cNvSpPr/>
          <p:nvPr>
            <p:custDataLst>
              <p:tags r:id="rId1"/>
            </p:custDataLst>
          </p:nvPr>
        </p:nvSpPr>
        <p:spPr>
          <a:xfrm>
            <a:off x="2771775" y="3185219"/>
            <a:ext cx="388621" cy="43757"/>
          </a:xfrm>
          <a:custGeom>
            <a:avLst/>
            <a:gdLst/>
            <a:ahLst/>
            <a:cxnLst/>
            <a:rect l="0" t="0" r="0" b="0"/>
            <a:pathLst>
              <a:path w="388621" h="43757">
                <a:moveTo>
                  <a:pt x="0" y="43756"/>
                </a:moveTo>
                <a:lnTo>
                  <a:pt x="0" y="43756"/>
                </a:lnTo>
                <a:lnTo>
                  <a:pt x="3034" y="43756"/>
                </a:lnTo>
                <a:lnTo>
                  <a:pt x="30461" y="36701"/>
                </a:lnTo>
                <a:lnTo>
                  <a:pt x="58507" y="26493"/>
                </a:lnTo>
                <a:lnTo>
                  <a:pt x="86539" y="17070"/>
                </a:lnTo>
                <a:lnTo>
                  <a:pt x="113144" y="11156"/>
                </a:lnTo>
                <a:lnTo>
                  <a:pt x="139965" y="6766"/>
                </a:lnTo>
                <a:lnTo>
                  <a:pt x="166430" y="3711"/>
                </a:lnTo>
                <a:lnTo>
                  <a:pt x="190565" y="0"/>
                </a:lnTo>
                <a:lnTo>
                  <a:pt x="218124" y="117"/>
                </a:lnTo>
                <a:lnTo>
                  <a:pt x="244804" y="3033"/>
                </a:lnTo>
                <a:lnTo>
                  <a:pt x="268419" y="7537"/>
                </a:lnTo>
                <a:lnTo>
                  <a:pt x="291428" y="9085"/>
                </a:lnTo>
                <a:lnTo>
                  <a:pt x="319400" y="10051"/>
                </a:lnTo>
                <a:lnTo>
                  <a:pt x="343694" y="14380"/>
                </a:lnTo>
                <a:lnTo>
                  <a:pt x="369305" y="15111"/>
                </a:lnTo>
                <a:lnTo>
                  <a:pt x="388620" y="1518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SMARTInkShape-175"/>
          <p:cNvSpPr/>
          <p:nvPr>
            <p:custDataLst>
              <p:tags r:id="rId2"/>
            </p:custDataLst>
          </p:nvPr>
        </p:nvSpPr>
        <p:spPr>
          <a:xfrm>
            <a:off x="4309110" y="2966086"/>
            <a:ext cx="474346" cy="40005"/>
          </a:xfrm>
          <a:custGeom>
            <a:avLst/>
            <a:gdLst/>
            <a:ahLst/>
            <a:cxnLst/>
            <a:rect l="0" t="0" r="0" b="0"/>
            <a:pathLst>
              <a:path w="474346" h="40005">
                <a:moveTo>
                  <a:pt x="0" y="5714"/>
                </a:moveTo>
                <a:lnTo>
                  <a:pt x="0" y="5714"/>
                </a:lnTo>
                <a:lnTo>
                  <a:pt x="3034" y="5714"/>
                </a:lnTo>
                <a:lnTo>
                  <a:pt x="25054" y="529"/>
                </a:lnTo>
                <a:lnTo>
                  <a:pt x="52213" y="45"/>
                </a:lnTo>
                <a:lnTo>
                  <a:pt x="80112" y="5"/>
                </a:lnTo>
                <a:lnTo>
                  <a:pt x="108599" y="0"/>
                </a:lnTo>
                <a:lnTo>
                  <a:pt x="134482" y="3033"/>
                </a:lnTo>
                <a:lnTo>
                  <a:pt x="160126" y="5184"/>
                </a:lnTo>
                <a:lnTo>
                  <a:pt x="187299" y="7303"/>
                </a:lnTo>
                <a:lnTo>
                  <a:pt x="211199" y="13648"/>
                </a:lnTo>
                <a:lnTo>
                  <a:pt x="234899" y="17088"/>
                </a:lnTo>
                <a:lnTo>
                  <a:pt x="261688" y="21531"/>
                </a:lnTo>
                <a:lnTo>
                  <a:pt x="285513" y="22597"/>
                </a:lnTo>
                <a:lnTo>
                  <a:pt x="312600" y="27348"/>
                </a:lnTo>
                <a:lnTo>
                  <a:pt x="337075" y="28412"/>
                </a:lnTo>
                <a:lnTo>
                  <a:pt x="360908" y="28553"/>
                </a:lnTo>
                <a:lnTo>
                  <a:pt x="386456" y="28572"/>
                </a:lnTo>
                <a:lnTo>
                  <a:pt x="412735" y="28574"/>
                </a:lnTo>
                <a:lnTo>
                  <a:pt x="438189" y="28574"/>
                </a:lnTo>
                <a:lnTo>
                  <a:pt x="447616" y="29209"/>
                </a:lnTo>
                <a:lnTo>
                  <a:pt x="456910" y="33759"/>
                </a:lnTo>
                <a:lnTo>
                  <a:pt x="474082" y="34288"/>
                </a:lnTo>
                <a:lnTo>
                  <a:pt x="474345" y="4000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SMARTInkShape-176"/>
          <p:cNvSpPr/>
          <p:nvPr>
            <p:custDataLst>
              <p:tags r:id="rId3"/>
            </p:custDataLst>
          </p:nvPr>
        </p:nvSpPr>
        <p:spPr>
          <a:xfrm>
            <a:off x="2594610" y="2863215"/>
            <a:ext cx="1354456" cy="108586"/>
          </a:xfrm>
          <a:custGeom>
            <a:avLst/>
            <a:gdLst/>
            <a:ahLst/>
            <a:cxnLst/>
            <a:rect l="0" t="0" r="0" b="0"/>
            <a:pathLst>
              <a:path w="1354456" h="108586">
                <a:moveTo>
                  <a:pt x="0" y="0"/>
                </a:moveTo>
                <a:lnTo>
                  <a:pt x="0" y="0"/>
                </a:lnTo>
                <a:lnTo>
                  <a:pt x="6068" y="0"/>
                </a:lnTo>
                <a:lnTo>
                  <a:pt x="10740" y="1693"/>
                </a:lnTo>
                <a:lnTo>
                  <a:pt x="12875" y="3034"/>
                </a:lnTo>
                <a:lnTo>
                  <a:pt x="21948" y="4921"/>
                </a:lnTo>
                <a:lnTo>
                  <a:pt x="47683" y="5669"/>
                </a:lnTo>
                <a:lnTo>
                  <a:pt x="64570" y="7399"/>
                </a:lnTo>
                <a:lnTo>
                  <a:pt x="92300" y="14827"/>
                </a:lnTo>
                <a:lnTo>
                  <a:pt x="118868" y="18380"/>
                </a:lnTo>
                <a:lnTo>
                  <a:pt x="145682" y="21975"/>
                </a:lnTo>
                <a:lnTo>
                  <a:pt x="171511" y="27248"/>
                </a:lnTo>
                <a:lnTo>
                  <a:pt x="192987" y="31921"/>
                </a:lnTo>
                <a:lnTo>
                  <a:pt x="215438" y="33588"/>
                </a:lnTo>
                <a:lnTo>
                  <a:pt x="238811" y="34717"/>
                </a:lnTo>
                <a:lnTo>
                  <a:pt x="265563" y="38156"/>
                </a:lnTo>
                <a:lnTo>
                  <a:pt x="293597" y="39457"/>
                </a:lnTo>
                <a:lnTo>
                  <a:pt x="322012" y="39843"/>
                </a:lnTo>
                <a:lnTo>
                  <a:pt x="341025" y="39933"/>
                </a:lnTo>
                <a:lnTo>
                  <a:pt x="361752" y="39973"/>
                </a:lnTo>
                <a:lnTo>
                  <a:pt x="383029" y="39991"/>
                </a:lnTo>
                <a:lnTo>
                  <a:pt x="403068" y="39998"/>
                </a:lnTo>
                <a:lnTo>
                  <a:pt x="424251" y="40002"/>
                </a:lnTo>
                <a:lnTo>
                  <a:pt x="445731" y="40004"/>
                </a:lnTo>
                <a:lnTo>
                  <a:pt x="465861" y="40004"/>
                </a:lnTo>
                <a:lnTo>
                  <a:pt x="487084" y="40005"/>
                </a:lnTo>
                <a:lnTo>
                  <a:pt x="508582" y="40005"/>
                </a:lnTo>
                <a:lnTo>
                  <a:pt x="528720" y="40005"/>
                </a:lnTo>
                <a:lnTo>
                  <a:pt x="549947" y="41698"/>
                </a:lnTo>
                <a:lnTo>
                  <a:pt x="572081" y="43933"/>
                </a:lnTo>
                <a:lnTo>
                  <a:pt x="594618" y="44926"/>
                </a:lnTo>
                <a:lnTo>
                  <a:pt x="619028" y="45367"/>
                </a:lnTo>
                <a:lnTo>
                  <a:pt x="644059" y="45563"/>
                </a:lnTo>
                <a:lnTo>
                  <a:pt x="667883" y="45650"/>
                </a:lnTo>
                <a:lnTo>
                  <a:pt x="692865" y="45689"/>
                </a:lnTo>
                <a:lnTo>
                  <a:pt x="718150" y="45706"/>
                </a:lnTo>
                <a:lnTo>
                  <a:pt x="742088" y="45714"/>
                </a:lnTo>
                <a:lnTo>
                  <a:pt x="767120" y="45717"/>
                </a:lnTo>
                <a:lnTo>
                  <a:pt x="792427" y="45719"/>
                </a:lnTo>
                <a:lnTo>
                  <a:pt x="816375" y="45719"/>
                </a:lnTo>
                <a:lnTo>
                  <a:pt x="839718" y="45720"/>
                </a:lnTo>
                <a:lnTo>
                  <a:pt x="862158" y="46355"/>
                </a:lnTo>
                <a:lnTo>
                  <a:pt x="882715" y="48754"/>
                </a:lnTo>
                <a:lnTo>
                  <a:pt x="904128" y="50244"/>
                </a:lnTo>
                <a:lnTo>
                  <a:pt x="925709" y="50905"/>
                </a:lnTo>
                <a:lnTo>
                  <a:pt x="945885" y="51200"/>
                </a:lnTo>
                <a:lnTo>
                  <a:pt x="967128" y="51330"/>
                </a:lnTo>
                <a:lnTo>
                  <a:pt x="988635" y="52023"/>
                </a:lnTo>
                <a:lnTo>
                  <a:pt x="1008777" y="54448"/>
                </a:lnTo>
                <a:lnTo>
                  <a:pt x="1030005" y="55949"/>
                </a:lnTo>
                <a:lnTo>
                  <a:pt x="1051505" y="56616"/>
                </a:lnTo>
                <a:lnTo>
                  <a:pt x="1071644" y="56913"/>
                </a:lnTo>
                <a:lnTo>
                  <a:pt x="1092871" y="58738"/>
                </a:lnTo>
                <a:lnTo>
                  <a:pt x="1115005" y="61665"/>
                </a:lnTo>
                <a:lnTo>
                  <a:pt x="1137543" y="65084"/>
                </a:lnTo>
                <a:lnTo>
                  <a:pt x="1160260" y="68719"/>
                </a:lnTo>
                <a:lnTo>
                  <a:pt x="1182421" y="72452"/>
                </a:lnTo>
                <a:lnTo>
                  <a:pt x="1202854" y="76227"/>
                </a:lnTo>
                <a:lnTo>
                  <a:pt x="1224212" y="80022"/>
                </a:lnTo>
                <a:lnTo>
                  <a:pt x="1245134" y="83825"/>
                </a:lnTo>
                <a:lnTo>
                  <a:pt x="1270558" y="89537"/>
                </a:lnTo>
                <a:lnTo>
                  <a:pt x="1298231" y="97155"/>
                </a:lnTo>
                <a:lnTo>
                  <a:pt x="1325767" y="106045"/>
                </a:lnTo>
                <a:lnTo>
                  <a:pt x="1348125" y="108556"/>
                </a:lnTo>
                <a:lnTo>
                  <a:pt x="1354455" y="10858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SMARTInkShape-177"/>
          <p:cNvSpPr/>
          <p:nvPr>
            <p:custDataLst>
              <p:tags r:id="rId4"/>
            </p:custDataLst>
          </p:nvPr>
        </p:nvSpPr>
        <p:spPr>
          <a:xfrm>
            <a:off x="1891665" y="1961414"/>
            <a:ext cx="1014833" cy="27407"/>
          </a:xfrm>
          <a:custGeom>
            <a:avLst/>
            <a:gdLst/>
            <a:ahLst/>
            <a:cxnLst/>
            <a:rect l="0" t="0" r="0" b="0"/>
            <a:pathLst>
              <a:path w="1014833" h="27407">
                <a:moveTo>
                  <a:pt x="0" y="15976"/>
                </a:moveTo>
                <a:lnTo>
                  <a:pt x="0" y="15976"/>
                </a:lnTo>
                <a:lnTo>
                  <a:pt x="14958" y="19904"/>
                </a:lnTo>
                <a:lnTo>
                  <a:pt x="37734" y="21161"/>
                </a:lnTo>
                <a:lnTo>
                  <a:pt x="62757" y="21534"/>
                </a:lnTo>
                <a:lnTo>
                  <a:pt x="85253" y="21621"/>
                </a:lnTo>
                <a:lnTo>
                  <a:pt x="113808" y="21670"/>
                </a:lnTo>
                <a:lnTo>
                  <a:pt x="138355" y="21685"/>
                </a:lnTo>
                <a:lnTo>
                  <a:pt x="164748" y="21689"/>
                </a:lnTo>
                <a:lnTo>
                  <a:pt x="192677" y="21690"/>
                </a:lnTo>
                <a:lnTo>
                  <a:pt x="221061" y="21691"/>
                </a:lnTo>
                <a:lnTo>
                  <a:pt x="249579" y="21691"/>
                </a:lnTo>
                <a:lnTo>
                  <a:pt x="278137" y="21691"/>
                </a:lnTo>
                <a:lnTo>
                  <a:pt x="306707" y="21691"/>
                </a:lnTo>
                <a:lnTo>
                  <a:pt x="327449" y="21691"/>
                </a:lnTo>
                <a:lnTo>
                  <a:pt x="349368" y="21056"/>
                </a:lnTo>
                <a:lnTo>
                  <a:pt x="371810" y="18657"/>
                </a:lnTo>
                <a:lnTo>
                  <a:pt x="394484" y="17168"/>
                </a:lnTo>
                <a:lnTo>
                  <a:pt x="417261" y="16506"/>
                </a:lnTo>
                <a:lnTo>
                  <a:pt x="440084" y="16211"/>
                </a:lnTo>
                <a:lnTo>
                  <a:pt x="464621" y="16081"/>
                </a:lnTo>
                <a:lnTo>
                  <a:pt x="489708" y="15387"/>
                </a:lnTo>
                <a:lnTo>
                  <a:pt x="513558" y="12963"/>
                </a:lnTo>
                <a:lnTo>
                  <a:pt x="536858" y="11462"/>
                </a:lnTo>
                <a:lnTo>
                  <a:pt x="559914" y="10794"/>
                </a:lnTo>
                <a:lnTo>
                  <a:pt x="582861" y="10498"/>
                </a:lnTo>
                <a:lnTo>
                  <a:pt x="605759" y="10366"/>
                </a:lnTo>
                <a:lnTo>
                  <a:pt x="628636" y="9673"/>
                </a:lnTo>
                <a:lnTo>
                  <a:pt x="651504" y="7248"/>
                </a:lnTo>
                <a:lnTo>
                  <a:pt x="672674" y="5747"/>
                </a:lnTo>
                <a:lnTo>
                  <a:pt x="692666" y="5080"/>
                </a:lnTo>
                <a:lnTo>
                  <a:pt x="712135" y="4783"/>
                </a:lnTo>
                <a:lnTo>
                  <a:pt x="733064" y="4651"/>
                </a:lnTo>
                <a:lnTo>
                  <a:pt x="753796" y="3958"/>
                </a:lnTo>
                <a:lnTo>
                  <a:pt x="779748" y="632"/>
                </a:lnTo>
                <a:lnTo>
                  <a:pt x="804159" y="0"/>
                </a:lnTo>
                <a:lnTo>
                  <a:pt x="829948" y="2917"/>
                </a:lnTo>
                <a:lnTo>
                  <a:pt x="858066" y="4224"/>
                </a:lnTo>
                <a:lnTo>
                  <a:pt x="884857" y="4482"/>
                </a:lnTo>
                <a:lnTo>
                  <a:pt x="912421" y="4533"/>
                </a:lnTo>
                <a:lnTo>
                  <a:pt x="939680" y="4544"/>
                </a:lnTo>
                <a:lnTo>
                  <a:pt x="965695" y="4546"/>
                </a:lnTo>
                <a:lnTo>
                  <a:pt x="992786" y="9908"/>
                </a:lnTo>
                <a:lnTo>
                  <a:pt x="1004616" y="10240"/>
                </a:lnTo>
                <a:lnTo>
                  <a:pt x="1011288" y="15740"/>
                </a:lnTo>
                <a:lnTo>
                  <a:pt x="1011476" y="18940"/>
                </a:lnTo>
                <a:lnTo>
                  <a:pt x="1013213" y="22162"/>
                </a:lnTo>
                <a:lnTo>
                  <a:pt x="1014565" y="23910"/>
                </a:lnTo>
                <a:lnTo>
                  <a:pt x="1014832" y="25075"/>
                </a:lnTo>
                <a:lnTo>
                  <a:pt x="1014375" y="25852"/>
                </a:lnTo>
                <a:lnTo>
                  <a:pt x="1011555" y="27406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SMARTInkShape-178"/>
          <p:cNvSpPr/>
          <p:nvPr>
            <p:custDataLst>
              <p:tags r:id="rId5"/>
            </p:custDataLst>
          </p:nvPr>
        </p:nvSpPr>
        <p:spPr>
          <a:xfrm>
            <a:off x="897255" y="2268856"/>
            <a:ext cx="731183" cy="34290"/>
          </a:xfrm>
          <a:custGeom>
            <a:avLst/>
            <a:gdLst/>
            <a:ahLst/>
            <a:cxnLst/>
            <a:rect l="0" t="0" r="0" b="0"/>
            <a:pathLst>
              <a:path w="731183" h="34290">
                <a:moveTo>
                  <a:pt x="0" y="17144"/>
                </a:moveTo>
                <a:lnTo>
                  <a:pt x="0" y="17144"/>
                </a:lnTo>
                <a:lnTo>
                  <a:pt x="0" y="11450"/>
                </a:lnTo>
                <a:lnTo>
                  <a:pt x="3034" y="8401"/>
                </a:lnTo>
                <a:lnTo>
                  <a:pt x="7910" y="6908"/>
                </a:lnTo>
                <a:lnTo>
                  <a:pt x="35547" y="2750"/>
                </a:lnTo>
                <a:lnTo>
                  <a:pt x="61961" y="542"/>
                </a:lnTo>
                <a:lnTo>
                  <a:pt x="84117" y="160"/>
                </a:lnTo>
                <a:lnTo>
                  <a:pt x="106768" y="47"/>
                </a:lnTo>
                <a:lnTo>
                  <a:pt x="130201" y="13"/>
                </a:lnTo>
                <a:lnTo>
                  <a:pt x="157605" y="3"/>
                </a:lnTo>
                <a:lnTo>
                  <a:pt x="178632" y="1"/>
                </a:lnTo>
                <a:lnTo>
                  <a:pt x="198984" y="0"/>
                </a:lnTo>
                <a:lnTo>
                  <a:pt x="219247" y="634"/>
                </a:lnTo>
                <a:lnTo>
                  <a:pt x="240953" y="3033"/>
                </a:lnTo>
                <a:lnTo>
                  <a:pt x="261607" y="4522"/>
                </a:lnTo>
                <a:lnTo>
                  <a:pt x="281370" y="5184"/>
                </a:lnTo>
                <a:lnTo>
                  <a:pt x="300737" y="5479"/>
                </a:lnTo>
                <a:lnTo>
                  <a:pt x="319927" y="5609"/>
                </a:lnTo>
                <a:lnTo>
                  <a:pt x="339040" y="5667"/>
                </a:lnTo>
                <a:lnTo>
                  <a:pt x="367015" y="6335"/>
                </a:lnTo>
                <a:lnTo>
                  <a:pt x="391673" y="9637"/>
                </a:lnTo>
                <a:lnTo>
                  <a:pt x="415701" y="10898"/>
                </a:lnTo>
                <a:lnTo>
                  <a:pt x="442011" y="11272"/>
                </a:lnTo>
                <a:lnTo>
                  <a:pt x="466176" y="11382"/>
                </a:lnTo>
                <a:lnTo>
                  <a:pt x="490057" y="11415"/>
                </a:lnTo>
                <a:lnTo>
                  <a:pt x="516324" y="11425"/>
                </a:lnTo>
                <a:lnTo>
                  <a:pt x="540476" y="11428"/>
                </a:lnTo>
                <a:lnTo>
                  <a:pt x="563719" y="11429"/>
                </a:lnTo>
                <a:lnTo>
                  <a:pt x="587327" y="11429"/>
                </a:lnTo>
                <a:lnTo>
                  <a:pt x="612879" y="11429"/>
                </a:lnTo>
                <a:lnTo>
                  <a:pt x="639222" y="11429"/>
                </a:lnTo>
                <a:lnTo>
                  <a:pt x="665805" y="11429"/>
                </a:lnTo>
                <a:lnTo>
                  <a:pt x="690317" y="15357"/>
                </a:lnTo>
                <a:lnTo>
                  <a:pt x="717881" y="17097"/>
                </a:lnTo>
                <a:lnTo>
                  <a:pt x="721860" y="17123"/>
                </a:lnTo>
                <a:lnTo>
                  <a:pt x="725745" y="18828"/>
                </a:lnTo>
                <a:lnTo>
                  <a:pt x="727670" y="20172"/>
                </a:lnTo>
                <a:lnTo>
                  <a:pt x="729809" y="23358"/>
                </a:lnTo>
                <a:lnTo>
                  <a:pt x="731182" y="27544"/>
                </a:lnTo>
                <a:lnTo>
                  <a:pt x="725805" y="3428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SMARTInkShape-179"/>
          <p:cNvSpPr/>
          <p:nvPr>
            <p:custDataLst>
              <p:tags r:id="rId6"/>
            </p:custDataLst>
          </p:nvPr>
        </p:nvSpPr>
        <p:spPr>
          <a:xfrm>
            <a:off x="2428875" y="1200151"/>
            <a:ext cx="1148318" cy="480060"/>
          </a:xfrm>
          <a:custGeom>
            <a:avLst/>
            <a:gdLst/>
            <a:ahLst/>
            <a:cxnLst/>
            <a:rect l="0" t="0" r="0" b="0"/>
            <a:pathLst>
              <a:path w="1148318" h="480060">
                <a:moveTo>
                  <a:pt x="0" y="480059"/>
                </a:moveTo>
                <a:lnTo>
                  <a:pt x="0" y="480059"/>
                </a:lnTo>
                <a:lnTo>
                  <a:pt x="24071" y="480059"/>
                </a:lnTo>
                <a:lnTo>
                  <a:pt x="47843" y="479424"/>
                </a:lnTo>
                <a:lnTo>
                  <a:pt x="75279" y="475535"/>
                </a:lnTo>
                <a:lnTo>
                  <a:pt x="101936" y="471545"/>
                </a:lnTo>
                <a:lnTo>
                  <a:pt x="129124" y="468885"/>
                </a:lnTo>
                <a:lnTo>
                  <a:pt x="157284" y="468651"/>
                </a:lnTo>
                <a:lnTo>
                  <a:pt x="183936" y="468631"/>
                </a:lnTo>
                <a:lnTo>
                  <a:pt x="212342" y="468629"/>
                </a:lnTo>
                <a:lnTo>
                  <a:pt x="240902" y="468629"/>
                </a:lnTo>
                <a:lnTo>
                  <a:pt x="268720" y="468629"/>
                </a:lnTo>
                <a:lnTo>
                  <a:pt x="297195" y="468629"/>
                </a:lnTo>
                <a:lnTo>
                  <a:pt x="321737" y="468629"/>
                </a:lnTo>
                <a:lnTo>
                  <a:pt x="347821" y="468629"/>
                </a:lnTo>
                <a:lnTo>
                  <a:pt x="375246" y="468629"/>
                </a:lnTo>
                <a:lnTo>
                  <a:pt x="401360" y="468629"/>
                </a:lnTo>
                <a:lnTo>
                  <a:pt x="423298" y="468629"/>
                </a:lnTo>
                <a:lnTo>
                  <a:pt x="450433" y="468629"/>
                </a:lnTo>
                <a:lnTo>
                  <a:pt x="478065" y="467994"/>
                </a:lnTo>
                <a:lnTo>
                  <a:pt x="504219" y="464106"/>
                </a:lnTo>
                <a:lnTo>
                  <a:pt x="526165" y="463267"/>
                </a:lnTo>
                <a:lnTo>
                  <a:pt x="548754" y="463019"/>
                </a:lnTo>
                <a:lnTo>
                  <a:pt x="571534" y="461251"/>
                </a:lnTo>
                <a:lnTo>
                  <a:pt x="594370" y="458400"/>
                </a:lnTo>
                <a:lnTo>
                  <a:pt x="617223" y="457555"/>
                </a:lnTo>
                <a:lnTo>
                  <a:pt x="640081" y="455611"/>
                </a:lnTo>
                <a:lnTo>
                  <a:pt x="662940" y="452707"/>
                </a:lnTo>
                <a:lnTo>
                  <a:pt x="685800" y="450153"/>
                </a:lnTo>
                <a:lnTo>
                  <a:pt x="708660" y="445375"/>
                </a:lnTo>
                <a:lnTo>
                  <a:pt x="731520" y="441631"/>
                </a:lnTo>
                <a:lnTo>
                  <a:pt x="754380" y="438828"/>
                </a:lnTo>
                <a:lnTo>
                  <a:pt x="781826" y="432192"/>
                </a:lnTo>
                <a:lnTo>
                  <a:pt x="809520" y="424766"/>
                </a:lnTo>
                <a:lnTo>
                  <a:pt x="835686" y="417184"/>
                </a:lnTo>
                <a:lnTo>
                  <a:pt x="862092" y="409572"/>
                </a:lnTo>
                <a:lnTo>
                  <a:pt x="889580" y="398026"/>
                </a:lnTo>
                <a:lnTo>
                  <a:pt x="914013" y="388972"/>
                </a:lnTo>
                <a:lnTo>
                  <a:pt x="937183" y="378035"/>
                </a:lnTo>
                <a:lnTo>
                  <a:pt x="964131" y="366121"/>
                </a:lnTo>
                <a:lnTo>
                  <a:pt x="989223" y="355647"/>
                </a:lnTo>
                <a:lnTo>
                  <a:pt x="1014306" y="338761"/>
                </a:lnTo>
                <a:lnTo>
                  <a:pt x="1038799" y="324519"/>
                </a:lnTo>
                <a:lnTo>
                  <a:pt x="1064566" y="307309"/>
                </a:lnTo>
                <a:lnTo>
                  <a:pt x="1091202" y="290158"/>
                </a:lnTo>
                <a:lnTo>
                  <a:pt x="1118214" y="267751"/>
                </a:lnTo>
                <a:lnTo>
                  <a:pt x="1126625" y="261296"/>
                </a:lnTo>
                <a:lnTo>
                  <a:pt x="1139090" y="244661"/>
                </a:lnTo>
                <a:lnTo>
                  <a:pt x="1141262" y="238701"/>
                </a:lnTo>
                <a:lnTo>
                  <a:pt x="1148317" y="210228"/>
                </a:lnTo>
                <a:lnTo>
                  <a:pt x="1147903" y="203289"/>
                </a:lnTo>
                <a:lnTo>
                  <a:pt x="1138308" y="176367"/>
                </a:lnTo>
                <a:lnTo>
                  <a:pt x="1134554" y="166838"/>
                </a:lnTo>
                <a:lnTo>
                  <a:pt x="1113052" y="141651"/>
                </a:lnTo>
                <a:lnTo>
                  <a:pt x="1086921" y="119907"/>
                </a:lnTo>
                <a:lnTo>
                  <a:pt x="1078071" y="112981"/>
                </a:lnTo>
                <a:lnTo>
                  <a:pt x="1051288" y="98258"/>
                </a:lnTo>
                <a:lnTo>
                  <a:pt x="1022949" y="84427"/>
                </a:lnTo>
                <a:lnTo>
                  <a:pt x="997084" y="73262"/>
                </a:lnTo>
                <a:lnTo>
                  <a:pt x="971443" y="64306"/>
                </a:lnTo>
                <a:lnTo>
                  <a:pt x="949999" y="55177"/>
                </a:lnTo>
                <a:lnTo>
                  <a:pt x="927558" y="48169"/>
                </a:lnTo>
                <a:lnTo>
                  <a:pt x="904823" y="42070"/>
                </a:lnTo>
                <a:lnTo>
                  <a:pt x="881364" y="36242"/>
                </a:lnTo>
                <a:lnTo>
                  <a:pt x="855223" y="30493"/>
                </a:lnTo>
                <a:lnTo>
                  <a:pt x="830473" y="24768"/>
                </a:lnTo>
                <a:lnTo>
                  <a:pt x="803314" y="19050"/>
                </a:lnTo>
                <a:lnTo>
                  <a:pt x="775158" y="13969"/>
                </a:lnTo>
                <a:lnTo>
                  <a:pt x="746708" y="11547"/>
                </a:lnTo>
                <a:lnTo>
                  <a:pt x="718804" y="7089"/>
                </a:lnTo>
                <a:lnTo>
                  <a:pt x="693533" y="2382"/>
                </a:lnTo>
                <a:lnTo>
                  <a:pt x="666219" y="705"/>
                </a:lnTo>
                <a:lnTo>
                  <a:pt x="638652" y="208"/>
                </a:lnTo>
                <a:lnTo>
                  <a:pt x="612846" y="61"/>
                </a:lnTo>
                <a:lnTo>
                  <a:pt x="592416" y="27"/>
                </a:lnTo>
                <a:lnTo>
                  <a:pt x="572329" y="11"/>
                </a:lnTo>
                <a:lnTo>
                  <a:pt x="552819" y="4"/>
                </a:lnTo>
                <a:lnTo>
                  <a:pt x="533564" y="1"/>
                </a:lnTo>
                <a:lnTo>
                  <a:pt x="514423" y="0"/>
                </a:lnTo>
                <a:lnTo>
                  <a:pt x="495332" y="634"/>
                </a:lnTo>
                <a:lnTo>
                  <a:pt x="476265" y="3033"/>
                </a:lnTo>
                <a:lnTo>
                  <a:pt x="455513" y="6216"/>
                </a:lnTo>
                <a:lnTo>
                  <a:pt x="434225" y="9747"/>
                </a:lnTo>
                <a:lnTo>
                  <a:pt x="414181" y="13433"/>
                </a:lnTo>
                <a:lnTo>
                  <a:pt x="394688" y="17188"/>
                </a:lnTo>
                <a:lnTo>
                  <a:pt x="367558" y="21179"/>
                </a:lnTo>
                <a:lnTo>
                  <a:pt x="341740" y="24055"/>
                </a:lnTo>
                <a:lnTo>
                  <a:pt x="313981" y="30622"/>
                </a:lnTo>
                <a:lnTo>
                  <a:pt x="285648" y="38917"/>
                </a:lnTo>
                <a:lnTo>
                  <a:pt x="260531" y="47090"/>
                </a:lnTo>
                <a:lnTo>
                  <a:pt x="237638" y="57555"/>
                </a:lnTo>
                <a:lnTo>
                  <a:pt x="214133" y="68699"/>
                </a:lnTo>
                <a:lnTo>
                  <a:pt x="186090" y="83843"/>
                </a:lnTo>
                <a:lnTo>
                  <a:pt x="163652" y="95256"/>
                </a:lnTo>
                <a:lnTo>
                  <a:pt x="140917" y="106681"/>
                </a:lnTo>
                <a:lnTo>
                  <a:pt x="115042" y="125847"/>
                </a:lnTo>
                <a:lnTo>
                  <a:pt x="91587" y="144214"/>
                </a:lnTo>
                <a:lnTo>
                  <a:pt x="63519" y="170991"/>
                </a:lnTo>
                <a:lnTo>
                  <a:pt x="42247" y="195127"/>
                </a:lnTo>
                <a:lnTo>
                  <a:pt x="27428" y="221298"/>
                </a:lnTo>
                <a:lnTo>
                  <a:pt x="18498" y="235537"/>
                </a:lnTo>
                <a:lnTo>
                  <a:pt x="14572" y="246288"/>
                </a:lnTo>
                <a:lnTo>
                  <a:pt x="8810" y="271357"/>
                </a:lnTo>
                <a:lnTo>
                  <a:pt x="6632" y="286565"/>
                </a:lnTo>
                <a:lnTo>
                  <a:pt x="10359" y="309908"/>
                </a:lnTo>
                <a:lnTo>
                  <a:pt x="14252" y="331726"/>
                </a:lnTo>
                <a:lnTo>
                  <a:pt x="24846" y="357827"/>
                </a:lnTo>
                <a:lnTo>
                  <a:pt x="35994" y="381671"/>
                </a:lnTo>
                <a:lnTo>
                  <a:pt x="61060" y="409502"/>
                </a:lnTo>
                <a:lnTo>
                  <a:pt x="88749" y="429394"/>
                </a:lnTo>
                <a:lnTo>
                  <a:pt x="113745" y="441852"/>
                </a:lnTo>
                <a:lnTo>
                  <a:pt x="135655" y="448983"/>
                </a:lnTo>
                <a:lnTo>
                  <a:pt x="164121" y="457081"/>
                </a:lnTo>
                <a:lnTo>
                  <a:pt x="185788" y="461186"/>
                </a:lnTo>
                <a:lnTo>
                  <a:pt x="210624" y="464095"/>
                </a:lnTo>
                <a:lnTo>
                  <a:pt x="235762" y="467286"/>
                </a:lnTo>
                <a:lnTo>
                  <a:pt x="263319" y="468231"/>
                </a:lnTo>
                <a:lnTo>
                  <a:pt x="291592" y="468511"/>
                </a:lnTo>
                <a:lnTo>
                  <a:pt x="311207" y="468577"/>
                </a:lnTo>
                <a:lnTo>
                  <a:pt x="332624" y="468606"/>
                </a:lnTo>
                <a:lnTo>
                  <a:pt x="353150" y="468618"/>
                </a:lnTo>
                <a:lnTo>
                  <a:pt x="373490" y="468624"/>
                </a:lnTo>
                <a:lnTo>
                  <a:pt x="395231" y="468627"/>
                </a:lnTo>
                <a:lnTo>
                  <a:pt x="417593" y="468628"/>
                </a:lnTo>
                <a:lnTo>
                  <a:pt x="439597" y="467993"/>
                </a:lnTo>
                <a:lnTo>
                  <a:pt x="459960" y="465595"/>
                </a:lnTo>
                <a:lnTo>
                  <a:pt x="481287" y="464106"/>
                </a:lnTo>
                <a:lnTo>
                  <a:pt x="504100" y="462809"/>
                </a:lnTo>
                <a:lnTo>
                  <a:pt x="529056" y="460115"/>
                </a:lnTo>
                <a:lnTo>
                  <a:pt x="553271" y="458495"/>
                </a:lnTo>
                <a:lnTo>
                  <a:pt x="577368" y="457775"/>
                </a:lnTo>
                <a:lnTo>
                  <a:pt x="602895" y="457455"/>
                </a:lnTo>
                <a:lnTo>
                  <a:pt x="629056" y="457313"/>
                </a:lnTo>
                <a:lnTo>
                  <a:pt x="655501" y="457250"/>
                </a:lnTo>
                <a:lnTo>
                  <a:pt x="682070" y="457221"/>
                </a:lnTo>
                <a:lnTo>
                  <a:pt x="710389" y="457209"/>
                </a:lnTo>
                <a:lnTo>
                  <a:pt x="725053" y="457206"/>
                </a:lnTo>
                <a:lnTo>
                  <a:pt x="753199" y="458895"/>
                </a:lnTo>
                <a:lnTo>
                  <a:pt x="776080" y="461128"/>
                </a:lnTo>
                <a:lnTo>
                  <a:pt x="802623" y="464255"/>
                </a:lnTo>
                <a:lnTo>
                  <a:pt x="834390" y="46862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6672" y="1131590"/>
            <a:ext cx="6048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endParaRPr lang="cs-CZ" sz="2100" dirty="0" smtClean="0"/>
          </a:p>
          <a:p>
            <a:pPr algn="just" hangingPunct="0"/>
            <a:r>
              <a:rPr lang="cs-CZ" sz="2100" dirty="0" smtClean="0"/>
              <a:t>Zjistěte citlivost:</a:t>
            </a:r>
          </a:p>
          <a:p>
            <a:pPr marL="914400" lvl="1" indent="-457200" algn="just" hangingPunct="0">
              <a:buFont typeface="+mj-lt"/>
              <a:buAutoNum type="alphaLcParenR"/>
            </a:pPr>
            <a:r>
              <a:rPr lang="cs-CZ" sz="2100" dirty="0" smtClean="0"/>
              <a:t>objemu </a:t>
            </a:r>
            <a:r>
              <a:rPr lang="cs-CZ" sz="2100" dirty="0"/>
              <a:t>prodeje, </a:t>
            </a:r>
            <a:endParaRPr lang="cs-CZ" sz="2100" dirty="0" smtClean="0"/>
          </a:p>
          <a:p>
            <a:pPr marL="914400" lvl="1" indent="-457200" algn="just" hangingPunct="0">
              <a:buFont typeface="+mj-lt"/>
              <a:buAutoNum type="alphaLcParenR"/>
            </a:pPr>
            <a:r>
              <a:rPr lang="cs-CZ" sz="2100" dirty="0" smtClean="0"/>
              <a:t>ceny</a:t>
            </a:r>
            <a:r>
              <a:rPr lang="cs-CZ" sz="2100" dirty="0"/>
              <a:t>, </a:t>
            </a:r>
            <a:endParaRPr lang="cs-CZ" sz="2100" dirty="0" smtClean="0"/>
          </a:p>
          <a:p>
            <a:pPr marL="914400" lvl="1" indent="-457200" algn="just" hangingPunct="0">
              <a:buFont typeface="+mj-lt"/>
              <a:buAutoNum type="alphaLcParenR"/>
            </a:pPr>
            <a:r>
              <a:rPr lang="cs-CZ" sz="2100" dirty="0" smtClean="0"/>
              <a:t>variabilních </a:t>
            </a:r>
          </a:p>
          <a:p>
            <a:pPr marL="914400" lvl="1" indent="-457200" algn="just" hangingPunct="0">
              <a:buFont typeface="+mj-lt"/>
              <a:buAutoNum type="alphaLcParenR"/>
            </a:pPr>
            <a:r>
              <a:rPr lang="cs-CZ" sz="2100" dirty="0" smtClean="0"/>
              <a:t>fixních </a:t>
            </a:r>
            <a:r>
              <a:rPr lang="cs-CZ" sz="2100" dirty="0"/>
              <a:t>nákladů. </a:t>
            </a:r>
          </a:p>
        </p:txBody>
      </p:sp>
    </p:spTree>
    <p:extLst>
      <p:ext uri="{BB962C8B-B14F-4D97-AF65-F5344CB8AC3E}">
        <p14:creationId xmlns:p14="http://schemas.microsoft.com/office/powerpoint/2010/main" val="262458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ad a) </a:t>
            </a:r>
            <a:r>
              <a:rPr lang="cs-CZ" altLang="cs-CZ" sz="2000" b="1" i="1" dirty="0" smtClean="0"/>
              <a:t>citlivost objemu prodeje</a:t>
            </a:r>
            <a:endParaRPr lang="cs-CZ" altLang="cs-CZ" b="1" i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154311"/>
              </p:ext>
            </p:extLst>
          </p:nvPr>
        </p:nvGraphicFramePr>
        <p:xfrm>
          <a:off x="296652" y="1203598"/>
          <a:ext cx="6300700" cy="3240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1582"/>
                <a:gridCol w="3871937"/>
                <a:gridCol w="1267181"/>
              </a:tblGrid>
              <a:tr h="934062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(p-v) * Q = F</a:t>
                      </a:r>
                      <a:r>
                        <a:rPr lang="cs-CZ" sz="2800" b="1" i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zisk</a:t>
                      </a:r>
                      <a:endParaRPr lang="en-US" sz="28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700" i="1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876567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Položka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Výpočet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Výsledek 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1429731">
                <a:tc>
                  <a:txBody>
                    <a:bodyPr/>
                    <a:lstStyle/>
                    <a:p>
                      <a:pPr algn="ctr"/>
                      <a:r>
                        <a:rPr lang="cs-CZ" sz="2000" i="0" dirty="0" smtClean="0"/>
                        <a:t>Množství (Q)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70" name="SMARTInkShape-Group54"/>
          <p:cNvGrpSpPr/>
          <p:nvPr/>
        </p:nvGrpSpPr>
        <p:grpSpPr>
          <a:xfrm>
            <a:off x="5472108" y="3069313"/>
            <a:ext cx="997259" cy="1239251"/>
            <a:chOff x="5472108" y="3069313"/>
            <a:chExt cx="997259" cy="1239251"/>
          </a:xfrm>
        </p:grpSpPr>
        <p:sp>
          <p:nvSpPr>
            <p:cNvPr id="263" name="SMARTInkShape-252"/>
            <p:cNvSpPr/>
            <p:nvPr>
              <p:custDataLst>
                <p:tags r:id="rId58"/>
              </p:custDataLst>
            </p:nvPr>
          </p:nvSpPr>
          <p:spPr>
            <a:xfrm>
              <a:off x="5472108" y="3069313"/>
              <a:ext cx="997259" cy="1239251"/>
            </a:xfrm>
            <a:custGeom>
              <a:avLst/>
              <a:gdLst/>
              <a:ahLst/>
              <a:cxnLst/>
              <a:rect l="0" t="0" r="0" b="0"/>
              <a:pathLst>
                <a:path w="997259" h="1239251">
                  <a:moveTo>
                    <a:pt x="311472" y="62507"/>
                  </a:moveTo>
                  <a:lnTo>
                    <a:pt x="311472" y="62507"/>
                  </a:lnTo>
                  <a:lnTo>
                    <a:pt x="303517" y="62507"/>
                  </a:lnTo>
                  <a:lnTo>
                    <a:pt x="287472" y="57586"/>
                  </a:lnTo>
                  <a:lnTo>
                    <a:pt x="259741" y="63294"/>
                  </a:lnTo>
                  <a:lnTo>
                    <a:pt x="231486" y="81961"/>
                  </a:lnTo>
                  <a:lnTo>
                    <a:pt x="207727" y="103694"/>
                  </a:lnTo>
                  <a:lnTo>
                    <a:pt x="185569" y="126240"/>
                  </a:lnTo>
                  <a:lnTo>
                    <a:pt x="162848" y="152802"/>
                  </a:lnTo>
                  <a:lnTo>
                    <a:pt x="140015" y="179615"/>
                  </a:lnTo>
                  <a:lnTo>
                    <a:pt x="122875" y="201839"/>
                  </a:lnTo>
                  <a:lnTo>
                    <a:pt x="108765" y="224511"/>
                  </a:lnTo>
                  <a:lnTo>
                    <a:pt x="93507" y="250349"/>
                  </a:lnTo>
                  <a:lnTo>
                    <a:pt x="76922" y="275080"/>
                  </a:lnTo>
                  <a:lnTo>
                    <a:pt x="62976" y="301527"/>
                  </a:lnTo>
                  <a:lnTo>
                    <a:pt x="47767" y="329472"/>
                  </a:lnTo>
                  <a:lnTo>
                    <a:pt x="34229" y="357860"/>
                  </a:lnTo>
                  <a:lnTo>
                    <a:pt x="27811" y="378560"/>
                  </a:lnTo>
                  <a:lnTo>
                    <a:pt x="22840" y="399825"/>
                  </a:lnTo>
                  <a:lnTo>
                    <a:pt x="18514" y="419859"/>
                  </a:lnTo>
                  <a:lnTo>
                    <a:pt x="12782" y="441040"/>
                  </a:lnTo>
                  <a:lnTo>
                    <a:pt x="7271" y="463154"/>
                  </a:lnTo>
                  <a:lnTo>
                    <a:pt x="4822" y="485682"/>
                  </a:lnTo>
                  <a:lnTo>
                    <a:pt x="3733" y="506702"/>
                  </a:lnTo>
                  <a:lnTo>
                    <a:pt x="2614" y="527262"/>
                  </a:lnTo>
                  <a:lnTo>
                    <a:pt x="0" y="549099"/>
                  </a:lnTo>
                  <a:lnTo>
                    <a:pt x="108" y="571505"/>
                  </a:lnTo>
                  <a:lnTo>
                    <a:pt x="1638" y="593529"/>
                  </a:lnTo>
                  <a:lnTo>
                    <a:pt x="2318" y="613900"/>
                  </a:lnTo>
                  <a:lnTo>
                    <a:pt x="4314" y="636924"/>
                  </a:lnTo>
                  <a:lnTo>
                    <a:pt x="6682" y="660703"/>
                  </a:lnTo>
                  <a:lnTo>
                    <a:pt x="7735" y="681855"/>
                  </a:lnTo>
                  <a:lnTo>
                    <a:pt x="9896" y="705226"/>
                  </a:lnTo>
                  <a:lnTo>
                    <a:pt x="12973" y="729795"/>
                  </a:lnTo>
                  <a:lnTo>
                    <a:pt x="16458" y="753415"/>
                  </a:lnTo>
                  <a:lnTo>
                    <a:pt x="20123" y="774919"/>
                  </a:lnTo>
                  <a:lnTo>
                    <a:pt x="23869" y="795694"/>
                  </a:lnTo>
                  <a:lnTo>
                    <a:pt x="27650" y="817628"/>
                  </a:lnTo>
                  <a:lnTo>
                    <a:pt x="33140" y="840076"/>
                  </a:lnTo>
                  <a:lnTo>
                    <a:pt x="40449" y="862118"/>
                  </a:lnTo>
                  <a:lnTo>
                    <a:pt x="50047" y="882498"/>
                  </a:lnTo>
                  <a:lnTo>
                    <a:pt x="58970" y="903832"/>
                  </a:lnTo>
                  <a:lnTo>
                    <a:pt x="67169" y="926014"/>
                  </a:lnTo>
                  <a:lnTo>
                    <a:pt x="75046" y="948573"/>
                  </a:lnTo>
                  <a:lnTo>
                    <a:pt x="84475" y="969606"/>
                  </a:lnTo>
                  <a:lnTo>
                    <a:pt x="95014" y="989537"/>
                  </a:lnTo>
                  <a:lnTo>
                    <a:pt x="106048" y="1008978"/>
                  </a:lnTo>
                  <a:lnTo>
                    <a:pt x="117303" y="1028203"/>
                  </a:lnTo>
                  <a:lnTo>
                    <a:pt x="136042" y="1055183"/>
                  </a:lnTo>
                  <a:lnTo>
                    <a:pt x="157681" y="1079263"/>
                  </a:lnTo>
                  <a:lnTo>
                    <a:pt x="180180" y="1102485"/>
                  </a:lnTo>
                  <a:lnTo>
                    <a:pt x="202932" y="1123758"/>
                  </a:lnTo>
                  <a:lnTo>
                    <a:pt x="227453" y="1142127"/>
                  </a:lnTo>
                  <a:lnTo>
                    <a:pt x="253134" y="1159634"/>
                  </a:lnTo>
                  <a:lnTo>
                    <a:pt x="278523" y="1176887"/>
                  </a:lnTo>
                  <a:lnTo>
                    <a:pt x="306154" y="1192370"/>
                  </a:lnTo>
                  <a:lnTo>
                    <a:pt x="334450" y="1205001"/>
                  </a:lnTo>
                  <a:lnTo>
                    <a:pt x="362942" y="1216787"/>
                  </a:lnTo>
                  <a:lnTo>
                    <a:pt x="391491" y="1226629"/>
                  </a:lnTo>
                  <a:lnTo>
                    <a:pt x="418367" y="1233567"/>
                  </a:lnTo>
                  <a:lnTo>
                    <a:pt x="444109" y="1237951"/>
                  </a:lnTo>
                  <a:lnTo>
                    <a:pt x="471845" y="1239250"/>
                  </a:lnTo>
                  <a:lnTo>
                    <a:pt x="498478" y="1237942"/>
                  </a:lnTo>
                  <a:lnTo>
                    <a:pt x="524150" y="1235225"/>
                  </a:lnTo>
                  <a:lnTo>
                    <a:pt x="550171" y="1232728"/>
                  </a:lnTo>
                  <a:lnTo>
                    <a:pt x="573968" y="1227965"/>
                  </a:lnTo>
                  <a:lnTo>
                    <a:pt x="598798" y="1222533"/>
                  </a:lnTo>
                  <a:lnTo>
                    <a:pt x="624571" y="1215208"/>
                  </a:lnTo>
                  <a:lnTo>
                    <a:pt x="653001" y="1204389"/>
                  </a:lnTo>
                  <a:lnTo>
                    <a:pt x="681524" y="1191575"/>
                  </a:lnTo>
                  <a:lnTo>
                    <a:pt x="709924" y="1178508"/>
                  </a:lnTo>
                  <a:lnTo>
                    <a:pt x="737100" y="1166589"/>
                  </a:lnTo>
                  <a:lnTo>
                    <a:pt x="762365" y="1148078"/>
                  </a:lnTo>
                  <a:lnTo>
                    <a:pt x="785700" y="1129840"/>
                  </a:lnTo>
                  <a:lnTo>
                    <a:pt x="808654" y="1108081"/>
                  </a:lnTo>
                  <a:lnTo>
                    <a:pt x="831532" y="1085438"/>
                  </a:lnTo>
                  <a:lnTo>
                    <a:pt x="854397" y="1062622"/>
                  </a:lnTo>
                  <a:lnTo>
                    <a:pt x="877257" y="1036736"/>
                  </a:lnTo>
                  <a:lnTo>
                    <a:pt x="894402" y="1014672"/>
                  </a:lnTo>
                  <a:lnTo>
                    <a:pt x="908513" y="989014"/>
                  </a:lnTo>
                  <a:lnTo>
                    <a:pt x="923771" y="964337"/>
                  </a:lnTo>
                  <a:lnTo>
                    <a:pt x="937323" y="940939"/>
                  </a:lnTo>
                  <a:lnTo>
                    <a:pt x="949383" y="914885"/>
                  </a:lnTo>
                  <a:lnTo>
                    <a:pt x="960998" y="887057"/>
                  </a:lnTo>
                  <a:lnTo>
                    <a:pt x="969450" y="861737"/>
                  </a:lnTo>
                  <a:lnTo>
                    <a:pt x="979009" y="835115"/>
                  </a:lnTo>
                  <a:lnTo>
                    <a:pt x="986850" y="807119"/>
                  </a:lnTo>
                  <a:lnTo>
                    <a:pt x="993197" y="778715"/>
                  </a:lnTo>
                  <a:lnTo>
                    <a:pt x="996064" y="750190"/>
                  </a:lnTo>
                  <a:lnTo>
                    <a:pt x="996915" y="721631"/>
                  </a:lnTo>
                  <a:lnTo>
                    <a:pt x="997166" y="693060"/>
                  </a:lnTo>
                  <a:lnTo>
                    <a:pt x="997241" y="664486"/>
                  </a:lnTo>
                  <a:lnTo>
                    <a:pt x="997258" y="643743"/>
                  </a:lnTo>
                  <a:lnTo>
                    <a:pt x="996630" y="623094"/>
                  </a:lnTo>
                  <a:lnTo>
                    <a:pt x="992708" y="595919"/>
                  </a:lnTo>
                  <a:lnTo>
                    <a:pt x="989317" y="575169"/>
                  </a:lnTo>
                  <a:lnTo>
                    <a:pt x="985693" y="554940"/>
                  </a:lnTo>
                  <a:lnTo>
                    <a:pt x="981331" y="535366"/>
                  </a:lnTo>
                  <a:lnTo>
                    <a:pt x="975158" y="516083"/>
                  </a:lnTo>
                  <a:lnTo>
                    <a:pt x="968182" y="496930"/>
                  </a:lnTo>
                  <a:lnTo>
                    <a:pt x="960848" y="477834"/>
                  </a:lnTo>
                  <a:lnTo>
                    <a:pt x="953355" y="458763"/>
                  </a:lnTo>
                  <a:lnTo>
                    <a:pt x="945792" y="439704"/>
                  </a:lnTo>
                  <a:lnTo>
                    <a:pt x="937562" y="420650"/>
                  </a:lnTo>
                  <a:lnTo>
                    <a:pt x="927554" y="401598"/>
                  </a:lnTo>
                  <a:lnTo>
                    <a:pt x="916757" y="380854"/>
                  </a:lnTo>
                  <a:lnTo>
                    <a:pt x="905607" y="359570"/>
                  </a:lnTo>
                  <a:lnTo>
                    <a:pt x="894302" y="339527"/>
                  </a:lnTo>
                  <a:lnTo>
                    <a:pt x="882928" y="320035"/>
                  </a:lnTo>
                  <a:lnTo>
                    <a:pt x="870253" y="300789"/>
                  </a:lnTo>
                  <a:lnTo>
                    <a:pt x="854035" y="281651"/>
                  </a:lnTo>
                  <a:lnTo>
                    <a:pt x="837938" y="262563"/>
                  </a:lnTo>
                  <a:lnTo>
                    <a:pt x="822316" y="243496"/>
                  </a:lnTo>
                  <a:lnTo>
                    <a:pt x="806908" y="224438"/>
                  </a:lnTo>
                  <a:lnTo>
                    <a:pt x="791592" y="205385"/>
                  </a:lnTo>
                  <a:lnTo>
                    <a:pt x="765303" y="178501"/>
                  </a:lnTo>
                  <a:lnTo>
                    <a:pt x="744951" y="162320"/>
                  </a:lnTo>
                  <a:lnTo>
                    <a:pt x="725320" y="146662"/>
                  </a:lnTo>
                  <a:lnTo>
                    <a:pt x="706013" y="131236"/>
                  </a:lnTo>
                  <a:lnTo>
                    <a:pt x="686849" y="116548"/>
                  </a:lnTo>
                  <a:lnTo>
                    <a:pt x="667747" y="103670"/>
                  </a:lnTo>
                  <a:lnTo>
                    <a:pt x="646981" y="91597"/>
                  </a:lnTo>
                  <a:lnTo>
                    <a:pt x="625052" y="79880"/>
                  </a:lnTo>
                  <a:lnTo>
                    <a:pt x="602606" y="68324"/>
                  </a:lnTo>
                  <a:lnTo>
                    <a:pt x="579930" y="56837"/>
                  </a:lnTo>
                  <a:lnTo>
                    <a:pt x="556516" y="46017"/>
                  </a:lnTo>
                  <a:lnTo>
                    <a:pt x="531294" y="36975"/>
                  </a:lnTo>
                  <a:lnTo>
                    <a:pt x="506961" y="30416"/>
                  </a:lnTo>
                  <a:lnTo>
                    <a:pt x="482811" y="24749"/>
                  </a:lnTo>
                  <a:lnTo>
                    <a:pt x="457261" y="17997"/>
                  </a:lnTo>
                  <a:lnTo>
                    <a:pt x="431089" y="12457"/>
                  </a:lnTo>
                  <a:lnTo>
                    <a:pt x="404639" y="7877"/>
                  </a:lnTo>
                  <a:lnTo>
                    <a:pt x="378069" y="3725"/>
                  </a:lnTo>
                  <a:lnTo>
                    <a:pt x="351442" y="1457"/>
                  </a:lnTo>
                  <a:lnTo>
                    <a:pt x="324792" y="448"/>
                  </a:lnTo>
                  <a:lnTo>
                    <a:pt x="298130" y="0"/>
                  </a:lnTo>
                  <a:lnTo>
                    <a:pt x="273158" y="1495"/>
                  </a:lnTo>
                  <a:lnTo>
                    <a:pt x="249358" y="4275"/>
                  </a:lnTo>
                  <a:lnTo>
                    <a:pt x="226081" y="7628"/>
                  </a:lnTo>
                  <a:lnTo>
                    <a:pt x="203035" y="11234"/>
                  </a:lnTo>
                  <a:lnTo>
                    <a:pt x="180093" y="16224"/>
                  </a:lnTo>
                  <a:lnTo>
                    <a:pt x="157196" y="24792"/>
                  </a:lnTo>
                  <a:lnTo>
                    <a:pt x="134320" y="33256"/>
                  </a:lnTo>
                  <a:lnTo>
                    <a:pt x="112088" y="42522"/>
                  </a:lnTo>
                  <a:lnTo>
                    <a:pt x="91623" y="55106"/>
                  </a:lnTo>
                  <a:lnTo>
                    <a:pt x="70251" y="69166"/>
                  </a:lnTo>
                  <a:lnTo>
                    <a:pt x="43689" y="86753"/>
                  </a:lnTo>
                  <a:lnTo>
                    <a:pt x="14292" y="1139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4" name="SMARTInkShape-253"/>
            <p:cNvSpPr/>
            <p:nvPr>
              <p:custDataLst>
                <p:tags r:id="rId59"/>
              </p:custDataLst>
            </p:nvPr>
          </p:nvSpPr>
          <p:spPr>
            <a:xfrm>
              <a:off x="5977890" y="3994791"/>
              <a:ext cx="137161" cy="188322"/>
            </a:xfrm>
            <a:custGeom>
              <a:avLst/>
              <a:gdLst/>
              <a:ahLst/>
              <a:cxnLst/>
              <a:rect l="0" t="0" r="0" b="0"/>
              <a:pathLst>
                <a:path w="137161" h="188322">
                  <a:moveTo>
                    <a:pt x="137160" y="5709"/>
                  </a:moveTo>
                  <a:lnTo>
                    <a:pt x="137160" y="5709"/>
                  </a:lnTo>
                  <a:lnTo>
                    <a:pt x="129205" y="5709"/>
                  </a:lnTo>
                  <a:lnTo>
                    <a:pt x="128047" y="5074"/>
                  </a:lnTo>
                  <a:lnTo>
                    <a:pt x="127275" y="4016"/>
                  </a:lnTo>
                  <a:lnTo>
                    <a:pt x="126759" y="2675"/>
                  </a:lnTo>
                  <a:lnTo>
                    <a:pt x="125782" y="1781"/>
                  </a:lnTo>
                  <a:lnTo>
                    <a:pt x="123001" y="788"/>
                  </a:lnTo>
                  <a:lnTo>
                    <a:pt x="109472" y="0"/>
                  </a:lnTo>
                  <a:lnTo>
                    <a:pt x="105814" y="3029"/>
                  </a:lnTo>
                  <a:lnTo>
                    <a:pt x="104178" y="6212"/>
                  </a:lnTo>
                  <a:lnTo>
                    <a:pt x="103042" y="19863"/>
                  </a:lnTo>
                  <a:lnTo>
                    <a:pt x="102885" y="46538"/>
                  </a:lnTo>
                  <a:lnTo>
                    <a:pt x="103509" y="62468"/>
                  </a:lnTo>
                  <a:lnTo>
                    <a:pt x="107791" y="86546"/>
                  </a:lnTo>
                  <a:lnTo>
                    <a:pt x="113004" y="114403"/>
                  </a:lnTo>
                  <a:lnTo>
                    <a:pt x="114764" y="138956"/>
                  </a:lnTo>
                  <a:lnTo>
                    <a:pt x="119198" y="162932"/>
                  </a:lnTo>
                  <a:lnTo>
                    <a:pt x="117959" y="169354"/>
                  </a:lnTo>
                  <a:lnTo>
                    <a:pt x="115384" y="176540"/>
                  </a:lnTo>
                  <a:lnTo>
                    <a:pt x="115023" y="178651"/>
                  </a:lnTo>
                  <a:lnTo>
                    <a:pt x="114147" y="180059"/>
                  </a:lnTo>
                  <a:lnTo>
                    <a:pt x="112928" y="180997"/>
                  </a:lnTo>
                  <a:lnTo>
                    <a:pt x="109879" y="182675"/>
                  </a:lnTo>
                  <a:lnTo>
                    <a:pt x="104594" y="186555"/>
                  </a:lnTo>
                  <a:lnTo>
                    <a:pt x="100885" y="187685"/>
                  </a:lnTo>
                  <a:lnTo>
                    <a:pt x="92192" y="188321"/>
                  </a:lnTo>
                  <a:lnTo>
                    <a:pt x="67343" y="181523"/>
                  </a:lnTo>
                  <a:lnTo>
                    <a:pt x="47305" y="171325"/>
                  </a:lnTo>
                  <a:lnTo>
                    <a:pt x="21217" y="152392"/>
                  </a:lnTo>
                  <a:lnTo>
                    <a:pt x="12284" y="146678"/>
                  </a:lnTo>
                  <a:lnTo>
                    <a:pt x="10095" y="144139"/>
                  </a:lnTo>
                  <a:lnTo>
                    <a:pt x="4278" y="130600"/>
                  </a:lnTo>
                  <a:lnTo>
                    <a:pt x="0" y="1257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5" name="SMARTInkShape-254"/>
            <p:cNvSpPr/>
            <p:nvPr>
              <p:custDataLst>
                <p:tags r:id="rId60"/>
              </p:custDataLst>
            </p:nvPr>
          </p:nvSpPr>
          <p:spPr>
            <a:xfrm>
              <a:off x="5893307" y="3783330"/>
              <a:ext cx="124481" cy="302896"/>
            </a:xfrm>
            <a:custGeom>
              <a:avLst/>
              <a:gdLst/>
              <a:ahLst/>
              <a:cxnLst/>
              <a:rect l="0" t="0" r="0" b="0"/>
              <a:pathLst>
                <a:path w="124481" h="302896">
                  <a:moveTo>
                    <a:pt x="96013" y="0"/>
                  </a:moveTo>
                  <a:lnTo>
                    <a:pt x="96013" y="0"/>
                  </a:lnTo>
                  <a:lnTo>
                    <a:pt x="96013" y="3033"/>
                  </a:lnTo>
                  <a:lnTo>
                    <a:pt x="94319" y="6217"/>
                  </a:lnTo>
                  <a:lnTo>
                    <a:pt x="92085" y="9748"/>
                  </a:lnTo>
                  <a:lnTo>
                    <a:pt x="90827" y="15941"/>
                  </a:lnTo>
                  <a:lnTo>
                    <a:pt x="89820" y="25537"/>
                  </a:lnTo>
                  <a:lnTo>
                    <a:pt x="83252" y="53173"/>
                  </a:lnTo>
                  <a:lnTo>
                    <a:pt x="74883" y="80239"/>
                  </a:lnTo>
                  <a:lnTo>
                    <a:pt x="65710" y="104608"/>
                  </a:lnTo>
                  <a:lnTo>
                    <a:pt x="55496" y="127939"/>
                  </a:lnTo>
                  <a:lnTo>
                    <a:pt x="46120" y="153266"/>
                  </a:lnTo>
                  <a:lnTo>
                    <a:pt x="35933" y="176857"/>
                  </a:lnTo>
                  <a:lnTo>
                    <a:pt x="24236" y="199934"/>
                  </a:lnTo>
                  <a:lnTo>
                    <a:pt x="14595" y="227453"/>
                  </a:lnTo>
                  <a:lnTo>
                    <a:pt x="6576" y="251233"/>
                  </a:lnTo>
                  <a:lnTo>
                    <a:pt x="0" y="276971"/>
                  </a:lnTo>
                  <a:lnTo>
                    <a:pt x="1060" y="283542"/>
                  </a:lnTo>
                  <a:lnTo>
                    <a:pt x="3879" y="289900"/>
                  </a:lnTo>
                  <a:lnTo>
                    <a:pt x="7651" y="290769"/>
                  </a:lnTo>
                  <a:lnTo>
                    <a:pt x="10435" y="291001"/>
                  </a:lnTo>
                  <a:lnTo>
                    <a:pt x="15221" y="289566"/>
                  </a:lnTo>
                  <a:lnTo>
                    <a:pt x="40280" y="274985"/>
                  </a:lnTo>
                  <a:lnTo>
                    <a:pt x="68357" y="253256"/>
                  </a:lnTo>
                  <a:lnTo>
                    <a:pt x="93854" y="230496"/>
                  </a:lnTo>
                  <a:lnTo>
                    <a:pt x="116201" y="204469"/>
                  </a:lnTo>
                  <a:lnTo>
                    <a:pt x="121820" y="196333"/>
                  </a:lnTo>
                  <a:lnTo>
                    <a:pt x="124345" y="183593"/>
                  </a:lnTo>
                  <a:lnTo>
                    <a:pt x="124480" y="180445"/>
                  </a:lnTo>
                  <a:lnTo>
                    <a:pt x="123881" y="179352"/>
                  </a:lnTo>
                  <a:lnTo>
                    <a:pt x="122847" y="178623"/>
                  </a:lnTo>
                  <a:lnTo>
                    <a:pt x="120004" y="177178"/>
                  </a:lnTo>
                  <a:lnTo>
                    <a:pt x="114834" y="173429"/>
                  </a:lnTo>
                  <a:lnTo>
                    <a:pt x="111151" y="172330"/>
                  </a:lnTo>
                  <a:lnTo>
                    <a:pt x="84430" y="171484"/>
                  </a:lnTo>
                  <a:lnTo>
                    <a:pt x="76895" y="172100"/>
                  </a:lnTo>
                  <a:lnTo>
                    <a:pt x="57903" y="179406"/>
                  </a:lnTo>
                  <a:lnTo>
                    <a:pt x="49514" y="184884"/>
                  </a:lnTo>
                  <a:lnTo>
                    <a:pt x="31826" y="207874"/>
                  </a:lnTo>
                  <a:lnTo>
                    <a:pt x="23168" y="234328"/>
                  </a:lnTo>
                  <a:lnTo>
                    <a:pt x="22997" y="241941"/>
                  </a:lnTo>
                  <a:lnTo>
                    <a:pt x="29757" y="260986"/>
                  </a:lnTo>
                  <a:lnTo>
                    <a:pt x="38211" y="272415"/>
                  </a:lnTo>
                  <a:lnTo>
                    <a:pt x="59928" y="290354"/>
                  </a:lnTo>
                  <a:lnTo>
                    <a:pt x="69179" y="294146"/>
                  </a:lnTo>
                  <a:lnTo>
                    <a:pt x="96013" y="302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6" name="SMARTInkShape-255"/>
            <p:cNvSpPr/>
            <p:nvPr>
              <p:custDataLst>
                <p:tags r:id="rId61"/>
              </p:custDataLst>
            </p:nvPr>
          </p:nvSpPr>
          <p:spPr>
            <a:xfrm>
              <a:off x="6172200" y="3459997"/>
              <a:ext cx="194311" cy="334570"/>
            </a:xfrm>
            <a:custGeom>
              <a:avLst/>
              <a:gdLst/>
              <a:ahLst/>
              <a:cxnLst/>
              <a:rect l="0" t="0" r="0" b="0"/>
              <a:pathLst>
                <a:path w="194311" h="334570">
                  <a:moveTo>
                    <a:pt x="194310" y="3293"/>
                  </a:moveTo>
                  <a:lnTo>
                    <a:pt x="194310" y="3293"/>
                  </a:lnTo>
                  <a:lnTo>
                    <a:pt x="186355" y="3293"/>
                  </a:lnTo>
                  <a:lnTo>
                    <a:pt x="182731" y="1599"/>
                  </a:lnTo>
                  <a:lnTo>
                    <a:pt x="180876" y="259"/>
                  </a:lnTo>
                  <a:lnTo>
                    <a:pt x="179004" y="0"/>
                  </a:lnTo>
                  <a:lnTo>
                    <a:pt x="150971" y="7742"/>
                  </a:lnTo>
                  <a:lnTo>
                    <a:pt x="148273" y="8164"/>
                  </a:lnTo>
                  <a:lnTo>
                    <a:pt x="119767" y="24527"/>
                  </a:lnTo>
                  <a:lnTo>
                    <a:pt x="94760" y="46030"/>
                  </a:lnTo>
                  <a:lnTo>
                    <a:pt x="67218" y="73900"/>
                  </a:lnTo>
                  <a:lnTo>
                    <a:pt x="51542" y="96827"/>
                  </a:lnTo>
                  <a:lnTo>
                    <a:pt x="36216" y="122593"/>
                  </a:lnTo>
                  <a:lnTo>
                    <a:pt x="25522" y="150589"/>
                  </a:lnTo>
                  <a:lnTo>
                    <a:pt x="17294" y="178885"/>
                  </a:lnTo>
                  <a:lnTo>
                    <a:pt x="9554" y="206041"/>
                  </a:lnTo>
                  <a:lnTo>
                    <a:pt x="6852" y="228325"/>
                  </a:lnTo>
                  <a:lnTo>
                    <a:pt x="10502" y="254048"/>
                  </a:lnTo>
                  <a:lnTo>
                    <a:pt x="17338" y="277474"/>
                  </a:lnTo>
                  <a:lnTo>
                    <a:pt x="24803" y="297412"/>
                  </a:lnTo>
                  <a:lnTo>
                    <a:pt x="49075" y="321326"/>
                  </a:lnTo>
                  <a:lnTo>
                    <a:pt x="60825" y="329794"/>
                  </a:lnTo>
                  <a:lnTo>
                    <a:pt x="75385" y="333291"/>
                  </a:lnTo>
                  <a:lnTo>
                    <a:pt x="101319" y="334569"/>
                  </a:lnTo>
                  <a:lnTo>
                    <a:pt x="109801" y="334042"/>
                  </a:lnTo>
                  <a:lnTo>
                    <a:pt x="121080" y="330175"/>
                  </a:lnTo>
                  <a:lnTo>
                    <a:pt x="132988" y="321325"/>
                  </a:lnTo>
                  <a:lnTo>
                    <a:pt x="138958" y="312649"/>
                  </a:lnTo>
                  <a:lnTo>
                    <a:pt x="141715" y="305068"/>
                  </a:lnTo>
                  <a:lnTo>
                    <a:pt x="142531" y="295767"/>
                  </a:lnTo>
                  <a:lnTo>
                    <a:pt x="139739" y="284967"/>
                  </a:lnTo>
                  <a:lnTo>
                    <a:pt x="132472" y="269940"/>
                  </a:lnTo>
                  <a:lnTo>
                    <a:pt x="112151" y="247764"/>
                  </a:lnTo>
                  <a:lnTo>
                    <a:pt x="88878" y="234021"/>
                  </a:lnTo>
                  <a:lnTo>
                    <a:pt x="69767" y="227915"/>
                  </a:lnTo>
                  <a:lnTo>
                    <a:pt x="60853" y="227585"/>
                  </a:lnTo>
                  <a:lnTo>
                    <a:pt x="37059" y="234234"/>
                  </a:lnTo>
                  <a:lnTo>
                    <a:pt x="21125" y="242139"/>
                  </a:lnTo>
                  <a:lnTo>
                    <a:pt x="7996" y="252841"/>
                  </a:lnTo>
                  <a:lnTo>
                    <a:pt x="0" y="2661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7" name="SMARTInkShape-256"/>
            <p:cNvSpPr/>
            <p:nvPr>
              <p:custDataLst>
                <p:tags r:id="rId62"/>
              </p:custDataLst>
            </p:nvPr>
          </p:nvSpPr>
          <p:spPr>
            <a:xfrm>
              <a:off x="6069330" y="3389074"/>
              <a:ext cx="124831" cy="348249"/>
            </a:xfrm>
            <a:custGeom>
              <a:avLst/>
              <a:gdLst/>
              <a:ahLst/>
              <a:cxnLst/>
              <a:rect l="0" t="0" r="0" b="0"/>
              <a:pathLst>
                <a:path w="124831" h="348249">
                  <a:moveTo>
                    <a:pt x="51435" y="119936"/>
                  </a:moveTo>
                  <a:lnTo>
                    <a:pt x="51435" y="119936"/>
                  </a:lnTo>
                  <a:lnTo>
                    <a:pt x="60163" y="119936"/>
                  </a:lnTo>
                  <a:lnTo>
                    <a:pt x="63357" y="118243"/>
                  </a:lnTo>
                  <a:lnTo>
                    <a:pt x="66894" y="116008"/>
                  </a:lnTo>
                  <a:lnTo>
                    <a:pt x="70582" y="115015"/>
                  </a:lnTo>
                  <a:lnTo>
                    <a:pt x="74338" y="111188"/>
                  </a:lnTo>
                  <a:lnTo>
                    <a:pt x="98497" y="84375"/>
                  </a:lnTo>
                  <a:lnTo>
                    <a:pt x="109626" y="70155"/>
                  </a:lnTo>
                  <a:lnTo>
                    <a:pt x="118208" y="53016"/>
                  </a:lnTo>
                  <a:lnTo>
                    <a:pt x="124830" y="33197"/>
                  </a:lnTo>
                  <a:lnTo>
                    <a:pt x="123636" y="27199"/>
                  </a:lnTo>
                  <a:lnTo>
                    <a:pt x="119395" y="18375"/>
                  </a:lnTo>
                  <a:lnTo>
                    <a:pt x="112273" y="9705"/>
                  </a:lnTo>
                  <a:lnTo>
                    <a:pt x="108530" y="7444"/>
                  </a:lnTo>
                  <a:lnTo>
                    <a:pt x="87523" y="521"/>
                  </a:lnTo>
                  <a:lnTo>
                    <a:pt x="70220" y="0"/>
                  </a:lnTo>
                  <a:lnTo>
                    <a:pt x="55193" y="4499"/>
                  </a:lnTo>
                  <a:lnTo>
                    <a:pt x="41688" y="11503"/>
                  </a:lnTo>
                  <a:lnTo>
                    <a:pt x="26774" y="25459"/>
                  </a:lnTo>
                  <a:lnTo>
                    <a:pt x="11548" y="51401"/>
                  </a:lnTo>
                  <a:lnTo>
                    <a:pt x="8307" y="58996"/>
                  </a:lnTo>
                  <a:lnTo>
                    <a:pt x="5816" y="84536"/>
                  </a:lnTo>
                  <a:lnTo>
                    <a:pt x="11541" y="109823"/>
                  </a:lnTo>
                  <a:lnTo>
                    <a:pt x="15837" y="117292"/>
                  </a:lnTo>
                  <a:lnTo>
                    <a:pt x="19315" y="121512"/>
                  </a:lnTo>
                  <a:lnTo>
                    <a:pt x="22978" y="123812"/>
                  </a:lnTo>
                  <a:lnTo>
                    <a:pt x="26722" y="125468"/>
                  </a:lnTo>
                  <a:lnTo>
                    <a:pt x="32401" y="129336"/>
                  </a:lnTo>
                  <a:lnTo>
                    <a:pt x="38105" y="130765"/>
                  </a:lnTo>
                  <a:lnTo>
                    <a:pt x="53340" y="131343"/>
                  </a:lnTo>
                  <a:lnTo>
                    <a:pt x="57150" y="129662"/>
                  </a:lnTo>
                  <a:lnTo>
                    <a:pt x="59055" y="128325"/>
                  </a:lnTo>
                  <a:lnTo>
                    <a:pt x="61171" y="125146"/>
                  </a:lnTo>
                  <a:lnTo>
                    <a:pt x="62748" y="121617"/>
                  </a:lnTo>
                  <a:lnTo>
                    <a:pt x="65564" y="117931"/>
                  </a:lnTo>
                  <a:lnTo>
                    <a:pt x="68933" y="115870"/>
                  </a:lnTo>
                  <a:lnTo>
                    <a:pt x="72547" y="114319"/>
                  </a:lnTo>
                  <a:lnTo>
                    <a:pt x="76270" y="111513"/>
                  </a:lnTo>
                  <a:lnTo>
                    <a:pt x="78347" y="108149"/>
                  </a:lnTo>
                  <a:lnTo>
                    <a:pt x="80426" y="98934"/>
                  </a:lnTo>
                  <a:lnTo>
                    <a:pt x="85725" y="91361"/>
                  </a:lnTo>
                  <a:lnTo>
                    <a:pt x="82691" y="94395"/>
                  </a:lnTo>
                  <a:lnTo>
                    <a:pt x="81201" y="97578"/>
                  </a:lnTo>
                  <a:lnTo>
                    <a:pt x="79532" y="106667"/>
                  </a:lnTo>
                  <a:lnTo>
                    <a:pt x="64708" y="133495"/>
                  </a:lnTo>
                  <a:lnTo>
                    <a:pt x="51431" y="161647"/>
                  </a:lnTo>
                  <a:lnTo>
                    <a:pt x="40004" y="188164"/>
                  </a:lnTo>
                  <a:lnTo>
                    <a:pt x="28575" y="215868"/>
                  </a:lnTo>
                  <a:lnTo>
                    <a:pt x="19685" y="240542"/>
                  </a:lnTo>
                  <a:lnTo>
                    <a:pt x="14446" y="265570"/>
                  </a:lnTo>
                  <a:lnTo>
                    <a:pt x="10135" y="290056"/>
                  </a:lnTo>
                  <a:lnTo>
                    <a:pt x="6588" y="306363"/>
                  </a:lnTo>
                  <a:lnTo>
                    <a:pt x="5252" y="321179"/>
                  </a:lnTo>
                  <a:lnTo>
                    <a:pt x="1226" y="332572"/>
                  </a:lnTo>
                  <a:lnTo>
                    <a:pt x="6" y="348248"/>
                  </a:lnTo>
                  <a:lnTo>
                    <a:pt x="0" y="343590"/>
                  </a:lnTo>
                  <a:lnTo>
                    <a:pt x="5715" y="337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8" name="SMARTInkShape-257"/>
            <p:cNvSpPr/>
            <p:nvPr>
              <p:custDataLst>
                <p:tags r:id="rId63"/>
              </p:custDataLst>
            </p:nvPr>
          </p:nvSpPr>
          <p:spPr>
            <a:xfrm>
              <a:off x="5779002" y="3355048"/>
              <a:ext cx="204600" cy="376848"/>
            </a:xfrm>
            <a:custGeom>
              <a:avLst/>
              <a:gdLst/>
              <a:ahLst/>
              <a:cxnLst/>
              <a:rect l="0" t="0" r="0" b="0"/>
              <a:pathLst>
                <a:path w="204600" h="376848">
                  <a:moveTo>
                    <a:pt x="124593" y="68237"/>
                  </a:moveTo>
                  <a:lnTo>
                    <a:pt x="124593" y="68237"/>
                  </a:lnTo>
                  <a:lnTo>
                    <a:pt x="121560" y="71271"/>
                  </a:lnTo>
                  <a:lnTo>
                    <a:pt x="120069" y="74454"/>
                  </a:lnTo>
                  <a:lnTo>
                    <a:pt x="118884" y="79640"/>
                  </a:lnTo>
                  <a:lnTo>
                    <a:pt x="136067" y="60784"/>
                  </a:lnTo>
                  <a:lnTo>
                    <a:pt x="150116" y="43243"/>
                  </a:lnTo>
                  <a:lnTo>
                    <a:pt x="171913" y="16017"/>
                  </a:lnTo>
                  <a:lnTo>
                    <a:pt x="190721" y="2263"/>
                  </a:lnTo>
                  <a:lnTo>
                    <a:pt x="196821" y="429"/>
                  </a:lnTo>
                  <a:lnTo>
                    <a:pt x="200721" y="0"/>
                  </a:lnTo>
                  <a:lnTo>
                    <a:pt x="202015" y="521"/>
                  </a:lnTo>
                  <a:lnTo>
                    <a:pt x="202878" y="1503"/>
                  </a:lnTo>
                  <a:lnTo>
                    <a:pt x="203836" y="4287"/>
                  </a:lnTo>
                  <a:lnTo>
                    <a:pt x="204583" y="31016"/>
                  </a:lnTo>
                  <a:lnTo>
                    <a:pt x="204599" y="57174"/>
                  </a:lnTo>
                  <a:lnTo>
                    <a:pt x="200040" y="83667"/>
                  </a:lnTo>
                  <a:lnTo>
                    <a:pt x="191330" y="111290"/>
                  </a:lnTo>
                  <a:lnTo>
                    <a:pt x="181197" y="136027"/>
                  </a:lnTo>
                  <a:lnTo>
                    <a:pt x="170151" y="159443"/>
                  </a:lnTo>
                  <a:lnTo>
                    <a:pt x="158835" y="182467"/>
                  </a:lnTo>
                  <a:lnTo>
                    <a:pt x="147439" y="205377"/>
                  </a:lnTo>
                  <a:lnTo>
                    <a:pt x="129176" y="232839"/>
                  </a:lnTo>
                  <a:lnTo>
                    <a:pt x="103277" y="260704"/>
                  </a:lnTo>
                  <a:lnTo>
                    <a:pt x="83764" y="277423"/>
                  </a:lnTo>
                  <a:lnTo>
                    <a:pt x="57598" y="290572"/>
                  </a:lnTo>
                  <a:lnTo>
                    <a:pt x="45053" y="294981"/>
                  </a:lnTo>
                  <a:lnTo>
                    <a:pt x="29435" y="296470"/>
                  </a:lnTo>
                  <a:lnTo>
                    <a:pt x="23457" y="294981"/>
                  </a:lnTo>
                  <a:lnTo>
                    <a:pt x="14446" y="288850"/>
                  </a:lnTo>
                  <a:lnTo>
                    <a:pt x="6551" y="280889"/>
                  </a:lnTo>
                  <a:lnTo>
                    <a:pt x="1423" y="271298"/>
                  </a:lnTo>
                  <a:lnTo>
                    <a:pt x="0" y="264108"/>
                  </a:lnTo>
                  <a:lnTo>
                    <a:pt x="1062" y="256679"/>
                  </a:lnTo>
                  <a:lnTo>
                    <a:pt x="12327" y="230153"/>
                  </a:lnTo>
                  <a:lnTo>
                    <a:pt x="23433" y="211111"/>
                  </a:lnTo>
                  <a:lnTo>
                    <a:pt x="33659" y="201375"/>
                  </a:lnTo>
                  <a:lnTo>
                    <a:pt x="51527" y="192396"/>
                  </a:lnTo>
                  <a:lnTo>
                    <a:pt x="72818" y="188798"/>
                  </a:lnTo>
                  <a:lnTo>
                    <a:pt x="80627" y="189129"/>
                  </a:lnTo>
                  <a:lnTo>
                    <a:pt x="102842" y="196238"/>
                  </a:lnTo>
                  <a:lnTo>
                    <a:pt x="110270" y="201538"/>
                  </a:lnTo>
                  <a:lnTo>
                    <a:pt x="123245" y="218323"/>
                  </a:lnTo>
                  <a:lnTo>
                    <a:pt x="127169" y="227228"/>
                  </a:lnTo>
                  <a:lnTo>
                    <a:pt x="133822" y="255661"/>
                  </a:lnTo>
                  <a:lnTo>
                    <a:pt x="135588" y="279461"/>
                  </a:lnTo>
                  <a:lnTo>
                    <a:pt x="135937" y="305540"/>
                  </a:lnTo>
                  <a:lnTo>
                    <a:pt x="136006" y="329953"/>
                  </a:lnTo>
                  <a:lnTo>
                    <a:pt x="137713" y="349357"/>
                  </a:lnTo>
                  <a:lnTo>
                    <a:pt x="140943" y="365278"/>
                  </a:lnTo>
                  <a:lnTo>
                    <a:pt x="142478" y="367865"/>
                  </a:lnTo>
                  <a:lnTo>
                    <a:pt x="151509" y="375539"/>
                  </a:lnTo>
                  <a:lnTo>
                    <a:pt x="154123" y="376265"/>
                  </a:lnTo>
                  <a:lnTo>
                    <a:pt x="158883" y="3768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9" name="SMARTInkShape-258"/>
            <p:cNvSpPr/>
            <p:nvPr>
              <p:custDataLst>
                <p:tags r:id="rId64"/>
              </p:custDataLst>
            </p:nvPr>
          </p:nvSpPr>
          <p:spPr>
            <a:xfrm>
              <a:off x="5589369" y="3337660"/>
              <a:ext cx="182782" cy="341308"/>
            </a:xfrm>
            <a:custGeom>
              <a:avLst/>
              <a:gdLst/>
              <a:ahLst/>
              <a:cxnLst/>
              <a:rect l="0" t="0" r="0" b="0"/>
              <a:pathLst>
                <a:path w="182782" h="341308">
                  <a:moveTo>
                    <a:pt x="51336" y="79910"/>
                  </a:moveTo>
                  <a:lnTo>
                    <a:pt x="51336" y="79910"/>
                  </a:lnTo>
                  <a:lnTo>
                    <a:pt x="54369" y="79910"/>
                  </a:lnTo>
                  <a:lnTo>
                    <a:pt x="55264" y="79275"/>
                  </a:lnTo>
                  <a:lnTo>
                    <a:pt x="55860" y="78217"/>
                  </a:lnTo>
                  <a:lnTo>
                    <a:pt x="56981" y="69510"/>
                  </a:lnTo>
                  <a:lnTo>
                    <a:pt x="60964" y="64121"/>
                  </a:lnTo>
                  <a:lnTo>
                    <a:pt x="62867" y="58792"/>
                  </a:lnTo>
                  <a:lnTo>
                    <a:pt x="71832" y="43583"/>
                  </a:lnTo>
                  <a:lnTo>
                    <a:pt x="74766" y="35985"/>
                  </a:lnTo>
                  <a:lnTo>
                    <a:pt x="86979" y="21718"/>
                  </a:lnTo>
                  <a:lnTo>
                    <a:pt x="113175" y="3733"/>
                  </a:lnTo>
                  <a:lnTo>
                    <a:pt x="123986" y="1035"/>
                  </a:lnTo>
                  <a:lnTo>
                    <a:pt x="146610" y="0"/>
                  </a:lnTo>
                  <a:lnTo>
                    <a:pt x="158023" y="2963"/>
                  </a:lnTo>
                  <a:lnTo>
                    <a:pt x="166414" y="7863"/>
                  </a:lnTo>
                  <a:lnTo>
                    <a:pt x="172922" y="19404"/>
                  </a:lnTo>
                  <a:lnTo>
                    <a:pt x="180175" y="40371"/>
                  </a:lnTo>
                  <a:lnTo>
                    <a:pt x="182266" y="64550"/>
                  </a:lnTo>
                  <a:lnTo>
                    <a:pt x="180935" y="87847"/>
                  </a:lnTo>
                  <a:lnTo>
                    <a:pt x="176519" y="113165"/>
                  </a:lnTo>
                  <a:lnTo>
                    <a:pt x="169497" y="138446"/>
                  </a:lnTo>
                  <a:lnTo>
                    <a:pt x="161064" y="164353"/>
                  </a:lnTo>
                  <a:lnTo>
                    <a:pt x="151158" y="188115"/>
                  </a:lnTo>
                  <a:lnTo>
                    <a:pt x="137851" y="211242"/>
                  </a:lnTo>
                  <a:lnTo>
                    <a:pt x="121977" y="238779"/>
                  </a:lnTo>
                  <a:lnTo>
                    <a:pt x="98268" y="266660"/>
                  </a:lnTo>
                  <a:lnTo>
                    <a:pt x="74303" y="289510"/>
                  </a:lnTo>
                  <a:lnTo>
                    <a:pt x="47648" y="305897"/>
                  </a:lnTo>
                  <a:lnTo>
                    <a:pt x="41018" y="307349"/>
                  </a:lnTo>
                  <a:lnTo>
                    <a:pt x="33839" y="306301"/>
                  </a:lnTo>
                  <a:lnTo>
                    <a:pt x="24350" y="302140"/>
                  </a:lnTo>
                  <a:lnTo>
                    <a:pt x="15455" y="295045"/>
                  </a:lnTo>
                  <a:lnTo>
                    <a:pt x="3738" y="275779"/>
                  </a:lnTo>
                  <a:lnTo>
                    <a:pt x="1038" y="264593"/>
                  </a:lnTo>
                  <a:lnTo>
                    <a:pt x="0" y="241826"/>
                  </a:lnTo>
                  <a:lnTo>
                    <a:pt x="4483" y="226593"/>
                  </a:lnTo>
                  <a:lnTo>
                    <a:pt x="7865" y="218974"/>
                  </a:lnTo>
                  <a:lnTo>
                    <a:pt x="13177" y="213048"/>
                  </a:lnTo>
                  <a:lnTo>
                    <a:pt x="33189" y="198119"/>
                  </a:lnTo>
                  <a:lnTo>
                    <a:pt x="43984" y="195368"/>
                  </a:lnTo>
                  <a:lnTo>
                    <a:pt x="51455" y="196418"/>
                  </a:lnTo>
                  <a:lnTo>
                    <a:pt x="66600" y="202266"/>
                  </a:lnTo>
                  <a:lnTo>
                    <a:pt x="89438" y="221253"/>
                  </a:lnTo>
                  <a:lnTo>
                    <a:pt x="104041" y="240756"/>
                  </a:lnTo>
                  <a:lnTo>
                    <a:pt x="118805" y="268614"/>
                  </a:lnTo>
                  <a:lnTo>
                    <a:pt x="130949" y="297094"/>
                  </a:lnTo>
                  <a:lnTo>
                    <a:pt x="142741" y="325154"/>
                  </a:lnTo>
                  <a:lnTo>
                    <a:pt x="147205" y="332418"/>
                  </a:lnTo>
                  <a:lnTo>
                    <a:pt x="156224" y="339442"/>
                  </a:lnTo>
                  <a:lnTo>
                    <a:pt x="161030" y="341307"/>
                  </a:lnTo>
                  <a:lnTo>
                    <a:pt x="163200" y="340535"/>
                  </a:lnTo>
                  <a:lnTo>
                    <a:pt x="182781" y="3256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74" name="SMARTInkShape-Group55"/>
          <p:cNvGrpSpPr/>
          <p:nvPr/>
        </p:nvGrpSpPr>
        <p:grpSpPr>
          <a:xfrm>
            <a:off x="4040770" y="3829050"/>
            <a:ext cx="308211" cy="302896"/>
            <a:chOff x="4040770" y="3829050"/>
            <a:chExt cx="308211" cy="302896"/>
          </a:xfrm>
        </p:grpSpPr>
        <p:sp>
          <p:nvSpPr>
            <p:cNvPr id="271" name="SMARTInkShape-259"/>
            <p:cNvSpPr/>
            <p:nvPr>
              <p:custDataLst>
                <p:tags r:id="rId55"/>
              </p:custDataLst>
            </p:nvPr>
          </p:nvSpPr>
          <p:spPr>
            <a:xfrm>
              <a:off x="4040770" y="3829050"/>
              <a:ext cx="62601" cy="200026"/>
            </a:xfrm>
            <a:custGeom>
              <a:avLst/>
              <a:gdLst/>
              <a:ahLst/>
              <a:cxnLst/>
              <a:rect l="0" t="0" r="0" b="0"/>
              <a:pathLst>
                <a:path w="62601" h="200026">
                  <a:moveTo>
                    <a:pt x="51170" y="0"/>
                  </a:moveTo>
                  <a:lnTo>
                    <a:pt x="51170" y="0"/>
                  </a:lnTo>
                  <a:lnTo>
                    <a:pt x="48136" y="0"/>
                  </a:lnTo>
                  <a:lnTo>
                    <a:pt x="47242" y="635"/>
                  </a:lnTo>
                  <a:lnTo>
                    <a:pt x="46646" y="1693"/>
                  </a:lnTo>
                  <a:lnTo>
                    <a:pt x="45525" y="5480"/>
                  </a:lnTo>
                  <a:lnTo>
                    <a:pt x="42442" y="8679"/>
                  </a:lnTo>
                  <a:lnTo>
                    <a:pt x="40941" y="13594"/>
                  </a:lnTo>
                  <a:lnTo>
                    <a:pt x="39639" y="19377"/>
                  </a:lnTo>
                  <a:lnTo>
                    <a:pt x="26327" y="47122"/>
                  </a:lnTo>
                  <a:lnTo>
                    <a:pt x="14968" y="75212"/>
                  </a:lnTo>
                  <a:lnTo>
                    <a:pt x="7142" y="102991"/>
                  </a:lnTo>
                  <a:lnTo>
                    <a:pt x="4258" y="118357"/>
                  </a:lnTo>
                  <a:lnTo>
                    <a:pt x="1075" y="132647"/>
                  </a:lnTo>
                  <a:lnTo>
                    <a:pt x="0" y="148475"/>
                  </a:lnTo>
                  <a:lnTo>
                    <a:pt x="4679" y="166668"/>
                  </a:lnTo>
                  <a:lnTo>
                    <a:pt x="5571" y="168262"/>
                  </a:lnTo>
                  <a:lnTo>
                    <a:pt x="6801" y="169325"/>
                  </a:lnTo>
                  <a:lnTo>
                    <a:pt x="9860" y="170505"/>
                  </a:lnTo>
                  <a:lnTo>
                    <a:pt x="18864" y="171326"/>
                  </a:lnTo>
                  <a:lnTo>
                    <a:pt x="22630" y="169701"/>
                  </a:lnTo>
                  <a:lnTo>
                    <a:pt x="41646" y="152369"/>
                  </a:lnTo>
                  <a:lnTo>
                    <a:pt x="43762" y="148576"/>
                  </a:lnTo>
                  <a:lnTo>
                    <a:pt x="45338" y="144774"/>
                  </a:lnTo>
                  <a:lnTo>
                    <a:pt x="51147" y="137189"/>
                  </a:lnTo>
                  <a:lnTo>
                    <a:pt x="42056" y="146910"/>
                  </a:lnTo>
                  <a:lnTo>
                    <a:pt x="34910" y="166854"/>
                  </a:lnTo>
                  <a:lnTo>
                    <a:pt x="34287" y="176156"/>
                  </a:lnTo>
                  <a:lnTo>
                    <a:pt x="37137" y="186955"/>
                  </a:lnTo>
                  <a:lnTo>
                    <a:pt x="38640" y="189407"/>
                  </a:lnTo>
                  <a:lnTo>
                    <a:pt x="42002" y="192131"/>
                  </a:lnTo>
                  <a:lnTo>
                    <a:pt x="54993" y="199039"/>
                  </a:lnTo>
                  <a:lnTo>
                    <a:pt x="6260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2" name="SMARTInkShape-260"/>
            <p:cNvSpPr/>
            <p:nvPr>
              <p:custDataLst>
                <p:tags r:id="rId56"/>
              </p:custDataLst>
            </p:nvPr>
          </p:nvSpPr>
          <p:spPr>
            <a:xfrm>
              <a:off x="4133177" y="3960516"/>
              <a:ext cx="55919" cy="125346"/>
            </a:xfrm>
            <a:custGeom>
              <a:avLst/>
              <a:gdLst/>
              <a:ahLst/>
              <a:cxnLst/>
              <a:rect l="0" t="0" r="0" b="0"/>
              <a:pathLst>
                <a:path w="55919" h="125346">
                  <a:moveTo>
                    <a:pt x="50203" y="5694"/>
                  </a:moveTo>
                  <a:lnTo>
                    <a:pt x="50203" y="5694"/>
                  </a:lnTo>
                  <a:lnTo>
                    <a:pt x="47169" y="5694"/>
                  </a:lnTo>
                  <a:lnTo>
                    <a:pt x="46276" y="5059"/>
                  </a:lnTo>
                  <a:lnTo>
                    <a:pt x="45680" y="4001"/>
                  </a:lnTo>
                  <a:lnTo>
                    <a:pt x="44558" y="214"/>
                  </a:lnTo>
                  <a:lnTo>
                    <a:pt x="39574" y="0"/>
                  </a:lnTo>
                  <a:lnTo>
                    <a:pt x="35976" y="3019"/>
                  </a:lnTo>
                  <a:lnTo>
                    <a:pt x="30968" y="4505"/>
                  </a:lnTo>
                  <a:lnTo>
                    <a:pt x="25144" y="5801"/>
                  </a:lnTo>
                  <a:lnTo>
                    <a:pt x="20439" y="8493"/>
                  </a:lnTo>
                  <a:lnTo>
                    <a:pt x="14220" y="16613"/>
                  </a:lnTo>
                  <a:lnTo>
                    <a:pt x="7065" y="30734"/>
                  </a:lnTo>
                  <a:lnTo>
                    <a:pt x="111" y="57145"/>
                  </a:lnTo>
                  <a:lnTo>
                    <a:pt x="0" y="64756"/>
                  </a:lnTo>
                  <a:lnTo>
                    <a:pt x="5276" y="87609"/>
                  </a:lnTo>
                  <a:lnTo>
                    <a:pt x="20010" y="109834"/>
                  </a:lnTo>
                  <a:lnTo>
                    <a:pt x="34123" y="121564"/>
                  </a:lnTo>
                  <a:lnTo>
                    <a:pt x="40093" y="123867"/>
                  </a:lnTo>
                  <a:lnTo>
                    <a:pt x="48206" y="125345"/>
                  </a:lnTo>
                  <a:lnTo>
                    <a:pt x="51009" y="123854"/>
                  </a:lnTo>
                  <a:lnTo>
                    <a:pt x="55918" y="1199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3" name="SMARTInkShape-261"/>
            <p:cNvSpPr/>
            <p:nvPr>
              <p:custDataLst>
                <p:tags r:id="rId57"/>
              </p:custDataLst>
            </p:nvPr>
          </p:nvSpPr>
          <p:spPr>
            <a:xfrm>
              <a:off x="4274820" y="3857625"/>
              <a:ext cx="74161" cy="274321"/>
            </a:xfrm>
            <a:custGeom>
              <a:avLst/>
              <a:gdLst/>
              <a:ahLst/>
              <a:cxnLst/>
              <a:rect l="0" t="0" r="0" b="0"/>
              <a:pathLst>
                <a:path w="74161" h="274321">
                  <a:moveTo>
                    <a:pt x="62865" y="0"/>
                  </a:moveTo>
                  <a:lnTo>
                    <a:pt x="62865" y="0"/>
                  </a:lnTo>
                  <a:lnTo>
                    <a:pt x="62865" y="3034"/>
                  </a:lnTo>
                  <a:lnTo>
                    <a:pt x="64558" y="6217"/>
                  </a:lnTo>
                  <a:lnTo>
                    <a:pt x="70819" y="16468"/>
                  </a:lnTo>
                  <a:lnTo>
                    <a:pt x="73265" y="27034"/>
                  </a:lnTo>
                  <a:lnTo>
                    <a:pt x="74160" y="51984"/>
                  </a:lnTo>
                  <a:lnTo>
                    <a:pt x="72562" y="68743"/>
                  </a:lnTo>
                  <a:lnTo>
                    <a:pt x="66332" y="94506"/>
                  </a:lnTo>
                  <a:lnTo>
                    <a:pt x="63892" y="116549"/>
                  </a:lnTo>
                  <a:lnTo>
                    <a:pt x="59140" y="142825"/>
                  </a:lnTo>
                  <a:lnTo>
                    <a:pt x="55850" y="170123"/>
                  </a:lnTo>
                  <a:lnTo>
                    <a:pt x="52307" y="194048"/>
                  </a:lnTo>
                  <a:lnTo>
                    <a:pt x="45333" y="221157"/>
                  </a:lnTo>
                  <a:lnTo>
                    <a:pt x="36144" y="245635"/>
                  </a:lnTo>
                  <a:lnTo>
                    <a:pt x="28565" y="260799"/>
                  </a:lnTo>
                  <a:lnTo>
                    <a:pt x="20953" y="270097"/>
                  </a:lnTo>
                  <a:lnTo>
                    <a:pt x="17144" y="272443"/>
                  </a:lnTo>
                  <a:lnTo>
                    <a:pt x="6843" y="274210"/>
                  </a:lnTo>
                  <a:lnTo>
                    <a:pt x="0" y="2743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81" name="SMARTInkShape-Group56"/>
          <p:cNvGrpSpPr/>
          <p:nvPr/>
        </p:nvGrpSpPr>
        <p:grpSpPr>
          <a:xfrm>
            <a:off x="3194685" y="3749040"/>
            <a:ext cx="999863" cy="365760"/>
            <a:chOff x="3194685" y="3749040"/>
            <a:chExt cx="999863" cy="365760"/>
          </a:xfrm>
        </p:grpSpPr>
        <p:sp>
          <p:nvSpPr>
            <p:cNvPr id="275" name="SMARTInkShape-262"/>
            <p:cNvSpPr/>
            <p:nvPr>
              <p:custDataLst>
                <p:tags r:id="rId49"/>
              </p:custDataLst>
            </p:nvPr>
          </p:nvSpPr>
          <p:spPr>
            <a:xfrm>
              <a:off x="3194685" y="3811905"/>
              <a:ext cx="137161" cy="194046"/>
            </a:xfrm>
            <a:custGeom>
              <a:avLst/>
              <a:gdLst/>
              <a:ahLst/>
              <a:cxnLst/>
              <a:rect l="0" t="0" r="0" b="0"/>
              <a:pathLst>
                <a:path w="137161" h="194046">
                  <a:moveTo>
                    <a:pt x="0" y="11430"/>
                  </a:moveTo>
                  <a:lnTo>
                    <a:pt x="0" y="11430"/>
                  </a:lnTo>
                  <a:lnTo>
                    <a:pt x="0" y="22860"/>
                  </a:lnTo>
                  <a:lnTo>
                    <a:pt x="3034" y="19826"/>
                  </a:lnTo>
                  <a:lnTo>
                    <a:pt x="6217" y="18336"/>
                  </a:lnTo>
                  <a:lnTo>
                    <a:pt x="15306" y="16667"/>
                  </a:lnTo>
                  <a:lnTo>
                    <a:pt x="22873" y="12653"/>
                  </a:lnTo>
                  <a:lnTo>
                    <a:pt x="24774" y="12245"/>
                  </a:lnTo>
                  <a:lnTo>
                    <a:pt x="33022" y="7663"/>
                  </a:lnTo>
                  <a:lnTo>
                    <a:pt x="60909" y="580"/>
                  </a:lnTo>
                  <a:lnTo>
                    <a:pt x="85834" y="34"/>
                  </a:lnTo>
                  <a:lnTo>
                    <a:pt x="113427" y="0"/>
                  </a:lnTo>
                  <a:lnTo>
                    <a:pt x="118780" y="1693"/>
                  </a:lnTo>
                  <a:lnTo>
                    <a:pt x="126813" y="7055"/>
                  </a:lnTo>
                  <a:lnTo>
                    <a:pt x="128357" y="8514"/>
                  </a:lnTo>
                  <a:lnTo>
                    <a:pt x="130073" y="11827"/>
                  </a:lnTo>
                  <a:lnTo>
                    <a:pt x="131174" y="16095"/>
                  </a:lnTo>
                  <a:lnTo>
                    <a:pt x="126886" y="23223"/>
                  </a:lnTo>
                  <a:lnTo>
                    <a:pt x="126501" y="25007"/>
                  </a:lnTo>
                  <a:lnTo>
                    <a:pt x="122686" y="28682"/>
                  </a:lnTo>
                  <a:lnTo>
                    <a:pt x="117392" y="33068"/>
                  </a:lnTo>
                  <a:lnTo>
                    <a:pt x="110207" y="42042"/>
                  </a:lnTo>
                  <a:lnTo>
                    <a:pt x="83716" y="62020"/>
                  </a:lnTo>
                  <a:lnTo>
                    <a:pt x="67666" y="72482"/>
                  </a:lnTo>
                  <a:lnTo>
                    <a:pt x="56029" y="84426"/>
                  </a:lnTo>
                  <a:lnTo>
                    <a:pt x="49667" y="89593"/>
                  </a:lnTo>
                  <a:lnTo>
                    <a:pt x="32465" y="110232"/>
                  </a:lnTo>
                  <a:lnTo>
                    <a:pt x="30304" y="115879"/>
                  </a:lnTo>
                  <a:lnTo>
                    <a:pt x="28676" y="133108"/>
                  </a:lnTo>
                  <a:lnTo>
                    <a:pt x="34401" y="151856"/>
                  </a:lnTo>
                  <a:lnTo>
                    <a:pt x="37091" y="155968"/>
                  </a:lnTo>
                  <a:lnTo>
                    <a:pt x="64464" y="177162"/>
                  </a:lnTo>
                  <a:lnTo>
                    <a:pt x="78198" y="186054"/>
                  </a:lnTo>
                  <a:lnTo>
                    <a:pt x="90142" y="189786"/>
                  </a:lnTo>
                  <a:lnTo>
                    <a:pt x="94673" y="192299"/>
                  </a:lnTo>
                  <a:lnTo>
                    <a:pt x="102756" y="193913"/>
                  </a:lnTo>
                  <a:lnTo>
                    <a:pt x="104699" y="194045"/>
                  </a:lnTo>
                  <a:lnTo>
                    <a:pt x="108551" y="192499"/>
                  </a:lnTo>
                  <a:lnTo>
                    <a:pt x="121918" y="180869"/>
                  </a:lnTo>
                  <a:lnTo>
                    <a:pt x="137160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6" name="SMARTInkShape-263"/>
            <p:cNvSpPr/>
            <p:nvPr>
              <p:custDataLst>
                <p:tags r:id="rId50"/>
              </p:custDataLst>
            </p:nvPr>
          </p:nvSpPr>
          <p:spPr>
            <a:xfrm>
              <a:off x="3371850" y="3800506"/>
              <a:ext cx="234316" cy="222755"/>
            </a:xfrm>
            <a:custGeom>
              <a:avLst/>
              <a:gdLst/>
              <a:ahLst/>
              <a:cxnLst/>
              <a:rect l="0" t="0" r="0" b="0"/>
              <a:pathLst>
                <a:path w="234316" h="222755">
                  <a:moveTo>
                    <a:pt x="0" y="5684"/>
                  </a:moveTo>
                  <a:lnTo>
                    <a:pt x="0" y="5684"/>
                  </a:lnTo>
                  <a:lnTo>
                    <a:pt x="19148" y="5684"/>
                  </a:lnTo>
                  <a:lnTo>
                    <a:pt x="43042" y="322"/>
                  </a:lnTo>
                  <a:lnTo>
                    <a:pt x="68345" y="0"/>
                  </a:lnTo>
                  <a:lnTo>
                    <a:pt x="76096" y="618"/>
                  </a:lnTo>
                  <a:lnTo>
                    <a:pt x="102864" y="11548"/>
                  </a:lnTo>
                  <a:lnTo>
                    <a:pt x="115075" y="19048"/>
                  </a:lnTo>
                  <a:lnTo>
                    <a:pt x="117820" y="24536"/>
                  </a:lnTo>
                  <a:lnTo>
                    <a:pt x="124807" y="49599"/>
                  </a:lnTo>
                  <a:lnTo>
                    <a:pt x="122423" y="60958"/>
                  </a:lnTo>
                  <a:lnTo>
                    <a:pt x="109773" y="87600"/>
                  </a:lnTo>
                  <a:lnTo>
                    <a:pt x="87265" y="115963"/>
                  </a:lnTo>
                  <a:lnTo>
                    <a:pt x="78773" y="130222"/>
                  </a:lnTo>
                  <a:lnTo>
                    <a:pt x="61222" y="158014"/>
                  </a:lnTo>
                  <a:lnTo>
                    <a:pt x="58357" y="166460"/>
                  </a:lnTo>
                  <a:lnTo>
                    <a:pt x="57256" y="183859"/>
                  </a:lnTo>
                  <a:lnTo>
                    <a:pt x="60215" y="193237"/>
                  </a:lnTo>
                  <a:lnTo>
                    <a:pt x="66904" y="203222"/>
                  </a:lnTo>
                  <a:lnTo>
                    <a:pt x="81924" y="219021"/>
                  </a:lnTo>
                  <a:lnTo>
                    <a:pt x="87422" y="221150"/>
                  </a:lnTo>
                  <a:lnTo>
                    <a:pt x="112494" y="222754"/>
                  </a:lnTo>
                  <a:lnTo>
                    <a:pt x="127655" y="222199"/>
                  </a:lnTo>
                  <a:lnTo>
                    <a:pt x="146688" y="214897"/>
                  </a:lnTo>
                  <a:lnTo>
                    <a:pt x="174466" y="190899"/>
                  </a:lnTo>
                  <a:lnTo>
                    <a:pt x="198050" y="164613"/>
                  </a:lnTo>
                  <a:lnTo>
                    <a:pt x="220974" y="136239"/>
                  </a:lnTo>
                  <a:lnTo>
                    <a:pt x="234315" y="1142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7" name="SMARTInkShape-264"/>
            <p:cNvSpPr/>
            <p:nvPr>
              <p:custDataLst>
                <p:tags r:id="rId51"/>
              </p:custDataLst>
            </p:nvPr>
          </p:nvSpPr>
          <p:spPr>
            <a:xfrm>
              <a:off x="3580236" y="3806217"/>
              <a:ext cx="168805" cy="245687"/>
            </a:xfrm>
            <a:custGeom>
              <a:avLst/>
              <a:gdLst/>
              <a:ahLst/>
              <a:cxnLst/>
              <a:rect l="0" t="0" r="0" b="0"/>
              <a:pathLst>
                <a:path w="168805" h="245687">
                  <a:moveTo>
                    <a:pt x="43074" y="68553"/>
                  </a:moveTo>
                  <a:lnTo>
                    <a:pt x="43074" y="68553"/>
                  </a:lnTo>
                  <a:lnTo>
                    <a:pt x="43074" y="65519"/>
                  </a:lnTo>
                  <a:lnTo>
                    <a:pt x="44767" y="62336"/>
                  </a:lnTo>
                  <a:lnTo>
                    <a:pt x="47994" y="58153"/>
                  </a:lnTo>
                  <a:lnTo>
                    <a:pt x="48768" y="51670"/>
                  </a:lnTo>
                  <a:lnTo>
                    <a:pt x="48783" y="48452"/>
                  </a:lnTo>
                  <a:lnTo>
                    <a:pt x="49420" y="47532"/>
                  </a:lnTo>
                  <a:lnTo>
                    <a:pt x="50479" y="46919"/>
                  </a:lnTo>
                  <a:lnTo>
                    <a:pt x="51821" y="46510"/>
                  </a:lnTo>
                  <a:lnTo>
                    <a:pt x="52715" y="45603"/>
                  </a:lnTo>
                  <a:lnTo>
                    <a:pt x="53709" y="42901"/>
                  </a:lnTo>
                  <a:lnTo>
                    <a:pt x="54982" y="35993"/>
                  </a:lnTo>
                  <a:lnTo>
                    <a:pt x="58385" y="30401"/>
                  </a:lnTo>
                  <a:lnTo>
                    <a:pt x="59857" y="22823"/>
                  </a:lnTo>
                  <a:lnTo>
                    <a:pt x="60217" y="3547"/>
                  </a:lnTo>
                  <a:lnTo>
                    <a:pt x="59583" y="2356"/>
                  </a:lnTo>
                  <a:lnTo>
                    <a:pt x="58525" y="1561"/>
                  </a:lnTo>
                  <a:lnTo>
                    <a:pt x="55656" y="679"/>
                  </a:lnTo>
                  <a:lnTo>
                    <a:pt x="46060" y="0"/>
                  </a:lnTo>
                  <a:lnTo>
                    <a:pt x="37891" y="3015"/>
                  </a:lnTo>
                  <a:lnTo>
                    <a:pt x="26250" y="11553"/>
                  </a:lnTo>
                  <a:lnTo>
                    <a:pt x="10701" y="27284"/>
                  </a:lnTo>
                  <a:lnTo>
                    <a:pt x="5613" y="36922"/>
                  </a:lnTo>
                  <a:lnTo>
                    <a:pt x="0" y="58460"/>
                  </a:lnTo>
                  <a:lnTo>
                    <a:pt x="3351" y="76073"/>
                  </a:lnTo>
                  <a:lnTo>
                    <a:pt x="7527" y="83199"/>
                  </a:lnTo>
                  <a:lnTo>
                    <a:pt x="16489" y="93240"/>
                  </a:lnTo>
                  <a:lnTo>
                    <a:pt x="25178" y="99010"/>
                  </a:lnTo>
                  <a:lnTo>
                    <a:pt x="35796" y="101707"/>
                  </a:lnTo>
                  <a:lnTo>
                    <a:pt x="53423" y="102743"/>
                  </a:lnTo>
                  <a:lnTo>
                    <a:pt x="64273" y="99779"/>
                  </a:lnTo>
                  <a:lnTo>
                    <a:pt x="74754" y="93089"/>
                  </a:lnTo>
                  <a:lnTo>
                    <a:pt x="86827" y="82503"/>
                  </a:lnTo>
                  <a:lnTo>
                    <a:pt x="94497" y="78787"/>
                  </a:lnTo>
                  <a:lnTo>
                    <a:pt x="96406" y="77281"/>
                  </a:lnTo>
                  <a:lnTo>
                    <a:pt x="98527" y="73914"/>
                  </a:lnTo>
                  <a:lnTo>
                    <a:pt x="100222" y="68561"/>
                  </a:lnTo>
                  <a:lnTo>
                    <a:pt x="78512" y="91959"/>
                  </a:lnTo>
                  <a:lnTo>
                    <a:pt x="56142" y="118115"/>
                  </a:lnTo>
                  <a:lnTo>
                    <a:pt x="36560" y="145866"/>
                  </a:lnTo>
                  <a:lnTo>
                    <a:pt x="19200" y="174369"/>
                  </a:lnTo>
                  <a:lnTo>
                    <a:pt x="11878" y="202938"/>
                  </a:lnTo>
                  <a:lnTo>
                    <a:pt x="5672" y="229792"/>
                  </a:lnTo>
                  <a:lnTo>
                    <a:pt x="8626" y="244488"/>
                  </a:lnTo>
                  <a:lnTo>
                    <a:pt x="9313" y="244898"/>
                  </a:lnTo>
                  <a:lnTo>
                    <a:pt x="16725" y="245610"/>
                  </a:lnTo>
                  <a:lnTo>
                    <a:pt x="25248" y="245686"/>
                  </a:lnTo>
                  <a:lnTo>
                    <a:pt x="38851" y="239640"/>
                  </a:lnTo>
                  <a:lnTo>
                    <a:pt x="66859" y="218849"/>
                  </a:lnTo>
                  <a:lnTo>
                    <a:pt x="89612" y="199841"/>
                  </a:lnTo>
                  <a:lnTo>
                    <a:pt x="116214" y="181505"/>
                  </a:lnTo>
                  <a:lnTo>
                    <a:pt x="143887" y="159933"/>
                  </a:lnTo>
                  <a:lnTo>
                    <a:pt x="168804" y="14284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8" name="SMARTInkShape-265"/>
            <p:cNvSpPr/>
            <p:nvPr>
              <p:custDataLst>
                <p:tags r:id="rId52"/>
              </p:custDataLst>
            </p:nvPr>
          </p:nvSpPr>
          <p:spPr>
            <a:xfrm>
              <a:off x="3709910" y="3846267"/>
              <a:ext cx="158323" cy="234244"/>
            </a:xfrm>
            <a:custGeom>
              <a:avLst/>
              <a:gdLst/>
              <a:ahLst/>
              <a:cxnLst/>
              <a:rect l="0" t="0" r="0" b="0"/>
              <a:pathLst>
                <a:path w="158323" h="234244">
                  <a:moveTo>
                    <a:pt x="136285" y="28503"/>
                  </a:moveTo>
                  <a:lnTo>
                    <a:pt x="136285" y="28503"/>
                  </a:lnTo>
                  <a:lnTo>
                    <a:pt x="146033" y="19390"/>
                  </a:lnTo>
                  <a:lnTo>
                    <a:pt x="149719" y="18103"/>
                  </a:lnTo>
                  <a:lnTo>
                    <a:pt x="150956" y="17124"/>
                  </a:lnTo>
                  <a:lnTo>
                    <a:pt x="158322" y="6515"/>
                  </a:lnTo>
                  <a:lnTo>
                    <a:pt x="157961" y="6224"/>
                  </a:lnTo>
                  <a:lnTo>
                    <a:pt x="155867" y="5901"/>
                  </a:lnTo>
                  <a:lnTo>
                    <a:pt x="155055" y="5180"/>
                  </a:lnTo>
                  <a:lnTo>
                    <a:pt x="153493" y="170"/>
                  </a:lnTo>
                  <a:lnTo>
                    <a:pt x="150415" y="0"/>
                  </a:lnTo>
                  <a:lnTo>
                    <a:pt x="147222" y="1653"/>
                  </a:lnTo>
                  <a:lnTo>
                    <a:pt x="145481" y="2983"/>
                  </a:lnTo>
                  <a:lnTo>
                    <a:pt x="140160" y="4461"/>
                  </a:lnTo>
                  <a:lnTo>
                    <a:pt x="130025" y="6986"/>
                  </a:lnTo>
                  <a:lnTo>
                    <a:pt x="105969" y="18884"/>
                  </a:lnTo>
                  <a:lnTo>
                    <a:pt x="77791" y="40092"/>
                  </a:lnTo>
                  <a:lnTo>
                    <a:pt x="50383" y="59004"/>
                  </a:lnTo>
                  <a:lnTo>
                    <a:pt x="34632" y="70419"/>
                  </a:lnTo>
                  <a:lnTo>
                    <a:pt x="17708" y="92498"/>
                  </a:lnTo>
                  <a:lnTo>
                    <a:pt x="5280" y="120092"/>
                  </a:lnTo>
                  <a:lnTo>
                    <a:pt x="949" y="137132"/>
                  </a:lnTo>
                  <a:lnTo>
                    <a:pt x="0" y="161741"/>
                  </a:lnTo>
                  <a:lnTo>
                    <a:pt x="2266" y="172175"/>
                  </a:lnTo>
                  <a:lnTo>
                    <a:pt x="17489" y="197783"/>
                  </a:lnTo>
                  <a:lnTo>
                    <a:pt x="30222" y="212601"/>
                  </a:lnTo>
                  <a:lnTo>
                    <a:pt x="48736" y="224376"/>
                  </a:lnTo>
                  <a:lnTo>
                    <a:pt x="63276" y="227708"/>
                  </a:lnTo>
                  <a:lnTo>
                    <a:pt x="78027" y="228420"/>
                  </a:lnTo>
                  <a:lnTo>
                    <a:pt x="83510" y="226787"/>
                  </a:lnTo>
                  <a:lnTo>
                    <a:pt x="88700" y="224579"/>
                  </a:lnTo>
                  <a:lnTo>
                    <a:pt x="95239" y="223598"/>
                  </a:lnTo>
                  <a:lnTo>
                    <a:pt x="98126" y="222066"/>
                  </a:lnTo>
                  <a:lnTo>
                    <a:pt x="111347" y="207291"/>
                  </a:lnTo>
                  <a:lnTo>
                    <a:pt x="116549" y="197400"/>
                  </a:lnTo>
                  <a:lnTo>
                    <a:pt x="120322" y="184373"/>
                  </a:lnTo>
                  <a:lnTo>
                    <a:pt x="121833" y="181946"/>
                  </a:lnTo>
                  <a:lnTo>
                    <a:pt x="123959" y="169429"/>
                  </a:lnTo>
                  <a:lnTo>
                    <a:pt x="121556" y="156689"/>
                  </a:lnTo>
                  <a:lnTo>
                    <a:pt x="115055" y="141642"/>
                  </a:lnTo>
                  <a:lnTo>
                    <a:pt x="103876" y="124503"/>
                  </a:lnTo>
                  <a:lnTo>
                    <a:pt x="100079" y="121969"/>
                  </a:lnTo>
                  <a:lnTo>
                    <a:pt x="78818" y="115200"/>
                  </a:lnTo>
                  <a:lnTo>
                    <a:pt x="72432" y="116353"/>
                  </a:lnTo>
                  <a:lnTo>
                    <a:pt x="58168" y="120740"/>
                  </a:lnTo>
                  <a:lnTo>
                    <a:pt x="37691" y="135470"/>
                  </a:lnTo>
                  <a:lnTo>
                    <a:pt x="32564" y="141872"/>
                  </a:lnTo>
                  <a:lnTo>
                    <a:pt x="29862" y="150644"/>
                  </a:lnTo>
                  <a:lnTo>
                    <a:pt x="27890" y="176778"/>
                  </a:lnTo>
                  <a:lnTo>
                    <a:pt x="28419" y="184573"/>
                  </a:lnTo>
                  <a:lnTo>
                    <a:pt x="35666" y="203745"/>
                  </a:lnTo>
                  <a:lnTo>
                    <a:pt x="40977" y="209682"/>
                  </a:lnTo>
                  <a:lnTo>
                    <a:pt x="58424" y="223976"/>
                  </a:lnTo>
                  <a:lnTo>
                    <a:pt x="84989" y="232056"/>
                  </a:lnTo>
                  <a:lnTo>
                    <a:pt x="112118" y="234051"/>
                  </a:lnTo>
                  <a:lnTo>
                    <a:pt x="130570" y="2342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9" name="SMARTInkShape-266"/>
            <p:cNvSpPr/>
            <p:nvPr>
              <p:custDataLst>
                <p:tags r:id="rId53"/>
              </p:custDataLst>
            </p:nvPr>
          </p:nvSpPr>
          <p:spPr>
            <a:xfrm>
              <a:off x="3932082" y="3749040"/>
              <a:ext cx="154144" cy="310743"/>
            </a:xfrm>
            <a:custGeom>
              <a:avLst/>
              <a:gdLst/>
              <a:ahLst/>
              <a:cxnLst/>
              <a:rect l="0" t="0" r="0" b="0"/>
              <a:pathLst>
                <a:path w="154144" h="310743">
                  <a:moveTo>
                    <a:pt x="74133" y="0"/>
                  </a:moveTo>
                  <a:lnTo>
                    <a:pt x="74133" y="0"/>
                  </a:lnTo>
                  <a:lnTo>
                    <a:pt x="49079" y="635"/>
                  </a:lnTo>
                  <a:lnTo>
                    <a:pt x="30280" y="7954"/>
                  </a:lnTo>
                  <a:lnTo>
                    <a:pt x="18876" y="16468"/>
                  </a:lnTo>
                  <a:lnTo>
                    <a:pt x="10488" y="30068"/>
                  </a:lnTo>
                  <a:lnTo>
                    <a:pt x="2600" y="51730"/>
                  </a:lnTo>
                  <a:lnTo>
                    <a:pt x="384" y="76046"/>
                  </a:lnTo>
                  <a:lnTo>
                    <a:pt x="0" y="97674"/>
                  </a:lnTo>
                  <a:lnTo>
                    <a:pt x="1579" y="120169"/>
                  </a:lnTo>
                  <a:lnTo>
                    <a:pt x="6069" y="142921"/>
                  </a:lnTo>
                  <a:lnTo>
                    <a:pt x="13114" y="165749"/>
                  </a:lnTo>
                  <a:lnTo>
                    <a:pt x="21552" y="188599"/>
                  </a:lnTo>
                  <a:lnTo>
                    <a:pt x="28073" y="211456"/>
                  </a:lnTo>
                  <a:lnTo>
                    <a:pt x="35721" y="234315"/>
                  </a:lnTo>
                  <a:lnTo>
                    <a:pt x="49683" y="261761"/>
                  </a:lnTo>
                  <a:lnTo>
                    <a:pt x="68459" y="289623"/>
                  </a:lnTo>
                  <a:lnTo>
                    <a:pt x="79860" y="300655"/>
                  </a:lnTo>
                  <a:lnTo>
                    <a:pt x="98124" y="310072"/>
                  </a:lnTo>
                  <a:lnTo>
                    <a:pt x="108926" y="310742"/>
                  </a:lnTo>
                  <a:lnTo>
                    <a:pt x="134435" y="303814"/>
                  </a:lnTo>
                  <a:lnTo>
                    <a:pt x="154143" y="2914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0" name="SMARTInkShape-267"/>
            <p:cNvSpPr/>
            <p:nvPr>
              <p:custDataLst>
                <p:tags r:id="rId54"/>
              </p:custDataLst>
            </p:nvPr>
          </p:nvSpPr>
          <p:spPr>
            <a:xfrm>
              <a:off x="4069080" y="4023361"/>
              <a:ext cx="125468" cy="91439"/>
            </a:xfrm>
            <a:custGeom>
              <a:avLst/>
              <a:gdLst/>
              <a:ahLst/>
              <a:cxnLst/>
              <a:rect l="0" t="0" r="0" b="0"/>
              <a:pathLst>
                <a:path w="125468" h="91439">
                  <a:moveTo>
                    <a:pt x="91440" y="5714"/>
                  </a:moveTo>
                  <a:lnTo>
                    <a:pt x="91440" y="5714"/>
                  </a:lnTo>
                  <a:lnTo>
                    <a:pt x="91440" y="20"/>
                  </a:lnTo>
                  <a:lnTo>
                    <a:pt x="96920" y="0"/>
                  </a:lnTo>
                  <a:lnTo>
                    <a:pt x="101671" y="3927"/>
                  </a:lnTo>
                  <a:lnTo>
                    <a:pt x="105089" y="4919"/>
                  </a:lnTo>
                  <a:lnTo>
                    <a:pt x="106254" y="5819"/>
                  </a:lnTo>
                  <a:lnTo>
                    <a:pt x="117637" y="26827"/>
                  </a:lnTo>
                  <a:lnTo>
                    <a:pt x="121239" y="38718"/>
                  </a:lnTo>
                  <a:lnTo>
                    <a:pt x="122736" y="41052"/>
                  </a:lnTo>
                  <a:lnTo>
                    <a:pt x="124843" y="50404"/>
                  </a:lnTo>
                  <a:lnTo>
                    <a:pt x="125467" y="58184"/>
                  </a:lnTo>
                  <a:lnTo>
                    <a:pt x="123920" y="62477"/>
                  </a:lnTo>
                  <a:lnTo>
                    <a:pt x="121751" y="66502"/>
                  </a:lnTo>
                  <a:lnTo>
                    <a:pt x="120358" y="74260"/>
                  </a:lnTo>
                  <a:lnTo>
                    <a:pt x="120083" y="81907"/>
                  </a:lnTo>
                  <a:lnTo>
                    <a:pt x="118352" y="85721"/>
                  </a:lnTo>
                  <a:lnTo>
                    <a:pt x="115100" y="90310"/>
                  </a:lnTo>
                  <a:lnTo>
                    <a:pt x="112962" y="90937"/>
                  </a:lnTo>
                  <a:lnTo>
                    <a:pt x="84592" y="91438"/>
                  </a:lnTo>
                  <a:lnTo>
                    <a:pt x="80353" y="89745"/>
                  </a:lnTo>
                  <a:lnTo>
                    <a:pt x="52866" y="69829"/>
                  </a:lnTo>
                  <a:lnTo>
                    <a:pt x="26989" y="45823"/>
                  </a:lnTo>
                  <a:lnTo>
                    <a:pt x="20885" y="41320"/>
                  </a:lnTo>
                  <a:lnTo>
                    <a:pt x="12801" y="30503"/>
                  </a:lnTo>
                  <a:lnTo>
                    <a:pt x="0" y="228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86" name="SMARTInkShape-Group57"/>
          <p:cNvGrpSpPr/>
          <p:nvPr/>
        </p:nvGrpSpPr>
        <p:grpSpPr>
          <a:xfrm>
            <a:off x="2588947" y="3663423"/>
            <a:ext cx="462864" cy="382761"/>
            <a:chOff x="2588947" y="3663423"/>
            <a:chExt cx="462864" cy="382761"/>
          </a:xfrm>
        </p:grpSpPr>
        <p:sp>
          <p:nvSpPr>
            <p:cNvPr id="282" name="SMARTInkShape-268"/>
            <p:cNvSpPr/>
            <p:nvPr>
              <p:custDataLst>
                <p:tags r:id="rId45"/>
              </p:custDataLst>
            </p:nvPr>
          </p:nvSpPr>
          <p:spPr>
            <a:xfrm>
              <a:off x="2588947" y="3663423"/>
              <a:ext cx="136991" cy="313874"/>
            </a:xfrm>
            <a:custGeom>
              <a:avLst/>
              <a:gdLst/>
              <a:ahLst/>
              <a:cxnLst/>
              <a:rect l="0" t="0" r="0" b="0"/>
              <a:pathLst>
                <a:path w="136991" h="313874">
                  <a:moveTo>
                    <a:pt x="97103" y="11322"/>
                  </a:moveTo>
                  <a:lnTo>
                    <a:pt x="97103" y="11322"/>
                  </a:lnTo>
                  <a:lnTo>
                    <a:pt x="94069" y="11322"/>
                  </a:lnTo>
                  <a:lnTo>
                    <a:pt x="90886" y="13015"/>
                  </a:lnTo>
                  <a:lnTo>
                    <a:pt x="87355" y="15249"/>
                  </a:lnTo>
                  <a:lnTo>
                    <a:pt x="81797" y="17142"/>
                  </a:lnTo>
                  <a:lnTo>
                    <a:pt x="78024" y="19836"/>
                  </a:lnTo>
                  <a:lnTo>
                    <a:pt x="64081" y="37515"/>
                  </a:lnTo>
                  <a:lnTo>
                    <a:pt x="55075" y="44200"/>
                  </a:lnTo>
                  <a:lnTo>
                    <a:pt x="43998" y="61167"/>
                  </a:lnTo>
                  <a:lnTo>
                    <a:pt x="32576" y="84467"/>
                  </a:lnTo>
                  <a:lnTo>
                    <a:pt x="26514" y="93996"/>
                  </a:lnTo>
                  <a:lnTo>
                    <a:pt x="17449" y="119116"/>
                  </a:lnTo>
                  <a:lnTo>
                    <a:pt x="9543" y="142611"/>
                  </a:lnTo>
                  <a:lnTo>
                    <a:pt x="5795" y="170159"/>
                  </a:lnTo>
                  <a:lnTo>
                    <a:pt x="1291" y="198366"/>
                  </a:lnTo>
                  <a:lnTo>
                    <a:pt x="214" y="225504"/>
                  </a:lnTo>
                  <a:lnTo>
                    <a:pt x="0" y="250762"/>
                  </a:lnTo>
                  <a:lnTo>
                    <a:pt x="1652" y="272402"/>
                  </a:lnTo>
                  <a:lnTo>
                    <a:pt x="7004" y="295220"/>
                  </a:lnTo>
                  <a:lnTo>
                    <a:pt x="13548" y="304326"/>
                  </a:lnTo>
                  <a:lnTo>
                    <a:pt x="22110" y="310299"/>
                  </a:lnTo>
                  <a:lnTo>
                    <a:pt x="32691" y="313056"/>
                  </a:lnTo>
                  <a:lnTo>
                    <a:pt x="40835" y="313873"/>
                  </a:lnTo>
                  <a:lnTo>
                    <a:pt x="50304" y="311081"/>
                  </a:lnTo>
                  <a:lnTo>
                    <a:pt x="74628" y="295331"/>
                  </a:lnTo>
                  <a:lnTo>
                    <a:pt x="84094" y="285126"/>
                  </a:lnTo>
                  <a:lnTo>
                    <a:pt x="95625" y="261961"/>
                  </a:lnTo>
                  <a:lnTo>
                    <a:pt x="109616" y="234099"/>
                  </a:lnTo>
                  <a:lnTo>
                    <a:pt x="119855" y="205618"/>
                  </a:lnTo>
                  <a:lnTo>
                    <a:pt x="128839" y="177055"/>
                  </a:lnTo>
                  <a:lnTo>
                    <a:pt x="134091" y="148482"/>
                  </a:lnTo>
                  <a:lnTo>
                    <a:pt x="136512" y="121694"/>
                  </a:lnTo>
                  <a:lnTo>
                    <a:pt x="136990" y="97400"/>
                  </a:lnTo>
                  <a:lnTo>
                    <a:pt x="135380" y="80006"/>
                  </a:lnTo>
                  <a:lnTo>
                    <a:pt x="131918" y="55268"/>
                  </a:lnTo>
                  <a:lnTo>
                    <a:pt x="129803" y="35525"/>
                  </a:lnTo>
                  <a:lnTo>
                    <a:pt x="121911" y="8317"/>
                  </a:lnTo>
                  <a:lnTo>
                    <a:pt x="120829" y="4060"/>
                  </a:lnTo>
                  <a:lnTo>
                    <a:pt x="119905" y="2670"/>
                  </a:lnTo>
                  <a:lnTo>
                    <a:pt x="118655" y="1744"/>
                  </a:lnTo>
                  <a:lnTo>
                    <a:pt x="115571" y="715"/>
                  </a:lnTo>
                  <a:lnTo>
                    <a:pt x="109585" y="0"/>
                  </a:lnTo>
                  <a:lnTo>
                    <a:pt x="102455" y="6123"/>
                  </a:lnTo>
                  <a:lnTo>
                    <a:pt x="93245" y="15835"/>
                  </a:lnTo>
                  <a:lnTo>
                    <a:pt x="88199" y="25429"/>
                  </a:lnTo>
                  <a:lnTo>
                    <a:pt x="79604" y="51372"/>
                  </a:lnTo>
                  <a:lnTo>
                    <a:pt x="68497" y="78714"/>
                  </a:lnTo>
                  <a:lnTo>
                    <a:pt x="58999" y="103358"/>
                  </a:lnTo>
                  <a:lnTo>
                    <a:pt x="49477" y="128382"/>
                  </a:lnTo>
                  <a:lnTo>
                    <a:pt x="42493" y="149027"/>
                  </a:lnTo>
                  <a:lnTo>
                    <a:pt x="40176" y="176987"/>
                  </a:lnTo>
                  <a:lnTo>
                    <a:pt x="39953" y="1884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3" name="SMARTInkShape-269"/>
            <p:cNvSpPr/>
            <p:nvPr>
              <p:custDataLst>
                <p:tags r:id="rId46"/>
              </p:custDataLst>
            </p:nvPr>
          </p:nvSpPr>
          <p:spPr>
            <a:xfrm>
              <a:off x="2674620" y="3840480"/>
              <a:ext cx="45721" cy="205704"/>
            </a:xfrm>
            <a:custGeom>
              <a:avLst/>
              <a:gdLst/>
              <a:ahLst/>
              <a:cxnLst/>
              <a:rect l="0" t="0" r="0" b="0"/>
              <a:pathLst>
                <a:path w="45721" h="205704">
                  <a:moveTo>
                    <a:pt x="0" y="0"/>
                  </a:moveTo>
                  <a:lnTo>
                    <a:pt x="0" y="0"/>
                  </a:lnTo>
                  <a:lnTo>
                    <a:pt x="0" y="13599"/>
                  </a:lnTo>
                  <a:lnTo>
                    <a:pt x="1693" y="17263"/>
                  </a:lnTo>
                  <a:lnTo>
                    <a:pt x="3928" y="21007"/>
                  </a:lnTo>
                  <a:lnTo>
                    <a:pt x="11489" y="48484"/>
                  </a:lnTo>
                  <a:lnTo>
                    <a:pt x="17200" y="76325"/>
                  </a:lnTo>
                  <a:lnTo>
                    <a:pt x="21989" y="103137"/>
                  </a:lnTo>
                  <a:lnTo>
                    <a:pt x="27269" y="126957"/>
                  </a:lnTo>
                  <a:lnTo>
                    <a:pt x="30154" y="153911"/>
                  </a:lnTo>
                  <a:lnTo>
                    <a:pt x="33064" y="167311"/>
                  </a:lnTo>
                  <a:lnTo>
                    <a:pt x="34764" y="186027"/>
                  </a:lnTo>
                  <a:lnTo>
                    <a:pt x="39764" y="204325"/>
                  </a:lnTo>
                  <a:lnTo>
                    <a:pt x="40479" y="204797"/>
                  </a:lnTo>
                  <a:lnTo>
                    <a:pt x="45479" y="205703"/>
                  </a:lnTo>
                  <a:lnTo>
                    <a:pt x="45720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4" name="SMARTInkShape-270"/>
            <p:cNvSpPr/>
            <p:nvPr>
              <p:custDataLst>
                <p:tags r:id="rId47"/>
              </p:custDataLst>
            </p:nvPr>
          </p:nvSpPr>
          <p:spPr>
            <a:xfrm>
              <a:off x="2834640" y="3914775"/>
              <a:ext cx="142876" cy="38789"/>
            </a:xfrm>
            <a:custGeom>
              <a:avLst/>
              <a:gdLst/>
              <a:ahLst/>
              <a:cxnLst/>
              <a:rect l="0" t="0" r="0" b="0"/>
              <a:pathLst>
                <a:path w="142876" h="38789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7955" y="3034"/>
                  </a:lnTo>
                  <a:lnTo>
                    <a:pt x="9885" y="6217"/>
                  </a:lnTo>
                  <a:lnTo>
                    <a:pt x="10400" y="7955"/>
                  </a:lnTo>
                  <a:lnTo>
                    <a:pt x="11379" y="9113"/>
                  </a:lnTo>
                  <a:lnTo>
                    <a:pt x="22969" y="15818"/>
                  </a:lnTo>
                  <a:lnTo>
                    <a:pt x="47852" y="26206"/>
                  </a:lnTo>
                  <a:lnTo>
                    <a:pt x="74432" y="32295"/>
                  </a:lnTo>
                  <a:lnTo>
                    <a:pt x="99540" y="38042"/>
                  </a:lnTo>
                  <a:lnTo>
                    <a:pt x="114371" y="38788"/>
                  </a:lnTo>
                  <a:lnTo>
                    <a:pt x="135625" y="34503"/>
                  </a:lnTo>
                  <a:lnTo>
                    <a:pt x="14287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5" name="SMARTInkShape-271"/>
            <p:cNvSpPr/>
            <p:nvPr>
              <p:custDataLst>
                <p:tags r:id="rId48"/>
              </p:custDataLst>
            </p:nvPr>
          </p:nvSpPr>
          <p:spPr>
            <a:xfrm>
              <a:off x="2851785" y="3846195"/>
              <a:ext cx="200026" cy="33075"/>
            </a:xfrm>
            <a:custGeom>
              <a:avLst/>
              <a:gdLst/>
              <a:ahLst/>
              <a:cxnLst/>
              <a:rect l="0" t="0" r="0" b="0"/>
              <a:pathLst>
                <a:path w="200026" h="33075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3928" y="635"/>
                  </a:lnTo>
                  <a:lnTo>
                    <a:pt x="4524" y="1693"/>
                  </a:lnTo>
                  <a:lnTo>
                    <a:pt x="4920" y="3034"/>
                  </a:lnTo>
                  <a:lnTo>
                    <a:pt x="5820" y="3927"/>
                  </a:lnTo>
                  <a:lnTo>
                    <a:pt x="11827" y="7055"/>
                  </a:lnTo>
                  <a:lnTo>
                    <a:pt x="15416" y="9486"/>
                  </a:lnTo>
                  <a:lnTo>
                    <a:pt x="42138" y="20492"/>
                  </a:lnTo>
                  <a:lnTo>
                    <a:pt x="70287" y="27245"/>
                  </a:lnTo>
                  <a:lnTo>
                    <a:pt x="97380" y="32327"/>
                  </a:lnTo>
                  <a:lnTo>
                    <a:pt x="114367" y="33074"/>
                  </a:lnTo>
                  <a:lnTo>
                    <a:pt x="142884" y="29293"/>
                  </a:lnTo>
                  <a:lnTo>
                    <a:pt x="171451" y="26976"/>
                  </a:lnTo>
                  <a:lnTo>
                    <a:pt x="200025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07" name="SMARTInkShape-Group58"/>
          <p:cNvGrpSpPr/>
          <p:nvPr/>
        </p:nvGrpSpPr>
        <p:grpSpPr>
          <a:xfrm>
            <a:off x="4149090" y="3303270"/>
            <a:ext cx="1177024" cy="542826"/>
            <a:chOff x="4149090" y="3303270"/>
            <a:chExt cx="1177024" cy="542826"/>
          </a:xfrm>
        </p:grpSpPr>
        <p:sp>
          <p:nvSpPr>
            <p:cNvPr id="287" name="SMARTInkShape-272"/>
            <p:cNvSpPr/>
            <p:nvPr>
              <p:custDataLst>
                <p:tags r:id="rId25"/>
              </p:custDataLst>
            </p:nvPr>
          </p:nvSpPr>
          <p:spPr>
            <a:xfrm>
              <a:off x="4149090" y="3303270"/>
              <a:ext cx="97132" cy="200018"/>
            </a:xfrm>
            <a:custGeom>
              <a:avLst/>
              <a:gdLst/>
              <a:ahLst/>
              <a:cxnLst/>
              <a:rect l="0" t="0" r="0" b="0"/>
              <a:pathLst>
                <a:path w="97132" h="200018">
                  <a:moveTo>
                    <a:pt x="68580" y="0"/>
                  </a:moveTo>
                  <a:lnTo>
                    <a:pt x="68580" y="0"/>
                  </a:lnTo>
                  <a:lnTo>
                    <a:pt x="68580" y="13434"/>
                  </a:lnTo>
                  <a:lnTo>
                    <a:pt x="66887" y="17189"/>
                  </a:lnTo>
                  <a:lnTo>
                    <a:pt x="65546" y="19079"/>
                  </a:lnTo>
                  <a:lnTo>
                    <a:pt x="61524" y="33102"/>
                  </a:lnTo>
                  <a:lnTo>
                    <a:pt x="60066" y="35403"/>
                  </a:lnTo>
                  <a:lnTo>
                    <a:pt x="55841" y="50139"/>
                  </a:lnTo>
                  <a:lnTo>
                    <a:pt x="54372" y="52476"/>
                  </a:lnTo>
                  <a:lnTo>
                    <a:pt x="46591" y="80863"/>
                  </a:lnTo>
                  <a:lnTo>
                    <a:pt x="39950" y="100374"/>
                  </a:lnTo>
                  <a:lnTo>
                    <a:pt x="35161" y="107378"/>
                  </a:lnTo>
                  <a:lnTo>
                    <a:pt x="34290" y="114298"/>
                  </a:lnTo>
                  <a:lnTo>
                    <a:pt x="37324" y="114299"/>
                  </a:lnTo>
                  <a:lnTo>
                    <a:pt x="38218" y="113664"/>
                  </a:lnTo>
                  <a:lnTo>
                    <a:pt x="38813" y="112606"/>
                  </a:lnTo>
                  <a:lnTo>
                    <a:pt x="39211" y="111266"/>
                  </a:lnTo>
                  <a:lnTo>
                    <a:pt x="40110" y="110372"/>
                  </a:lnTo>
                  <a:lnTo>
                    <a:pt x="46117" y="107244"/>
                  </a:lnTo>
                  <a:lnTo>
                    <a:pt x="49706" y="104814"/>
                  </a:lnTo>
                  <a:lnTo>
                    <a:pt x="55297" y="103446"/>
                  </a:lnTo>
                  <a:lnTo>
                    <a:pt x="70721" y="102876"/>
                  </a:lnTo>
                  <a:lnTo>
                    <a:pt x="74400" y="104566"/>
                  </a:lnTo>
                  <a:lnTo>
                    <a:pt x="83834" y="111983"/>
                  </a:lnTo>
                  <a:lnTo>
                    <a:pt x="87636" y="113270"/>
                  </a:lnTo>
                  <a:lnTo>
                    <a:pt x="88904" y="114883"/>
                  </a:lnTo>
                  <a:lnTo>
                    <a:pt x="92632" y="124904"/>
                  </a:lnTo>
                  <a:lnTo>
                    <a:pt x="94140" y="127085"/>
                  </a:lnTo>
                  <a:lnTo>
                    <a:pt x="96262" y="136221"/>
                  </a:lnTo>
                  <a:lnTo>
                    <a:pt x="97131" y="164649"/>
                  </a:lnTo>
                  <a:lnTo>
                    <a:pt x="95451" y="170121"/>
                  </a:lnTo>
                  <a:lnTo>
                    <a:pt x="87406" y="180800"/>
                  </a:lnTo>
                  <a:lnTo>
                    <a:pt x="81849" y="186003"/>
                  </a:lnTo>
                  <a:lnTo>
                    <a:pt x="64053" y="194660"/>
                  </a:lnTo>
                  <a:lnTo>
                    <a:pt x="59583" y="197640"/>
                  </a:lnTo>
                  <a:lnTo>
                    <a:pt x="53497" y="199318"/>
                  </a:lnTo>
                  <a:lnTo>
                    <a:pt x="27466" y="200017"/>
                  </a:lnTo>
                  <a:lnTo>
                    <a:pt x="23214" y="198328"/>
                  </a:lnTo>
                  <a:lnTo>
                    <a:pt x="19208" y="196096"/>
                  </a:lnTo>
                  <a:lnTo>
                    <a:pt x="13382" y="194204"/>
                  </a:lnTo>
                  <a:lnTo>
                    <a:pt x="9546" y="191511"/>
                  </a:lnTo>
                  <a:lnTo>
                    <a:pt x="3816" y="183391"/>
                  </a:lnTo>
                  <a:lnTo>
                    <a:pt x="1131" y="172942"/>
                  </a:lnTo>
                  <a:lnTo>
                    <a:pt x="30" y="145122"/>
                  </a:lnTo>
                  <a:lnTo>
                    <a:pt x="0" y="1314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8" name="SMARTInkShape-273"/>
            <p:cNvSpPr/>
            <p:nvPr>
              <p:custDataLst>
                <p:tags r:id="rId26"/>
              </p:custDataLst>
            </p:nvPr>
          </p:nvSpPr>
          <p:spPr>
            <a:xfrm>
              <a:off x="4177665" y="3320415"/>
              <a:ext cx="125731" cy="34291"/>
            </a:xfrm>
            <a:custGeom>
              <a:avLst/>
              <a:gdLst/>
              <a:ahLst/>
              <a:cxnLst/>
              <a:rect l="0" t="0" r="0" b="0"/>
              <a:pathLst>
                <a:path w="125731" h="34291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5185" y="635"/>
                  </a:lnTo>
                  <a:lnTo>
                    <a:pt x="5694" y="5479"/>
                  </a:lnTo>
                  <a:lnTo>
                    <a:pt x="19763" y="6346"/>
                  </a:lnTo>
                  <a:lnTo>
                    <a:pt x="28340" y="10238"/>
                  </a:lnTo>
                  <a:lnTo>
                    <a:pt x="54189" y="17204"/>
                  </a:lnTo>
                  <a:lnTo>
                    <a:pt x="82039" y="26207"/>
                  </a:lnTo>
                  <a:lnTo>
                    <a:pt x="110530" y="32960"/>
                  </a:lnTo>
                  <a:lnTo>
                    <a:pt x="113895" y="33698"/>
                  </a:lnTo>
                  <a:lnTo>
                    <a:pt x="125730" y="3429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9" name="SMARTInkShape-274"/>
            <p:cNvSpPr/>
            <p:nvPr>
              <p:custDataLst>
                <p:tags r:id="rId27"/>
              </p:custDataLst>
            </p:nvPr>
          </p:nvSpPr>
          <p:spPr>
            <a:xfrm>
              <a:off x="4277642" y="3407300"/>
              <a:ext cx="71451" cy="153044"/>
            </a:xfrm>
            <a:custGeom>
              <a:avLst/>
              <a:gdLst/>
              <a:ahLst/>
              <a:cxnLst/>
              <a:rect l="0" t="0" r="0" b="0"/>
              <a:pathLst>
                <a:path w="71451" h="153044">
                  <a:moveTo>
                    <a:pt x="14323" y="27415"/>
                  </a:moveTo>
                  <a:lnTo>
                    <a:pt x="14323" y="27415"/>
                  </a:lnTo>
                  <a:lnTo>
                    <a:pt x="11289" y="30449"/>
                  </a:lnTo>
                  <a:lnTo>
                    <a:pt x="9799" y="33631"/>
                  </a:lnTo>
                  <a:lnTo>
                    <a:pt x="4727" y="58773"/>
                  </a:lnTo>
                  <a:lnTo>
                    <a:pt x="3135" y="84931"/>
                  </a:lnTo>
                  <a:lnTo>
                    <a:pt x="2925" y="111495"/>
                  </a:lnTo>
                  <a:lnTo>
                    <a:pt x="3532" y="131338"/>
                  </a:lnTo>
                  <a:lnTo>
                    <a:pt x="5929" y="136680"/>
                  </a:lnTo>
                  <a:lnTo>
                    <a:pt x="12779" y="147269"/>
                  </a:lnTo>
                  <a:lnTo>
                    <a:pt x="13293" y="149227"/>
                  </a:lnTo>
                  <a:lnTo>
                    <a:pt x="14272" y="150533"/>
                  </a:lnTo>
                  <a:lnTo>
                    <a:pt x="15558" y="151404"/>
                  </a:lnTo>
                  <a:lnTo>
                    <a:pt x="20404" y="152629"/>
                  </a:lnTo>
                  <a:lnTo>
                    <a:pt x="27730" y="153043"/>
                  </a:lnTo>
                  <a:lnTo>
                    <a:pt x="31500" y="151406"/>
                  </a:lnTo>
                  <a:lnTo>
                    <a:pt x="44805" y="139708"/>
                  </a:lnTo>
                  <a:lnTo>
                    <a:pt x="50519" y="131031"/>
                  </a:lnTo>
                  <a:lnTo>
                    <a:pt x="57028" y="106194"/>
                  </a:lnTo>
                  <a:lnTo>
                    <a:pt x="64169" y="83211"/>
                  </a:lnTo>
                  <a:lnTo>
                    <a:pt x="66980" y="68712"/>
                  </a:lnTo>
                  <a:lnTo>
                    <a:pt x="70142" y="54680"/>
                  </a:lnTo>
                  <a:lnTo>
                    <a:pt x="71356" y="27802"/>
                  </a:lnTo>
                  <a:lnTo>
                    <a:pt x="71450" y="15285"/>
                  </a:lnTo>
                  <a:lnTo>
                    <a:pt x="69769" y="10806"/>
                  </a:lnTo>
                  <a:lnTo>
                    <a:pt x="63517" y="2756"/>
                  </a:lnTo>
                  <a:lnTo>
                    <a:pt x="59894" y="580"/>
                  </a:lnTo>
                  <a:lnTo>
                    <a:pt x="58038" y="0"/>
                  </a:lnTo>
                  <a:lnTo>
                    <a:pt x="52591" y="1049"/>
                  </a:lnTo>
                  <a:lnTo>
                    <a:pt x="38745" y="6896"/>
                  </a:lnTo>
                  <a:lnTo>
                    <a:pt x="27556" y="15338"/>
                  </a:lnTo>
                  <a:lnTo>
                    <a:pt x="9709" y="37051"/>
                  </a:lnTo>
                  <a:lnTo>
                    <a:pt x="5923" y="46302"/>
                  </a:lnTo>
                  <a:lnTo>
                    <a:pt x="0" y="68802"/>
                  </a:lnTo>
                  <a:lnTo>
                    <a:pt x="1184" y="76712"/>
                  </a:lnTo>
                  <a:lnTo>
                    <a:pt x="5421" y="85272"/>
                  </a:lnTo>
                  <a:lnTo>
                    <a:pt x="13249" y="94761"/>
                  </a:lnTo>
                  <a:lnTo>
                    <a:pt x="15539" y="95446"/>
                  </a:lnTo>
                  <a:lnTo>
                    <a:pt x="20038" y="959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0" name="SMARTInkShape-275"/>
            <p:cNvSpPr/>
            <p:nvPr>
              <p:custDataLst>
                <p:tags r:id="rId28"/>
              </p:custDataLst>
            </p:nvPr>
          </p:nvSpPr>
          <p:spPr>
            <a:xfrm>
              <a:off x="4378029" y="3429178"/>
              <a:ext cx="119340" cy="93934"/>
            </a:xfrm>
            <a:custGeom>
              <a:avLst/>
              <a:gdLst/>
              <a:ahLst/>
              <a:cxnLst/>
              <a:rect l="0" t="0" r="0" b="0"/>
              <a:pathLst>
                <a:path w="119340" h="93934">
                  <a:moveTo>
                    <a:pt x="33951" y="11252"/>
                  </a:moveTo>
                  <a:lnTo>
                    <a:pt x="33951" y="11252"/>
                  </a:lnTo>
                  <a:lnTo>
                    <a:pt x="30917" y="14285"/>
                  </a:lnTo>
                  <a:lnTo>
                    <a:pt x="29428" y="17469"/>
                  </a:lnTo>
                  <a:lnTo>
                    <a:pt x="29030" y="19206"/>
                  </a:lnTo>
                  <a:lnTo>
                    <a:pt x="25202" y="22831"/>
                  </a:lnTo>
                  <a:lnTo>
                    <a:pt x="19903" y="27193"/>
                  </a:lnTo>
                  <a:lnTo>
                    <a:pt x="3518" y="50248"/>
                  </a:lnTo>
                  <a:lnTo>
                    <a:pt x="804" y="61047"/>
                  </a:lnTo>
                  <a:lnTo>
                    <a:pt x="0" y="72290"/>
                  </a:lnTo>
                  <a:lnTo>
                    <a:pt x="1505" y="78173"/>
                  </a:lnTo>
                  <a:lnTo>
                    <a:pt x="2795" y="80631"/>
                  </a:lnTo>
                  <a:lnTo>
                    <a:pt x="10679" y="87124"/>
                  </a:lnTo>
                  <a:lnTo>
                    <a:pt x="27256" y="93933"/>
                  </a:lnTo>
                  <a:lnTo>
                    <a:pt x="36056" y="93931"/>
                  </a:lnTo>
                  <a:lnTo>
                    <a:pt x="62209" y="89803"/>
                  </a:lnTo>
                  <a:lnTo>
                    <a:pt x="81534" y="80910"/>
                  </a:lnTo>
                  <a:lnTo>
                    <a:pt x="92359" y="71403"/>
                  </a:lnTo>
                  <a:lnTo>
                    <a:pt x="111990" y="43086"/>
                  </a:lnTo>
                  <a:lnTo>
                    <a:pt x="117116" y="32044"/>
                  </a:lnTo>
                  <a:lnTo>
                    <a:pt x="119339" y="16169"/>
                  </a:lnTo>
                  <a:lnTo>
                    <a:pt x="116542" y="6641"/>
                  </a:lnTo>
                  <a:lnTo>
                    <a:pt x="114412" y="4368"/>
                  </a:lnTo>
                  <a:lnTo>
                    <a:pt x="108658" y="1842"/>
                  </a:lnTo>
                  <a:lnTo>
                    <a:pt x="92080" y="0"/>
                  </a:lnTo>
                  <a:lnTo>
                    <a:pt x="81302" y="2909"/>
                  </a:lnTo>
                  <a:lnTo>
                    <a:pt x="62490" y="17624"/>
                  </a:lnTo>
                  <a:lnTo>
                    <a:pt x="52779" y="28592"/>
                  </a:lnTo>
                  <a:lnTo>
                    <a:pt x="46842" y="37607"/>
                  </a:lnTo>
                  <a:lnTo>
                    <a:pt x="45381" y="5125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1" name="SMARTInkShape-276"/>
            <p:cNvSpPr/>
            <p:nvPr>
              <p:custDataLst>
                <p:tags r:id="rId29"/>
              </p:custDataLst>
            </p:nvPr>
          </p:nvSpPr>
          <p:spPr>
            <a:xfrm>
              <a:off x="4533045" y="3430080"/>
              <a:ext cx="84570" cy="66532"/>
            </a:xfrm>
            <a:custGeom>
              <a:avLst/>
              <a:gdLst/>
              <a:ahLst/>
              <a:cxnLst/>
              <a:rect l="0" t="0" r="0" b="0"/>
              <a:pathLst>
                <a:path w="84570" h="66532">
                  <a:moveTo>
                    <a:pt x="16095" y="10350"/>
                  </a:moveTo>
                  <a:lnTo>
                    <a:pt x="16095" y="10350"/>
                  </a:lnTo>
                  <a:lnTo>
                    <a:pt x="13061" y="13383"/>
                  </a:lnTo>
                  <a:lnTo>
                    <a:pt x="11571" y="16567"/>
                  </a:lnTo>
                  <a:lnTo>
                    <a:pt x="11174" y="18304"/>
                  </a:lnTo>
                  <a:lnTo>
                    <a:pt x="7582" y="23784"/>
                  </a:lnTo>
                  <a:lnTo>
                    <a:pt x="2495" y="29429"/>
                  </a:lnTo>
                  <a:lnTo>
                    <a:pt x="526" y="34916"/>
                  </a:lnTo>
                  <a:lnTo>
                    <a:pt x="0" y="38158"/>
                  </a:lnTo>
                  <a:lnTo>
                    <a:pt x="1110" y="43452"/>
                  </a:lnTo>
                  <a:lnTo>
                    <a:pt x="8760" y="57301"/>
                  </a:lnTo>
                  <a:lnTo>
                    <a:pt x="18038" y="64228"/>
                  </a:lnTo>
                  <a:lnTo>
                    <a:pt x="23520" y="66046"/>
                  </a:lnTo>
                  <a:lnTo>
                    <a:pt x="26760" y="66531"/>
                  </a:lnTo>
                  <a:lnTo>
                    <a:pt x="33747" y="65376"/>
                  </a:lnTo>
                  <a:lnTo>
                    <a:pt x="59812" y="57362"/>
                  </a:lnTo>
                  <a:lnTo>
                    <a:pt x="74259" y="48369"/>
                  </a:lnTo>
                  <a:lnTo>
                    <a:pt x="80601" y="39677"/>
                  </a:lnTo>
                  <a:lnTo>
                    <a:pt x="83468" y="32092"/>
                  </a:lnTo>
                  <a:lnTo>
                    <a:pt x="84569" y="16910"/>
                  </a:lnTo>
                  <a:lnTo>
                    <a:pt x="83969" y="14723"/>
                  </a:lnTo>
                  <a:lnTo>
                    <a:pt x="82934" y="13266"/>
                  </a:lnTo>
                  <a:lnTo>
                    <a:pt x="68732" y="1351"/>
                  </a:lnTo>
                  <a:lnTo>
                    <a:pt x="62561" y="0"/>
                  </a:lnTo>
                  <a:lnTo>
                    <a:pt x="57278" y="1094"/>
                  </a:lnTo>
                  <a:lnTo>
                    <a:pt x="38557" y="12234"/>
                  </a:lnTo>
                  <a:lnTo>
                    <a:pt x="23250" y="26142"/>
                  </a:lnTo>
                  <a:lnTo>
                    <a:pt x="21810" y="389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2" name="SMARTInkShape-277"/>
            <p:cNvSpPr/>
            <p:nvPr>
              <p:custDataLst>
                <p:tags r:id="rId30"/>
              </p:custDataLst>
            </p:nvPr>
          </p:nvSpPr>
          <p:spPr>
            <a:xfrm>
              <a:off x="4640672" y="3440530"/>
              <a:ext cx="96964" cy="79809"/>
            </a:xfrm>
            <a:custGeom>
              <a:avLst/>
              <a:gdLst/>
              <a:ahLst/>
              <a:cxnLst/>
              <a:rect l="0" t="0" r="0" b="0"/>
              <a:pathLst>
                <a:path w="96964" h="79809">
                  <a:moveTo>
                    <a:pt x="17053" y="11330"/>
                  </a:moveTo>
                  <a:lnTo>
                    <a:pt x="17053" y="11330"/>
                  </a:lnTo>
                  <a:lnTo>
                    <a:pt x="14019" y="14364"/>
                  </a:lnTo>
                  <a:lnTo>
                    <a:pt x="12529" y="17547"/>
                  </a:lnTo>
                  <a:lnTo>
                    <a:pt x="12132" y="19284"/>
                  </a:lnTo>
                  <a:lnTo>
                    <a:pt x="2272" y="36867"/>
                  </a:lnTo>
                  <a:lnTo>
                    <a:pt x="0" y="63571"/>
                  </a:lnTo>
                  <a:lnTo>
                    <a:pt x="1642" y="67992"/>
                  </a:lnTo>
                  <a:lnTo>
                    <a:pt x="7871" y="76003"/>
                  </a:lnTo>
                  <a:lnTo>
                    <a:pt x="13183" y="78173"/>
                  </a:lnTo>
                  <a:lnTo>
                    <a:pt x="38116" y="79808"/>
                  </a:lnTo>
                  <a:lnTo>
                    <a:pt x="49470" y="76846"/>
                  </a:lnTo>
                  <a:lnTo>
                    <a:pt x="67380" y="66473"/>
                  </a:lnTo>
                  <a:lnTo>
                    <a:pt x="72864" y="61026"/>
                  </a:lnTo>
                  <a:lnTo>
                    <a:pt x="91313" y="32953"/>
                  </a:lnTo>
                  <a:lnTo>
                    <a:pt x="95359" y="24087"/>
                  </a:lnTo>
                  <a:lnTo>
                    <a:pt x="96963" y="9503"/>
                  </a:lnTo>
                  <a:lnTo>
                    <a:pt x="95726" y="7572"/>
                  </a:lnTo>
                  <a:lnTo>
                    <a:pt x="90966" y="3733"/>
                  </a:lnTo>
                  <a:lnTo>
                    <a:pt x="86310" y="1603"/>
                  </a:lnTo>
                  <a:lnTo>
                    <a:pt x="75113" y="236"/>
                  </a:lnTo>
                  <a:lnTo>
                    <a:pt x="64383" y="0"/>
                  </a:lnTo>
                  <a:lnTo>
                    <a:pt x="56927" y="3331"/>
                  </a:lnTo>
                  <a:lnTo>
                    <a:pt x="31356" y="18538"/>
                  </a:lnTo>
                  <a:lnTo>
                    <a:pt x="15316" y="38882"/>
                  </a:lnTo>
                  <a:lnTo>
                    <a:pt x="14625" y="41763"/>
                  </a:lnTo>
                  <a:lnTo>
                    <a:pt x="14799" y="44319"/>
                  </a:lnTo>
                  <a:lnTo>
                    <a:pt x="17391" y="54338"/>
                  </a:lnTo>
                  <a:lnTo>
                    <a:pt x="18549" y="55242"/>
                  </a:lnTo>
                  <a:lnTo>
                    <a:pt x="21934" y="56693"/>
                  </a:lnTo>
                  <a:lnTo>
                    <a:pt x="28483" y="570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3" name="SMARTInkShape-278"/>
            <p:cNvSpPr/>
            <p:nvPr>
              <p:custDataLst>
                <p:tags r:id="rId31"/>
              </p:custDataLst>
            </p:nvPr>
          </p:nvSpPr>
          <p:spPr>
            <a:xfrm>
              <a:off x="4726637" y="3457912"/>
              <a:ext cx="102439" cy="73893"/>
            </a:xfrm>
            <a:custGeom>
              <a:avLst/>
              <a:gdLst/>
              <a:ahLst/>
              <a:cxnLst/>
              <a:rect l="0" t="0" r="0" b="0"/>
              <a:pathLst>
                <a:path w="102439" h="73893">
                  <a:moveTo>
                    <a:pt x="22528" y="16808"/>
                  </a:moveTo>
                  <a:lnTo>
                    <a:pt x="22528" y="16808"/>
                  </a:lnTo>
                  <a:lnTo>
                    <a:pt x="3449" y="35887"/>
                  </a:lnTo>
                  <a:lnTo>
                    <a:pt x="1348" y="41374"/>
                  </a:lnTo>
                  <a:lnTo>
                    <a:pt x="0" y="52211"/>
                  </a:lnTo>
                  <a:lnTo>
                    <a:pt x="1509" y="56461"/>
                  </a:lnTo>
                  <a:lnTo>
                    <a:pt x="7652" y="64363"/>
                  </a:lnTo>
                  <a:lnTo>
                    <a:pt x="16144" y="70127"/>
                  </a:lnTo>
                  <a:lnTo>
                    <a:pt x="26704" y="72823"/>
                  </a:lnTo>
                  <a:lnTo>
                    <a:pt x="53029" y="73892"/>
                  </a:lnTo>
                  <a:lnTo>
                    <a:pt x="64444" y="73303"/>
                  </a:lnTo>
                  <a:lnTo>
                    <a:pt x="75235" y="69390"/>
                  </a:lnTo>
                  <a:lnTo>
                    <a:pt x="86963" y="60523"/>
                  </a:lnTo>
                  <a:lnTo>
                    <a:pt x="98699" y="41229"/>
                  </a:lnTo>
                  <a:lnTo>
                    <a:pt x="101780" y="26900"/>
                  </a:lnTo>
                  <a:lnTo>
                    <a:pt x="102438" y="15228"/>
                  </a:lnTo>
                  <a:lnTo>
                    <a:pt x="101202" y="13215"/>
                  </a:lnTo>
                  <a:lnTo>
                    <a:pt x="89654" y="3502"/>
                  </a:lnTo>
                  <a:lnTo>
                    <a:pt x="83900" y="1369"/>
                  </a:lnTo>
                  <a:lnTo>
                    <a:pt x="69858" y="0"/>
                  </a:lnTo>
                  <a:lnTo>
                    <a:pt x="58636" y="2797"/>
                  </a:lnTo>
                  <a:lnTo>
                    <a:pt x="41355" y="11255"/>
                  </a:lnTo>
                  <a:lnTo>
                    <a:pt x="36610" y="15610"/>
                  </a:lnTo>
                  <a:lnTo>
                    <a:pt x="23686" y="32592"/>
                  </a:lnTo>
                  <a:lnTo>
                    <a:pt x="24736" y="36734"/>
                  </a:lnTo>
                  <a:lnTo>
                    <a:pt x="28243" y="453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4" name="SMARTInkShape-279"/>
            <p:cNvSpPr/>
            <p:nvPr>
              <p:custDataLst>
                <p:tags r:id="rId32"/>
              </p:custDataLst>
            </p:nvPr>
          </p:nvSpPr>
          <p:spPr>
            <a:xfrm>
              <a:off x="4863543" y="3446145"/>
              <a:ext cx="125653" cy="105888"/>
            </a:xfrm>
            <a:custGeom>
              <a:avLst/>
              <a:gdLst/>
              <a:ahLst/>
              <a:cxnLst/>
              <a:rect l="0" t="0" r="0" b="0"/>
              <a:pathLst>
                <a:path w="125653" h="105888">
                  <a:moveTo>
                    <a:pt x="79932" y="0"/>
                  </a:moveTo>
                  <a:lnTo>
                    <a:pt x="79932" y="0"/>
                  </a:lnTo>
                  <a:lnTo>
                    <a:pt x="79932" y="3034"/>
                  </a:lnTo>
                  <a:lnTo>
                    <a:pt x="79297" y="3927"/>
                  </a:lnTo>
                  <a:lnTo>
                    <a:pt x="78238" y="4523"/>
                  </a:lnTo>
                  <a:lnTo>
                    <a:pt x="76898" y="4920"/>
                  </a:lnTo>
                  <a:lnTo>
                    <a:pt x="73715" y="8748"/>
                  </a:lnTo>
                  <a:lnTo>
                    <a:pt x="69549" y="14048"/>
                  </a:lnTo>
                  <a:lnTo>
                    <a:pt x="58220" y="24318"/>
                  </a:lnTo>
                  <a:lnTo>
                    <a:pt x="38883" y="49615"/>
                  </a:lnTo>
                  <a:lnTo>
                    <a:pt x="25373" y="75570"/>
                  </a:lnTo>
                  <a:lnTo>
                    <a:pt x="23549" y="83704"/>
                  </a:lnTo>
                  <a:lnTo>
                    <a:pt x="22374" y="93240"/>
                  </a:lnTo>
                  <a:lnTo>
                    <a:pt x="17616" y="102576"/>
                  </a:lnTo>
                  <a:lnTo>
                    <a:pt x="17230" y="105887"/>
                  </a:lnTo>
                  <a:lnTo>
                    <a:pt x="17089" y="100359"/>
                  </a:lnTo>
                  <a:lnTo>
                    <a:pt x="18770" y="96886"/>
                  </a:lnTo>
                  <a:lnTo>
                    <a:pt x="20999" y="93225"/>
                  </a:lnTo>
                  <a:lnTo>
                    <a:pt x="22253" y="86959"/>
                  </a:lnTo>
                  <a:lnTo>
                    <a:pt x="21990" y="77342"/>
                  </a:lnTo>
                  <a:lnTo>
                    <a:pt x="14262" y="52516"/>
                  </a:lnTo>
                  <a:lnTo>
                    <a:pt x="6687" y="41396"/>
                  </a:lnTo>
                  <a:lnTo>
                    <a:pt x="4410" y="40623"/>
                  </a:lnTo>
                  <a:lnTo>
                    <a:pt x="0" y="40016"/>
                  </a:lnTo>
                  <a:lnTo>
                    <a:pt x="2979" y="40008"/>
                  </a:lnTo>
                  <a:lnTo>
                    <a:pt x="6149" y="41699"/>
                  </a:lnTo>
                  <a:lnTo>
                    <a:pt x="22036" y="53439"/>
                  </a:lnTo>
                  <a:lnTo>
                    <a:pt x="48249" y="61495"/>
                  </a:lnTo>
                  <a:lnTo>
                    <a:pt x="75599" y="68509"/>
                  </a:lnTo>
                  <a:lnTo>
                    <a:pt x="92952" y="72964"/>
                  </a:lnTo>
                  <a:lnTo>
                    <a:pt x="102864" y="73068"/>
                  </a:lnTo>
                  <a:lnTo>
                    <a:pt x="125652" y="685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5" name="SMARTInkShape-280"/>
            <p:cNvSpPr/>
            <p:nvPr>
              <p:custDataLst>
                <p:tags r:id="rId33"/>
              </p:custDataLst>
            </p:nvPr>
          </p:nvSpPr>
          <p:spPr>
            <a:xfrm>
              <a:off x="5047224" y="3366135"/>
              <a:ext cx="107627" cy="228001"/>
            </a:xfrm>
            <a:custGeom>
              <a:avLst/>
              <a:gdLst/>
              <a:ahLst/>
              <a:cxnLst/>
              <a:rect l="0" t="0" r="0" b="0"/>
              <a:pathLst>
                <a:path w="107627" h="228001">
                  <a:moveTo>
                    <a:pt x="21981" y="0"/>
                  </a:moveTo>
                  <a:lnTo>
                    <a:pt x="21981" y="0"/>
                  </a:lnTo>
                  <a:lnTo>
                    <a:pt x="21981" y="4920"/>
                  </a:lnTo>
                  <a:lnTo>
                    <a:pt x="18054" y="10121"/>
                  </a:lnTo>
                  <a:lnTo>
                    <a:pt x="11415" y="29708"/>
                  </a:lnTo>
                  <a:lnTo>
                    <a:pt x="10808" y="39000"/>
                  </a:lnTo>
                  <a:lnTo>
                    <a:pt x="16386" y="60260"/>
                  </a:lnTo>
                  <a:lnTo>
                    <a:pt x="19071" y="64459"/>
                  </a:lnTo>
                  <a:lnTo>
                    <a:pt x="30531" y="72328"/>
                  </a:lnTo>
                  <a:lnTo>
                    <a:pt x="43332" y="78304"/>
                  </a:lnTo>
                  <a:lnTo>
                    <a:pt x="66042" y="79910"/>
                  </a:lnTo>
                  <a:lnTo>
                    <a:pt x="71832" y="78272"/>
                  </a:lnTo>
                  <a:lnTo>
                    <a:pt x="83367" y="70891"/>
                  </a:lnTo>
                  <a:lnTo>
                    <a:pt x="95043" y="67343"/>
                  </a:lnTo>
                  <a:lnTo>
                    <a:pt x="97359" y="65850"/>
                  </a:lnTo>
                  <a:lnTo>
                    <a:pt x="99932" y="62498"/>
                  </a:lnTo>
                  <a:lnTo>
                    <a:pt x="100618" y="60716"/>
                  </a:lnTo>
                  <a:lnTo>
                    <a:pt x="101711" y="59527"/>
                  </a:lnTo>
                  <a:lnTo>
                    <a:pt x="107435" y="57243"/>
                  </a:lnTo>
                  <a:lnTo>
                    <a:pt x="107626" y="54143"/>
                  </a:lnTo>
                  <a:lnTo>
                    <a:pt x="107016" y="53876"/>
                  </a:lnTo>
                  <a:lnTo>
                    <a:pt x="104648" y="55271"/>
                  </a:lnTo>
                  <a:lnTo>
                    <a:pt x="76983" y="76986"/>
                  </a:lnTo>
                  <a:lnTo>
                    <a:pt x="54345" y="103692"/>
                  </a:lnTo>
                  <a:lnTo>
                    <a:pt x="35313" y="131553"/>
                  </a:lnTo>
                  <a:lnTo>
                    <a:pt x="20789" y="160034"/>
                  </a:lnTo>
                  <a:lnTo>
                    <a:pt x="13585" y="175476"/>
                  </a:lnTo>
                  <a:lnTo>
                    <a:pt x="5808" y="203736"/>
                  </a:lnTo>
                  <a:lnTo>
                    <a:pt x="3575" y="209718"/>
                  </a:lnTo>
                  <a:lnTo>
                    <a:pt x="1100" y="215128"/>
                  </a:lnTo>
                  <a:lnTo>
                    <a:pt x="0" y="221765"/>
                  </a:lnTo>
                  <a:lnTo>
                    <a:pt x="342" y="224044"/>
                  </a:lnTo>
                  <a:lnTo>
                    <a:pt x="1205" y="225563"/>
                  </a:lnTo>
                  <a:lnTo>
                    <a:pt x="4119" y="228000"/>
                  </a:lnTo>
                  <a:lnTo>
                    <a:pt x="4358" y="227565"/>
                  </a:lnTo>
                  <a:lnTo>
                    <a:pt x="4773" y="223627"/>
                  </a:lnTo>
                  <a:lnTo>
                    <a:pt x="10551" y="217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6" name="SMARTInkShape-281"/>
            <p:cNvSpPr/>
            <p:nvPr>
              <p:custDataLst>
                <p:tags r:id="rId34"/>
              </p:custDataLst>
            </p:nvPr>
          </p:nvSpPr>
          <p:spPr>
            <a:xfrm>
              <a:off x="5029200" y="3497580"/>
              <a:ext cx="125731" cy="45721"/>
            </a:xfrm>
            <a:custGeom>
              <a:avLst/>
              <a:gdLst/>
              <a:ahLst/>
              <a:cxnLst/>
              <a:rect l="0" t="0" r="0" b="0"/>
              <a:pathLst>
                <a:path w="125731" h="45721">
                  <a:moveTo>
                    <a:pt x="0" y="0"/>
                  </a:moveTo>
                  <a:lnTo>
                    <a:pt x="0" y="0"/>
                  </a:lnTo>
                  <a:lnTo>
                    <a:pt x="3034" y="3033"/>
                  </a:lnTo>
                  <a:lnTo>
                    <a:pt x="6217" y="4523"/>
                  </a:lnTo>
                  <a:lnTo>
                    <a:pt x="19869" y="10121"/>
                  </a:lnTo>
                  <a:lnTo>
                    <a:pt x="46544" y="21007"/>
                  </a:lnTo>
                  <a:lnTo>
                    <a:pt x="70436" y="28585"/>
                  </a:lnTo>
                  <a:lnTo>
                    <a:pt x="97799" y="38101"/>
                  </a:lnTo>
                  <a:lnTo>
                    <a:pt x="111876" y="44591"/>
                  </a:lnTo>
                  <a:lnTo>
                    <a:pt x="125730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7" name="SMARTInkShape-282"/>
            <p:cNvSpPr/>
            <p:nvPr>
              <p:custDataLst>
                <p:tags r:id="rId35"/>
              </p:custDataLst>
            </p:nvPr>
          </p:nvSpPr>
          <p:spPr>
            <a:xfrm>
              <a:off x="5143927" y="3446145"/>
              <a:ext cx="68154" cy="182881"/>
            </a:xfrm>
            <a:custGeom>
              <a:avLst/>
              <a:gdLst/>
              <a:ahLst/>
              <a:cxnLst/>
              <a:rect l="0" t="0" r="0" b="0"/>
              <a:pathLst>
                <a:path w="68154" h="182881">
                  <a:moveTo>
                    <a:pt x="68153" y="0"/>
                  </a:moveTo>
                  <a:lnTo>
                    <a:pt x="68153" y="0"/>
                  </a:lnTo>
                  <a:lnTo>
                    <a:pt x="68153" y="5709"/>
                  </a:lnTo>
                  <a:lnTo>
                    <a:pt x="65119" y="8747"/>
                  </a:lnTo>
                  <a:lnTo>
                    <a:pt x="63629" y="11931"/>
                  </a:lnTo>
                  <a:lnTo>
                    <a:pt x="63232" y="13669"/>
                  </a:lnTo>
                  <a:lnTo>
                    <a:pt x="59640" y="19149"/>
                  </a:lnTo>
                  <a:lnTo>
                    <a:pt x="38033" y="36953"/>
                  </a:lnTo>
                  <a:lnTo>
                    <a:pt x="19974" y="62414"/>
                  </a:lnTo>
                  <a:lnTo>
                    <a:pt x="6872" y="75147"/>
                  </a:lnTo>
                  <a:lnTo>
                    <a:pt x="1735" y="84284"/>
                  </a:lnTo>
                  <a:lnTo>
                    <a:pt x="0" y="93060"/>
                  </a:lnTo>
                  <a:lnTo>
                    <a:pt x="1456" y="97028"/>
                  </a:lnTo>
                  <a:lnTo>
                    <a:pt x="3585" y="100909"/>
                  </a:lnTo>
                  <a:lnTo>
                    <a:pt x="4531" y="104750"/>
                  </a:lnTo>
                  <a:lnTo>
                    <a:pt x="8338" y="108574"/>
                  </a:lnTo>
                  <a:lnTo>
                    <a:pt x="14264" y="111755"/>
                  </a:lnTo>
                  <a:lnTo>
                    <a:pt x="35134" y="114151"/>
                  </a:lnTo>
                  <a:lnTo>
                    <a:pt x="61969" y="114296"/>
                  </a:lnTo>
                  <a:lnTo>
                    <a:pt x="68046" y="114300"/>
                  </a:lnTo>
                  <a:lnTo>
                    <a:pt x="65087" y="117334"/>
                  </a:lnTo>
                  <a:lnTo>
                    <a:pt x="63616" y="120517"/>
                  </a:lnTo>
                  <a:lnTo>
                    <a:pt x="63223" y="122254"/>
                  </a:lnTo>
                  <a:lnTo>
                    <a:pt x="59638" y="127734"/>
                  </a:lnTo>
                  <a:lnTo>
                    <a:pt x="45258" y="149096"/>
                  </a:lnTo>
                  <a:lnTo>
                    <a:pt x="41261" y="158476"/>
                  </a:lnTo>
                  <a:lnTo>
                    <a:pt x="39676" y="178185"/>
                  </a:lnTo>
                  <a:lnTo>
                    <a:pt x="40279" y="179750"/>
                  </a:lnTo>
                  <a:lnTo>
                    <a:pt x="41315" y="180793"/>
                  </a:lnTo>
                  <a:lnTo>
                    <a:pt x="44507" y="182468"/>
                  </a:lnTo>
                  <a:lnTo>
                    <a:pt x="51008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8" name="SMARTInkShape-283"/>
            <p:cNvSpPr/>
            <p:nvPr>
              <p:custDataLst>
                <p:tags r:id="rId36"/>
              </p:custDataLst>
            </p:nvPr>
          </p:nvSpPr>
          <p:spPr>
            <a:xfrm>
              <a:off x="5194935" y="3577831"/>
              <a:ext cx="124831" cy="85455"/>
            </a:xfrm>
            <a:custGeom>
              <a:avLst/>
              <a:gdLst/>
              <a:ahLst/>
              <a:cxnLst/>
              <a:rect l="0" t="0" r="0" b="0"/>
              <a:pathLst>
                <a:path w="124831" h="85455">
                  <a:moveTo>
                    <a:pt x="62865" y="11189"/>
                  </a:moveTo>
                  <a:lnTo>
                    <a:pt x="62865" y="11189"/>
                  </a:lnTo>
                  <a:lnTo>
                    <a:pt x="45602" y="30145"/>
                  </a:lnTo>
                  <a:lnTo>
                    <a:pt x="42493" y="36759"/>
                  </a:lnTo>
                  <a:lnTo>
                    <a:pt x="40102" y="61545"/>
                  </a:lnTo>
                  <a:lnTo>
                    <a:pt x="41741" y="67012"/>
                  </a:lnTo>
                  <a:lnTo>
                    <a:pt x="49759" y="77689"/>
                  </a:lnTo>
                  <a:lnTo>
                    <a:pt x="55313" y="82892"/>
                  </a:lnTo>
                  <a:lnTo>
                    <a:pt x="59085" y="84332"/>
                  </a:lnTo>
                  <a:lnTo>
                    <a:pt x="84714" y="85454"/>
                  </a:lnTo>
                  <a:lnTo>
                    <a:pt x="90144" y="83777"/>
                  </a:lnTo>
                  <a:lnTo>
                    <a:pt x="95309" y="81550"/>
                  </a:lnTo>
                  <a:lnTo>
                    <a:pt x="101838" y="80561"/>
                  </a:lnTo>
                  <a:lnTo>
                    <a:pt x="104722" y="79027"/>
                  </a:lnTo>
                  <a:lnTo>
                    <a:pt x="115947" y="66964"/>
                  </a:lnTo>
                  <a:lnTo>
                    <a:pt x="118207" y="61166"/>
                  </a:lnTo>
                  <a:lnTo>
                    <a:pt x="124830" y="38903"/>
                  </a:lnTo>
                  <a:lnTo>
                    <a:pt x="123636" y="32820"/>
                  </a:lnTo>
                  <a:lnTo>
                    <a:pt x="117697" y="18566"/>
                  </a:lnTo>
                  <a:lnTo>
                    <a:pt x="112423" y="12774"/>
                  </a:lnTo>
                  <a:lnTo>
                    <a:pt x="100620" y="5944"/>
                  </a:lnTo>
                  <a:lnTo>
                    <a:pt x="86752" y="1591"/>
                  </a:lnTo>
                  <a:lnTo>
                    <a:pt x="61613" y="0"/>
                  </a:lnTo>
                  <a:lnTo>
                    <a:pt x="35360" y="1500"/>
                  </a:lnTo>
                  <a:lnTo>
                    <a:pt x="9109" y="8275"/>
                  </a:lnTo>
                  <a:lnTo>
                    <a:pt x="0" y="111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9" name="SMARTInkShape-284"/>
            <p:cNvSpPr/>
            <p:nvPr>
              <p:custDataLst>
                <p:tags r:id="rId37"/>
              </p:custDataLst>
            </p:nvPr>
          </p:nvSpPr>
          <p:spPr>
            <a:xfrm>
              <a:off x="5137785" y="362902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0" name="SMARTInkShape-285"/>
            <p:cNvSpPr/>
            <p:nvPr>
              <p:custDataLst>
                <p:tags r:id="rId38"/>
              </p:custDataLst>
            </p:nvPr>
          </p:nvSpPr>
          <p:spPr>
            <a:xfrm>
              <a:off x="5114925" y="365188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1" name="SMARTInkShape-286"/>
            <p:cNvSpPr/>
            <p:nvPr>
              <p:custDataLst>
                <p:tags r:id="rId39"/>
              </p:custDataLst>
            </p:nvPr>
          </p:nvSpPr>
          <p:spPr>
            <a:xfrm>
              <a:off x="5103495" y="367474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2" name="SMARTInkShape-287"/>
            <p:cNvSpPr/>
            <p:nvPr>
              <p:custDataLst>
                <p:tags r:id="rId40"/>
              </p:custDataLst>
            </p:nvPr>
          </p:nvSpPr>
          <p:spPr>
            <a:xfrm>
              <a:off x="5029200" y="3657676"/>
              <a:ext cx="108561" cy="90756"/>
            </a:xfrm>
            <a:custGeom>
              <a:avLst/>
              <a:gdLst/>
              <a:ahLst/>
              <a:cxnLst/>
              <a:rect l="0" t="0" r="0" b="0"/>
              <a:pathLst>
                <a:path w="108561" h="90756">
                  <a:moveTo>
                    <a:pt x="68580" y="11354"/>
                  </a:moveTo>
                  <a:lnTo>
                    <a:pt x="68580" y="11354"/>
                  </a:lnTo>
                  <a:lnTo>
                    <a:pt x="68580" y="8320"/>
                  </a:lnTo>
                  <a:lnTo>
                    <a:pt x="67945" y="7427"/>
                  </a:lnTo>
                  <a:lnTo>
                    <a:pt x="66887" y="6831"/>
                  </a:lnTo>
                  <a:lnTo>
                    <a:pt x="65546" y="6433"/>
                  </a:lnTo>
                  <a:lnTo>
                    <a:pt x="64653" y="5534"/>
                  </a:lnTo>
                  <a:lnTo>
                    <a:pt x="63659" y="2840"/>
                  </a:lnTo>
                  <a:lnTo>
                    <a:pt x="62760" y="1868"/>
                  </a:lnTo>
                  <a:lnTo>
                    <a:pt x="60067" y="788"/>
                  </a:lnTo>
                  <a:lnTo>
                    <a:pt x="44531" y="0"/>
                  </a:lnTo>
                  <a:lnTo>
                    <a:pt x="40323" y="1651"/>
                  </a:lnTo>
                  <a:lnTo>
                    <a:pt x="20960" y="19004"/>
                  </a:lnTo>
                  <a:lnTo>
                    <a:pt x="15242" y="27732"/>
                  </a:lnTo>
                  <a:lnTo>
                    <a:pt x="8731" y="46520"/>
                  </a:lnTo>
                  <a:lnTo>
                    <a:pt x="8361" y="49403"/>
                  </a:lnTo>
                  <a:lnTo>
                    <a:pt x="9642" y="55993"/>
                  </a:lnTo>
                  <a:lnTo>
                    <a:pt x="13934" y="63809"/>
                  </a:lnTo>
                  <a:lnTo>
                    <a:pt x="30291" y="84423"/>
                  </a:lnTo>
                  <a:lnTo>
                    <a:pt x="36957" y="88279"/>
                  </a:lnTo>
                  <a:lnTo>
                    <a:pt x="51586" y="90755"/>
                  </a:lnTo>
                  <a:lnTo>
                    <a:pt x="70505" y="90649"/>
                  </a:lnTo>
                  <a:lnTo>
                    <a:pt x="81287" y="86778"/>
                  </a:lnTo>
                  <a:lnTo>
                    <a:pt x="96045" y="74893"/>
                  </a:lnTo>
                  <a:lnTo>
                    <a:pt x="99837" y="69650"/>
                  </a:lnTo>
                  <a:lnTo>
                    <a:pt x="107613" y="50315"/>
                  </a:lnTo>
                  <a:lnTo>
                    <a:pt x="108560" y="27411"/>
                  </a:lnTo>
                  <a:lnTo>
                    <a:pt x="107933" y="25868"/>
                  </a:lnTo>
                  <a:lnTo>
                    <a:pt x="106880" y="24840"/>
                  </a:lnTo>
                  <a:lnTo>
                    <a:pt x="94273" y="19127"/>
                  </a:lnTo>
                  <a:lnTo>
                    <a:pt x="76071" y="17340"/>
                  </a:lnTo>
                  <a:lnTo>
                    <a:pt x="61698" y="20183"/>
                  </a:lnTo>
                  <a:lnTo>
                    <a:pt x="40410" y="31395"/>
                  </a:lnTo>
                  <a:lnTo>
                    <a:pt x="13258" y="52608"/>
                  </a:lnTo>
                  <a:lnTo>
                    <a:pt x="1236" y="72034"/>
                  </a:lnTo>
                  <a:lnTo>
                    <a:pt x="0" y="799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3" name="SMARTInkShape-288"/>
            <p:cNvSpPr/>
            <p:nvPr>
              <p:custDataLst>
                <p:tags r:id="rId41"/>
              </p:custDataLst>
            </p:nvPr>
          </p:nvSpPr>
          <p:spPr>
            <a:xfrm>
              <a:off x="5127553" y="3697969"/>
              <a:ext cx="107259" cy="90320"/>
            </a:xfrm>
            <a:custGeom>
              <a:avLst/>
              <a:gdLst/>
              <a:ahLst/>
              <a:cxnLst/>
              <a:rect l="0" t="0" r="0" b="0"/>
              <a:pathLst>
                <a:path w="107259" h="90320">
                  <a:moveTo>
                    <a:pt x="38807" y="28211"/>
                  </a:moveTo>
                  <a:lnTo>
                    <a:pt x="38807" y="28211"/>
                  </a:lnTo>
                  <a:lnTo>
                    <a:pt x="35773" y="31244"/>
                  </a:lnTo>
                  <a:lnTo>
                    <a:pt x="32590" y="32734"/>
                  </a:lnTo>
                  <a:lnTo>
                    <a:pt x="30852" y="33132"/>
                  </a:lnTo>
                  <a:lnTo>
                    <a:pt x="25373" y="36725"/>
                  </a:lnTo>
                  <a:lnTo>
                    <a:pt x="6946" y="55038"/>
                  </a:lnTo>
                  <a:lnTo>
                    <a:pt x="1497" y="64382"/>
                  </a:lnTo>
                  <a:lnTo>
                    <a:pt x="0" y="69263"/>
                  </a:lnTo>
                  <a:lnTo>
                    <a:pt x="235" y="71454"/>
                  </a:lnTo>
                  <a:lnTo>
                    <a:pt x="2191" y="75582"/>
                  </a:lnTo>
                  <a:lnTo>
                    <a:pt x="12267" y="87243"/>
                  </a:lnTo>
                  <a:lnTo>
                    <a:pt x="16004" y="89373"/>
                  </a:lnTo>
                  <a:lnTo>
                    <a:pt x="21053" y="90319"/>
                  </a:lnTo>
                  <a:lnTo>
                    <a:pt x="33970" y="90217"/>
                  </a:lnTo>
                  <a:lnTo>
                    <a:pt x="61695" y="84601"/>
                  </a:lnTo>
                  <a:lnTo>
                    <a:pt x="90132" y="66757"/>
                  </a:lnTo>
                  <a:lnTo>
                    <a:pt x="99946" y="56354"/>
                  </a:lnTo>
                  <a:lnTo>
                    <a:pt x="104080" y="48974"/>
                  </a:lnTo>
                  <a:lnTo>
                    <a:pt x="106734" y="33888"/>
                  </a:lnTo>
                  <a:lnTo>
                    <a:pt x="107258" y="18679"/>
                  </a:lnTo>
                  <a:lnTo>
                    <a:pt x="105636" y="12756"/>
                  </a:lnTo>
                  <a:lnTo>
                    <a:pt x="99422" y="3780"/>
                  </a:lnTo>
                  <a:lnTo>
                    <a:pt x="94110" y="1478"/>
                  </a:lnTo>
                  <a:lnTo>
                    <a:pt x="80352" y="0"/>
                  </a:lnTo>
                  <a:lnTo>
                    <a:pt x="74628" y="1491"/>
                  </a:lnTo>
                  <a:lnTo>
                    <a:pt x="55952" y="110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4" name="SMARTInkShape-289"/>
            <p:cNvSpPr/>
            <p:nvPr>
              <p:custDataLst>
                <p:tags r:id="rId42"/>
              </p:custDataLst>
            </p:nvPr>
          </p:nvSpPr>
          <p:spPr>
            <a:xfrm>
              <a:off x="5172075" y="372618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5" name="SMARTInkShape-290"/>
            <p:cNvSpPr/>
            <p:nvPr>
              <p:custDataLst>
                <p:tags r:id="rId43"/>
              </p:custDataLst>
            </p:nvPr>
          </p:nvSpPr>
          <p:spPr>
            <a:xfrm>
              <a:off x="5257800" y="375475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6" name="SMARTInkShape-291"/>
            <p:cNvSpPr/>
            <p:nvPr>
              <p:custDataLst>
                <p:tags r:id="rId44"/>
              </p:custDataLst>
            </p:nvPr>
          </p:nvSpPr>
          <p:spPr>
            <a:xfrm>
              <a:off x="5224466" y="3766185"/>
              <a:ext cx="101648" cy="79911"/>
            </a:xfrm>
            <a:custGeom>
              <a:avLst/>
              <a:gdLst/>
              <a:ahLst/>
              <a:cxnLst/>
              <a:rect l="0" t="0" r="0" b="0"/>
              <a:pathLst>
                <a:path w="101648" h="79911">
                  <a:moveTo>
                    <a:pt x="27619" y="0"/>
                  </a:moveTo>
                  <a:lnTo>
                    <a:pt x="27619" y="0"/>
                  </a:lnTo>
                  <a:lnTo>
                    <a:pt x="22698" y="4920"/>
                  </a:lnTo>
                  <a:lnTo>
                    <a:pt x="16864" y="14048"/>
                  </a:lnTo>
                  <a:lnTo>
                    <a:pt x="8910" y="21237"/>
                  </a:lnTo>
                  <a:lnTo>
                    <a:pt x="1196" y="42102"/>
                  </a:lnTo>
                  <a:lnTo>
                    <a:pt x="0" y="49615"/>
                  </a:lnTo>
                  <a:lnTo>
                    <a:pt x="1162" y="55495"/>
                  </a:lnTo>
                  <a:lnTo>
                    <a:pt x="3693" y="62374"/>
                  </a:lnTo>
                  <a:lnTo>
                    <a:pt x="4049" y="64443"/>
                  </a:lnTo>
                  <a:lnTo>
                    <a:pt x="7830" y="68434"/>
                  </a:lnTo>
                  <a:lnTo>
                    <a:pt x="20286" y="77451"/>
                  </a:lnTo>
                  <a:lnTo>
                    <a:pt x="33767" y="79504"/>
                  </a:lnTo>
                  <a:lnTo>
                    <a:pt x="48660" y="79910"/>
                  </a:lnTo>
                  <a:lnTo>
                    <a:pt x="54539" y="78272"/>
                  </a:lnTo>
                  <a:lnTo>
                    <a:pt x="70064" y="70891"/>
                  </a:lnTo>
                  <a:lnTo>
                    <a:pt x="77386" y="69607"/>
                  </a:lnTo>
                  <a:lnTo>
                    <a:pt x="80482" y="67995"/>
                  </a:lnTo>
                  <a:lnTo>
                    <a:pt x="92075" y="55795"/>
                  </a:lnTo>
                  <a:lnTo>
                    <a:pt x="94366" y="51679"/>
                  </a:lnTo>
                  <a:lnTo>
                    <a:pt x="96019" y="47733"/>
                  </a:lnTo>
                  <a:lnTo>
                    <a:pt x="99885" y="41942"/>
                  </a:lnTo>
                  <a:lnTo>
                    <a:pt x="101313" y="36205"/>
                  </a:lnTo>
                  <a:lnTo>
                    <a:pt x="101647" y="32389"/>
                  </a:lnTo>
                  <a:lnTo>
                    <a:pt x="100102" y="28577"/>
                  </a:lnTo>
                  <a:lnTo>
                    <a:pt x="93936" y="20955"/>
                  </a:lnTo>
                  <a:lnTo>
                    <a:pt x="69773" y="6844"/>
                  </a:lnTo>
                  <a:lnTo>
                    <a:pt x="56194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14" name="SMARTInkShape-Group59"/>
          <p:cNvGrpSpPr/>
          <p:nvPr/>
        </p:nvGrpSpPr>
        <p:grpSpPr>
          <a:xfrm>
            <a:off x="1777553" y="2327165"/>
            <a:ext cx="667238" cy="324596"/>
            <a:chOff x="1777553" y="2327165"/>
            <a:chExt cx="667238" cy="324596"/>
          </a:xfrm>
        </p:grpSpPr>
        <p:sp>
          <p:nvSpPr>
            <p:cNvPr id="308" name="SMARTInkShape-292"/>
            <p:cNvSpPr/>
            <p:nvPr>
              <p:custDataLst>
                <p:tags r:id="rId19"/>
              </p:custDataLst>
            </p:nvPr>
          </p:nvSpPr>
          <p:spPr>
            <a:xfrm>
              <a:off x="2366010" y="2583180"/>
              <a:ext cx="11431" cy="11431"/>
            </a:xfrm>
            <a:custGeom>
              <a:avLst/>
              <a:gdLst/>
              <a:ahLst/>
              <a:cxnLst/>
              <a:rect l="0" t="0" r="0" b="0"/>
              <a:pathLst>
                <a:path w="11431" h="1143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4921" y="5480"/>
                  </a:lnTo>
                  <a:lnTo>
                    <a:pt x="11430" y="11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9" name="SMARTInkShape-293"/>
            <p:cNvSpPr/>
            <p:nvPr>
              <p:custDataLst>
                <p:tags r:id="rId20"/>
              </p:custDataLst>
            </p:nvPr>
          </p:nvSpPr>
          <p:spPr>
            <a:xfrm>
              <a:off x="2337435" y="2360295"/>
              <a:ext cx="107356" cy="200026"/>
            </a:xfrm>
            <a:custGeom>
              <a:avLst/>
              <a:gdLst/>
              <a:ahLst/>
              <a:cxnLst/>
              <a:rect l="0" t="0" r="0" b="0"/>
              <a:pathLst>
                <a:path w="107356" h="20002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4563" y="3293"/>
                  </a:lnTo>
                  <a:lnTo>
                    <a:pt x="6217" y="2830"/>
                  </a:lnTo>
                  <a:lnTo>
                    <a:pt x="7955" y="1887"/>
                  </a:lnTo>
                  <a:lnTo>
                    <a:pt x="23406" y="249"/>
                  </a:lnTo>
                  <a:lnTo>
                    <a:pt x="47461" y="22"/>
                  </a:lnTo>
                  <a:lnTo>
                    <a:pt x="69962" y="638"/>
                  </a:lnTo>
                  <a:lnTo>
                    <a:pt x="89466" y="7955"/>
                  </a:lnTo>
                  <a:lnTo>
                    <a:pt x="102359" y="17189"/>
                  </a:lnTo>
                  <a:lnTo>
                    <a:pt x="105818" y="20974"/>
                  </a:lnTo>
                  <a:lnTo>
                    <a:pt x="107355" y="24774"/>
                  </a:lnTo>
                  <a:lnTo>
                    <a:pt x="106345" y="30272"/>
                  </a:lnTo>
                  <a:lnTo>
                    <a:pt x="105187" y="33516"/>
                  </a:lnTo>
                  <a:lnTo>
                    <a:pt x="100513" y="38815"/>
                  </a:lnTo>
                  <a:lnTo>
                    <a:pt x="73880" y="63336"/>
                  </a:lnTo>
                  <a:lnTo>
                    <a:pt x="46875" y="85767"/>
                  </a:lnTo>
                  <a:lnTo>
                    <a:pt x="36326" y="97167"/>
                  </a:lnTo>
                  <a:lnTo>
                    <a:pt x="21074" y="123826"/>
                  </a:lnTo>
                  <a:lnTo>
                    <a:pt x="18309" y="135255"/>
                  </a:lnTo>
                  <a:lnTo>
                    <a:pt x="17490" y="146685"/>
                  </a:lnTo>
                  <a:lnTo>
                    <a:pt x="20281" y="158115"/>
                  </a:lnTo>
                  <a:lnTo>
                    <a:pt x="27548" y="173355"/>
                  </a:lnTo>
                  <a:lnTo>
                    <a:pt x="37020" y="184150"/>
                  </a:lnTo>
                  <a:lnTo>
                    <a:pt x="62865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0" name="SMARTInkShape-294"/>
            <p:cNvSpPr/>
            <p:nvPr>
              <p:custDataLst>
                <p:tags r:id="rId21"/>
              </p:custDataLst>
            </p:nvPr>
          </p:nvSpPr>
          <p:spPr>
            <a:xfrm>
              <a:off x="2092790" y="2463165"/>
              <a:ext cx="101771" cy="5716"/>
            </a:xfrm>
            <a:custGeom>
              <a:avLst/>
              <a:gdLst/>
              <a:ahLst/>
              <a:cxnLst/>
              <a:rect l="0" t="0" r="0" b="0"/>
              <a:pathLst>
                <a:path w="101771" h="5716">
                  <a:moveTo>
                    <a:pt x="16045" y="5715"/>
                  </a:moveTo>
                  <a:lnTo>
                    <a:pt x="16045" y="5715"/>
                  </a:lnTo>
                  <a:lnTo>
                    <a:pt x="0" y="5715"/>
                  </a:lnTo>
                  <a:lnTo>
                    <a:pt x="268" y="5080"/>
                  </a:lnTo>
                  <a:lnTo>
                    <a:pt x="2260" y="2681"/>
                  </a:lnTo>
                  <a:lnTo>
                    <a:pt x="5261" y="1192"/>
                  </a:lnTo>
                  <a:lnTo>
                    <a:pt x="25942" y="70"/>
                  </a:lnTo>
                  <a:lnTo>
                    <a:pt x="50886" y="9"/>
                  </a:lnTo>
                  <a:lnTo>
                    <a:pt x="77078" y="1"/>
                  </a:lnTo>
                  <a:lnTo>
                    <a:pt x="10177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1" name="SMARTInkShape-295"/>
            <p:cNvSpPr/>
            <p:nvPr>
              <p:custDataLst>
                <p:tags r:id="rId22"/>
              </p:custDataLst>
            </p:nvPr>
          </p:nvSpPr>
          <p:spPr>
            <a:xfrm>
              <a:off x="2080260" y="2514600"/>
              <a:ext cx="142876" cy="21976"/>
            </a:xfrm>
            <a:custGeom>
              <a:avLst/>
              <a:gdLst/>
              <a:ahLst/>
              <a:cxnLst/>
              <a:rect l="0" t="0" r="0" b="0"/>
              <a:pathLst>
                <a:path w="142876" h="21976">
                  <a:moveTo>
                    <a:pt x="0" y="0"/>
                  </a:moveTo>
                  <a:lnTo>
                    <a:pt x="0" y="0"/>
                  </a:lnTo>
                  <a:lnTo>
                    <a:pt x="3034" y="0"/>
                  </a:lnTo>
                  <a:lnTo>
                    <a:pt x="6217" y="1693"/>
                  </a:lnTo>
                  <a:lnTo>
                    <a:pt x="7955" y="3034"/>
                  </a:lnTo>
                  <a:lnTo>
                    <a:pt x="13272" y="4523"/>
                  </a:lnTo>
                  <a:lnTo>
                    <a:pt x="38975" y="7304"/>
                  </a:lnTo>
                  <a:lnTo>
                    <a:pt x="67410" y="14814"/>
                  </a:lnTo>
                  <a:lnTo>
                    <a:pt x="91209" y="18378"/>
                  </a:lnTo>
                  <a:lnTo>
                    <a:pt x="114254" y="21975"/>
                  </a:lnTo>
                  <a:lnTo>
                    <a:pt x="142875" y="17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2" name="SMARTInkShape-296"/>
            <p:cNvSpPr/>
            <p:nvPr>
              <p:custDataLst>
                <p:tags r:id="rId23"/>
              </p:custDataLst>
            </p:nvPr>
          </p:nvSpPr>
          <p:spPr>
            <a:xfrm>
              <a:off x="1777553" y="2327165"/>
              <a:ext cx="187478" cy="258579"/>
            </a:xfrm>
            <a:custGeom>
              <a:avLst/>
              <a:gdLst/>
              <a:ahLst/>
              <a:cxnLst/>
              <a:rect l="0" t="0" r="0" b="0"/>
              <a:pathLst>
                <a:path w="187478" h="258579">
                  <a:moveTo>
                    <a:pt x="34102" y="73135"/>
                  </a:moveTo>
                  <a:lnTo>
                    <a:pt x="34102" y="73135"/>
                  </a:lnTo>
                  <a:lnTo>
                    <a:pt x="31068" y="73135"/>
                  </a:lnTo>
                  <a:lnTo>
                    <a:pt x="30174" y="73770"/>
                  </a:lnTo>
                  <a:lnTo>
                    <a:pt x="29579" y="74828"/>
                  </a:lnTo>
                  <a:lnTo>
                    <a:pt x="17468" y="100591"/>
                  </a:lnTo>
                  <a:lnTo>
                    <a:pt x="7019" y="124592"/>
                  </a:lnTo>
                  <a:lnTo>
                    <a:pt x="1236" y="148093"/>
                  </a:lnTo>
                  <a:lnTo>
                    <a:pt x="0" y="176092"/>
                  </a:lnTo>
                  <a:lnTo>
                    <a:pt x="1530" y="200068"/>
                  </a:lnTo>
                  <a:lnTo>
                    <a:pt x="11393" y="227044"/>
                  </a:lnTo>
                  <a:lnTo>
                    <a:pt x="18892" y="239568"/>
                  </a:lnTo>
                  <a:lnTo>
                    <a:pt x="27620" y="249166"/>
                  </a:lnTo>
                  <a:lnTo>
                    <a:pt x="34608" y="252971"/>
                  </a:lnTo>
                  <a:lnTo>
                    <a:pt x="41312" y="255297"/>
                  </a:lnTo>
                  <a:lnTo>
                    <a:pt x="46408" y="258448"/>
                  </a:lnTo>
                  <a:lnTo>
                    <a:pt x="54176" y="258578"/>
                  </a:lnTo>
                  <a:lnTo>
                    <a:pt x="76280" y="255082"/>
                  </a:lnTo>
                  <a:lnTo>
                    <a:pt x="102968" y="243184"/>
                  </a:lnTo>
                  <a:lnTo>
                    <a:pt x="112546" y="235707"/>
                  </a:lnTo>
                  <a:lnTo>
                    <a:pt x="136883" y="213806"/>
                  </a:lnTo>
                  <a:lnTo>
                    <a:pt x="157665" y="187145"/>
                  </a:lnTo>
                  <a:lnTo>
                    <a:pt x="172419" y="158822"/>
                  </a:lnTo>
                  <a:lnTo>
                    <a:pt x="183697" y="135992"/>
                  </a:lnTo>
                  <a:lnTo>
                    <a:pt x="187477" y="109211"/>
                  </a:lnTo>
                  <a:lnTo>
                    <a:pt x="186530" y="84918"/>
                  </a:lnTo>
                  <a:lnTo>
                    <a:pt x="180416" y="64808"/>
                  </a:lnTo>
                  <a:lnTo>
                    <a:pt x="166690" y="40194"/>
                  </a:lnTo>
                  <a:lnTo>
                    <a:pt x="152279" y="15288"/>
                  </a:lnTo>
                  <a:lnTo>
                    <a:pt x="133696" y="1451"/>
                  </a:lnTo>
                  <a:lnTo>
                    <a:pt x="129589" y="0"/>
                  </a:lnTo>
                  <a:lnTo>
                    <a:pt x="123954" y="1049"/>
                  </a:lnTo>
                  <a:lnTo>
                    <a:pt x="115335" y="5209"/>
                  </a:lnTo>
                  <a:lnTo>
                    <a:pt x="106734" y="12304"/>
                  </a:lnTo>
                  <a:lnTo>
                    <a:pt x="95083" y="36491"/>
                  </a:lnTo>
                  <a:lnTo>
                    <a:pt x="92009" y="56654"/>
                  </a:lnTo>
                  <a:lnTo>
                    <a:pt x="91352" y="84652"/>
                  </a:lnTo>
                  <a:lnTo>
                    <a:pt x="95199" y="112005"/>
                  </a:lnTo>
                  <a:lnTo>
                    <a:pt x="97713" y="133688"/>
                  </a:lnTo>
                  <a:lnTo>
                    <a:pt x="105910" y="158403"/>
                  </a:lnTo>
                  <a:lnTo>
                    <a:pt x="108705" y="174957"/>
                  </a:lnTo>
                  <a:lnTo>
                    <a:pt x="114112" y="187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3" name="SMARTInkShape-297"/>
            <p:cNvSpPr/>
            <p:nvPr>
              <p:custDataLst>
                <p:tags r:id="rId24"/>
              </p:custDataLst>
            </p:nvPr>
          </p:nvSpPr>
          <p:spPr>
            <a:xfrm>
              <a:off x="1908810" y="2497455"/>
              <a:ext cx="102871" cy="154306"/>
            </a:xfrm>
            <a:custGeom>
              <a:avLst/>
              <a:gdLst/>
              <a:ahLst/>
              <a:cxnLst/>
              <a:rect l="0" t="0" r="0" b="0"/>
              <a:pathLst>
                <a:path w="102871" h="15430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4524" y="6217"/>
                  </a:lnTo>
                  <a:lnTo>
                    <a:pt x="4921" y="7954"/>
                  </a:lnTo>
                  <a:lnTo>
                    <a:pt x="5820" y="9113"/>
                  </a:lnTo>
                  <a:lnTo>
                    <a:pt x="8514" y="10400"/>
                  </a:lnTo>
                  <a:lnTo>
                    <a:pt x="9486" y="11378"/>
                  </a:lnTo>
                  <a:lnTo>
                    <a:pt x="19309" y="29758"/>
                  </a:lnTo>
                  <a:lnTo>
                    <a:pt x="36202" y="55561"/>
                  </a:lnTo>
                  <a:lnTo>
                    <a:pt x="50165" y="81933"/>
                  </a:lnTo>
                  <a:lnTo>
                    <a:pt x="66145" y="105411"/>
                  </a:lnTo>
                  <a:lnTo>
                    <a:pt x="76130" y="128746"/>
                  </a:lnTo>
                  <a:lnTo>
                    <a:pt x="81672" y="135114"/>
                  </a:lnTo>
                  <a:lnTo>
                    <a:pt x="87734" y="140695"/>
                  </a:lnTo>
                  <a:lnTo>
                    <a:pt x="95789" y="152262"/>
                  </a:lnTo>
                  <a:lnTo>
                    <a:pt x="96879" y="152943"/>
                  </a:lnTo>
                  <a:lnTo>
                    <a:pt x="102870" y="154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22" name="SMARTInkShape-Group60"/>
          <p:cNvGrpSpPr/>
          <p:nvPr/>
        </p:nvGrpSpPr>
        <p:grpSpPr>
          <a:xfrm>
            <a:off x="1772446" y="3194685"/>
            <a:ext cx="925035" cy="433640"/>
            <a:chOff x="1772446" y="3194685"/>
            <a:chExt cx="925035" cy="433640"/>
          </a:xfrm>
        </p:grpSpPr>
        <p:sp>
          <p:nvSpPr>
            <p:cNvPr id="315" name="SMARTInkShape-298"/>
            <p:cNvSpPr/>
            <p:nvPr>
              <p:custDataLst>
                <p:tags r:id="rId12"/>
              </p:custDataLst>
            </p:nvPr>
          </p:nvSpPr>
          <p:spPr>
            <a:xfrm>
              <a:off x="1772446" y="3194685"/>
              <a:ext cx="124935" cy="433640"/>
            </a:xfrm>
            <a:custGeom>
              <a:avLst/>
              <a:gdLst/>
              <a:ahLst/>
              <a:cxnLst/>
              <a:rect l="0" t="0" r="0" b="0"/>
              <a:pathLst>
                <a:path w="124935" h="433640">
                  <a:moveTo>
                    <a:pt x="124934" y="0"/>
                  </a:moveTo>
                  <a:lnTo>
                    <a:pt x="124934" y="0"/>
                  </a:lnTo>
                  <a:lnTo>
                    <a:pt x="99618" y="25951"/>
                  </a:lnTo>
                  <a:lnTo>
                    <a:pt x="82116" y="50729"/>
                  </a:lnTo>
                  <a:lnTo>
                    <a:pt x="66144" y="76624"/>
                  </a:lnTo>
                  <a:lnTo>
                    <a:pt x="56783" y="102013"/>
                  </a:lnTo>
                  <a:lnTo>
                    <a:pt x="45785" y="128594"/>
                  </a:lnTo>
                  <a:lnTo>
                    <a:pt x="35945" y="155012"/>
                  </a:lnTo>
                  <a:lnTo>
                    <a:pt x="29846" y="179773"/>
                  </a:lnTo>
                  <a:lnTo>
                    <a:pt x="24017" y="203479"/>
                  </a:lnTo>
                  <a:lnTo>
                    <a:pt x="18268" y="226589"/>
                  </a:lnTo>
                  <a:lnTo>
                    <a:pt x="13178" y="250159"/>
                  </a:lnTo>
                  <a:lnTo>
                    <a:pt x="10753" y="276333"/>
                  </a:lnTo>
                  <a:lnTo>
                    <a:pt x="6930" y="300457"/>
                  </a:lnTo>
                  <a:lnTo>
                    <a:pt x="5515" y="323692"/>
                  </a:lnTo>
                  <a:lnTo>
                    <a:pt x="5096" y="346663"/>
                  </a:lnTo>
                  <a:lnTo>
                    <a:pt x="4971" y="368921"/>
                  </a:lnTo>
                  <a:lnTo>
                    <a:pt x="3236" y="393830"/>
                  </a:lnTo>
                  <a:lnTo>
                    <a:pt x="0" y="414061"/>
                  </a:lnTo>
                  <a:lnTo>
                    <a:pt x="4195" y="431974"/>
                  </a:lnTo>
                  <a:lnTo>
                    <a:pt x="5071" y="432763"/>
                  </a:lnTo>
                  <a:lnTo>
                    <a:pt x="7738" y="433639"/>
                  </a:lnTo>
                  <a:lnTo>
                    <a:pt x="9339" y="433238"/>
                  </a:lnTo>
                  <a:lnTo>
                    <a:pt x="12810" y="431098"/>
                  </a:lnTo>
                  <a:lnTo>
                    <a:pt x="22100" y="416517"/>
                  </a:lnTo>
                  <a:lnTo>
                    <a:pt x="32864" y="392858"/>
                  </a:lnTo>
                  <a:lnTo>
                    <a:pt x="49950" y="365092"/>
                  </a:lnTo>
                  <a:lnTo>
                    <a:pt x="61865" y="342702"/>
                  </a:lnTo>
                  <a:lnTo>
                    <a:pt x="75864" y="316949"/>
                  </a:lnTo>
                  <a:lnTo>
                    <a:pt x="84929" y="302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6" name="SMARTInkShape-299"/>
            <p:cNvSpPr/>
            <p:nvPr>
              <p:custDataLst>
                <p:tags r:id="rId13"/>
              </p:custDataLst>
            </p:nvPr>
          </p:nvSpPr>
          <p:spPr>
            <a:xfrm>
              <a:off x="1925955" y="3277346"/>
              <a:ext cx="97054" cy="191308"/>
            </a:xfrm>
            <a:custGeom>
              <a:avLst/>
              <a:gdLst/>
              <a:ahLst/>
              <a:cxnLst/>
              <a:rect l="0" t="0" r="0" b="0"/>
              <a:pathLst>
                <a:path w="97054" h="191308">
                  <a:moveTo>
                    <a:pt x="0" y="88789"/>
                  </a:moveTo>
                  <a:lnTo>
                    <a:pt x="0" y="88789"/>
                  </a:lnTo>
                  <a:lnTo>
                    <a:pt x="3034" y="88789"/>
                  </a:lnTo>
                  <a:lnTo>
                    <a:pt x="3928" y="88154"/>
                  </a:lnTo>
                  <a:lnTo>
                    <a:pt x="4523" y="87096"/>
                  </a:lnTo>
                  <a:lnTo>
                    <a:pt x="4921" y="85755"/>
                  </a:lnTo>
                  <a:lnTo>
                    <a:pt x="5820" y="84861"/>
                  </a:lnTo>
                  <a:lnTo>
                    <a:pt x="8514" y="83868"/>
                  </a:lnTo>
                  <a:lnTo>
                    <a:pt x="11827" y="80041"/>
                  </a:lnTo>
                  <a:lnTo>
                    <a:pt x="16052" y="74741"/>
                  </a:lnTo>
                  <a:lnTo>
                    <a:pt x="35799" y="57661"/>
                  </a:lnTo>
                  <a:lnTo>
                    <a:pt x="57517" y="31601"/>
                  </a:lnTo>
                  <a:lnTo>
                    <a:pt x="85233" y="8926"/>
                  </a:lnTo>
                  <a:lnTo>
                    <a:pt x="89316" y="5669"/>
                  </a:lnTo>
                  <a:lnTo>
                    <a:pt x="93248" y="4222"/>
                  </a:lnTo>
                  <a:lnTo>
                    <a:pt x="94550" y="3201"/>
                  </a:lnTo>
                  <a:lnTo>
                    <a:pt x="96383" y="0"/>
                  </a:lnTo>
                  <a:lnTo>
                    <a:pt x="96640" y="386"/>
                  </a:lnTo>
                  <a:lnTo>
                    <a:pt x="97053" y="2535"/>
                  </a:lnTo>
                  <a:lnTo>
                    <a:pt x="89192" y="14006"/>
                  </a:lnTo>
                  <a:lnTo>
                    <a:pt x="82995" y="40494"/>
                  </a:lnTo>
                  <a:lnTo>
                    <a:pt x="69663" y="68036"/>
                  </a:lnTo>
                  <a:lnTo>
                    <a:pt x="61174" y="93791"/>
                  </a:lnTo>
                  <a:lnTo>
                    <a:pt x="53382" y="120516"/>
                  </a:lnTo>
                  <a:lnTo>
                    <a:pt x="43821" y="146479"/>
                  </a:lnTo>
                  <a:lnTo>
                    <a:pt x="35419" y="174209"/>
                  </a:lnTo>
                  <a:lnTo>
                    <a:pt x="33099" y="179247"/>
                  </a:lnTo>
                  <a:lnTo>
                    <a:pt x="30586" y="183602"/>
                  </a:lnTo>
                  <a:lnTo>
                    <a:pt x="29469" y="187655"/>
                  </a:lnTo>
                  <a:lnTo>
                    <a:pt x="29806" y="188990"/>
                  </a:lnTo>
                  <a:lnTo>
                    <a:pt x="30665" y="189879"/>
                  </a:lnTo>
                  <a:lnTo>
                    <a:pt x="33574" y="191307"/>
                  </a:lnTo>
                  <a:lnTo>
                    <a:pt x="39148" y="186707"/>
                  </a:lnTo>
                  <a:lnTo>
                    <a:pt x="45720" y="1745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7" name="SMARTInkShape-300"/>
            <p:cNvSpPr/>
            <p:nvPr>
              <p:custDataLst>
                <p:tags r:id="rId14"/>
              </p:custDataLst>
            </p:nvPr>
          </p:nvSpPr>
          <p:spPr>
            <a:xfrm>
              <a:off x="2060642" y="3309055"/>
              <a:ext cx="99266" cy="196777"/>
            </a:xfrm>
            <a:custGeom>
              <a:avLst/>
              <a:gdLst/>
              <a:ahLst/>
              <a:cxnLst/>
              <a:rect l="0" t="0" r="0" b="0"/>
              <a:pathLst>
                <a:path w="99266" h="196777">
                  <a:moveTo>
                    <a:pt x="2473" y="5645"/>
                  </a:moveTo>
                  <a:lnTo>
                    <a:pt x="2473" y="5645"/>
                  </a:lnTo>
                  <a:lnTo>
                    <a:pt x="12873" y="5645"/>
                  </a:lnTo>
                  <a:lnTo>
                    <a:pt x="26201" y="1121"/>
                  </a:lnTo>
                  <a:lnTo>
                    <a:pt x="52054" y="0"/>
                  </a:lnTo>
                  <a:lnTo>
                    <a:pt x="67253" y="579"/>
                  </a:lnTo>
                  <a:lnTo>
                    <a:pt x="85541" y="5752"/>
                  </a:lnTo>
                  <a:lnTo>
                    <a:pt x="89769" y="8444"/>
                  </a:lnTo>
                  <a:lnTo>
                    <a:pt x="92071" y="11757"/>
                  </a:lnTo>
                  <a:lnTo>
                    <a:pt x="93094" y="15981"/>
                  </a:lnTo>
                  <a:lnTo>
                    <a:pt x="93549" y="22092"/>
                  </a:lnTo>
                  <a:lnTo>
                    <a:pt x="92401" y="24865"/>
                  </a:lnTo>
                  <a:lnTo>
                    <a:pt x="68480" y="52813"/>
                  </a:lnTo>
                  <a:lnTo>
                    <a:pt x="40661" y="75551"/>
                  </a:lnTo>
                  <a:lnTo>
                    <a:pt x="34179" y="79275"/>
                  </a:lnTo>
                  <a:lnTo>
                    <a:pt x="31460" y="84689"/>
                  </a:lnTo>
                  <a:lnTo>
                    <a:pt x="31170" y="88403"/>
                  </a:lnTo>
                  <a:lnTo>
                    <a:pt x="31764" y="89392"/>
                  </a:lnTo>
                  <a:lnTo>
                    <a:pt x="32796" y="90051"/>
                  </a:lnTo>
                  <a:lnTo>
                    <a:pt x="36270" y="90784"/>
                  </a:lnTo>
                  <a:lnTo>
                    <a:pt x="44731" y="91831"/>
                  </a:lnTo>
                  <a:lnTo>
                    <a:pt x="52177" y="95246"/>
                  </a:lnTo>
                  <a:lnTo>
                    <a:pt x="73141" y="101486"/>
                  </a:lnTo>
                  <a:lnTo>
                    <a:pt x="91271" y="109084"/>
                  </a:lnTo>
                  <a:lnTo>
                    <a:pt x="95491" y="114271"/>
                  </a:lnTo>
                  <a:lnTo>
                    <a:pt x="97789" y="119117"/>
                  </a:lnTo>
                  <a:lnTo>
                    <a:pt x="99265" y="127402"/>
                  </a:lnTo>
                  <a:lnTo>
                    <a:pt x="94994" y="139715"/>
                  </a:lnTo>
                  <a:lnTo>
                    <a:pt x="91642" y="146935"/>
                  </a:lnTo>
                  <a:lnTo>
                    <a:pt x="86342" y="152684"/>
                  </a:lnTo>
                  <a:lnTo>
                    <a:pt x="58385" y="172400"/>
                  </a:lnTo>
                  <a:lnTo>
                    <a:pt x="33179" y="184637"/>
                  </a:lnTo>
                  <a:lnTo>
                    <a:pt x="10859" y="196776"/>
                  </a:lnTo>
                  <a:lnTo>
                    <a:pt x="8699" y="196565"/>
                  </a:lnTo>
                  <a:lnTo>
                    <a:pt x="2624" y="194929"/>
                  </a:lnTo>
                  <a:lnTo>
                    <a:pt x="669" y="194699"/>
                  </a:lnTo>
                  <a:lnTo>
                    <a:pt x="0" y="193276"/>
                  </a:lnTo>
                  <a:lnTo>
                    <a:pt x="2022" y="181405"/>
                  </a:lnTo>
                  <a:lnTo>
                    <a:pt x="12275" y="162711"/>
                  </a:lnTo>
                  <a:lnTo>
                    <a:pt x="19618" y="1542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8" name="SMARTInkShape-301"/>
            <p:cNvSpPr/>
            <p:nvPr>
              <p:custDataLst>
                <p:tags r:id="rId15"/>
              </p:custDataLst>
            </p:nvPr>
          </p:nvSpPr>
          <p:spPr>
            <a:xfrm>
              <a:off x="2160270" y="338899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9" name="SMARTInkShape-302"/>
            <p:cNvSpPr/>
            <p:nvPr>
              <p:custDataLst>
                <p:tags r:id="rId16"/>
              </p:custDataLst>
            </p:nvPr>
          </p:nvSpPr>
          <p:spPr>
            <a:xfrm>
              <a:off x="2183130" y="3355069"/>
              <a:ext cx="95934" cy="125003"/>
            </a:xfrm>
            <a:custGeom>
              <a:avLst/>
              <a:gdLst/>
              <a:ahLst/>
              <a:cxnLst/>
              <a:rect l="0" t="0" r="0" b="0"/>
              <a:pathLst>
                <a:path w="95934" h="125003">
                  <a:moveTo>
                    <a:pt x="34290" y="11066"/>
                  </a:moveTo>
                  <a:lnTo>
                    <a:pt x="34290" y="11066"/>
                  </a:lnTo>
                  <a:lnTo>
                    <a:pt x="37324" y="11066"/>
                  </a:lnTo>
                  <a:lnTo>
                    <a:pt x="37583" y="11701"/>
                  </a:lnTo>
                  <a:lnTo>
                    <a:pt x="35128" y="17283"/>
                  </a:lnTo>
                  <a:lnTo>
                    <a:pt x="34849" y="19020"/>
                  </a:lnTo>
                  <a:lnTo>
                    <a:pt x="32845" y="22644"/>
                  </a:lnTo>
                  <a:lnTo>
                    <a:pt x="24575" y="33311"/>
                  </a:lnTo>
                  <a:lnTo>
                    <a:pt x="13953" y="59021"/>
                  </a:lnTo>
                  <a:lnTo>
                    <a:pt x="7724" y="86710"/>
                  </a:lnTo>
                  <a:lnTo>
                    <a:pt x="6608" y="94639"/>
                  </a:lnTo>
                  <a:lnTo>
                    <a:pt x="9013" y="106243"/>
                  </a:lnTo>
                  <a:lnTo>
                    <a:pt x="13748" y="114691"/>
                  </a:lnTo>
                  <a:lnTo>
                    <a:pt x="19172" y="121215"/>
                  </a:lnTo>
                  <a:lnTo>
                    <a:pt x="22914" y="123521"/>
                  </a:lnTo>
                  <a:lnTo>
                    <a:pt x="30491" y="125002"/>
                  </a:lnTo>
                  <a:lnTo>
                    <a:pt x="42665" y="120731"/>
                  </a:lnTo>
                  <a:lnTo>
                    <a:pt x="49865" y="117380"/>
                  </a:lnTo>
                  <a:lnTo>
                    <a:pt x="55606" y="112079"/>
                  </a:lnTo>
                  <a:lnTo>
                    <a:pt x="78349" y="84123"/>
                  </a:lnTo>
                  <a:lnTo>
                    <a:pt x="93032" y="55882"/>
                  </a:lnTo>
                  <a:lnTo>
                    <a:pt x="95933" y="42407"/>
                  </a:lnTo>
                  <a:lnTo>
                    <a:pt x="94919" y="34309"/>
                  </a:lnTo>
                  <a:lnTo>
                    <a:pt x="87335" y="15561"/>
                  </a:lnTo>
                  <a:lnTo>
                    <a:pt x="83689" y="10312"/>
                  </a:lnTo>
                  <a:lnTo>
                    <a:pt x="75032" y="3787"/>
                  </a:lnTo>
                  <a:lnTo>
                    <a:pt x="64424" y="866"/>
                  </a:lnTo>
                  <a:lnTo>
                    <a:pt x="53238" y="0"/>
                  </a:lnTo>
                  <a:lnTo>
                    <a:pt x="45674" y="3185"/>
                  </a:lnTo>
                  <a:lnTo>
                    <a:pt x="19047" y="21593"/>
                  </a:lnTo>
                  <a:lnTo>
                    <a:pt x="10653" y="32318"/>
                  </a:lnTo>
                  <a:lnTo>
                    <a:pt x="2763" y="51247"/>
                  </a:lnTo>
                  <a:lnTo>
                    <a:pt x="0" y="7964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0" name="SMARTInkShape-303"/>
            <p:cNvSpPr/>
            <p:nvPr>
              <p:custDataLst>
                <p:tags r:id="rId17"/>
              </p:custDataLst>
            </p:nvPr>
          </p:nvSpPr>
          <p:spPr>
            <a:xfrm>
              <a:off x="2309143" y="3367217"/>
              <a:ext cx="124283" cy="118750"/>
            </a:xfrm>
            <a:custGeom>
              <a:avLst/>
              <a:gdLst/>
              <a:ahLst/>
              <a:cxnLst/>
              <a:rect l="0" t="0" r="0" b="0"/>
              <a:pathLst>
                <a:path w="124283" h="118750">
                  <a:moveTo>
                    <a:pt x="28292" y="38923"/>
                  </a:moveTo>
                  <a:lnTo>
                    <a:pt x="28292" y="38923"/>
                  </a:lnTo>
                  <a:lnTo>
                    <a:pt x="25258" y="41957"/>
                  </a:lnTo>
                  <a:lnTo>
                    <a:pt x="23768" y="45139"/>
                  </a:lnTo>
                  <a:lnTo>
                    <a:pt x="23371" y="46877"/>
                  </a:lnTo>
                  <a:lnTo>
                    <a:pt x="8199" y="72536"/>
                  </a:lnTo>
                  <a:lnTo>
                    <a:pt x="355" y="99739"/>
                  </a:lnTo>
                  <a:lnTo>
                    <a:pt x="0" y="106381"/>
                  </a:lnTo>
                  <a:lnTo>
                    <a:pt x="1537" y="111872"/>
                  </a:lnTo>
                  <a:lnTo>
                    <a:pt x="2835" y="114226"/>
                  </a:lnTo>
                  <a:lnTo>
                    <a:pt x="4336" y="115795"/>
                  </a:lnTo>
                  <a:lnTo>
                    <a:pt x="7697" y="117539"/>
                  </a:lnTo>
                  <a:lnTo>
                    <a:pt x="18603" y="118749"/>
                  </a:lnTo>
                  <a:lnTo>
                    <a:pt x="25256" y="118216"/>
                  </a:lnTo>
                  <a:lnTo>
                    <a:pt x="51338" y="112470"/>
                  </a:lnTo>
                  <a:lnTo>
                    <a:pt x="76401" y="97696"/>
                  </a:lnTo>
                  <a:lnTo>
                    <a:pt x="99868" y="80545"/>
                  </a:lnTo>
                  <a:lnTo>
                    <a:pt x="108837" y="69317"/>
                  </a:lnTo>
                  <a:lnTo>
                    <a:pt x="122827" y="41470"/>
                  </a:lnTo>
                  <a:lnTo>
                    <a:pt x="124282" y="34552"/>
                  </a:lnTo>
                  <a:lnTo>
                    <a:pt x="123236" y="28937"/>
                  </a:lnTo>
                  <a:lnTo>
                    <a:pt x="115631" y="14866"/>
                  </a:lnTo>
                  <a:lnTo>
                    <a:pt x="106551" y="9547"/>
                  </a:lnTo>
                  <a:lnTo>
                    <a:pt x="85094" y="1353"/>
                  </a:lnTo>
                  <a:lnTo>
                    <a:pt x="76609" y="0"/>
                  </a:lnTo>
                  <a:lnTo>
                    <a:pt x="68605" y="1092"/>
                  </a:lnTo>
                  <a:lnTo>
                    <a:pt x="49923" y="8729"/>
                  </a:lnTo>
                  <a:lnTo>
                    <a:pt x="32203" y="23694"/>
                  </a:lnTo>
                  <a:lnTo>
                    <a:pt x="30030" y="29191"/>
                  </a:lnTo>
                  <a:lnTo>
                    <a:pt x="28292" y="503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1" name="SMARTInkShape-304"/>
            <p:cNvSpPr/>
            <p:nvPr>
              <p:custDataLst>
                <p:tags r:id="rId18"/>
              </p:custDataLst>
            </p:nvPr>
          </p:nvSpPr>
          <p:spPr>
            <a:xfrm>
              <a:off x="2520315" y="3423285"/>
              <a:ext cx="177166" cy="51436"/>
            </a:xfrm>
            <a:custGeom>
              <a:avLst/>
              <a:gdLst/>
              <a:ahLst/>
              <a:cxnLst/>
              <a:rect l="0" t="0" r="0" b="0"/>
              <a:pathLst>
                <a:path w="177166" h="51436">
                  <a:moveTo>
                    <a:pt x="0" y="0"/>
                  </a:moveTo>
                  <a:lnTo>
                    <a:pt x="0" y="0"/>
                  </a:lnTo>
                  <a:lnTo>
                    <a:pt x="0" y="4920"/>
                  </a:lnTo>
                  <a:lnTo>
                    <a:pt x="635" y="5186"/>
                  </a:lnTo>
                  <a:lnTo>
                    <a:pt x="3034" y="5479"/>
                  </a:lnTo>
                  <a:lnTo>
                    <a:pt x="3927" y="6193"/>
                  </a:lnTo>
                  <a:lnTo>
                    <a:pt x="4921" y="8679"/>
                  </a:lnTo>
                  <a:lnTo>
                    <a:pt x="6456" y="9596"/>
                  </a:lnTo>
                  <a:lnTo>
                    <a:pt x="32563" y="16279"/>
                  </a:lnTo>
                  <a:lnTo>
                    <a:pt x="58294" y="20103"/>
                  </a:lnTo>
                  <a:lnTo>
                    <a:pt x="86620" y="27538"/>
                  </a:lnTo>
                  <a:lnTo>
                    <a:pt x="112725" y="30132"/>
                  </a:lnTo>
                  <a:lnTo>
                    <a:pt x="137070" y="37670"/>
                  </a:lnTo>
                  <a:lnTo>
                    <a:pt x="149269" y="39948"/>
                  </a:lnTo>
                  <a:lnTo>
                    <a:pt x="161513" y="44834"/>
                  </a:lnTo>
                  <a:lnTo>
                    <a:pt x="169463" y="46180"/>
                  </a:lnTo>
                  <a:lnTo>
                    <a:pt x="177165" y="51435"/>
                  </a:lnTo>
                  <a:lnTo>
                    <a:pt x="177165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29" name="SMARTInkShape-Group61"/>
          <p:cNvGrpSpPr/>
          <p:nvPr/>
        </p:nvGrpSpPr>
        <p:grpSpPr>
          <a:xfrm>
            <a:off x="2834662" y="3252629"/>
            <a:ext cx="542904" cy="379569"/>
            <a:chOff x="2834662" y="3252629"/>
            <a:chExt cx="542904" cy="379569"/>
          </a:xfrm>
        </p:grpSpPr>
        <p:sp>
          <p:nvSpPr>
            <p:cNvPr id="323" name="SMARTInkShape-305"/>
            <p:cNvSpPr/>
            <p:nvPr>
              <p:custDataLst>
                <p:tags r:id="rId6"/>
              </p:custDataLst>
            </p:nvPr>
          </p:nvSpPr>
          <p:spPr>
            <a:xfrm>
              <a:off x="2834662" y="3257550"/>
              <a:ext cx="165714" cy="239595"/>
            </a:xfrm>
            <a:custGeom>
              <a:avLst/>
              <a:gdLst/>
              <a:ahLst/>
              <a:cxnLst/>
              <a:rect l="0" t="0" r="0" b="0"/>
              <a:pathLst>
                <a:path w="165714" h="239595">
                  <a:moveTo>
                    <a:pt x="17123" y="0"/>
                  </a:moveTo>
                  <a:lnTo>
                    <a:pt x="17123" y="0"/>
                  </a:lnTo>
                  <a:lnTo>
                    <a:pt x="11478" y="0"/>
                  </a:lnTo>
                  <a:lnTo>
                    <a:pt x="8395" y="3034"/>
                  </a:lnTo>
                  <a:lnTo>
                    <a:pt x="6894" y="6217"/>
                  </a:lnTo>
                  <a:lnTo>
                    <a:pt x="6494" y="7955"/>
                  </a:lnTo>
                  <a:lnTo>
                    <a:pt x="1924" y="15941"/>
                  </a:lnTo>
                  <a:lnTo>
                    <a:pt x="0" y="41841"/>
                  </a:lnTo>
                  <a:lnTo>
                    <a:pt x="3375" y="47382"/>
                  </a:lnTo>
                  <a:lnTo>
                    <a:pt x="18892" y="64532"/>
                  </a:lnTo>
                  <a:lnTo>
                    <a:pt x="22778" y="66781"/>
                  </a:lnTo>
                  <a:lnTo>
                    <a:pt x="26621" y="68416"/>
                  </a:lnTo>
                  <a:lnTo>
                    <a:pt x="30446" y="71259"/>
                  </a:lnTo>
                  <a:lnTo>
                    <a:pt x="35956" y="72946"/>
                  </a:lnTo>
                  <a:lnTo>
                    <a:pt x="61521" y="74242"/>
                  </a:lnTo>
                  <a:lnTo>
                    <a:pt x="74940" y="73644"/>
                  </a:lnTo>
                  <a:lnTo>
                    <a:pt x="101082" y="67239"/>
                  </a:lnTo>
                  <a:lnTo>
                    <a:pt x="113153" y="57661"/>
                  </a:lnTo>
                  <a:lnTo>
                    <a:pt x="116953" y="52509"/>
                  </a:lnTo>
                  <a:lnTo>
                    <a:pt x="117966" y="50246"/>
                  </a:lnTo>
                  <a:lnTo>
                    <a:pt x="119277" y="48737"/>
                  </a:lnTo>
                  <a:lnTo>
                    <a:pt x="123520" y="45979"/>
                  </a:lnTo>
                  <a:lnTo>
                    <a:pt x="125701" y="40029"/>
                  </a:lnTo>
                  <a:lnTo>
                    <a:pt x="115960" y="50389"/>
                  </a:lnTo>
                  <a:lnTo>
                    <a:pt x="96618" y="76150"/>
                  </a:lnTo>
                  <a:lnTo>
                    <a:pt x="81943" y="103749"/>
                  </a:lnTo>
                  <a:lnTo>
                    <a:pt x="69885" y="130302"/>
                  </a:lnTo>
                  <a:lnTo>
                    <a:pt x="61200" y="154079"/>
                  </a:lnTo>
                  <a:lnTo>
                    <a:pt x="54005" y="177120"/>
                  </a:lnTo>
                  <a:lnTo>
                    <a:pt x="48721" y="202700"/>
                  </a:lnTo>
                  <a:lnTo>
                    <a:pt x="45875" y="229803"/>
                  </a:lnTo>
                  <a:lnTo>
                    <a:pt x="45721" y="238558"/>
                  </a:lnTo>
                  <a:lnTo>
                    <a:pt x="45079" y="239049"/>
                  </a:lnTo>
                  <a:lnTo>
                    <a:pt x="42671" y="239594"/>
                  </a:lnTo>
                  <a:lnTo>
                    <a:pt x="41775" y="239104"/>
                  </a:lnTo>
                  <a:lnTo>
                    <a:pt x="41178" y="238142"/>
                  </a:lnTo>
                  <a:lnTo>
                    <a:pt x="40337" y="233755"/>
                  </a:lnTo>
                  <a:lnTo>
                    <a:pt x="40219" y="232037"/>
                  </a:lnTo>
                  <a:lnTo>
                    <a:pt x="38395" y="228434"/>
                  </a:lnTo>
                  <a:lnTo>
                    <a:pt x="37019" y="226585"/>
                  </a:lnTo>
                  <a:lnTo>
                    <a:pt x="35491" y="221142"/>
                  </a:lnTo>
                  <a:lnTo>
                    <a:pt x="34340" y="196113"/>
                  </a:lnTo>
                  <a:lnTo>
                    <a:pt x="33647" y="181590"/>
                  </a:lnTo>
                  <a:lnTo>
                    <a:pt x="29349" y="169876"/>
                  </a:lnTo>
                  <a:lnTo>
                    <a:pt x="28559" y="160122"/>
                  </a:lnTo>
                  <a:lnTo>
                    <a:pt x="33474" y="164950"/>
                  </a:lnTo>
                  <a:lnTo>
                    <a:pt x="42601" y="166215"/>
                  </a:lnTo>
                  <a:lnTo>
                    <a:pt x="49790" y="169617"/>
                  </a:lnTo>
                  <a:lnTo>
                    <a:pt x="78168" y="174412"/>
                  </a:lnTo>
                  <a:lnTo>
                    <a:pt x="97144" y="181326"/>
                  </a:lnTo>
                  <a:lnTo>
                    <a:pt x="112375" y="182573"/>
                  </a:lnTo>
                  <a:lnTo>
                    <a:pt x="135116" y="177042"/>
                  </a:lnTo>
                  <a:lnTo>
                    <a:pt x="145288" y="172119"/>
                  </a:lnTo>
                  <a:lnTo>
                    <a:pt x="165713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4" name="SMARTInkShape-306"/>
            <p:cNvSpPr/>
            <p:nvPr>
              <p:custDataLst>
                <p:tags r:id="rId7"/>
              </p:custDataLst>
            </p:nvPr>
          </p:nvSpPr>
          <p:spPr>
            <a:xfrm>
              <a:off x="2971908" y="3320415"/>
              <a:ext cx="140295" cy="205132"/>
            </a:xfrm>
            <a:custGeom>
              <a:avLst/>
              <a:gdLst/>
              <a:ahLst/>
              <a:cxnLst/>
              <a:rect l="0" t="0" r="0" b="0"/>
              <a:pathLst>
                <a:path w="140295" h="205132">
                  <a:moveTo>
                    <a:pt x="125622" y="0"/>
                  </a:moveTo>
                  <a:lnTo>
                    <a:pt x="125622" y="0"/>
                  </a:lnTo>
                  <a:lnTo>
                    <a:pt x="140294" y="0"/>
                  </a:lnTo>
                  <a:lnTo>
                    <a:pt x="134067" y="0"/>
                  </a:lnTo>
                  <a:lnTo>
                    <a:pt x="130857" y="1693"/>
                  </a:lnTo>
                  <a:lnTo>
                    <a:pt x="129112" y="3034"/>
                  </a:lnTo>
                  <a:lnTo>
                    <a:pt x="123786" y="4523"/>
                  </a:lnTo>
                  <a:lnTo>
                    <a:pt x="120589" y="4920"/>
                  </a:lnTo>
                  <a:lnTo>
                    <a:pt x="113648" y="8748"/>
                  </a:lnTo>
                  <a:lnTo>
                    <a:pt x="89591" y="24318"/>
                  </a:lnTo>
                  <a:lnTo>
                    <a:pt x="61413" y="47541"/>
                  </a:lnTo>
                  <a:lnTo>
                    <a:pt x="38568" y="75170"/>
                  </a:lnTo>
                  <a:lnTo>
                    <a:pt x="22866" y="101726"/>
                  </a:lnTo>
                  <a:lnTo>
                    <a:pt x="13049" y="121369"/>
                  </a:lnTo>
                  <a:lnTo>
                    <a:pt x="4043" y="147728"/>
                  </a:lnTo>
                  <a:lnTo>
                    <a:pt x="439" y="175358"/>
                  </a:lnTo>
                  <a:lnTo>
                    <a:pt x="0" y="189014"/>
                  </a:lnTo>
                  <a:lnTo>
                    <a:pt x="2958" y="198809"/>
                  </a:lnTo>
                  <a:lnTo>
                    <a:pt x="5111" y="201119"/>
                  </a:lnTo>
                  <a:lnTo>
                    <a:pt x="10890" y="203686"/>
                  </a:lnTo>
                  <a:lnTo>
                    <a:pt x="18250" y="205131"/>
                  </a:lnTo>
                  <a:lnTo>
                    <a:pt x="35232" y="200766"/>
                  </a:lnTo>
                  <a:lnTo>
                    <a:pt x="39517" y="196968"/>
                  </a:lnTo>
                  <a:lnTo>
                    <a:pt x="60213" y="172750"/>
                  </a:lnTo>
                  <a:lnTo>
                    <a:pt x="62658" y="155670"/>
                  </a:lnTo>
                  <a:lnTo>
                    <a:pt x="57828" y="149504"/>
                  </a:lnTo>
                  <a:lnTo>
                    <a:pt x="54241" y="145827"/>
                  </a:lnTo>
                  <a:lnTo>
                    <a:pt x="52635" y="145478"/>
                  </a:lnTo>
                  <a:lnTo>
                    <a:pt x="50929" y="145880"/>
                  </a:lnTo>
                  <a:lnTo>
                    <a:pt x="47340" y="147386"/>
                  </a:lnTo>
                  <a:lnTo>
                    <a:pt x="41750" y="148868"/>
                  </a:lnTo>
                  <a:lnTo>
                    <a:pt x="36072" y="152412"/>
                  </a:lnTo>
                  <a:lnTo>
                    <a:pt x="30367" y="154379"/>
                  </a:lnTo>
                  <a:lnTo>
                    <a:pt x="26560" y="157089"/>
                  </a:lnTo>
                  <a:lnTo>
                    <a:pt x="20847" y="165220"/>
                  </a:lnTo>
                  <a:lnTo>
                    <a:pt x="14337" y="178857"/>
                  </a:lnTo>
                  <a:lnTo>
                    <a:pt x="13967" y="180833"/>
                  </a:lnTo>
                  <a:lnTo>
                    <a:pt x="14356" y="182786"/>
                  </a:lnTo>
                  <a:lnTo>
                    <a:pt x="16508" y="187447"/>
                  </a:lnTo>
                  <a:lnTo>
                    <a:pt x="25423" y="188368"/>
                  </a:lnTo>
                  <a:lnTo>
                    <a:pt x="29865" y="188494"/>
                  </a:lnTo>
                  <a:lnTo>
                    <a:pt x="49712" y="180631"/>
                  </a:lnTo>
                  <a:lnTo>
                    <a:pt x="68510" y="169712"/>
                  </a:lnTo>
                  <a:lnTo>
                    <a:pt x="95859" y="148437"/>
                  </a:lnTo>
                  <a:lnTo>
                    <a:pt x="119907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5" name="SMARTInkShape-307"/>
            <p:cNvSpPr/>
            <p:nvPr>
              <p:custDataLst>
                <p:tags r:id="rId8"/>
              </p:custDataLst>
            </p:nvPr>
          </p:nvSpPr>
          <p:spPr>
            <a:xfrm>
              <a:off x="3120390" y="3406140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6" name="SMARTInkShape-308"/>
            <p:cNvSpPr/>
            <p:nvPr>
              <p:custDataLst>
                <p:tags r:id="rId9"/>
              </p:custDataLst>
            </p:nvPr>
          </p:nvSpPr>
          <p:spPr>
            <a:xfrm>
              <a:off x="3069352" y="3377565"/>
              <a:ext cx="113798" cy="153969"/>
            </a:xfrm>
            <a:custGeom>
              <a:avLst/>
              <a:gdLst/>
              <a:ahLst/>
              <a:cxnLst/>
              <a:rect l="0" t="0" r="0" b="0"/>
              <a:pathLst>
                <a:path w="113798" h="153969">
                  <a:moveTo>
                    <a:pt x="56753" y="5715"/>
                  </a:moveTo>
                  <a:lnTo>
                    <a:pt x="56753" y="5715"/>
                  </a:lnTo>
                  <a:lnTo>
                    <a:pt x="53719" y="5715"/>
                  </a:lnTo>
                  <a:lnTo>
                    <a:pt x="52825" y="5080"/>
                  </a:lnTo>
                  <a:lnTo>
                    <a:pt x="52230" y="4022"/>
                  </a:lnTo>
                  <a:lnTo>
                    <a:pt x="51273" y="794"/>
                  </a:lnTo>
                  <a:lnTo>
                    <a:pt x="49449" y="353"/>
                  </a:lnTo>
                  <a:lnTo>
                    <a:pt x="31960" y="6"/>
                  </a:lnTo>
                  <a:lnTo>
                    <a:pt x="28166" y="1696"/>
                  </a:lnTo>
                  <a:lnTo>
                    <a:pt x="26265" y="3036"/>
                  </a:lnTo>
                  <a:lnTo>
                    <a:pt x="16747" y="17796"/>
                  </a:lnTo>
                  <a:lnTo>
                    <a:pt x="7858" y="36916"/>
                  </a:lnTo>
                  <a:lnTo>
                    <a:pt x="2619" y="63211"/>
                  </a:lnTo>
                  <a:lnTo>
                    <a:pt x="0" y="89792"/>
                  </a:lnTo>
                  <a:lnTo>
                    <a:pt x="290" y="114201"/>
                  </a:lnTo>
                  <a:lnTo>
                    <a:pt x="4181" y="126406"/>
                  </a:lnTo>
                  <a:lnTo>
                    <a:pt x="13039" y="138652"/>
                  </a:lnTo>
                  <a:lnTo>
                    <a:pt x="21213" y="146603"/>
                  </a:lnTo>
                  <a:lnTo>
                    <a:pt x="30206" y="151741"/>
                  </a:lnTo>
                  <a:lnTo>
                    <a:pt x="37810" y="153545"/>
                  </a:lnTo>
                  <a:lnTo>
                    <a:pt x="44312" y="153968"/>
                  </a:lnTo>
                  <a:lnTo>
                    <a:pt x="49742" y="152462"/>
                  </a:lnTo>
                  <a:lnTo>
                    <a:pt x="72048" y="138358"/>
                  </a:lnTo>
                  <a:lnTo>
                    <a:pt x="81464" y="128131"/>
                  </a:lnTo>
                  <a:lnTo>
                    <a:pt x="95724" y="102433"/>
                  </a:lnTo>
                  <a:lnTo>
                    <a:pt x="107801" y="74237"/>
                  </a:lnTo>
                  <a:lnTo>
                    <a:pt x="112095" y="57133"/>
                  </a:lnTo>
                  <a:lnTo>
                    <a:pt x="113665" y="29843"/>
                  </a:lnTo>
                  <a:lnTo>
                    <a:pt x="113797" y="23212"/>
                  </a:lnTo>
                  <a:lnTo>
                    <a:pt x="112163" y="18148"/>
                  </a:lnTo>
                  <a:lnTo>
                    <a:pt x="102320" y="5803"/>
                  </a:lnTo>
                  <a:lnTo>
                    <a:pt x="100466" y="3869"/>
                  </a:lnTo>
                  <a:lnTo>
                    <a:pt x="95019" y="1719"/>
                  </a:lnTo>
                  <a:lnTo>
                    <a:pt x="91789" y="1146"/>
                  </a:lnTo>
                  <a:lnTo>
                    <a:pt x="86506" y="2202"/>
                  </a:lnTo>
                  <a:lnTo>
                    <a:pt x="58328" y="17202"/>
                  </a:lnTo>
                  <a:lnTo>
                    <a:pt x="49444" y="24776"/>
                  </a:lnTo>
                  <a:lnTo>
                    <a:pt x="31196" y="48350"/>
                  </a:lnTo>
                  <a:lnTo>
                    <a:pt x="30825" y="49378"/>
                  </a:lnTo>
                  <a:lnTo>
                    <a:pt x="31213" y="50064"/>
                  </a:lnTo>
                  <a:lnTo>
                    <a:pt x="33364" y="51164"/>
                  </a:lnTo>
                  <a:lnTo>
                    <a:pt x="36770" y="51355"/>
                  </a:lnTo>
                  <a:lnTo>
                    <a:pt x="40040" y="49706"/>
                  </a:lnTo>
                  <a:lnTo>
                    <a:pt x="47313" y="43473"/>
                  </a:lnTo>
                  <a:lnTo>
                    <a:pt x="70664" y="15008"/>
                  </a:lnTo>
                  <a:lnTo>
                    <a:pt x="74633" y="9103"/>
                  </a:lnTo>
                  <a:lnTo>
                    <a:pt x="796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7" name="SMARTInkShape-309"/>
            <p:cNvSpPr/>
            <p:nvPr>
              <p:custDataLst>
                <p:tags r:id="rId10"/>
              </p:custDataLst>
            </p:nvPr>
          </p:nvSpPr>
          <p:spPr>
            <a:xfrm>
              <a:off x="3183287" y="3252629"/>
              <a:ext cx="108439" cy="379569"/>
            </a:xfrm>
            <a:custGeom>
              <a:avLst/>
              <a:gdLst/>
              <a:ahLst/>
              <a:cxnLst/>
              <a:rect l="0" t="0" r="0" b="0"/>
              <a:pathLst>
                <a:path w="108439" h="379569">
                  <a:moveTo>
                    <a:pt x="74263" y="4921"/>
                  </a:moveTo>
                  <a:lnTo>
                    <a:pt x="74263" y="4921"/>
                  </a:lnTo>
                  <a:lnTo>
                    <a:pt x="77297" y="4921"/>
                  </a:lnTo>
                  <a:lnTo>
                    <a:pt x="80480" y="3228"/>
                  </a:lnTo>
                  <a:lnTo>
                    <a:pt x="84663" y="0"/>
                  </a:lnTo>
                  <a:lnTo>
                    <a:pt x="85007" y="371"/>
                  </a:lnTo>
                  <a:lnTo>
                    <a:pt x="85633" y="5073"/>
                  </a:lnTo>
                  <a:lnTo>
                    <a:pt x="85666" y="7740"/>
                  </a:lnTo>
                  <a:lnTo>
                    <a:pt x="86310" y="8705"/>
                  </a:lnTo>
                  <a:lnTo>
                    <a:pt x="87375" y="9349"/>
                  </a:lnTo>
                  <a:lnTo>
                    <a:pt x="88719" y="9778"/>
                  </a:lnTo>
                  <a:lnTo>
                    <a:pt x="89615" y="11334"/>
                  </a:lnTo>
                  <a:lnTo>
                    <a:pt x="95826" y="35453"/>
                  </a:lnTo>
                  <a:lnTo>
                    <a:pt x="100880" y="62964"/>
                  </a:lnTo>
                  <a:lnTo>
                    <a:pt x="104145" y="91198"/>
                  </a:lnTo>
                  <a:lnTo>
                    <a:pt x="107247" y="113669"/>
                  </a:lnTo>
                  <a:lnTo>
                    <a:pt x="108166" y="136414"/>
                  </a:lnTo>
                  <a:lnTo>
                    <a:pt x="108438" y="159240"/>
                  </a:lnTo>
                  <a:lnTo>
                    <a:pt x="106825" y="182090"/>
                  </a:lnTo>
                  <a:lnTo>
                    <a:pt x="102326" y="204947"/>
                  </a:lnTo>
                  <a:lnTo>
                    <a:pt x="96972" y="227806"/>
                  </a:lnTo>
                  <a:lnTo>
                    <a:pt x="89670" y="250666"/>
                  </a:lnTo>
                  <a:lnTo>
                    <a:pt x="75825" y="278112"/>
                  </a:lnTo>
                  <a:lnTo>
                    <a:pt x="60860" y="305806"/>
                  </a:lnTo>
                  <a:lnTo>
                    <a:pt x="45675" y="330279"/>
                  </a:lnTo>
                  <a:lnTo>
                    <a:pt x="30445" y="350424"/>
                  </a:lnTo>
                  <a:lnTo>
                    <a:pt x="6185" y="373315"/>
                  </a:lnTo>
                  <a:lnTo>
                    <a:pt x="1196" y="375788"/>
                  </a:lnTo>
                  <a:lnTo>
                    <a:pt x="787" y="376625"/>
                  </a:lnTo>
                  <a:lnTo>
                    <a:pt x="211" y="379568"/>
                  </a:lnTo>
                  <a:lnTo>
                    <a:pt x="0" y="376939"/>
                  </a:lnTo>
                  <a:lnTo>
                    <a:pt x="11548" y="361452"/>
                  </a:lnTo>
                  <a:lnTo>
                    <a:pt x="16014" y="350513"/>
                  </a:lnTo>
                  <a:lnTo>
                    <a:pt x="28543" y="3421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8" name="SMARTInkShape-310"/>
            <p:cNvSpPr/>
            <p:nvPr>
              <p:custDataLst>
                <p:tags r:id="rId11"/>
              </p:custDataLst>
            </p:nvPr>
          </p:nvSpPr>
          <p:spPr>
            <a:xfrm>
              <a:off x="3371850" y="3457575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0" y="0"/>
                  </a:moveTo>
                  <a:lnTo>
                    <a:pt x="0" y="0"/>
                  </a:lnTo>
                  <a:lnTo>
                    <a:pt x="0" y="5715"/>
                  </a:lnTo>
                  <a:lnTo>
                    <a:pt x="5715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33" name="SMARTInkShape-Group62"/>
          <p:cNvGrpSpPr/>
          <p:nvPr/>
        </p:nvGrpSpPr>
        <p:grpSpPr>
          <a:xfrm>
            <a:off x="3509040" y="3247094"/>
            <a:ext cx="176801" cy="427652"/>
            <a:chOff x="3509040" y="3247094"/>
            <a:chExt cx="176801" cy="427652"/>
          </a:xfrm>
        </p:grpSpPr>
        <p:sp>
          <p:nvSpPr>
            <p:cNvPr id="330" name="SMARTInkShape-311"/>
            <p:cNvSpPr/>
            <p:nvPr>
              <p:custDataLst>
                <p:tags r:id="rId3"/>
              </p:custDataLst>
            </p:nvPr>
          </p:nvSpPr>
          <p:spPr>
            <a:xfrm>
              <a:off x="3509040" y="3247094"/>
              <a:ext cx="176801" cy="277903"/>
            </a:xfrm>
            <a:custGeom>
              <a:avLst/>
              <a:gdLst/>
              <a:ahLst/>
              <a:cxnLst/>
              <a:rect l="0" t="0" r="0" b="0"/>
              <a:pathLst>
                <a:path w="176801" h="277903">
                  <a:moveTo>
                    <a:pt x="57120" y="96181"/>
                  </a:moveTo>
                  <a:lnTo>
                    <a:pt x="57120" y="96181"/>
                  </a:lnTo>
                  <a:lnTo>
                    <a:pt x="57755" y="71279"/>
                  </a:lnTo>
                  <a:lnTo>
                    <a:pt x="62040" y="60219"/>
                  </a:lnTo>
                  <a:lnTo>
                    <a:pt x="63313" y="52412"/>
                  </a:lnTo>
                  <a:lnTo>
                    <a:pt x="67327" y="44755"/>
                  </a:lnTo>
                  <a:lnTo>
                    <a:pt x="68549" y="33339"/>
                  </a:lnTo>
                  <a:lnTo>
                    <a:pt x="68550" y="36357"/>
                  </a:lnTo>
                  <a:lnTo>
                    <a:pt x="66856" y="39536"/>
                  </a:lnTo>
                  <a:lnTo>
                    <a:pt x="44550" y="66044"/>
                  </a:lnTo>
                  <a:lnTo>
                    <a:pt x="29389" y="91625"/>
                  </a:lnTo>
                  <a:lnTo>
                    <a:pt x="15451" y="119937"/>
                  </a:lnTo>
                  <a:lnTo>
                    <a:pt x="5717" y="147734"/>
                  </a:lnTo>
                  <a:lnTo>
                    <a:pt x="1673" y="164796"/>
                  </a:lnTo>
                  <a:lnTo>
                    <a:pt x="194" y="192705"/>
                  </a:lnTo>
                  <a:lnTo>
                    <a:pt x="0" y="216991"/>
                  </a:lnTo>
                  <a:lnTo>
                    <a:pt x="3013" y="230543"/>
                  </a:lnTo>
                  <a:lnTo>
                    <a:pt x="10355" y="246499"/>
                  </a:lnTo>
                  <a:lnTo>
                    <a:pt x="19839" y="257418"/>
                  </a:lnTo>
                  <a:lnTo>
                    <a:pt x="38178" y="269194"/>
                  </a:lnTo>
                  <a:lnTo>
                    <a:pt x="57259" y="276453"/>
                  </a:lnTo>
                  <a:lnTo>
                    <a:pt x="65860" y="277902"/>
                  </a:lnTo>
                  <a:lnTo>
                    <a:pt x="91808" y="274385"/>
                  </a:lnTo>
                  <a:lnTo>
                    <a:pt x="106980" y="271961"/>
                  </a:lnTo>
                  <a:lnTo>
                    <a:pt x="111315" y="270518"/>
                  </a:lnTo>
                  <a:lnTo>
                    <a:pt x="117825" y="265527"/>
                  </a:lnTo>
                  <a:lnTo>
                    <a:pt x="123470" y="259711"/>
                  </a:lnTo>
                  <a:lnTo>
                    <a:pt x="137442" y="247416"/>
                  </a:lnTo>
                  <a:lnTo>
                    <a:pt x="151659" y="225434"/>
                  </a:lnTo>
                  <a:lnTo>
                    <a:pt x="161801" y="201796"/>
                  </a:lnTo>
                  <a:lnTo>
                    <a:pt x="169497" y="177392"/>
                  </a:lnTo>
                  <a:lnTo>
                    <a:pt x="175438" y="153568"/>
                  </a:lnTo>
                  <a:lnTo>
                    <a:pt x="176800" y="130518"/>
                  </a:lnTo>
                  <a:lnTo>
                    <a:pt x="176433" y="103693"/>
                  </a:lnTo>
                  <a:lnTo>
                    <a:pt x="170906" y="79391"/>
                  </a:lnTo>
                  <a:lnTo>
                    <a:pt x="166746" y="68399"/>
                  </a:lnTo>
                  <a:lnTo>
                    <a:pt x="153134" y="43972"/>
                  </a:lnTo>
                  <a:lnTo>
                    <a:pt x="143847" y="30405"/>
                  </a:lnTo>
                  <a:lnTo>
                    <a:pt x="121955" y="9344"/>
                  </a:lnTo>
                  <a:lnTo>
                    <a:pt x="98711" y="487"/>
                  </a:lnTo>
                  <a:lnTo>
                    <a:pt x="96277" y="0"/>
                  </a:lnTo>
                  <a:lnTo>
                    <a:pt x="90186" y="1152"/>
                  </a:lnTo>
                  <a:lnTo>
                    <a:pt x="81311" y="5371"/>
                  </a:lnTo>
                  <a:lnTo>
                    <a:pt x="72623" y="12485"/>
                  </a:lnTo>
                  <a:lnTo>
                    <a:pt x="70360" y="17919"/>
                  </a:lnTo>
                  <a:lnTo>
                    <a:pt x="63736" y="45977"/>
                  </a:lnTo>
                  <a:lnTo>
                    <a:pt x="63648" y="67214"/>
                  </a:lnTo>
                  <a:lnTo>
                    <a:pt x="67779" y="91292"/>
                  </a:lnTo>
                  <a:lnTo>
                    <a:pt x="74665" y="119150"/>
                  </a:lnTo>
                  <a:lnTo>
                    <a:pt x="81207" y="147124"/>
                  </a:lnTo>
                  <a:lnTo>
                    <a:pt x="91410" y="17047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1" name="SMARTInkShape-312"/>
            <p:cNvSpPr/>
            <p:nvPr>
              <p:custDataLst>
                <p:tags r:id="rId4"/>
              </p:custDataLst>
            </p:nvPr>
          </p:nvSpPr>
          <p:spPr>
            <a:xfrm>
              <a:off x="3594735" y="3417570"/>
              <a:ext cx="57151" cy="160021"/>
            </a:xfrm>
            <a:custGeom>
              <a:avLst/>
              <a:gdLst/>
              <a:ahLst/>
              <a:cxnLst/>
              <a:rect l="0" t="0" r="0" b="0"/>
              <a:pathLst>
                <a:path w="57151" h="160021">
                  <a:moveTo>
                    <a:pt x="0" y="0"/>
                  </a:moveTo>
                  <a:lnTo>
                    <a:pt x="0" y="0"/>
                  </a:lnTo>
                  <a:lnTo>
                    <a:pt x="0" y="13600"/>
                  </a:lnTo>
                  <a:lnTo>
                    <a:pt x="9885" y="40164"/>
                  </a:lnTo>
                  <a:lnTo>
                    <a:pt x="10400" y="43921"/>
                  </a:lnTo>
                  <a:lnTo>
                    <a:pt x="14359" y="51482"/>
                  </a:lnTo>
                  <a:lnTo>
                    <a:pt x="19082" y="59076"/>
                  </a:lnTo>
                  <a:lnTo>
                    <a:pt x="27091" y="85844"/>
                  </a:lnTo>
                  <a:lnTo>
                    <a:pt x="37502" y="114261"/>
                  </a:lnTo>
                  <a:lnTo>
                    <a:pt x="44348" y="138894"/>
                  </a:lnTo>
                  <a:lnTo>
                    <a:pt x="51364" y="153420"/>
                  </a:lnTo>
                  <a:lnTo>
                    <a:pt x="57150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2" name="SMARTInkShape-313"/>
            <p:cNvSpPr/>
            <p:nvPr>
              <p:custDataLst>
                <p:tags r:id="rId5"/>
              </p:custDataLst>
            </p:nvPr>
          </p:nvSpPr>
          <p:spPr>
            <a:xfrm>
              <a:off x="3623316" y="3451860"/>
              <a:ext cx="45715" cy="222886"/>
            </a:xfrm>
            <a:custGeom>
              <a:avLst/>
              <a:gdLst/>
              <a:ahLst/>
              <a:cxnLst/>
              <a:rect l="0" t="0" r="0" b="0"/>
              <a:pathLst>
                <a:path w="45715" h="222886">
                  <a:moveTo>
                    <a:pt x="5709" y="0"/>
                  </a:moveTo>
                  <a:lnTo>
                    <a:pt x="5709" y="0"/>
                  </a:lnTo>
                  <a:lnTo>
                    <a:pt x="2675" y="0"/>
                  </a:lnTo>
                  <a:lnTo>
                    <a:pt x="1781" y="635"/>
                  </a:lnTo>
                  <a:lnTo>
                    <a:pt x="1185" y="1693"/>
                  </a:lnTo>
                  <a:lnTo>
                    <a:pt x="151" y="5820"/>
                  </a:lnTo>
                  <a:lnTo>
                    <a:pt x="0" y="19129"/>
                  </a:lnTo>
                  <a:lnTo>
                    <a:pt x="1690" y="22895"/>
                  </a:lnTo>
                  <a:lnTo>
                    <a:pt x="3030" y="24788"/>
                  </a:lnTo>
                  <a:lnTo>
                    <a:pt x="4915" y="33521"/>
                  </a:lnTo>
                  <a:lnTo>
                    <a:pt x="7298" y="51584"/>
                  </a:lnTo>
                  <a:lnTo>
                    <a:pt x="10201" y="62909"/>
                  </a:lnTo>
                  <a:lnTo>
                    <a:pt x="13010" y="90252"/>
                  </a:lnTo>
                  <a:lnTo>
                    <a:pt x="19931" y="118040"/>
                  </a:lnTo>
                  <a:lnTo>
                    <a:pt x="30552" y="145884"/>
                  </a:lnTo>
                  <a:lnTo>
                    <a:pt x="33547" y="161767"/>
                  </a:lnTo>
                  <a:lnTo>
                    <a:pt x="35832" y="177134"/>
                  </a:lnTo>
                  <a:lnTo>
                    <a:pt x="38764" y="188586"/>
                  </a:lnTo>
                  <a:lnTo>
                    <a:pt x="40085" y="195576"/>
                  </a:lnTo>
                  <a:lnTo>
                    <a:pt x="44847" y="207310"/>
                  </a:lnTo>
                  <a:lnTo>
                    <a:pt x="45714" y="222885"/>
                  </a:lnTo>
                  <a:lnTo>
                    <a:pt x="45714" y="217405"/>
                  </a:lnTo>
                  <a:lnTo>
                    <a:pt x="39999" y="20574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36" name="SMARTInkShape-Group63"/>
          <p:cNvGrpSpPr/>
          <p:nvPr/>
        </p:nvGrpSpPr>
        <p:grpSpPr>
          <a:xfrm>
            <a:off x="3880485" y="3423285"/>
            <a:ext cx="125661" cy="108586"/>
            <a:chOff x="3880485" y="3423285"/>
            <a:chExt cx="125661" cy="108586"/>
          </a:xfrm>
        </p:grpSpPr>
        <p:sp>
          <p:nvSpPr>
            <p:cNvPr id="334" name="SMARTInkShape-314"/>
            <p:cNvSpPr/>
            <p:nvPr>
              <p:custDataLst>
                <p:tags r:id="rId1"/>
              </p:custDataLst>
            </p:nvPr>
          </p:nvSpPr>
          <p:spPr>
            <a:xfrm>
              <a:off x="3886200" y="3423285"/>
              <a:ext cx="119946" cy="28576"/>
            </a:xfrm>
            <a:custGeom>
              <a:avLst/>
              <a:gdLst/>
              <a:ahLst/>
              <a:cxnLst/>
              <a:rect l="0" t="0" r="0" b="0"/>
              <a:pathLst>
                <a:path w="119946" h="28576">
                  <a:moveTo>
                    <a:pt x="114300" y="5715"/>
                  </a:moveTo>
                  <a:lnTo>
                    <a:pt x="114300" y="5715"/>
                  </a:lnTo>
                  <a:lnTo>
                    <a:pt x="114300" y="235"/>
                  </a:lnTo>
                  <a:lnTo>
                    <a:pt x="119945" y="2"/>
                  </a:lnTo>
                  <a:lnTo>
                    <a:pt x="115088" y="0"/>
                  </a:lnTo>
                  <a:lnTo>
                    <a:pt x="109893" y="3928"/>
                  </a:lnTo>
                  <a:lnTo>
                    <a:pt x="83582" y="11489"/>
                  </a:lnTo>
                  <a:lnTo>
                    <a:pt x="64739" y="16274"/>
                  </a:lnTo>
                  <a:lnTo>
                    <a:pt x="36840" y="17094"/>
                  </a:lnTo>
                  <a:lnTo>
                    <a:pt x="15765" y="17776"/>
                  </a:lnTo>
                  <a:lnTo>
                    <a:pt x="2753" y="22965"/>
                  </a:lnTo>
                  <a:lnTo>
                    <a:pt x="1836" y="24200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5" name="SMARTInkShape-315"/>
            <p:cNvSpPr/>
            <p:nvPr>
              <p:custDataLst>
                <p:tags r:id="rId2"/>
              </p:custDataLst>
            </p:nvPr>
          </p:nvSpPr>
          <p:spPr>
            <a:xfrm>
              <a:off x="3880485" y="3514725"/>
              <a:ext cx="120016" cy="17146"/>
            </a:xfrm>
            <a:custGeom>
              <a:avLst/>
              <a:gdLst/>
              <a:ahLst/>
              <a:cxnLst/>
              <a:rect l="0" t="0" r="0" b="0"/>
              <a:pathLst>
                <a:path w="120016" h="17146">
                  <a:moveTo>
                    <a:pt x="120015" y="17145"/>
                  </a:moveTo>
                  <a:lnTo>
                    <a:pt x="120015" y="17145"/>
                  </a:lnTo>
                  <a:lnTo>
                    <a:pt x="92748" y="17145"/>
                  </a:lnTo>
                  <a:lnTo>
                    <a:pt x="77987" y="12582"/>
                  </a:lnTo>
                  <a:lnTo>
                    <a:pt x="66005" y="8032"/>
                  </a:lnTo>
                  <a:lnTo>
                    <a:pt x="39666" y="6020"/>
                  </a:lnTo>
                  <a:lnTo>
                    <a:pt x="12398" y="54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69310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 ad a) </a:t>
            </a:r>
            <a:r>
              <a:rPr lang="cs-CZ" altLang="cs-CZ" sz="2000" b="1" i="1" dirty="0"/>
              <a:t>citlivost objemu prodeje</a:t>
            </a:r>
            <a:endParaRPr lang="cs-CZ" altLang="cs-CZ" sz="2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endParaRPr lang="en-US" sz="21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60647" y="120359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cs-CZ" sz="2000" i="1" dirty="0" smtClean="0"/>
                            <a:t>BM</a:t>
                          </a:r>
                          <a:r>
                            <a:rPr lang="cs-CZ" sz="1800" i="1" baseline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24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𝒑𝒐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ž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𝒂𝒅𝒐𝒗𝒂𝒏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2400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1700" i="1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Bezpečnostní</a:t>
                          </a:r>
                          <a:r>
                            <a:rPr lang="cs-CZ" sz="2000" baseline="0" dirty="0" smtClean="0"/>
                            <a:t> marže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128469"/>
                  </p:ext>
                </p:extLst>
              </p:nvPr>
            </p:nvGraphicFramePr>
            <p:xfrm>
              <a:off x="260647" y="120359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8"/>
                          <a:stretch>
                            <a:fillRect l="-95" t="-535" r="-474" b="-18556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Bezpečnostní</a:t>
                          </a:r>
                          <a:r>
                            <a:rPr lang="cs-CZ" sz="2000" baseline="0" dirty="0" smtClean="0"/>
                            <a:t> marže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ulk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5031711"/>
                  </p:ext>
                </p:extLst>
              </p:nvPr>
            </p:nvGraphicFramePr>
            <p:xfrm>
              <a:off x="256420" y="120403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cs-CZ" sz="2000" i="1" dirty="0" smtClean="0"/>
                            <a:t>BM</a:t>
                          </a:r>
                          <a:r>
                            <a:rPr lang="cs-CZ" sz="1800" i="1" baseline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24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𝒑𝒐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ž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𝒂𝒅𝒐𝒗𝒂𝒏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2400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1700" i="1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Citlivost</a:t>
                          </a:r>
                          <a:r>
                            <a:rPr lang="cs-CZ" sz="2000" baseline="0" dirty="0" smtClean="0"/>
                            <a:t> neboli BM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ulk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5031711"/>
                  </p:ext>
                </p:extLst>
              </p:nvPr>
            </p:nvGraphicFramePr>
            <p:xfrm>
              <a:off x="256420" y="120403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9"/>
                          <a:stretch>
                            <a:fillRect l="-95" t="-535" r="-379" b="-18556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Citlivost</a:t>
                          </a:r>
                          <a:r>
                            <a:rPr lang="cs-CZ" sz="2000" baseline="0" dirty="0" smtClean="0"/>
                            <a:t> neboli BM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29" name="SMARTInkShape-Group64"/>
          <p:cNvGrpSpPr/>
          <p:nvPr/>
        </p:nvGrpSpPr>
        <p:grpSpPr>
          <a:xfrm>
            <a:off x="2108835" y="3308985"/>
            <a:ext cx="2326006" cy="894590"/>
            <a:chOff x="2108835" y="3308985"/>
            <a:chExt cx="2326006" cy="894590"/>
          </a:xfrm>
        </p:grpSpPr>
        <p:sp>
          <p:nvSpPr>
            <p:cNvPr id="17" name="SMARTInkShape-316"/>
            <p:cNvSpPr/>
            <p:nvPr>
              <p:custDataLst>
                <p:tags r:id="rId14"/>
              </p:custDataLst>
            </p:nvPr>
          </p:nvSpPr>
          <p:spPr>
            <a:xfrm>
              <a:off x="3457575" y="4017821"/>
              <a:ext cx="222541" cy="185754"/>
            </a:xfrm>
            <a:custGeom>
              <a:avLst/>
              <a:gdLst/>
              <a:ahLst/>
              <a:cxnLst/>
              <a:rect l="0" t="0" r="0" b="0"/>
              <a:pathLst>
                <a:path w="222541" h="185754">
                  <a:moveTo>
                    <a:pt x="57150" y="62689"/>
                  </a:moveTo>
                  <a:lnTo>
                    <a:pt x="57150" y="62689"/>
                  </a:lnTo>
                  <a:lnTo>
                    <a:pt x="62630" y="62689"/>
                  </a:lnTo>
                  <a:lnTo>
                    <a:pt x="62844" y="67609"/>
                  </a:lnTo>
                  <a:lnTo>
                    <a:pt x="49430" y="89772"/>
                  </a:lnTo>
                  <a:lnTo>
                    <a:pt x="46820" y="100911"/>
                  </a:lnTo>
                  <a:lnTo>
                    <a:pt x="45817" y="126693"/>
                  </a:lnTo>
                  <a:lnTo>
                    <a:pt x="48782" y="140003"/>
                  </a:lnTo>
                  <a:lnTo>
                    <a:pt x="64077" y="163585"/>
                  </a:lnTo>
                  <a:lnTo>
                    <a:pt x="71659" y="169550"/>
                  </a:lnTo>
                  <a:lnTo>
                    <a:pt x="92998" y="179937"/>
                  </a:lnTo>
                  <a:lnTo>
                    <a:pt x="120102" y="185753"/>
                  </a:lnTo>
                  <a:lnTo>
                    <a:pt x="143764" y="180197"/>
                  </a:lnTo>
                  <a:lnTo>
                    <a:pt x="169289" y="169316"/>
                  </a:lnTo>
                  <a:lnTo>
                    <a:pt x="197303" y="149980"/>
                  </a:lnTo>
                  <a:lnTo>
                    <a:pt x="210846" y="131224"/>
                  </a:lnTo>
                  <a:lnTo>
                    <a:pt x="220265" y="112213"/>
                  </a:lnTo>
                  <a:lnTo>
                    <a:pt x="222540" y="90134"/>
                  </a:lnTo>
                  <a:lnTo>
                    <a:pt x="217934" y="64829"/>
                  </a:lnTo>
                  <a:lnTo>
                    <a:pt x="214123" y="57078"/>
                  </a:lnTo>
                  <a:lnTo>
                    <a:pt x="208196" y="50035"/>
                  </a:lnTo>
                  <a:lnTo>
                    <a:pt x="181107" y="29742"/>
                  </a:lnTo>
                  <a:lnTo>
                    <a:pt x="153436" y="19050"/>
                  </a:lnTo>
                  <a:lnTo>
                    <a:pt x="125182" y="11289"/>
                  </a:lnTo>
                  <a:lnTo>
                    <a:pt x="98176" y="6674"/>
                  </a:lnTo>
                  <a:lnTo>
                    <a:pt x="77279" y="2841"/>
                  </a:lnTo>
                  <a:lnTo>
                    <a:pt x="51966" y="718"/>
                  </a:lnTo>
                  <a:lnTo>
                    <a:pt x="25999" y="0"/>
                  </a:lnTo>
                  <a:lnTo>
                    <a:pt x="17863" y="511"/>
                  </a:lnTo>
                  <a:lnTo>
                    <a:pt x="0" y="55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SMARTInkShape-317"/>
            <p:cNvSpPr/>
            <p:nvPr>
              <p:custDataLst>
                <p:tags r:id="rId15"/>
              </p:custDataLst>
            </p:nvPr>
          </p:nvSpPr>
          <p:spPr>
            <a:xfrm>
              <a:off x="3315229" y="4029234"/>
              <a:ext cx="152972" cy="165233"/>
            </a:xfrm>
            <a:custGeom>
              <a:avLst/>
              <a:gdLst/>
              <a:ahLst/>
              <a:cxnLst/>
              <a:rect l="0" t="0" r="0" b="0"/>
              <a:pathLst>
                <a:path w="152972" h="165233">
                  <a:moveTo>
                    <a:pt x="5186" y="11271"/>
                  </a:moveTo>
                  <a:lnTo>
                    <a:pt x="5186" y="11271"/>
                  </a:lnTo>
                  <a:lnTo>
                    <a:pt x="4551" y="27474"/>
                  </a:lnTo>
                  <a:lnTo>
                    <a:pt x="0" y="52847"/>
                  </a:lnTo>
                  <a:lnTo>
                    <a:pt x="152" y="79939"/>
                  </a:lnTo>
                  <a:lnTo>
                    <a:pt x="5295" y="105092"/>
                  </a:lnTo>
                  <a:lnTo>
                    <a:pt x="14888" y="132647"/>
                  </a:lnTo>
                  <a:lnTo>
                    <a:pt x="24259" y="149135"/>
                  </a:lnTo>
                  <a:lnTo>
                    <a:pt x="45509" y="161661"/>
                  </a:lnTo>
                  <a:lnTo>
                    <a:pt x="51894" y="163836"/>
                  </a:lnTo>
                  <a:lnTo>
                    <a:pt x="66341" y="165232"/>
                  </a:lnTo>
                  <a:lnTo>
                    <a:pt x="85352" y="160946"/>
                  </a:lnTo>
                  <a:lnTo>
                    <a:pt x="98013" y="155173"/>
                  </a:lnTo>
                  <a:lnTo>
                    <a:pt x="117513" y="138540"/>
                  </a:lnTo>
                  <a:lnTo>
                    <a:pt x="138426" y="112214"/>
                  </a:lnTo>
                  <a:lnTo>
                    <a:pt x="149701" y="90149"/>
                  </a:lnTo>
                  <a:lnTo>
                    <a:pt x="152971" y="72125"/>
                  </a:lnTo>
                  <a:lnTo>
                    <a:pt x="152902" y="57030"/>
                  </a:lnTo>
                  <a:lnTo>
                    <a:pt x="145790" y="36292"/>
                  </a:lnTo>
                  <a:lnTo>
                    <a:pt x="132164" y="15201"/>
                  </a:lnTo>
                  <a:lnTo>
                    <a:pt x="121902" y="8061"/>
                  </a:lnTo>
                  <a:lnTo>
                    <a:pt x="103382" y="1653"/>
                  </a:lnTo>
                  <a:lnTo>
                    <a:pt x="77879" y="0"/>
                  </a:lnTo>
                  <a:lnTo>
                    <a:pt x="61861" y="1581"/>
                  </a:lnTo>
                  <a:lnTo>
                    <a:pt x="42416" y="7805"/>
                  </a:lnTo>
                  <a:lnTo>
                    <a:pt x="30258" y="16311"/>
                  </a:lnTo>
                  <a:lnTo>
                    <a:pt x="19334" y="30564"/>
                  </a:lnTo>
                  <a:lnTo>
                    <a:pt x="13682" y="42458"/>
                  </a:lnTo>
                  <a:lnTo>
                    <a:pt x="10901" y="684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SMARTInkShape-318"/>
            <p:cNvSpPr/>
            <p:nvPr>
              <p:custDataLst>
                <p:tags r:id="rId16"/>
              </p:custDataLst>
            </p:nvPr>
          </p:nvSpPr>
          <p:spPr>
            <a:xfrm>
              <a:off x="2954655" y="3949075"/>
              <a:ext cx="400051" cy="228076"/>
            </a:xfrm>
            <a:custGeom>
              <a:avLst/>
              <a:gdLst/>
              <a:ahLst/>
              <a:cxnLst/>
              <a:rect l="0" t="0" r="0" b="0"/>
              <a:pathLst>
                <a:path w="400051" h="228076">
                  <a:moveTo>
                    <a:pt x="0" y="17135"/>
                  </a:moveTo>
                  <a:lnTo>
                    <a:pt x="0" y="17135"/>
                  </a:lnTo>
                  <a:lnTo>
                    <a:pt x="3034" y="14101"/>
                  </a:lnTo>
                  <a:lnTo>
                    <a:pt x="6217" y="12611"/>
                  </a:lnTo>
                  <a:lnTo>
                    <a:pt x="7954" y="12214"/>
                  </a:lnTo>
                  <a:lnTo>
                    <a:pt x="17189" y="7001"/>
                  </a:lnTo>
                  <a:lnTo>
                    <a:pt x="44176" y="377"/>
                  </a:lnTo>
                  <a:lnTo>
                    <a:pt x="72710" y="0"/>
                  </a:lnTo>
                  <a:lnTo>
                    <a:pt x="78036" y="629"/>
                  </a:lnTo>
                  <a:lnTo>
                    <a:pt x="96760" y="7046"/>
                  </a:lnTo>
                  <a:lnTo>
                    <a:pt x="100790" y="9476"/>
                  </a:lnTo>
                  <a:lnTo>
                    <a:pt x="106628" y="11479"/>
                  </a:lnTo>
                  <a:lnTo>
                    <a:pt x="110467" y="14198"/>
                  </a:lnTo>
                  <a:lnTo>
                    <a:pt x="112596" y="19216"/>
                  </a:lnTo>
                  <a:lnTo>
                    <a:pt x="113164" y="22333"/>
                  </a:lnTo>
                  <a:lnTo>
                    <a:pt x="112102" y="29181"/>
                  </a:lnTo>
                  <a:lnTo>
                    <a:pt x="100983" y="53172"/>
                  </a:lnTo>
                  <a:lnTo>
                    <a:pt x="87499" y="80865"/>
                  </a:lnTo>
                  <a:lnTo>
                    <a:pt x="73893" y="107429"/>
                  </a:lnTo>
                  <a:lnTo>
                    <a:pt x="58976" y="131209"/>
                  </a:lnTo>
                  <a:lnTo>
                    <a:pt x="48362" y="154250"/>
                  </a:lnTo>
                  <a:lnTo>
                    <a:pt x="41231" y="179830"/>
                  </a:lnTo>
                  <a:lnTo>
                    <a:pt x="40113" y="203725"/>
                  </a:lnTo>
                  <a:lnTo>
                    <a:pt x="41746" y="209707"/>
                  </a:lnTo>
                  <a:lnTo>
                    <a:pt x="47969" y="218722"/>
                  </a:lnTo>
                  <a:lnTo>
                    <a:pt x="53442" y="224678"/>
                  </a:lnTo>
                  <a:lnTo>
                    <a:pt x="57195" y="226852"/>
                  </a:lnTo>
                  <a:lnTo>
                    <a:pt x="64572" y="228075"/>
                  </a:lnTo>
                  <a:lnTo>
                    <a:pt x="71244" y="227726"/>
                  </a:lnTo>
                  <a:lnTo>
                    <a:pt x="89635" y="220605"/>
                  </a:lnTo>
                  <a:lnTo>
                    <a:pt x="108722" y="208080"/>
                  </a:lnTo>
                  <a:lnTo>
                    <a:pt x="129307" y="182427"/>
                  </a:lnTo>
                  <a:lnTo>
                    <a:pt x="149297" y="155995"/>
                  </a:lnTo>
                  <a:lnTo>
                    <a:pt x="169897" y="131770"/>
                  </a:lnTo>
                  <a:lnTo>
                    <a:pt x="186383" y="105607"/>
                  </a:lnTo>
                  <a:lnTo>
                    <a:pt x="202504" y="81177"/>
                  </a:lnTo>
                  <a:lnTo>
                    <a:pt x="229335" y="55505"/>
                  </a:lnTo>
                  <a:lnTo>
                    <a:pt x="241116" y="41742"/>
                  </a:lnTo>
                  <a:lnTo>
                    <a:pt x="257138" y="28597"/>
                  </a:lnTo>
                  <a:lnTo>
                    <a:pt x="257164" y="31608"/>
                  </a:lnTo>
                  <a:lnTo>
                    <a:pt x="255477" y="34786"/>
                  </a:lnTo>
                  <a:lnTo>
                    <a:pt x="239986" y="63017"/>
                  </a:lnTo>
                  <a:lnTo>
                    <a:pt x="228716" y="82958"/>
                  </a:lnTo>
                  <a:lnTo>
                    <a:pt x="227407" y="83877"/>
                  </a:lnTo>
                  <a:lnTo>
                    <a:pt x="225900" y="84490"/>
                  </a:lnTo>
                  <a:lnTo>
                    <a:pt x="224895" y="85533"/>
                  </a:lnTo>
                  <a:lnTo>
                    <a:pt x="223778" y="88386"/>
                  </a:lnTo>
                  <a:lnTo>
                    <a:pt x="224116" y="89400"/>
                  </a:lnTo>
                  <a:lnTo>
                    <a:pt x="224975" y="90077"/>
                  </a:lnTo>
                  <a:lnTo>
                    <a:pt x="228388" y="91351"/>
                  </a:lnTo>
                  <a:lnTo>
                    <a:pt x="231571" y="91407"/>
                  </a:lnTo>
                  <a:lnTo>
                    <a:pt x="234789" y="89726"/>
                  </a:lnTo>
                  <a:lnTo>
                    <a:pt x="238336" y="87498"/>
                  </a:lnTo>
                  <a:lnTo>
                    <a:pt x="244538" y="86243"/>
                  </a:lnTo>
                  <a:lnTo>
                    <a:pt x="258294" y="85785"/>
                  </a:lnTo>
                  <a:lnTo>
                    <a:pt x="262540" y="87439"/>
                  </a:lnTo>
                  <a:lnTo>
                    <a:pt x="266545" y="89656"/>
                  </a:lnTo>
                  <a:lnTo>
                    <a:pt x="272369" y="91540"/>
                  </a:lnTo>
                  <a:lnTo>
                    <a:pt x="281934" y="99315"/>
                  </a:lnTo>
                  <a:lnTo>
                    <a:pt x="287653" y="107877"/>
                  </a:lnTo>
                  <a:lnTo>
                    <a:pt x="290336" y="118458"/>
                  </a:lnTo>
                  <a:lnTo>
                    <a:pt x="291366" y="136071"/>
                  </a:lnTo>
                  <a:lnTo>
                    <a:pt x="286883" y="150648"/>
                  </a:lnTo>
                  <a:lnTo>
                    <a:pt x="274275" y="175471"/>
                  </a:lnTo>
                  <a:lnTo>
                    <a:pt x="260982" y="195312"/>
                  </a:lnTo>
                  <a:lnTo>
                    <a:pt x="249201" y="201655"/>
                  </a:lnTo>
                  <a:lnTo>
                    <a:pt x="232716" y="204925"/>
                  </a:lnTo>
                  <a:lnTo>
                    <a:pt x="221071" y="204856"/>
                  </a:lnTo>
                  <a:lnTo>
                    <a:pt x="213400" y="202590"/>
                  </a:lnTo>
                  <a:lnTo>
                    <a:pt x="198128" y="191399"/>
                  </a:lnTo>
                  <a:lnTo>
                    <a:pt x="187327" y="180035"/>
                  </a:lnTo>
                  <a:lnTo>
                    <a:pt x="175595" y="153922"/>
                  </a:lnTo>
                  <a:lnTo>
                    <a:pt x="172269" y="130726"/>
                  </a:lnTo>
                  <a:lnTo>
                    <a:pt x="171612" y="104037"/>
                  </a:lnTo>
                  <a:lnTo>
                    <a:pt x="173191" y="86064"/>
                  </a:lnTo>
                  <a:lnTo>
                    <a:pt x="183033" y="57672"/>
                  </a:lnTo>
                  <a:lnTo>
                    <a:pt x="190334" y="45868"/>
                  </a:lnTo>
                  <a:lnTo>
                    <a:pt x="210030" y="24984"/>
                  </a:lnTo>
                  <a:lnTo>
                    <a:pt x="219147" y="19743"/>
                  </a:lnTo>
                  <a:lnTo>
                    <a:pt x="244103" y="12316"/>
                  </a:lnTo>
                  <a:lnTo>
                    <a:pt x="271160" y="12107"/>
                  </a:lnTo>
                  <a:lnTo>
                    <a:pt x="299192" y="16610"/>
                  </a:lnTo>
                  <a:lnTo>
                    <a:pt x="326020" y="20100"/>
                  </a:lnTo>
                  <a:lnTo>
                    <a:pt x="354365" y="22488"/>
                  </a:lnTo>
                  <a:lnTo>
                    <a:pt x="369792" y="24436"/>
                  </a:lnTo>
                  <a:lnTo>
                    <a:pt x="391979" y="28323"/>
                  </a:lnTo>
                  <a:lnTo>
                    <a:pt x="400050" y="285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SMARTInkShape-319"/>
            <p:cNvSpPr/>
            <p:nvPr>
              <p:custDataLst>
                <p:tags r:id="rId17"/>
              </p:custDataLst>
            </p:nvPr>
          </p:nvSpPr>
          <p:spPr>
            <a:xfrm>
              <a:off x="4251960" y="3429000"/>
              <a:ext cx="102869" cy="508636"/>
            </a:xfrm>
            <a:custGeom>
              <a:avLst/>
              <a:gdLst/>
              <a:ahLst/>
              <a:cxnLst/>
              <a:rect l="0" t="0" r="0" b="0"/>
              <a:pathLst>
                <a:path w="102869" h="508636">
                  <a:moveTo>
                    <a:pt x="97155" y="0"/>
                  </a:moveTo>
                  <a:lnTo>
                    <a:pt x="97155" y="0"/>
                  </a:lnTo>
                  <a:lnTo>
                    <a:pt x="97155" y="25099"/>
                  </a:lnTo>
                  <a:lnTo>
                    <a:pt x="97155" y="52365"/>
                  </a:lnTo>
                  <a:lnTo>
                    <a:pt x="97790" y="73864"/>
                  </a:lnTo>
                  <a:lnTo>
                    <a:pt x="101082" y="100061"/>
                  </a:lnTo>
                  <a:lnTo>
                    <a:pt x="102340" y="127932"/>
                  </a:lnTo>
                  <a:lnTo>
                    <a:pt x="102635" y="146817"/>
                  </a:lnTo>
                  <a:lnTo>
                    <a:pt x="102766" y="167487"/>
                  </a:lnTo>
                  <a:lnTo>
                    <a:pt x="102824" y="188738"/>
                  </a:lnTo>
                  <a:lnTo>
                    <a:pt x="102849" y="208767"/>
                  </a:lnTo>
                  <a:lnTo>
                    <a:pt x="102861" y="229945"/>
                  </a:lnTo>
                  <a:lnTo>
                    <a:pt x="102866" y="251423"/>
                  </a:lnTo>
                  <a:lnTo>
                    <a:pt x="102868" y="271552"/>
                  </a:lnTo>
                  <a:lnTo>
                    <a:pt x="101176" y="292774"/>
                  </a:lnTo>
                  <a:lnTo>
                    <a:pt x="98307" y="314272"/>
                  </a:lnTo>
                  <a:lnTo>
                    <a:pt x="94915" y="334409"/>
                  </a:lnTo>
                  <a:lnTo>
                    <a:pt x="91291" y="353943"/>
                  </a:lnTo>
                  <a:lnTo>
                    <a:pt x="86929" y="373843"/>
                  </a:lnTo>
                  <a:lnTo>
                    <a:pt x="80757" y="395387"/>
                  </a:lnTo>
                  <a:lnTo>
                    <a:pt x="73780" y="415969"/>
                  </a:lnTo>
                  <a:lnTo>
                    <a:pt x="61019" y="443713"/>
                  </a:lnTo>
                  <a:lnTo>
                    <a:pt x="41786" y="468021"/>
                  </a:lnTo>
                  <a:lnTo>
                    <a:pt x="14228" y="494510"/>
                  </a:lnTo>
                  <a:lnTo>
                    <a:pt x="0" y="5086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SMARTInkShape-320"/>
            <p:cNvSpPr/>
            <p:nvPr>
              <p:custDataLst>
                <p:tags r:id="rId18"/>
              </p:custDataLst>
            </p:nvPr>
          </p:nvSpPr>
          <p:spPr>
            <a:xfrm>
              <a:off x="3406403" y="3800475"/>
              <a:ext cx="1028438" cy="157075"/>
            </a:xfrm>
            <a:custGeom>
              <a:avLst/>
              <a:gdLst/>
              <a:ahLst/>
              <a:cxnLst/>
              <a:rect l="0" t="0" r="0" b="0"/>
              <a:pathLst>
                <a:path w="1028438" h="157075">
                  <a:moveTo>
                    <a:pt x="22597" y="0"/>
                  </a:moveTo>
                  <a:lnTo>
                    <a:pt x="22597" y="0"/>
                  </a:lnTo>
                  <a:lnTo>
                    <a:pt x="0" y="22597"/>
                  </a:lnTo>
                  <a:lnTo>
                    <a:pt x="8258" y="31366"/>
                  </a:lnTo>
                  <a:lnTo>
                    <a:pt x="26565" y="43232"/>
                  </a:lnTo>
                  <a:lnTo>
                    <a:pt x="52986" y="51791"/>
                  </a:lnTo>
                  <a:lnTo>
                    <a:pt x="80621" y="60372"/>
                  </a:lnTo>
                  <a:lnTo>
                    <a:pt x="107177" y="64066"/>
                  </a:lnTo>
                  <a:lnTo>
                    <a:pt x="133990" y="70722"/>
                  </a:lnTo>
                  <a:lnTo>
                    <a:pt x="159248" y="73236"/>
                  </a:lnTo>
                  <a:lnTo>
                    <a:pt x="183807" y="77015"/>
                  </a:lnTo>
                  <a:lnTo>
                    <a:pt x="207170" y="82157"/>
                  </a:lnTo>
                  <a:lnTo>
                    <a:pt x="225914" y="84139"/>
                  </a:lnTo>
                  <a:lnTo>
                    <a:pt x="245675" y="85655"/>
                  </a:lnTo>
                  <a:lnTo>
                    <a:pt x="271716" y="90079"/>
                  </a:lnTo>
                  <a:lnTo>
                    <a:pt x="299892" y="94776"/>
                  </a:lnTo>
                  <a:lnTo>
                    <a:pt x="321099" y="96098"/>
                  </a:lnTo>
                  <a:lnTo>
                    <a:pt x="341531" y="98378"/>
                  </a:lnTo>
                  <a:lnTo>
                    <a:pt x="361831" y="100874"/>
                  </a:lnTo>
                  <a:lnTo>
                    <a:pt x="383552" y="101983"/>
                  </a:lnTo>
                  <a:lnTo>
                    <a:pt x="405907" y="104169"/>
                  </a:lnTo>
                  <a:lnTo>
                    <a:pt x="428542" y="106622"/>
                  </a:lnTo>
                  <a:lnTo>
                    <a:pt x="451302" y="107713"/>
                  </a:lnTo>
                  <a:lnTo>
                    <a:pt x="474118" y="108197"/>
                  </a:lnTo>
                  <a:lnTo>
                    <a:pt x="496958" y="108413"/>
                  </a:lnTo>
                  <a:lnTo>
                    <a:pt x="519809" y="108508"/>
                  </a:lnTo>
                  <a:lnTo>
                    <a:pt x="544358" y="108551"/>
                  </a:lnTo>
                  <a:lnTo>
                    <a:pt x="569451" y="109205"/>
                  </a:lnTo>
                  <a:lnTo>
                    <a:pt x="593303" y="111612"/>
                  </a:lnTo>
                  <a:lnTo>
                    <a:pt x="618297" y="113105"/>
                  </a:lnTo>
                  <a:lnTo>
                    <a:pt x="643588" y="113769"/>
                  </a:lnTo>
                  <a:lnTo>
                    <a:pt x="667528" y="114064"/>
                  </a:lnTo>
                  <a:lnTo>
                    <a:pt x="689175" y="115888"/>
                  </a:lnTo>
                  <a:lnTo>
                    <a:pt x="710014" y="118816"/>
                  </a:lnTo>
                  <a:lnTo>
                    <a:pt x="731975" y="122234"/>
                  </a:lnTo>
                  <a:lnTo>
                    <a:pt x="752743" y="124176"/>
                  </a:lnTo>
                  <a:lnTo>
                    <a:pt x="772557" y="125674"/>
                  </a:lnTo>
                  <a:lnTo>
                    <a:pt x="791946" y="128457"/>
                  </a:lnTo>
                  <a:lnTo>
                    <a:pt x="811146" y="131810"/>
                  </a:lnTo>
                  <a:lnTo>
                    <a:pt x="830263" y="135417"/>
                  </a:lnTo>
                  <a:lnTo>
                    <a:pt x="858241" y="141018"/>
                  </a:lnTo>
                  <a:lnTo>
                    <a:pt x="882900" y="146064"/>
                  </a:lnTo>
                  <a:lnTo>
                    <a:pt x="905658" y="148476"/>
                  </a:lnTo>
                  <a:lnTo>
                    <a:pt x="932429" y="152965"/>
                  </a:lnTo>
                  <a:lnTo>
                    <a:pt x="951095" y="155601"/>
                  </a:lnTo>
                  <a:lnTo>
                    <a:pt x="955921" y="157074"/>
                  </a:lnTo>
                  <a:lnTo>
                    <a:pt x="966363" y="157017"/>
                  </a:lnTo>
                  <a:lnTo>
                    <a:pt x="993616" y="150099"/>
                  </a:lnTo>
                  <a:lnTo>
                    <a:pt x="1006760" y="144028"/>
                  </a:lnTo>
                  <a:lnTo>
                    <a:pt x="1020369" y="133353"/>
                  </a:lnTo>
                  <a:lnTo>
                    <a:pt x="1028437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SMARTInkShape-321"/>
            <p:cNvSpPr/>
            <p:nvPr>
              <p:custDataLst>
                <p:tags r:id="rId19"/>
              </p:custDataLst>
            </p:nvPr>
          </p:nvSpPr>
          <p:spPr>
            <a:xfrm>
              <a:off x="3960495" y="3497676"/>
              <a:ext cx="228601" cy="262452"/>
            </a:xfrm>
            <a:custGeom>
              <a:avLst/>
              <a:gdLst/>
              <a:ahLst/>
              <a:cxnLst/>
              <a:rect l="0" t="0" r="0" b="0"/>
              <a:pathLst>
                <a:path w="228601" h="262452">
                  <a:moveTo>
                    <a:pt x="228600" y="17049"/>
                  </a:moveTo>
                  <a:lnTo>
                    <a:pt x="228600" y="17049"/>
                  </a:lnTo>
                  <a:lnTo>
                    <a:pt x="228600" y="14015"/>
                  </a:lnTo>
                  <a:lnTo>
                    <a:pt x="226907" y="10832"/>
                  </a:lnTo>
                  <a:lnTo>
                    <a:pt x="218200" y="1003"/>
                  </a:lnTo>
                  <a:lnTo>
                    <a:pt x="215935" y="393"/>
                  </a:lnTo>
                  <a:lnTo>
                    <a:pt x="206272" y="0"/>
                  </a:lnTo>
                  <a:lnTo>
                    <a:pt x="192134" y="4485"/>
                  </a:lnTo>
                  <a:lnTo>
                    <a:pt x="180895" y="10292"/>
                  </a:lnTo>
                  <a:lnTo>
                    <a:pt x="154180" y="35189"/>
                  </a:lnTo>
                  <a:lnTo>
                    <a:pt x="130551" y="62900"/>
                  </a:lnTo>
                  <a:lnTo>
                    <a:pt x="109043" y="89583"/>
                  </a:lnTo>
                  <a:lnTo>
                    <a:pt x="91906" y="115549"/>
                  </a:lnTo>
                  <a:lnTo>
                    <a:pt x="80148" y="137463"/>
                  </a:lnTo>
                  <a:lnTo>
                    <a:pt x="67831" y="164589"/>
                  </a:lnTo>
                  <a:lnTo>
                    <a:pt x="59919" y="188291"/>
                  </a:lnTo>
                  <a:lnTo>
                    <a:pt x="58605" y="204948"/>
                  </a:lnTo>
                  <a:lnTo>
                    <a:pt x="63529" y="222275"/>
                  </a:lnTo>
                  <a:lnTo>
                    <a:pt x="74353" y="243910"/>
                  </a:lnTo>
                  <a:lnTo>
                    <a:pt x="76239" y="246395"/>
                  </a:lnTo>
                  <a:lnTo>
                    <a:pt x="97474" y="258882"/>
                  </a:lnTo>
                  <a:lnTo>
                    <a:pt x="103858" y="261055"/>
                  </a:lnTo>
                  <a:lnTo>
                    <a:pt x="118306" y="262451"/>
                  </a:lnTo>
                  <a:lnTo>
                    <a:pt x="129598" y="259658"/>
                  </a:lnTo>
                  <a:lnTo>
                    <a:pt x="140229" y="253026"/>
                  </a:lnTo>
                  <a:lnTo>
                    <a:pt x="146465" y="246847"/>
                  </a:lnTo>
                  <a:lnTo>
                    <a:pt x="158314" y="228853"/>
                  </a:lnTo>
                  <a:lnTo>
                    <a:pt x="158882" y="226832"/>
                  </a:lnTo>
                  <a:lnTo>
                    <a:pt x="158626" y="224849"/>
                  </a:lnTo>
                  <a:lnTo>
                    <a:pt x="156649" y="220953"/>
                  </a:lnTo>
                  <a:lnTo>
                    <a:pt x="144059" y="203625"/>
                  </a:lnTo>
                  <a:lnTo>
                    <a:pt x="137898" y="198820"/>
                  </a:lnTo>
                  <a:lnTo>
                    <a:pt x="129233" y="196261"/>
                  </a:lnTo>
                  <a:lnTo>
                    <a:pt x="101944" y="194484"/>
                  </a:lnTo>
                  <a:lnTo>
                    <a:pt x="80441" y="194929"/>
                  </a:lnTo>
                  <a:lnTo>
                    <a:pt x="54879" y="198800"/>
                  </a:lnTo>
                  <a:lnTo>
                    <a:pt x="27578" y="204617"/>
                  </a:lnTo>
                  <a:lnTo>
                    <a:pt x="0" y="211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SMARTInkShape-322"/>
            <p:cNvSpPr/>
            <p:nvPr>
              <p:custDataLst>
                <p:tags r:id="rId20"/>
              </p:custDataLst>
            </p:nvPr>
          </p:nvSpPr>
          <p:spPr>
            <a:xfrm>
              <a:off x="3886488" y="3457676"/>
              <a:ext cx="148195" cy="290899"/>
            </a:xfrm>
            <a:custGeom>
              <a:avLst/>
              <a:gdLst/>
              <a:ahLst/>
              <a:cxnLst/>
              <a:rect l="0" t="0" r="0" b="0"/>
              <a:pathLst>
                <a:path w="148195" h="290899">
                  <a:moveTo>
                    <a:pt x="56862" y="85624"/>
                  </a:moveTo>
                  <a:lnTo>
                    <a:pt x="56862" y="85624"/>
                  </a:lnTo>
                  <a:lnTo>
                    <a:pt x="65375" y="85624"/>
                  </a:lnTo>
                  <a:lnTo>
                    <a:pt x="68689" y="83931"/>
                  </a:lnTo>
                  <a:lnTo>
                    <a:pt x="75990" y="77669"/>
                  </a:lnTo>
                  <a:lnTo>
                    <a:pt x="93059" y="52336"/>
                  </a:lnTo>
                  <a:lnTo>
                    <a:pt x="100889" y="35763"/>
                  </a:lnTo>
                  <a:lnTo>
                    <a:pt x="102248" y="23846"/>
                  </a:lnTo>
                  <a:lnTo>
                    <a:pt x="100740" y="18374"/>
                  </a:lnTo>
                  <a:lnTo>
                    <a:pt x="94598" y="9686"/>
                  </a:lnTo>
                  <a:lnTo>
                    <a:pt x="89139" y="3787"/>
                  </a:lnTo>
                  <a:lnTo>
                    <a:pt x="83696" y="1627"/>
                  </a:lnTo>
                  <a:lnTo>
                    <a:pt x="58665" y="0"/>
                  </a:lnTo>
                  <a:lnTo>
                    <a:pt x="44142" y="554"/>
                  </a:lnTo>
                  <a:lnTo>
                    <a:pt x="29395" y="7856"/>
                  </a:lnTo>
                  <a:lnTo>
                    <a:pt x="23911" y="13172"/>
                  </a:lnTo>
                  <a:lnTo>
                    <a:pt x="8429" y="32657"/>
                  </a:lnTo>
                  <a:lnTo>
                    <a:pt x="1167" y="51701"/>
                  </a:lnTo>
                  <a:lnTo>
                    <a:pt x="0" y="63613"/>
                  </a:lnTo>
                  <a:lnTo>
                    <a:pt x="5549" y="83127"/>
                  </a:lnTo>
                  <a:lnTo>
                    <a:pt x="8233" y="87266"/>
                  </a:lnTo>
                  <a:lnTo>
                    <a:pt x="10473" y="88623"/>
                  </a:lnTo>
                  <a:lnTo>
                    <a:pt x="37934" y="96154"/>
                  </a:lnTo>
                  <a:lnTo>
                    <a:pt x="49278" y="93753"/>
                  </a:lnTo>
                  <a:lnTo>
                    <a:pt x="77025" y="83596"/>
                  </a:lnTo>
                  <a:lnTo>
                    <a:pt x="101286" y="72484"/>
                  </a:lnTo>
                  <a:lnTo>
                    <a:pt x="129176" y="52344"/>
                  </a:lnTo>
                  <a:lnTo>
                    <a:pt x="139914" y="43020"/>
                  </a:lnTo>
                  <a:lnTo>
                    <a:pt x="145534" y="40192"/>
                  </a:lnTo>
                  <a:lnTo>
                    <a:pt x="147937" y="35105"/>
                  </a:lnTo>
                  <a:lnTo>
                    <a:pt x="148059" y="35435"/>
                  </a:lnTo>
                  <a:lnTo>
                    <a:pt x="148194" y="37494"/>
                  </a:lnTo>
                  <a:lnTo>
                    <a:pt x="147595" y="38297"/>
                  </a:lnTo>
                  <a:lnTo>
                    <a:pt x="140338" y="42726"/>
                  </a:lnTo>
                  <a:lnTo>
                    <a:pt x="119212" y="70357"/>
                  </a:lnTo>
                  <a:lnTo>
                    <a:pt x="100609" y="97936"/>
                  </a:lnTo>
                  <a:lnTo>
                    <a:pt x="85424" y="126180"/>
                  </a:lnTo>
                  <a:lnTo>
                    <a:pt x="74003" y="148652"/>
                  </a:lnTo>
                  <a:lnTo>
                    <a:pt x="64269" y="171397"/>
                  </a:lnTo>
                  <a:lnTo>
                    <a:pt x="55670" y="194223"/>
                  </a:lnTo>
                  <a:lnTo>
                    <a:pt x="46772" y="217073"/>
                  </a:lnTo>
                  <a:lnTo>
                    <a:pt x="41111" y="244516"/>
                  </a:lnTo>
                  <a:lnTo>
                    <a:pt x="35377" y="272377"/>
                  </a:lnTo>
                  <a:lnTo>
                    <a:pt x="35248" y="280385"/>
                  </a:lnTo>
                  <a:lnTo>
                    <a:pt x="37307" y="286061"/>
                  </a:lnTo>
                  <a:lnTo>
                    <a:pt x="38746" y="287829"/>
                  </a:lnTo>
                  <a:lnTo>
                    <a:pt x="42037" y="289793"/>
                  </a:lnTo>
                  <a:lnTo>
                    <a:pt x="47460" y="290898"/>
                  </a:lnTo>
                  <a:lnTo>
                    <a:pt x="51201" y="289463"/>
                  </a:lnTo>
                  <a:lnTo>
                    <a:pt x="78795" y="267572"/>
                  </a:lnTo>
                  <a:lnTo>
                    <a:pt x="96867" y="2513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SMARTInkShape-323"/>
            <p:cNvSpPr/>
            <p:nvPr>
              <p:custDataLst>
                <p:tags r:id="rId21"/>
              </p:custDataLst>
            </p:nvPr>
          </p:nvSpPr>
          <p:spPr>
            <a:xfrm>
              <a:off x="3188970" y="3651885"/>
              <a:ext cx="171451" cy="22861"/>
            </a:xfrm>
            <a:custGeom>
              <a:avLst/>
              <a:gdLst/>
              <a:ahLst/>
              <a:cxnLst/>
              <a:rect l="0" t="0" r="0" b="0"/>
              <a:pathLst>
                <a:path w="171451" h="22861">
                  <a:moveTo>
                    <a:pt x="11430" y="22860"/>
                  </a:moveTo>
                  <a:lnTo>
                    <a:pt x="11430" y="22860"/>
                  </a:lnTo>
                  <a:lnTo>
                    <a:pt x="6509" y="17939"/>
                  </a:lnTo>
                  <a:lnTo>
                    <a:pt x="15" y="17146"/>
                  </a:lnTo>
                  <a:lnTo>
                    <a:pt x="1" y="17145"/>
                  </a:lnTo>
                  <a:lnTo>
                    <a:pt x="0" y="14111"/>
                  </a:lnTo>
                  <a:lnTo>
                    <a:pt x="635" y="13218"/>
                  </a:lnTo>
                  <a:lnTo>
                    <a:pt x="1694" y="12622"/>
                  </a:lnTo>
                  <a:lnTo>
                    <a:pt x="7954" y="11665"/>
                  </a:lnTo>
                  <a:lnTo>
                    <a:pt x="34451" y="11439"/>
                  </a:lnTo>
                  <a:lnTo>
                    <a:pt x="41982" y="10799"/>
                  </a:lnTo>
                  <a:lnTo>
                    <a:pt x="65411" y="6245"/>
                  </a:lnTo>
                  <a:lnTo>
                    <a:pt x="91775" y="5785"/>
                  </a:lnTo>
                  <a:lnTo>
                    <a:pt x="117805" y="5721"/>
                  </a:lnTo>
                  <a:lnTo>
                    <a:pt x="144127" y="5715"/>
                  </a:lnTo>
                  <a:lnTo>
                    <a:pt x="171450" y="5715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SMARTInkShape-324"/>
            <p:cNvSpPr/>
            <p:nvPr>
              <p:custDataLst>
                <p:tags r:id="rId22"/>
              </p:custDataLst>
            </p:nvPr>
          </p:nvSpPr>
          <p:spPr>
            <a:xfrm>
              <a:off x="3657600" y="3463366"/>
              <a:ext cx="160021" cy="273084"/>
            </a:xfrm>
            <a:custGeom>
              <a:avLst/>
              <a:gdLst/>
              <a:ahLst/>
              <a:cxnLst/>
              <a:rect l="0" t="0" r="0" b="0"/>
              <a:pathLst>
                <a:path w="160021" h="273084">
                  <a:moveTo>
                    <a:pt x="0" y="17069"/>
                  </a:moveTo>
                  <a:lnTo>
                    <a:pt x="0" y="17069"/>
                  </a:lnTo>
                  <a:lnTo>
                    <a:pt x="0" y="14035"/>
                  </a:lnTo>
                  <a:lnTo>
                    <a:pt x="635" y="13141"/>
                  </a:lnTo>
                  <a:lnTo>
                    <a:pt x="1693" y="12545"/>
                  </a:lnTo>
                  <a:lnTo>
                    <a:pt x="3034" y="12148"/>
                  </a:lnTo>
                  <a:lnTo>
                    <a:pt x="10383" y="7583"/>
                  </a:lnTo>
                  <a:lnTo>
                    <a:pt x="38208" y="794"/>
                  </a:lnTo>
                  <a:lnTo>
                    <a:pt x="64003" y="0"/>
                  </a:lnTo>
                  <a:lnTo>
                    <a:pt x="87066" y="1628"/>
                  </a:lnTo>
                  <a:lnTo>
                    <a:pt x="105816" y="7881"/>
                  </a:lnTo>
                  <a:lnTo>
                    <a:pt x="114820" y="13358"/>
                  </a:lnTo>
                  <a:lnTo>
                    <a:pt x="127514" y="29618"/>
                  </a:lnTo>
                  <a:lnTo>
                    <a:pt x="129698" y="35558"/>
                  </a:lnTo>
                  <a:lnTo>
                    <a:pt x="130280" y="38920"/>
                  </a:lnTo>
                  <a:lnTo>
                    <a:pt x="129234" y="46042"/>
                  </a:lnTo>
                  <a:lnTo>
                    <a:pt x="119821" y="70232"/>
                  </a:lnTo>
                  <a:lnTo>
                    <a:pt x="105902" y="97307"/>
                  </a:lnTo>
                  <a:lnTo>
                    <a:pt x="87528" y="125684"/>
                  </a:lnTo>
                  <a:lnTo>
                    <a:pt x="73090" y="151403"/>
                  </a:lnTo>
                  <a:lnTo>
                    <a:pt x="61851" y="176531"/>
                  </a:lnTo>
                  <a:lnTo>
                    <a:pt x="53246" y="201067"/>
                  </a:lnTo>
                  <a:lnTo>
                    <a:pt x="52308" y="228036"/>
                  </a:lnTo>
                  <a:lnTo>
                    <a:pt x="59421" y="249164"/>
                  </a:lnTo>
                  <a:lnTo>
                    <a:pt x="64721" y="255266"/>
                  </a:lnTo>
                  <a:lnTo>
                    <a:pt x="89644" y="270327"/>
                  </a:lnTo>
                  <a:lnTo>
                    <a:pt x="104031" y="273083"/>
                  </a:lnTo>
                  <a:lnTo>
                    <a:pt x="125959" y="269452"/>
                  </a:lnTo>
                  <a:lnTo>
                    <a:pt x="153663" y="260076"/>
                  </a:lnTo>
                  <a:lnTo>
                    <a:pt x="160020" y="25709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SMARTInkShape-325"/>
            <p:cNvSpPr/>
            <p:nvPr>
              <p:custDataLst>
                <p:tags r:id="rId23"/>
              </p:custDataLst>
            </p:nvPr>
          </p:nvSpPr>
          <p:spPr>
            <a:xfrm>
              <a:off x="3469005" y="3451959"/>
              <a:ext cx="165736" cy="261820"/>
            </a:xfrm>
            <a:custGeom>
              <a:avLst/>
              <a:gdLst/>
              <a:ahLst/>
              <a:cxnLst/>
              <a:rect l="0" t="0" r="0" b="0"/>
              <a:pathLst>
                <a:path w="165736" h="261820">
                  <a:moveTo>
                    <a:pt x="0" y="57051"/>
                  </a:moveTo>
                  <a:lnTo>
                    <a:pt x="0" y="57051"/>
                  </a:lnTo>
                  <a:lnTo>
                    <a:pt x="22716" y="44176"/>
                  </a:lnTo>
                  <a:lnTo>
                    <a:pt x="47728" y="25223"/>
                  </a:lnTo>
                  <a:lnTo>
                    <a:pt x="74422" y="13285"/>
                  </a:lnTo>
                  <a:lnTo>
                    <a:pt x="102831" y="2445"/>
                  </a:lnTo>
                  <a:lnTo>
                    <a:pt x="127225" y="0"/>
                  </a:lnTo>
                  <a:lnTo>
                    <a:pt x="131263" y="1638"/>
                  </a:lnTo>
                  <a:lnTo>
                    <a:pt x="139029" y="7864"/>
                  </a:lnTo>
                  <a:lnTo>
                    <a:pt x="139676" y="9655"/>
                  </a:lnTo>
                  <a:lnTo>
                    <a:pt x="139472" y="11483"/>
                  </a:lnTo>
                  <a:lnTo>
                    <a:pt x="138188" y="15844"/>
                  </a:lnTo>
                  <a:lnTo>
                    <a:pt x="135670" y="28991"/>
                  </a:lnTo>
                  <a:lnTo>
                    <a:pt x="123906" y="55904"/>
                  </a:lnTo>
                  <a:lnTo>
                    <a:pt x="117934" y="65432"/>
                  </a:lnTo>
                  <a:lnTo>
                    <a:pt x="105540" y="90550"/>
                  </a:lnTo>
                  <a:lnTo>
                    <a:pt x="88157" y="114045"/>
                  </a:lnTo>
                  <a:lnTo>
                    <a:pt x="76422" y="137665"/>
                  </a:lnTo>
                  <a:lnTo>
                    <a:pt x="64226" y="162745"/>
                  </a:lnTo>
                  <a:lnTo>
                    <a:pt x="54154" y="188233"/>
                  </a:lnTo>
                  <a:lnTo>
                    <a:pt x="51793" y="209166"/>
                  </a:lnTo>
                  <a:lnTo>
                    <a:pt x="54575" y="220797"/>
                  </a:lnTo>
                  <a:lnTo>
                    <a:pt x="63027" y="238227"/>
                  </a:lnTo>
                  <a:lnTo>
                    <a:pt x="73046" y="252524"/>
                  </a:lnTo>
                  <a:lnTo>
                    <a:pt x="89642" y="260604"/>
                  </a:lnTo>
                  <a:lnTo>
                    <a:pt x="96144" y="261819"/>
                  </a:lnTo>
                  <a:lnTo>
                    <a:pt x="103267" y="260666"/>
                  </a:lnTo>
                  <a:lnTo>
                    <a:pt x="110666" y="257401"/>
                  </a:lnTo>
                  <a:lnTo>
                    <a:pt x="137170" y="234012"/>
                  </a:lnTo>
                  <a:lnTo>
                    <a:pt x="157763" y="208681"/>
                  </a:lnTo>
                  <a:lnTo>
                    <a:pt x="165735" y="1827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SMARTInkShape-326"/>
            <p:cNvSpPr/>
            <p:nvPr>
              <p:custDataLst>
                <p:tags r:id="rId24"/>
              </p:custDataLst>
            </p:nvPr>
          </p:nvSpPr>
          <p:spPr>
            <a:xfrm>
              <a:off x="2108835" y="3308985"/>
              <a:ext cx="142876" cy="691516"/>
            </a:xfrm>
            <a:custGeom>
              <a:avLst/>
              <a:gdLst/>
              <a:ahLst/>
              <a:cxnLst/>
              <a:rect l="0" t="0" r="0" b="0"/>
              <a:pathLst>
                <a:path w="142876" h="691516">
                  <a:moveTo>
                    <a:pt x="142875" y="0"/>
                  </a:moveTo>
                  <a:lnTo>
                    <a:pt x="142875" y="0"/>
                  </a:lnTo>
                  <a:lnTo>
                    <a:pt x="139841" y="0"/>
                  </a:lnTo>
                  <a:lnTo>
                    <a:pt x="138947" y="635"/>
                  </a:lnTo>
                  <a:lnTo>
                    <a:pt x="138351" y="1693"/>
                  </a:lnTo>
                  <a:lnTo>
                    <a:pt x="134361" y="10988"/>
                  </a:lnTo>
                  <a:lnTo>
                    <a:pt x="118087" y="38373"/>
                  </a:lnTo>
                  <a:lnTo>
                    <a:pt x="106889" y="57186"/>
                  </a:lnTo>
                  <a:lnTo>
                    <a:pt x="96044" y="72397"/>
                  </a:lnTo>
                  <a:lnTo>
                    <a:pt x="84136" y="97657"/>
                  </a:lnTo>
                  <a:lnTo>
                    <a:pt x="73205" y="123148"/>
                  </a:lnTo>
                  <a:lnTo>
                    <a:pt x="61003" y="148715"/>
                  </a:lnTo>
                  <a:lnTo>
                    <a:pt x="53917" y="170146"/>
                  </a:lnTo>
                  <a:lnTo>
                    <a:pt x="47161" y="192583"/>
                  </a:lnTo>
                  <a:lnTo>
                    <a:pt x="38033" y="215953"/>
                  </a:lnTo>
                  <a:lnTo>
                    <a:pt x="31025" y="242068"/>
                  </a:lnTo>
                  <a:lnTo>
                    <a:pt x="24926" y="266810"/>
                  </a:lnTo>
                  <a:lnTo>
                    <a:pt x="19098" y="293967"/>
                  </a:lnTo>
                  <a:lnTo>
                    <a:pt x="13349" y="322122"/>
                  </a:lnTo>
                  <a:lnTo>
                    <a:pt x="8259" y="350572"/>
                  </a:lnTo>
                  <a:lnTo>
                    <a:pt x="5834" y="379110"/>
                  </a:lnTo>
                  <a:lnTo>
                    <a:pt x="2011" y="407675"/>
                  </a:lnTo>
                  <a:lnTo>
                    <a:pt x="596" y="436246"/>
                  </a:lnTo>
                  <a:lnTo>
                    <a:pt x="177" y="464185"/>
                  </a:lnTo>
                  <a:lnTo>
                    <a:pt x="52" y="489468"/>
                  </a:lnTo>
                  <a:lnTo>
                    <a:pt x="16" y="516150"/>
                  </a:lnTo>
                  <a:lnTo>
                    <a:pt x="4" y="539789"/>
                  </a:lnTo>
                  <a:lnTo>
                    <a:pt x="1" y="566859"/>
                  </a:lnTo>
                  <a:lnTo>
                    <a:pt x="0" y="593443"/>
                  </a:lnTo>
                  <a:lnTo>
                    <a:pt x="3928" y="617039"/>
                  </a:lnTo>
                  <a:lnTo>
                    <a:pt x="5362" y="640044"/>
                  </a:lnTo>
                  <a:lnTo>
                    <a:pt x="7304" y="655521"/>
                  </a:lnTo>
                  <a:lnTo>
                    <a:pt x="15197" y="683076"/>
                  </a:lnTo>
                  <a:lnTo>
                    <a:pt x="16888" y="690278"/>
                  </a:lnTo>
                  <a:lnTo>
                    <a:pt x="17609" y="690690"/>
                  </a:lnTo>
                  <a:lnTo>
                    <a:pt x="22860" y="6915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SMARTInkShape-327"/>
            <p:cNvSpPr/>
            <p:nvPr>
              <p:custDataLst>
                <p:tags r:id="rId25"/>
              </p:custDataLst>
            </p:nvPr>
          </p:nvSpPr>
          <p:spPr>
            <a:xfrm>
              <a:off x="2291715" y="3754755"/>
              <a:ext cx="1131571" cy="131375"/>
            </a:xfrm>
            <a:custGeom>
              <a:avLst/>
              <a:gdLst/>
              <a:ahLst/>
              <a:cxnLst/>
              <a:rect l="0" t="0" r="0" b="0"/>
              <a:pathLst>
                <a:path w="1131571" h="131375">
                  <a:moveTo>
                    <a:pt x="0" y="0"/>
                  </a:moveTo>
                  <a:lnTo>
                    <a:pt x="0" y="0"/>
                  </a:lnTo>
                  <a:lnTo>
                    <a:pt x="10630" y="0"/>
                  </a:lnTo>
                  <a:lnTo>
                    <a:pt x="14227" y="3033"/>
                  </a:lnTo>
                  <a:lnTo>
                    <a:pt x="19235" y="4523"/>
                  </a:lnTo>
                  <a:lnTo>
                    <a:pt x="41886" y="6303"/>
                  </a:lnTo>
                  <a:lnTo>
                    <a:pt x="52748" y="10229"/>
                  </a:lnTo>
                  <a:lnTo>
                    <a:pt x="80627" y="15848"/>
                  </a:lnTo>
                  <a:lnTo>
                    <a:pt x="108031" y="17609"/>
                  </a:lnTo>
                  <a:lnTo>
                    <a:pt x="135284" y="22043"/>
                  </a:lnTo>
                  <a:lnTo>
                    <a:pt x="159650" y="23334"/>
                  </a:lnTo>
                  <a:lnTo>
                    <a:pt x="182807" y="27351"/>
                  </a:lnTo>
                  <a:lnTo>
                    <a:pt x="208760" y="28333"/>
                  </a:lnTo>
                  <a:lnTo>
                    <a:pt x="230835" y="31537"/>
                  </a:lnTo>
                  <a:lnTo>
                    <a:pt x="253463" y="33474"/>
                  </a:lnTo>
                  <a:lnTo>
                    <a:pt x="279937" y="38056"/>
                  </a:lnTo>
                  <a:lnTo>
                    <a:pt x="301525" y="40063"/>
                  </a:lnTo>
                  <a:lnTo>
                    <a:pt x="324009" y="43761"/>
                  </a:lnTo>
                  <a:lnTo>
                    <a:pt x="346757" y="45139"/>
                  </a:lnTo>
                  <a:lnTo>
                    <a:pt x="369584" y="46183"/>
                  </a:lnTo>
                  <a:lnTo>
                    <a:pt x="392434" y="49597"/>
                  </a:lnTo>
                  <a:lnTo>
                    <a:pt x="415291" y="51525"/>
                  </a:lnTo>
                  <a:lnTo>
                    <a:pt x="438785" y="55201"/>
                  </a:lnTo>
                  <a:lnTo>
                    <a:pt x="464938" y="56572"/>
                  </a:lnTo>
                  <a:lnTo>
                    <a:pt x="489690" y="57614"/>
                  </a:lnTo>
                  <a:lnTo>
                    <a:pt x="516216" y="61662"/>
                  </a:lnTo>
                  <a:lnTo>
                    <a:pt x="541079" y="66248"/>
                  </a:lnTo>
                  <a:lnTo>
                    <a:pt x="568272" y="67889"/>
                  </a:lnTo>
                  <a:lnTo>
                    <a:pt x="595802" y="69010"/>
                  </a:lnTo>
                  <a:lnTo>
                    <a:pt x="620329" y="73082"/>
                  </a:lnTo>
                  <a:lnTo>
                    <a:pt x="644317" y="77675"/>
                  </a:lnTo>
                  <a:lnTo>
                    <a:pt x="670616" y="79953"/>
                  </a:lnTo>
                  <a:lnTo>
                    <a:pt x="694777" y="84368"/>
                  </a:lnTo>
                  <a:lnTo>
                    <a:pt x="718023" y="89062"/>
                  </a:lnTo>
                  <a:lnTo>
                    <a:pt x="740997" y="91370"/>
                  </a:lnTo>
                  <a:lnTo>
                    <a:pt x="763891" y="95158"/>
                  </a:lnTo>
                  <a:lnTo>
                    <a:pt x="786761" y="97199"/>
                  </a:lnTo>
                  <a:lnTo>
                    <a:pt x="809624" y="100907"/>
                  </a:lnTo>
                  <a:lnTo>
                    <a:pt x="832485" y="102288"/>
                  </a:lnTo>
                  <a:lnTo>
                    <a:pt x="855345" y="103333"/>
                  </a:lnTo>
                  <a:lnTo>
                    <a:pt x="878205" y="106747"/>
                  </a:lnTo>
                  <a:lnTo>
                    <a:pt x="900430" y="108040"/>
                  </a:lnTo>
                  <a:lnTo>
                    <a:pt x="925329" y="108477"/>
                  </a:lnTo>
                  <a:lnTo>
                    <a:pt x="951625" y="111598"/>
                  </a:lnTo>
                  <a:lnTo>
                    <a:pt x="976716" y="113766"/>
                  </a:lnTo>
                  <a:lnTo>
                    <a:pt x="1002734" y="114229"/>
                  </a:lnTo>
                  <a:lnTo>
                    <a:pt x="1027351" y="118814"/>
                  </a:lnTo>
                  <a:lnTo>
                    <a:pt x="1053135" y="119909"/>
                  </a:lnTo>
                  <a:lnTo>
                    <a:pt x="1063055" y="120603"/>
                  </a:lnTo>
                  <a:lnTo>
                    <a:pt x="1088627" y="125374"/>
                  </a:lnTo>
                  <a:lnTo>
                    <a:pt x="1097244" y="126207"/>
                  </a:lnTo>
                  <a:lnTo>
                    <a:pt x="1113142" y="130630"/>
                  </a:lnTo>
                  <a:lnTo>
                    <a:pt x="1124446" y="131374"/>
                  </a:lnTo>
                  <a:lnTo>
                    <a:pt x="1130652" y="126518"/>
                  </a:lnTo>
                  <a:lnTo>
                    <a:pt x="1131162" y="124387"/>
                  </a:lnTo>
                  <a:lnTo>
                    <a:pt x="1131570" y="1200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" name="SMARTInkShape-Group65"/>
          <p:cNvGrpSpPr/>
          <p:nvPr/>
        </p:nvGrpSpPr>
        <p:grpSpPr>
          <a:xfrm>
            <a:off x="2291980" y="3411954"/>
            <a:ext cx="691199" cy="330476"/>
            <a:chOff x="2291980" y="3411954"/>
            <a:chExt cx="691199" cy="330476"/>
          </a:xfrm>
        </p:grpSpPr>
        <p:sp>
          <p:nvSpPr>
            <p:cNvPr id="30" name="SMARTInkShape-328"/>
            <p:cNvSpPr/>
            <p:nvPr>
              <p:custDataLst>
                <p:tags r:id="rId9"/>
              </p:custDataLst>
            </p:nvPr>
          </p:nvSpPr>
          <p:spPr>
            <a:xfrm>
              <a:off x="2291980" y="3411954"/>
              <a:ext cx="181384" cy="290143"/>
            </a:xfrm>
            <a:custGeom>
              <a:avLst/>
              <a:gdLst/>
              <a:ahLst/>
              <a:cxnLst/>
              <a:rect l="0" t="0" r="0" b="0"/>
              <a:pathLst>
                <a:path w="181384" h="290143">
                  <a:moveTo>
                    <a:pt x="85460" y="51336"/>
                  </a:moveTo>
                  <a:lnTo>
                    <a:pt x="85460" y="51336"/>
                  </a:lnTo>
                  <a:lnTo>
                    <a:pt x="84825" y="57168"/>
                  </a:lnTo>
                  <a:lnTo>
                    <a:pt x="80898" y="68304"/>
                  </a:lnTo>
                  <a:lnTo>
                    <a:pt x="79243" y="70268"/>
                  </a:lnTo>
                  <a:lnTo>
                    <a:pt x="75060" y="73420"/>
                  </a:lnTo>
                  <a:lnTo>
                    <a:pt x="74717" y="73044"/>
                  </a:lnTo>
                  <a:lnTo>
                    <a:pt x="74057" y="68696"/>
                  </a:lnTo>
                  <a:lnTo>
                    <a:pt x="74032" y="60545"/>
                  </a:lnTo>
                  <a:lnTo>
                    <a:pt x="75725" y="56911"/>
                  </a:lnTo>
                  <a:lnTo>
                    <a:pt x="77958" y="53179"/>
                  </a:lnTo>
                  <a:lnTo>
                    <a:pt x="79850" y="47508"/>
                  </a:lnTo>
                  <a:lnTo>
                    <a:pt x="93159" y="27365"/>
                  </a:lnTo>
                  <a:lnTo>
                    <a:pt x="120627" y="9446"/>
                  </a:lnTo>
                  <a:lnTo>
                    <a:pt x="127066" y="3717"/>
                  </a:lnTo>
                  <a:lnTo>
                    <a:pt x="132738" y="1597"/>
                  </a:lnTo>
                  <a:lnTo>
                    <a:pt x="153020" y="0"/>
                  </a:lnTo>
                  <a:lnTo>
                    <a:pt x="158455" y="1638"/>
                  </a:lnTo>
                  <a:lnTo>
                    <a:pt x="160794" y="2964"/>
                  </a:lnTo>
                  <a:lnTo>
                    <a:pt x="167118" y="10898"/>
                  </a:lnTo>
                  <a:lnTo>
                    <a:pt x="174309" y="24956"/>
                  </a:lnTo>
                  <a:lnTo>
                    <a:pt x="181272" y="53046"/>
                  </a:lnTo>
                  <a:lnTo>
                    <a:pt x="181383" y="63526"/>
                  </a:lnTo>
                  <a:lnTo>
                    <a:pt x="174582" y="91441"/>
                  </a:lnTo>
                  <a:lnTo>
                    <a:pt x="165416" y="119929"/>
                  </a:lnTo>
                  <a:lnTo>
                    <a:pt x="154806" y="142779"/>
                  </a:lnTo>
                  <a:lnTo>
                    <a:pt x="136745" y="166828"/>
                  </a:lnTo>
                  <a:lnTo>
                    <a:pt x="117825" y="194368"/>
                  </a:lnTo>
                  <a:lnTo>
                    <a:pt x="100908" y="215409"/>
                  </a:lnTo>
                  <a:lnTo>
                    <a:pt x="72689" y="239785"/>
                  </a:lnTo>
                  <a:lnTo>
                    <a:pt x="45839" y="256561"/>
                  </a:lnTo>
                  <a:lnTo>
                    <a:pt x="24322" y="266767"/>
                  </a:lnTo>
                  <a:lnTo>
                    <a:pt x="15316" y="268162"/>
                  </a:lnTo>
                  <a:lnTo>
                    <a:pt x="11317" y="266660"/>
                  </a:lnTo>
                  <a:lnTo>
                    <a:pt x="2760" y="259983"/>
                  </a:lnTo>
                  <a:lnTo>
                    <a:pt x="1079" y="254981"/>
                  </a:lnTo>
                  <a:lnTo>
                    <a:pt x="0" y="244456"/>
                  </a:lnTo>
                  <a:lnTo>
                    <a:pt x="4679" y="219499"/>
                  </a:lnTo>
                  <a:lnTo>
                    <a:pt x="8494" y="211588"/>
                  </a:lnTo>
                  <a:lnTo>
                    <a:pt x="24054" y="186823"/>
                  </a:lnTo>
                  <a:lnTo>
                    <a:pt x="30863" y="177592"/>
                  </a:lnTo>
                  <a:lnTo>
                    <a:pt x="53767" y="158279"/>
                  </a:lnTo>
                  <a:lnTo>
                    <a:pt x="81126" y="145506"/>
                  </a:lnTo>
                  <a:lnTo>
                    <a:pt x="89037" y="143989"/>
                  </a:lnTo>
                  <a:lnTo>
                    <a:pt x="96786" y="145009"/>
                  </a:lnTo>
                  <a:lnTo>
                    <a:pt x="115291" y="152595"/>
                  </a:lnTo>
                  <a:lnTo>
                    <a:pt x="120520" y="156241"/>
                  </a:lnTo>
                  <a:lnTo>
                    <a:pt x="129051" y="168319"/>
                  </a:lnTo>
                  <a:lnTo>
                    <a:pt x="135158" y="181241"/>
                  </a:lnTo>
                  <a:lnTo>
                    <a:pt x="142648" y="207709"/>
                  </a:lnTo>
                  <a:lnTo>
                    <a:pt x="147452" y="226618"/>
                  </a:lnTo>
                  <a:lnTo>
                    <a:pt x="148274" y="254525"/>
                  </a:lnTo>
                  <a:lnTo>
                    <a:pt x="148956" y="275602"/>
                  </a:lnTo>
                  <a:lnTo>
                    <a:pt x="154145" y="288612"/>
                  </a:lnTo>
                  <a:lnTo>
                    <a:pt x="155380" y="289530"/>
                  </a:lnTo>
                  <a:lnTo>
                    <a:pt x="156839" y="290142"/>
                  </a:lnTo>
                  <a:lnTo>
                    <a:pt x="157811" y="289915"/>
                  </a:lnTo>
                  <a:lnTo>
                    <a:pt x="158459" y="289129"/>
                  </a:lnTo>
                  <a:lnTo>
                    <a:pt x="159814" y="286561"/>
                  </a:lnTo>
                  <a:lnTo>
                    <a:pt x="171185" y="2685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" name="SMARTInkShape-329"/>
            <p:cNvSpPr/>
            <p:nvPr>
              <p:custDataLst>
                <p:tags r:id="rId10"/>
              </p:custDataLst>
            </p:nvPr>
          </p:nvSpPr>
          <p:spPr>
            <a:xfrm>
              <a:off x="2526189" y="3451860"/>
              <a:ext cx="130953" cy="261990"/>
            </a:xfrm>
            <a:custGeom>
              <a:avLst/>
              <a:gdLst/>
              <a:ahLst/>
              <a:cxnLst/>
              <a:rect l="0" t="0" r="0" b="0"/>
              <a:pathLst>
                <a:path w="130953" h="261990">
                  <a:moveTo>
                    <a:pt x="102711" y="0"/>
                  </a:moveTo>
                  <a:lnTo>
                    <a:pt x="102711" y="0"/>
                  </a:lnTo>
                  <a:lnTo>
                    <a:pt x="102711" y="3034"/>
                  </a:lnTo>
                  <a:lnTo>
                    <a:pt x="101018" y="6217"/>
                  </a:lnTo>
                  <a:lnTo>
                    <a:pt x="98783" y="9748"/>
                  </a:lnTo>
                  <a:lnTo>
                    <a:pt x="96891" y="15306"/>
                  </a:lnTo>
                  <a:lnTo>
                    <a:pt x="87930" y="27311"/>
                  </a:lnTo>
                  <a:lnTo>
                    <a:pt x="79807" y="55193"/>
                  </a:lnTo>
                  <a:lnTo>
                    <a:pt x="72830" y="73902"/>
                  </a:lnTo>
                  <a:lnTo>
                    <a:pt x="71361" y="75938"/>
                  </a:lnTo>
                  <a:lnTo>
                    <a:pt x="69728" y="81587"/>
                  </a:lnTo>
                  <a:lnTo>
                    <a:pt x="68679" y="89494"/>
                  </a:lnTo>
                  <a:lnTo>
                    <a:pt x="67958" y="90142"/>
                  </a:lnTo>
                  <a:lnTo>
                    <a:pt x="65464" y="90863"/>
                  </a:lnTo>
                  <a:lnTo>
                    <a:pt x="64544" y="91690"/>
                  </a:lnTo>
                  <a:lnTo>
                    <a:pt x="62727" y="97081"/>
                  </a:lnTo>
                  <a:lnTo>
                    <a:pt x="65746" y="97133"/>
                  </a:lnTo>
                  <a:lnTo>
                    <a:pt x="66638" y="96506"/>
                  </a:lnTo>
                  <a:lnTo>
                    <a:pt x="67232" y="95452"/>
                  </a:lnTo>
                  <a:lnTo>
                    <a:pt x="68351" y="91674"/>
                  </a:lnTo>
                  <a:lnTo>
                    <a:pt x="73335" y="86540"/>
                  </a:lnTo>
                  <a:lnTo>
                    <a:pt x="76933" y="85966"/>
                  </a:lnTo>
                  <a:lnTo>
                    <a:pt x="87550" y="85746"/>
                  </a:lnTo>
                  <a:lnTo>
                    <a:pt x="91316" y="87428"/>
                  </a:lnTo>
                  <a:lnTo>
                    <a:pt x="104618" y="99160"/>
                  </a:lnTo>
                  <a:lnTo>
                    <a:pt x="121761" y="124721"/>
                  </a:lnTo>
                  <a:lnTo>
                    <a:pt x="128746" y="143169"/>
                  </a:lnTo>
                  <a:lnTo>
                    <a:pt x="130952" y="166652"/>
                  </a:lnTo>
                  <a:lnTo>
                    <a:pt x="128153" y="180118"/>
                  </a:lnTo>
                  <a:lnTo>
                    <a:pt x="112923" y="206793"/>
                  </a:lnTo>
                  <a:lnTo>
                    <a:pt x="104117" y="223610"/>
                  </a:lnTo>
                  <a:lnTo>
                    <a:pt x="75947" y="246735"/>
                  </a:lnTo>
                  <a:lnTo>
                    <a:pt x="60783" y="254454"/>
                  </a:lnTo>
                  <a:lnTo>
                    <a:pt x="47250" y="258331"/>
                  </a:lnTo>
                  <a:lnTo>
                    <a:pt x="41867" y="260864"/>
                  </a:lnTo>
                  <a:lnTo>
                    <a:pt x="35241" y="261989"/>
                  </a:lnTo>
                  <a:lnTo>
                    <a:pt x="29756" y="260796"/>
                  </a:lnTo>
                  <a:lnTo>
                    <a:pt x="10239" y="249432"/>
                  </a:lnTo>
                  <a:lnTo>
                    <a:pt x="3909" y="243804"/>
                  </a:lnTo>
                  <a:lnTo>
                    <a:pt x="1649" y="238321"/>
                  </a:lnTo>
                  <a:lnTo>
                    <a:pt x="0" y="210803"/>
                  </a:lnTo>
                  <a:lnTo>
                    <a:pt x="1582" y="194117"/>
                  </a:lnTo>
                  <a:lnTo>
                    <a:pt x="5556" y="165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SMARTInkShape-330"/>
            <p:cNvSpPr/>
            <p:nvPr>
              <p:custDataLst>
                <p:tags r:id="rId11"/>
              </p:custDataLst>
            </p:nvPr>
          </p:nvSpPr>
          <p:spPr>
            <a:xfrm>
              <a:off x="2628900" y="3451860"/>
              <a:ext cx="148591" cy="57151"/>
            </a:xfrm>
            <a:custGeom>
              <a:avLst/>
              <a:gdLst/>
              <a:ahLst/>
              <a:cxnLst/>
              <a:rect l="0" t="0" r="0" b="0"/>
              <a:pathLst>
                <a:path w="148591" h="5715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3034" y="4920"/>
                  </a:lnTo>
                  <a:lnTo>
                    <a:pt x="10400" y="10566"/>
                  </a:lnTo>
                  <a:lnTo>
                    <a:pt x="14159" y="14208"/>
                  </a:lnTo>
                  <a:lnTo>
                    <a:pt x="19204" y="15840"/>
                  </a:lnTo>
                  <a:lnTo>
                    <a:pt x="43935" y="20102"/>
                  </a:lnTo>
                  <a:lnTo>
                    <a:pt x="71606" y="25652"/>
                  </a:lnTo>
                  <a:lnTo>
                    <a:pt x="100102" y="31352"/>
                  </a:lnTo>
                  <a:lnTo>
                    <a:pt x="119901" y="38426"/>
                  </a:lnTo>
                  <a:lnTo>
                    <a:pt x="131411" y="41231"/>
                  </a:lnTo>
                  <a:lnTo>
                    <a:pt x="141172" y="46083"/>
                  </a:lnTo>
                  <a:lnTo>
                    <a:pt x="148156" y="51122"/>
                  </a:lnTo>
                  <a:lnTo>
                    <a:pt x="148590" y="571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SMARTInkShape-331"/>
            <p:cNvSpPr/>
            <p:nvPr>
              <p:custDataLst>
                <p:tags r:id="rId12"/>
              </p:custDataLst>
            </p:nvPr>
          </p:nvSpPr>
          <p:spPr>
            <a:xfrm>
              <a:off x="2738615" y="3504261"/>
              <a:ext cx="106954" cy="233246"/>
            </a:xfrm>
            <a:custGeom>
              <a:avLst/>
              <a:gdLst/>
              <a:ahLst/>
              <a:cxnLst/>
              <a:rect l="0" t="0" r="0" b="0"/>
              <a:pathLst>
                <a:path w="106954" h="233246">
                  <a:moveTo>
                    <a:pt x="16015" y="50469"/>
                  </a:moveTo>
                  <a:lnTo>
                    <a:pt x="16015" y="50469"/>
                  </a:lnTo>
                  <a:lnTo>
                    <a:pt x="16015" y="77264"/>
                  </a:lnTo>
                  <a:lnTo>
                    <a:pt x="15380" y="102835"/>
                  </a:lnTo>
                  <a:lnTo>
                    <a:pt x="11094" y="130602"/>
                  </a:lnTo>
                  <a:lnTo>
                    <a:pt x="5881" y="156240"/>
                  </a:lnTo>
                  <a:lnTo>
                    <a:pt x="4756" y="182696"/>
                  </a:lnTo>
                  <a:lnTo>
                    <a:pt x="5235" y="209873"/>
                  </a:lnTo>
                  <a:lnTo>
                    <a:pt x="7626" y="216142"/>
                  </a:lnTo>
                  <a:lnTo>
                    <a:pt x="18020" y="229366"/>
                  </a:lnTo>
                  <a:lnTo>
                    <a:pt x="21774" y="231579"/>
                  </a:lnTo>
                  <a:lnTo>
                    <a:pt x="29152" y="232824"/>
                  </a:lnTo>
                  <a:lnTo>
                    <a:pt x="39988" y="233245"/>
                  </a:lnTo>
                  <a:lnTo>
                    <a:pt x="44238" y="231609"/>
                  </a:lnTo>
                  <a:lnTo>
                    <a:pt x="65859" y="216878"/>
                  </a:lnTo>
                  <a:lnTo>
                    <a:pt x="80478" y="190220"/>
                  </a:lnTo>
                  <a:lnTo>
                    <a:pt x="90270" y="162664"/>
                  </a:lnTo>
                  <a:lnTo>
                    <a:pt x="97922" y="136907"/>
                  </a:lnTo>
                  <a:lnTo>
                    <a:pt x="104913" y="109547"/>
                  </a:lnTo>
                  <a:lnTo>
                    <a:pt x="106953" y="85140"/>
                  </a:lnTo>
                  <a:lnTo>
                    <a:pt x="105613" y="67727"/>
                  </a:lnTo>
                  <a:lnTo>
                    <a:pt x="95864" y="39551"/>
                  </a:lnTo>
                  <a:lnTo>
                    <a:pt x="89771" y="24619"/>
                  </a:lnTo>
                  <a:lnTo>
                    <a:pt x="79715" y="14647"/>
                  </a:lnTo>
                  <a:lnTo>
                    <a:pt x="75441" y="9149"/>
                  </a:lnTo>
                  <a:lnTo>
                    <a:pt x="63038" y="1208"/>
                  </a:lnTo>
                  <a:lnTo>
                    <a:pt x="56810" y="0"/>
                  </a:lnTo>
                  <a:lnTo>
                    <a:pt x="51503" y="1156"/>
                  </a:lnTo>
                  <a:lnTo>
                    <a:pt x="32120" y="12493"/>
                  </a:lnTo>
                  <a:lnTo>
                    <a:pt x="21844" y="28127"/>
                  </a:lnTo>
                  <a:lnTo>
                    <a:pt x="12220" y="51290"/>
                  </a:lnTo>
                  <a:lnTo>
                    <a:pt x="2682" y="76118"/>
                  </a:lnTo>
                  <a:lnTo>
                    <a:pt x="0" y="91300"/>
                  </a:lnTo>
                  <a:lnTo>
                    <a:pt x="3542" y="117464"/>
                  </a:lnTo>
                  <a:lnTo>
                    <a:pt x="5969" y="130009"/>
                  </a:lnTo>
                  <a:lnTo>
                    <a:pt x="9445" y="139558"/>
                  </a:lnTo>
                  <a:lnTo>
                    <a:pt x="16015" y="1476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SMARTInkShape-332"/>
            <p:cNvSpPr/>
            <p:nvPr>
              <p:custDataLst>
                <p:tags r:id="rId13"/>
              </p:custDataLst>
            </p:nvPr>
          </p:nvSpPr>
          <p:spPr>
            <a:xfrm>
              <a:off x="2800350" y="3535269"/>
              <a:ext cx="182829" cy="207161"/>
            </a:xfrm>
            <a:custGeom>
              <a:avLst/>
              <a:gdLst/>
              <a:ahLst/>
              <a:cxnLst/>
              <a:rect l="0" t="0" r="0" b="0"/>
              <a:pathLst>
                <a:path w="182829" h="207161">
                  <a:moveTo>
                    <a:pt x="91440" y="65181"/>
                  </a:moveTo>
                  <a:lnTo>
                    <a:pt x="91440" y="65181"/>
                  </a:lnTo>
                  <a:lnTo>
                    <a:pt x="91440" y="92538"/>
                  </a:lnTo>
                  <a:lnTo>
                    <a:pt x="91440" y="120527"/>
                  </a:lnTo>
                  <a:lnTo>
                    <a:pt x="92075" y="138978"/>
                  </a:lnTo>
                  <a:lnTo>
                    <a:pt x="101840" y="166312"/>
                  </a:lnTo>
                  <a:lnTo>
                    <a:pt x="107229" y="180784"/>
                  </a:lnTo>
                  <a:lnTo>
                    <a:pt x="121941" y="198433"/>
                  </a:lnTo>
                  <a:lnTo>
                    <a:pt x="125740" y="200604"/>
                  </a:lnTo>
                  <a:lnTo>
                    <a:pt x="129544" y="202204"/>
                  </a:lnTo>
                  <a:lnTo>
                    <a:pt x="135256" y="206040"/>
                  </a:lnTo>
                  <a:lnTo>
                    <a:pt x="139066" y="207160"/>
                  </a:lnTo>
                  <a:lnTo>
                    <a:pt x="144569" y="205964"/>
                  </a:lnTo>
                  <a:lnTo>
                    <a:pt x="156950" y="202183"/>
                  </a:lnTo>
                  <a:lnTo>
                    <a:pt x="157973" y="200966"/>
                  </a:lnTo>
                  <a:lnTo>
                    <a:pt x="166057" y="186267"/>
                  </a:lnTo>
                  <a:lnTo>
                    <a:pt x="173419" y="174754"/>
                  </a:lnTo>
                  <a:lnTo>
                    <a:pt x="179870" y="149696"/>
                  </a:lnTo>
                  <a:lnTo>
                    <a:pt x="182483" y="123865"/>
                  </a:lnTo>
                  <a:lnTo>
                    <a:pt x="182828" y="99555"/>
                  </a:lnTo>
                  <a:lnTo>
                    <a:pt x="181176" y="81025"/>
                  </a:lnTo>
                  <a:lnTo>
                    <a:pt x="175824" y="54138"/>
                  </a:lnTo>
                  <a:lnTo>
                    <a:pt x="166829" y="34752"/>
                  </a:lnTo>
                  <a:lnTo>
                    <a:pt x="157310" y="23921"/>
                  </a:lnTo>
                  <a:lnTo>
                    <a:pt x="132524" y="6226"/>
                  </a:lnTo>
                  <a:lnTo>
                    <a:pt x="118642" y="440"/>
                  </a:lnTo>
                  <a:lnTo>
                    <a:pt x="109668" y="0"/>
                  </a:lnTo>
                  <a:lnTo>
                    <a:pt x="85115" y="3281"/>
                  </a:lnTo>
                  <a:lnTo>
                    <a:pt x="69034" y="11351"/>
                  </a:lnTo>
                  <a:lnTo>
                    <a:pt x="44902" y="29172"/>
                  </a:lnTo>
                  <a:lnTo>
                    <a:pt x="17450" y="52997"/>
                  </a:lnTo>
                  <a:lnTo>
                    <a:pt x="0" y="651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" name="SMARTInkShape-Group66"/>
          <p:cNvGrpSpPr/>
          <p:nvPr/>
        </p:nvGrpSpPr>
        <p:grpSpPr>
          <a:xfrm>
            <a:off x="5366484" y="3491964"/>
            <a:ext cx="1068586" cy="628400"/>
            <a:chOff x="5366484" y="3491964"/>
            <a:chExt cx="1068586" cy="628400"/>
          </a:xfrm>
        </p:grpSpPr>
        <p:sp>
          <p:nvSpPr>
            <p:cNvPr id="36" name="SMARTInkShape-333"/>
            <p:cNvSpPr/>
            <p:nvPr>
              <p:custDataLst>
                <p:tags r:id="rId2"/>
              </p:custDataLst>
            </p:nvPr>
          </p:nvSpPr>
          <p:spPr>
            <a:xfrm>
              <a:off x="5560695" y="3857625"/>
              <a:ext cx="28576" cy="177166"/>
            </a:xfrm>
            <a:custGeom>
              <a:avLst/>
              <a:gdLst/>
              <a:ahLst/>
              <a:cxnLst/>
              <a:rect l="0" t="0" r="0" b="0"/>
              <a:pathLst>
                <a:path w="28576" h="177166">
                  <a:moveTo>
                    <a:pt x="28575" y="0"/>
                  </a:moveTo>
                  <a:lnTo>
                    <a:pt x="28575" y="0"/>
                  </a:lnTo>
                  <a:lnTo>
                    <a:pt x="28575" y="4921"/>
                  </a:lnTo>
                  <a:lnTo>
                    <a:pt x="25541" y="8513"/>
                  </a:lnTo>
                  <a:lnTo>
                    <a:pt x="24051" y="13520"/>
                  </a:lnTo>
                  <a:lnTo>
                    <a:pt x="22907" y="40734"/>
                  </a:lnTo>
                  <a:lnTo>
                    <a:pt x="21176" y="58611"/>
                  </a:lnTo>
                  <a:lnTo>
                    <a:pt x="17041" y="85917"/>
                  </a:lnTo>
                  <a:lnTo>
                    <a:pt x="12294" y="111291"/>
                  </a:lnTo>
                  <a:lnTo>
                    <a:pt x="7020" y="137516"/>
                  </a:lnTo>
                  <a:lnTo>
                    <a:pt x="4408" y="152717"/>
                  </a:lnTo>
                  <a:lnTo>
                    <a:pt x="258" y="169894"/>
                  </a:lnTo>
                  <a:lnTo>
                    <a:pt x="0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SMARTInkShape-334"/>
            <p:cNvSpPr/>
            <p:nvPr>
              <p:custDataLst>
                <p:tags r:id="rId3"/>
              </p:custDataLst>
            </p:nvPr>
          </p:nvSpPr>
          <p:spPr>
            <a:xfrm>
              <a:off x="5566410" y="398335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SMARTInkShape-335"/>
            <p:cNvSpPr/>
            <p:nvPr>
              <p:custDataLst>
                <p:tags r:id="rId4"/>
              </p:custDataLst>
            </p:nvPr>
          </p:nvSpPr>
          <p:spPr>
            <a:xfrm>
              <a:off x="5674995" y="3520542"/>
              <a:ext cx="203237" cy="382431"/>
            </a:xfrm>
            <a:custGeom>
              <a:avLst/>
              <a:gdLst/>
              <a:ahLst/>
              <a:cxnLst/>
              <a:rect l="0" t="0" r="0" b="0"/>
              <a:pathLst>
                <a:path w="203237" h="382431">
                  <a:moveTo>
                    <a:pt x="0" y="199923"/>
                  </a:moveTo>
                  <a:lnTo>
                    <a:pt x="0" y="199923"/>
                  </a:lnTo>
                  <a:lnTo>
                    <a:pt x="3034" y="199923"/>
                  </a:lnTo>
                  <a:lnTo>
                    <a:pt x="3927" y="199288"/>
                  </a:lnTo>
                  <a:lnTo>
                    <a:pt x="4523" y="198229"/>
                  </a:lnTo>
                  <a:lnTo>
                    <a:pt x="5480" y="195002"/>
                  </a:lnTo>
                  <a:lnTo>
                    <a:pt x="14159" y="189167"/>
                  </a:lnTo>
                  <a:lnTo>
                    <a:pt x="24340" y="178137"/>
                  </a:lnTo>
                  <a:lnTo>
                    <a:pt x="52650" y="152802"/>
                  </a:lnTo>
                  <a:lnTo>
                    <a:pt x="80911" y="124711"/>
                  </a:lnTo>
                  <a:lnTo>
                    <a:pt x="107010" y="101456"/>
                  </a:lnTo>
                  <a:lnTo>
                    <a:pt x="131990" y="74655"/>
                  </a:lnTo>
                  <a:lnTo>
                    <a:pt x="157058" y="50516"/>
                  </a:lnTo>
                  <a:lnTo>
                    <a:pt x="177849" y="24926"/>
                  </a:lnTo>
                  <a:lnTo>
                    <a:pt x="196884" y="7756"/>
                  </a:lnTo>
                  <a:lnTo>
                    <a:pt x="199611" y="1058"/>
                  </a:lnTo>
                  <a:lnTo>
                    <a:pt x="200384" y="671"/>
                  </a:lnTo>
                  <a:lnTo>
                    <a:pt x="203236" y="127"/>
                  </a:lnTo>
                  <a:lnTo>
                    <a:pt x="201875" y="0"/>
                  </a:lnTo>
                  <a:lnTo>
                    <a:pt x="201259" y="601"/>
                  </a:lnTo>
                  <a:lnTo>
                    <a:pt x="200573" y="2962"/>
                  </a:lnTo>
                  <a:lnTo>
                    <a:pt x="200187" y="7861"/>
                  </a:lnTo>
                  <a:lnTo>
                    <a:pt x="198404" y="11480"/>
                  </a:lnTo>
                  <a:lnTo>
                    <a:pt x="195494" y="16476"/>
                  </a:lnTo>
                  <a:lnTo>
                    <a:pt x="186595" y="40581"/>
                  </a:lnTo>
                  <a:lnTo>
                    <a:pt x="175123" y="63532"/>
                  </a:lnTo>
                  <a:lnTo>
                    <a:pt x="167529" y="85145"/>
                  </a:lnTo>
                  <a:lnTo>
                    <a:pt x="157518" y="111375"/>
                  </a:lnTo>
                  <a:lnTo>
                    <a:pt x="146508" y="138620"/>
                  </a:lnTo>
                  <a:lnTo>
                    <a:pt x="135203" y="163697"/>
                  </a:lnTo>
                  <a:lnTo>
                    <a:pt x="123810" y="190953"/>
                  </a:lnTo>
                  <a:lnTo>
                    <a:pt x="112390" y="219137"/>
                  </a:lnTo>
                  <a:lnTo>
                    <a:pt x="100963" y="246962"/>
                  </a:lnTo>
                  <a:lnTo>
                    <a:pt x="90169" y="272210"/>
                  </a:lnTo>
                  <a:lnTo>
                    <a:pt x="82668" y="298247"/>
                  </a:lnTo>
                  <a:lnTo>
                    <a:pt x="74444" y="324755"/>
                  </a:lnTo>
                  <a:lnTo>
                    <a:pt x="69738" y="348335"/>
                  </a:lnTo>
                  <a:lnTo>
                    <a:pt x="63263" y="376431"/>
                  </a:lnTo>
                  <a:lnTo>
                    <a:pt x="63130" y="378554"/>
                  </a:lnTo>
                  <a:lnTo>
                    <a:pt x="63677" y="379971"/>
                  </a:lnTo>
                  <a:lnTo>
                    <a:pt x="64676" y="380915"/>
                  </a:lnTo>
                  <a:lnTo>
                    <a:pt x="67809" y="382430"/>
                  </a:lnTo>
                  <a:lnTo>
                    <a:pt x="74295" y="3770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SMARTInkShape-336"/>
            <p:cNvSpPr/>
            <p:nvPr>
              <p:custDataLst>
                <p:tags r:id="rId5"/>
              </p:custDataLst>
            </p:nvPr>
          </p:nvSpPr>
          <p:spPr>
            <a:xfrm>
              <a:off x="5869733" y="3594743"/>
              <a:ext cx="159593" cy="319909"/>
            </a:xfrm>
            <a:custGeom>
              <a:avLst/>
              <a:gdLst/>
              <a:ahLst/>
              <a:cxnLst/>
              <a:rect l="0" t="0" r="0" b="0"/>
              <a:pathLst>
                <a:path w="159593" h="319909">
                  <a:moveTo>
                    <a:pt x="159592" y="11422"/>
                  </a:moveTo>
                  <a:lnTo>
                    <a:pt x="159592" y="11422"/>
                  </a:lnTo>
                  <a:lnTo>
                    <a:pt x="159592" y="83"/>
                  </a:lnTo>
                  <a:lnTo>
                    <a:pt x="151637" y="0"/>
                  </a:lnTo>
                  <a:lnTo>
                    <a:pt x="143124" y="3028"/>
                  </a:lnTo>
                  <a:lnTo>
                    <a:pt x="117610" y="25046"/>
                  </a:lnTo>
                  <a:lnTo>
                    <a:pt x="90888" y="52205"/>
                  </a:lnTo>
                  <a:lnTo>
                    <a:pt x="70291" y="77070"/>
                  </a:lnTo>
                  <a:lnTo>
                    <a:pt x="50935" y="101624"/>
                  </a:lnTo>
                  <a:lnTo>
                    <a:pt x="35917" y="127171"/>
                  </a:lnTo>
                  <a:lnTo>
                    <a:pt x="23614" y="153454"/>
                  </a:lnTo>
                  <a:lnTo>
                    <a:pt x="9589" y="181553"/>
                  </a:lnTo>
                  <a:lnTo>
                    <a:pt x="1739" y="209869"/>
                  </a:lnTo>
                  <a:lnTo>
                    <a:pt x="0" y="237029"/>
                  </a:lnTo>
                  <a:lnTo>
                    <a:pt x="291" y="261656"/>
                  </a:lnTo>
                  <a:lnTo>
                    <a:pt x="7537" y="286458"/>
                  </a:lnTo>
                  <a:lnTo>
                    <a:pt x="13009" y="297032"/>
                  </a:lnTo>
                  <a:lnTo>
                    <a:pt x="25110" y="310220"/>
                  </a:lnTo>
                  <a:lnTo>
                    <a:pt x="35361" y="316843"/>
                  </a:lnTo>
                  <a:lnTo>
                    <a:pt x="40455" y="318615"/>
                  </a:lnTo>
                  <a:lnTo>
                    <a:pt x="62663" y="319908"/>
                  </a:lnTo>
                  <a:lnTo>
                    <a:pt x="67406" y="318283"/>
                  </a:lnTo>
                  <a:lnTo>
                    <a:pt x="86364" y="306594"/>
                  </a:lnTo>
                  <a:lnTo>
                    <a:pt x="88946" y="301148"/>
                  </a:lnTo>
                  <a:lnTo>
                    <a:pt x="95811" y="276115"/>
                  </a:lnTo>
                  <a:lnTo>
                    <a:pt x="93422" y="264757"/>
                  </a:lnTo>
                  <a:lnTo>
                    <a:pt x="88692" y="256382"/>
                  </a:lnTo>
                  <a:lnTo>
                    <a:pt x="83270" y="249879"/>
                  </a:lnTo>
                  <a:lnTo>
                    <a:pt x="74606" y="243930"/>
                  </a:lnTo>
                  <a:lnTo>
                    <a:pt x="63997" y="241180"/>
                  </a:lnTo>
                  <a:lnTo>
                    <a:pt x="41452" y="240124"/>
                  </a:lnTo>
                  <a:lnTo>
                    <a:pt x="35542" y="241760"/>
                  </a:lnTo>
                  <a:lnTo>
                    <a:pt x="26574" y="247985"/>
                  </a:lnTo>
                  <a:lnTo>
                    <a:pt x="15395" y="259257"/>
                  </a:lnTo>
                  <a:lnTo>
                    <a:pt x="12954" y="264023"/>
                  </a:lnTo>
                  <a:lnTo>
                    <a:pt x="11580" y="273309"/>
                  </a:lnTo>
                  <a:lnTo>
                    <a:pt x="12658" y="275549"/>
                  </a:lnTo>
                  <a:lnTo>
                    <a:pt x="14646" y="277041"/>
                  </a:lnTo>
                  <a:lnTo>
                    <a:pt x="20894" y="279437"/>
                  </a:lnTo>
                  <a:lnTo>
                    <a:pt x="28147" y="2857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SMARTInkShape-337"/>
            <p:cNvSpPr/>
            <p:nvPr>
              <p:custDataLst>
                <p:tags r:id="rId6"/>
              </p:custDataLst>
            </p:nvPr>
          </p:nvSpPr>
          <p:spPr>
            <a:xfrm>
              <a:off x="6097905" y="3617595"/>
              <a:ext cx="337165" cy="440056"/>
            </a:xfrm>
            <a:custGeom>
              <a:avLst/>
              <a:gdLst/>
              <a:ahLst/>
              <a:cxnLst/>
              <a:rect l="0" t="0" r="0" b="0"/>
              <a:pathLst>
                <a:path w="337165" h="440056">
                  <a:moveTo>
                    <a:pt x="331470" y="0"/>
                  </a:moveTo>
                  <a:lnTo>
                    <a:pt x="331470" y="0"/>
                  </a:lnTo>
                  <a:lnTo>
                    <a:pt x="337164" y="0"/>
                  </a:lnTo>
                  <a:lnTo>
                    <a:pt x="311012" y="25537"/>
                  </a:lnTo>
                  <a:lnTo>
                    <a:pt x="289118" y="41851"/>
                  </a:lnTo>
                  <a:lnTo>
                    <a:pt x="263555" y="63230"/>
                  </a:lnTo>
                  <a:lnTo>
                    <a:pt x="236234" y="85797"/>
                  </a:lnTo>
                  <a:lnTo>
                    <a:pt x="211834" y="108599"/>
                  </a:lnTo>
                  <a:lnTo>
                    <a:pt x="188670" y="134481"/>
                  </a:lnTo>
                  <a:lnTo>
                    <a:pt x="174506" y="156545"/>
                  </a:lnTo>
                  <a:lnTo>
                    <a:pt x="153780" y="182828"/>
                  </a:lnTo>
                  <a:lnTo>
                    <a:pt x="137004" y="204384"/>
                  </a:lnTo>
                  <a:lnTo>
                    <a:pt x="120604" y="226858"/>
                  </a:lnTo>
                  <a:lnTo>
                    <a:pt x="106784" y="249603"/>
                  </a:lnTo>
                  <a:lnTo>
                    <a:pt x="90906" y="272429"/>
                  </a:lnTo>
                  <a:lnTo>
                    <a:pt x="74772" y="294644"/>
                  </a:lnTo>
                  <a:lnTo>
                    <a:pt x="57620" y="319539"/>
                  </a:lnTo>
                  <a:lnTo>
                    <a:pt x="42003" y="345835"/>
                  </a:lnTo>
                  <a:lnTo>
                    <a:pt x="24566" y="372301"/>
                  </a:lnTo>
                  <a:lnTo>
                    <a:pt x="11579" y="399621"/>
                  </a:lnTo>
                  <a:lnTo>
                    <a:pt x="1706" y="421179"/>
                  </a:lnTo>
                  <a:lnTo>
                    <a:pt x="0" y="4400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SMARTInkShape-338"/>
            <p:cNvSpPr/>
            <p:nvPr>
              <p:custDataLst>
                <p:tags r:id="rId7"/>
              </p:custDataLst>
            </p:nvPr>
          </p:nvSpPr>
          <p:spPr>
            <a:xfrm>
              <a:off x="5366484" y="3491964"/>
              <a:ext cx="165637" cy="428497"/>
            </a:xfrm>
            <a:custGeom>
              <a:avLst/>
              <a:gdLst/>
              <a:ahLst/>
              <a:cxnLst/>
              <a:rect l="0" t="0" r="0" b="0"/>
              <a:pathLst>
                <a:path w="165637" h="428497">
                  <a:moveTo>
                    <a:pt x="57051" y="177066"/>
                  </a:moveTo>
                  <a:lnTo>
                    <a:pt x="57051" y="177066"/>
                  </a:lnTo>
                  <a:lnTo>
                    <a:pt x="71259" y="177066"/>
                  </a:lnTo>
                  <a:lnTo>
                    <a:pt x="74583" y="175373"/>
                  </a:lnTo>
                  <a:lnTo>
                    <a:pt x="93253" y="157986"/>
                  </a:lnTo>
                  <a:lnTo>
                    <a:pt x="95366" y="152500"/>
                  </a:lnTo>
                  <a:lnTo>
                    <a:pt x="96939" y="146462"/>
                  </a:lnTo>
                  <a:lnTo>
                    <a:pt x="106103" y="128844"/>
                  </a:lnTo>
                  <a:lnTo>
                    <a:pt x="114563" y="102736"/>
                  </a:lnTo>
                  <a:lnTo>
                    <a:pt x="117537" y="95135"/>
                  </a:lnTo>
                  <a:lnTo>
                    <a:pt x="119776" y="68480"/>
                  </a:lnTo>
                  <a:lnTo>
                    <a:pt x="119275" y="43186"/>
                  </a:lnTo>
                  <a:lnTo>
                    <a:pt x="115352" y="32764"/>
                  </a:lnTo>
                  <a:lnTo>
                    <a:pt x="110030" y="23232"/>
                  </a:lnTo>
                  <a:lnTo>
                    <a:pt x="108537" y="19160"/>
                  </a:lnTo>
                  <a:lnTo>
                    <a:pt x="98641" y="5628"/>
                  </a:lnTo>
                  <a:lnTo>
                    <a:pt x="98113" y="3719"/>
                  </a:lnTo>
                  <a:lnTo>
                    <a:pt x="97126" y="2446"/>
                  </a:lnTo>
                  <a:lnTo>
                    <a:pt x="94335" y="1032"/>
                  </a:lnTo>
                  <a:lnTo>
                    <a:pt x="83650" y="0"/>
                  </a:lnTo>
                  <a:lnTo>
                    <a:pt x="79880" y="1638"/>
                  </a:lnTo>
                  <a:lnTo>
                    <a:pt x="66574" y="13338"/>
                  </a:lnTo>
                  <a:lnTo>
                    <a:pt x="64458" y="18784"/>
                  </a:lnTo>
                  <a:lnTo>
                    <a:pt x="57944" y="43817"/>
                  </a:lnTo>
                  <a:lnTo>
                    <a:pt x="57130" y="69619"/>
                  </a:lnTo>
                  <a:lnTo>
                    <a:pt x="57058" y="97950"/>
                  </a:lnTo>
                  <a:lnTo>
                    <a:pt x="60980" y="120728"/>
                  </a:lnTo>
                  <a:lnTo>
                    <a:pt x="62413" y="147334"/>
                  </a:lnTo>
                  <a:lnTo>
                    <a:pt x="65730" y="171122"/>
                  </a:lnTo>
                  <a:lnTo>
                    <a:pt x="68573" y="198093"/>
                  </a:lnTo>
                  <a:lnTo>
                    <a:pt x="72897" y="222424"/>
                  </a:lnTo>
                  <a:lnTo>
                    <a:pt x="76973" y="245575"/>
                  </a:lnTo>
                  <a:lnTo>
                    <a:pt x="83893" y="272419"/>
                  </a:lnTo>
                  <a:lnTo>
                    <a:pt x="89681" y="298419"/>
                  </a:lnTo>
                  <a:lnTo>
                    <a:pt x="94047" y="324791"/>
                  </a:lnTo>
                  <a:lnTo>
                    <a:pt x="96462" y="348345"/>
                  </a:lnTo>
                  <a:lnTo>
                    <a:pt x="96939" y="371342"/>
                  </a:lnTo>
                  <a:lnTo>
                    <a:pt x="97045" y="399446"/>
                  </a:lnTo>
                  <a:lnTo>
                    <a:pt x="97054" y="412057"/>
                  </a:lnTo>
                  <a:lnTo>
                    <a:pt x="95362" y="416550"/>
                  </a:lnTo>
                  <a:lnTo>
                    <a:pt x="93128" y="420663"/>
                  </a:lnTo>
                  <a:lnTo>
                    <a:pt x="92135" y="424608"/>
                  </a:lnTo>
                  <a:lnTo>
                    <a:pt x="91235" y="425914"/>
                  </a:lnTo>
                  <a:lnTo>
                    <a:pt x="90001" y="426784"/>
                  </a:lnTo>
                  <a:lnTo>
                    <a:pt x="86490" y="428182"/>
                  </a:lnTo>
                  <a:lnTo>
                    <a:pt x="75861" y="428496"/>
                  </a:lnTo>
                  <a:lnTo>
                    <a:pt x="71655" y="425483"/>
                  </a:lnTo>
                  <a:lnTo>
                    <a:pt x="54991" y="408657"/>
                  </a:lnTo>
                  <a:lnTo>
                    <a:pt x="40008" y="382758"/>
                  </a:lnTo>
                  <a:lnTo>
                    <a:pt x="26577" y="356133"/>
                  </a:lnTo>
                  <a:lnTo>
                    <a:pt x="13236" y="329466"/>
                  </a:lnTo>
                  <a:lnTo>
                    <a:pt x="1030" y="306941"/>
                  </a:lnTo>
                  <a:lnTo>
                    <a:pt x="0" y="295205"/>
                  </a:lnTo>
                  <a:lnTo>
                    <a:pt x="2964" y="286436"/>
                  </a:lnTo>
                  <a:lnTo>
                    <a:pt x="11484" y="274575"/>
                  </a:lnTo>
                  <a:lnTo>
                    <a:pt x="21511" y="264743"/>
                  </a:lnTo>
                  <a:lnTo>
                    <a:pt x="45963" y="253270"/>
                  </a:lnTo>
                  <a:lnTo>
                    <a:pt x="69404" y="243741"/>
                  </a:lnTo>
                  <a:lnTo>
                    <a:pt x="97177" y="240433"/>
                  </a:lnTo>
                  <a:lnTo>
                    <a:pt x="125647" y="236070"/>
                  </a:lnTo>
                  <a:lnTo>
                    <a:pt x="145106" y="234460"/>
                  </a:lnTo>
                  <a:lnTo>
                    <a:pt x="165636" y="2399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SMARTInkShape-339"/>
            <p:cNvSpPr/>
            <p:nvPr>
              <p:custDataLst>
                <p:tags r:id="rId8"/>
              </p:custDataLst>
            </p:nvPr>
          </p:nvSpPr>
          <p:spPr>
            <a:xfrm>
              <a:off x="6189607" y="4000500"/>
              <a:ext cx="119396" cy="119864"/>
            </a:xfrm>
            <a:custGeom>
              <a:avLst/>
              <a:gdLst/>
              <a:ahLst/>
              <a:cxnLst/>
              <a:rect l="0" t="0" r="0" b="0"/>
              <a:pathLst>
                <a:path w="119396" h="119864">
                  <a:moveTo>
                    <a:pt x="16883" y="28575"/>
                  </a:moveTo>
                  <a:lnTo>
                    <a:pt x="16883" y="28575"/>
                  </a:lnTo>
                  <a:lnTo>
                    <a:pt x="7770" y="38323"/>
                  </a:lnTo>
                  <a:lnTo>
                    <a:pt x="4217" y="45764"/>
                  </a:lnTo>
                  <a:lnTo>
                    <a:pt x="2724" y="47654"/>
                  </a:lnTo>
                  <a:lnTo>
                    <a:pt x="1065" y="53141"/>
                  </a:lnTo>
                  <a:lnTo>
                    <a:pt x="0" y="67012"/>
                  </a:lnTo>
                  <a:lnTo>
                    <a:pt x="2850" y="78205"/>
                  </a:lnTo>
                  <a:lnTo>
                    <a:pt x="7715" y="86530"/>
                  </a:lnTo>
                  <a:lnTo>
                    <a:pt x="19611" y="98960"/>
                  </a:lnTo>
                  <a:lnTo>
                    <a:pt x="45506" y="114183"/>
                  </a:lnTo>
                  <a:lnTo>
                    <a:pt x="53099" y="117423"/>
                  </a:lnTo>
                  <a:lnTo>
                    <a:pt x="79749" y="119863"/>
                  </a:lnTo>
                  <a:lnTo>
                    <a:pt x="86734" y="119312"/>
                  </a:lnTo>
                  <a:lnTo>
                    <a:pt x="104408" y="110261"/>
                  </a:lnTo>
                  <a:lnTo>
                    <a:pt x="115679" y="100935"/>
                  </a:lnTo>
                  <a:lnTo>
                    <a:pt x="117942" y="95448"/>
                  </a:lnTo>
                  <a:lnTo>
                    <a:pt x="119395" y="81578"/>
                  </a:lnTo>
                  <a:lnTo>
                    <a:pt x="116614" y="70385"/>
                  </a:lnTo>
                  <a:lnTo>
                    <a:pt x="109349" y="55225"/>
                  </a:lnTo>
                  <a:lnTo>
                    <a:pt x="85300" y="28573"/>
                  </a:lnTo>
                  <a:lnTo>
                    <a:pt x="81544" y="24764"/>
                  </a:lnTo>
                  <a:lnTo>
                    <a:pt x="57901" y="14087"/>
                  </a:lnTo>
                  <a:lnTo>
                    <a:pt x="30513" y="4568"/>
                  </a:lnTo>
                  <a:lnTo>
                    <a:pt x="1688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4" name="SMARTInkShape-340"/>
          <p:cNvSpPr/>
          <p:nvPr>
            <p:custDataLst>
              <p:tags r:id="rId1"/>
            </p:custDataLst>
          </p:nvPr>
        </p:nvSpPr>
        <p:spPr>
          <a:xfrm>
            <a:off x="6189345" y="3503638"/>
            <a:ext cx="148247" cy="142504"/>
          </a:xfrm>
          <a:custGeom>
            <a:avLst/>
            <a:gdLst/>
            <a:ahLst/>
            <a:cxnLst/>
            <a:rect l="0" t="0" r="0" b="0"/>
            <a:pathLst>
              <a:path w="148247" h="142504">
                <a:moveTo>
                  <a:pt x="0" y="113957"/>
                </a:moveTo>
                <a:lnTo>
                  <a:pt x="0" y="113957"/>
                </a:lnTo>
                <a:lnTo>
                  <a:pt x="0" y="102603"/>
                </a:lnTo>
                <a:lnTo>
                  <a:pt x="0" y="115963"/>
                </a:lnTo>
                <a:lnTo>
                  <a:pt x="1693" y="119717"/>
                </a:lnTo>
                <a:lnTo>
                  <a:pt x="7955" y="127301"/>
                </a:lnTo>
                <a:lnTo>
                  <a:pt x="27034" y="138723"/>
                </a:lnTo>
                <a:lnTo>
                  <a:pt x="38208" y="141403"/>
                </a:lnTo>
                <a:lnTo>
                  <a:pt x="64003" y="142433"/>
                </a:lnTo>
                <a:lnTo>
                  <a:pt x="77313" y="142503"/>
                </a:lnTo>
                <a:lnTo>
                  <a:pt x="85373" y="139132"/>
                </a:lnTo>
                <a:lnTo>
                  <a:pt x="112374" y="120583"/>
                </a:lnTo>
                <a:lnTo>
                  <a:pt x="129749" y="102396"/>
                </a:lnTo>
                <a:lnTo>
                  <a:pt x="142726" y="75132"/>
                </a:lnTo>
                <a:lnTo>
                  <a:pt x="145984" y="66222"/>
                </a:lnTo>
                <a:lnTo>
                  <a:pt x="148246" y="45464"/>
                </a:lnTo>
                <a:lnTo>
                  <a:pt x="145454" y="35313"/>
                </a:lnTo>
                <a:lnTo>
                  <a:pt x="136998" y="18425"/>
                </a:lnTo>
                <a:lnTo>
                  <a:pt x="123815" y="3562"/>
                </a:lnTo>
                <a:lnTo>
                  <a:pt x="118318" y="1393"/>
                </a:lnTo>
                <a:lnTo>
                  <a:pt x="101405" y="0"/>
                </a:lnTo>
                <a:lnTo>
                  <a:pt x="88325" y="2793"/>
                </a:lnTo>
                <a:lnTo>
                  <a:pt x="61797" y="13100"/>
                </a:lnTo>
                <a:lnTo>
                  <a:pt x="48437" y="21773"/>
                </a:lnTo>
                <a:lnTo>
                  <a:pt x="29757" y="43574"/>
                </a:lnTo>
                <a:lnTo>
                  <a:pt x="25925" y="51137"/>
                </a:lnTo>
                <a:lnTo>
                  <a:pt x="23129" y="72262"/>
                </a:lnTo>
                <a:lnTo>
                  <a:pt x="23039" y="74730"/>
                </a:lnTo>
                <a:lnTo>
                  <a:pt x="24249" y="77011"/>
                </a:lnTo>
                <a:lnTo>
                  <a:pt x="32717" y="84154"/>
                </a:lnTo>
                <a:lnTo>
                  <a:pt x="45720" y="9109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0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04664" y="1203598"/>
            <a:ext cx="6192688" cy="3384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2400" dirty="0"/>
              <a:t>K tomu, aby společnost zajistila minimální úroveň zisku ve výši 740 000 Kč, může za jinak stejných okolností poklesnout plánovaný objem prodeje maximálně o 8,16 %. </a:t>
            </a:r>
            <a:endParaRPr lang="cs-CZ" sz="2400" dirty="0" smtClean="0"/>
          </a:p>
          <a:p>
            <a:pPr algn="just" hangingPunct="0"/>
            <a:endParaRPr lang="cs-CZ" sz="2400" dirty="0"/>
          </a:p>
          <a:p>
            <a:pPr algn="just" hangingPunct="0"/>
            <a:r>
              <a:rPr lang="cs-CZ" sz="2400" dirty="0" smtClean="0"/>
              <a:t>Citlivost </a:t>
            </a:r>
            <a:r>
              <a:rPr lang="cs-CZ" sz="2400" dirty="0"/>
              <a:t>objemu dané varianty tedy činí 8,16 %. Citlivost objemu prodeje je tedy jen jiný pojem pro vyjádření bezpečnostní marže. </a:t>
            </a:r>
            <a:endParaRPr lang="en-US" sz="2400" dirty="0"/>
          </a:p>
          <a:p>
            <a:pPr algn="just" hangingPunct="0"/>
            <a:endParaRPr lang="cs-CZ" sz="2100" dirty="0" smtClean="0"/>
          </a:p>
        </p:txBody>
      </p:sp>
    </p:spTree>
    <p:extLst>
      <p:ext uri="{BB962C8B-B14F-4D97-AF65-F5344CB8AC3E}">
        <p14:creationId xmlns:p14="http://schemas.microsoft.com/office/powerpoint/2010/main" val="1267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88640" y="123478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 ad b) </a:t>
            </a:r>
            <a:r>
              <a:rPr lang="cs-CZ" altLang="cs-CZ" sz="2000" b="1" i="1" dirty="0" smtClean="0"/>
              <a:t>citlivost ceny</a:t>
            </a:r>
            <a:endParaRPr lang="cs-CZ" altLang="cs-CZ" b="1" i="1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125675"/>
              </p:ext>
            </p:extLst>
          </p:nvPr>
        </p:nvGraphicFramePr>
        <p:xfrm>
          <a:off x="296652" y="1203598"/>
          <a:ext cx="6300700" cy="3240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1582"/>
                <a:gridCol w="3871937"/>
                <a:gridCol w="1267181"/>
              </a:tblGrid>
              <a:tr h="934062"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(p-v) * Q = F</a:t>
                      </a:r>
                      <a:r>
                        <a:rPr lang="cs-CZ" sz="2800" b="1" i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 zisk</a:t>
                      </a:r>
                      <a:endParaRPr lang="en-US" sz="2800" b="1" i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700" i="1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876567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Položka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Výpočet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Výsledek 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1429731">
                <a:tc>
                  <a:txBody>
                    <a:bodyPr/>
                    <a:lstStyle/>
                    <a:p>
                      <a:pPr algn="ctr"/>
                      <a:r>
                        <a:rPr lang="cs-CZ" sz="2000" i="0" dirty="0" smtClean="0"/>
                        <a:t>Cena (p)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77" name="SMARTInkShape-Group78"/>
          <p:cNvGrpSpPr/>
          <p:nvPr/>
        </p:nvGrpSpPr>
        <p:grpSpPr>
          <a:xfrm>
            <a:off x="5452110" y="3149045"/>
            <a:ext cx="1210760" cy="777161"/>
            <a:chOff x="5452110" y="3149045"/>
            <a:chExt cx="1210760" cy="777161"/>
          </a:xfrm>
        </p:grpSpPr>
        <p:sp>
          <p:nvSpPr>
            <p:cNvPr id="66" name="SMARTInkShape-404"/>
            <p:cNvSpPr/>
            <p:nvPr>
              <p:custDataLst>
                <p:tags r:id="rId44"/>
              </p:custDataLst>
            </p:nvPr>
          </p:nvSpPr>
          <p:spPr>
            <a:xfrm>
              <a:off x="5469255" y="3149045"/>
              <a:ext cx="1193615" cy="777161"/>
            </a:xfrm>
            <a:custGeom>
              <a:avLst/>
              <a:gdLst/>
              <a:ahLst/>
              <a:cxnLst/>
              <a:rect l="0" t="0" r="0" b="0"/>
              <a:pathLst>
                <a:path w="1193615" h="777161">
                  <a:moveTo>
                    <a:pt x="0" y="57070"/>
                  </a:moveTo>
                  <a:lnTo>
                    <a:pt x="0" y="57070"/>
                  </a:lnTo>
                  <a:lnTo>
                    <a:pt x="0" y="49115"/>
                  </a:lnTo>
                  <a:lnTo>
                    <a:pt x="1694" y="45491"/>
                  </a:lnTo>
                  <a:lnTo>
                    <a:pt x="18355" y="27376"/>
                  </a:lnTo>
                  <a:lnTo>
                    <a:pt x="43294" y="10308"/>
                  </a:lnTo>
                  <a:lnTo>
                    <a:pt x="70706" y="4557"/>
                  </a:lnTo>
                  <a:lnTo>
                    <a:pt x="96446" y="836"/>
                  </a:lnTo>
                  <a:lnTo>
                    <a:pt x="120157" y="191"/>
                  </a:lnTo>
                  <a:lnTo>
                    <a:pt x="147292" y="0"/>
                  </a:lnTo>
                  <a:lnTo>
                    <a:pt x="175440" y="2978"/>
                  </a:lnTo>
                  <a:lnTo>
                    <a:pt x="203888" y="4848"/>
                  </a:lnTo>
                  <a:lnTo>
                    <a:pt x="224602" y="5285"/>
                  </a:lnTo>
                  <a:lnTo>
                    <a:pt x="246509" y="6114"/>
                  </a:lnTo>
                  <a:lnTo>
                    <a:pt x="268944" y="8600"/>
                  </a:lnTo>
                  <a:lnTo>
                    <a:pt x="291615" y="10128"/>
                  </a:lnTo>
                  <a:lnTo>
                    <a:pt x="314392" y="10807"/>
                  </a:lnTo>
                  <a:lnTo>
                    <a:pt x="337215" y="11108"/>
                  </a:lnTo>
                  <a:lnTo>
                    <a:pt x="361751" y="11243"/>
                  </a:lnTo>
                  <a:lnTo>
                    <a:pt x="386838" y="11937"/>
                  </a:lnTo>
                  <a:lnTo>
                    <a:pt x="410688" y="14363"/>
                  </a:lnTo>
                  <a:lnTo>
                    <a:pt x="433988" y="15864"/>
                  </a:lnTo>
                  <a:lnTo>
                    <a:pt x="457045" y="17166"/>
                  </a:lnTo>
                  <a:lnTo>
                    <a:pt x="479990" y="19862"/>
                  </a:lnTo>
                  <a:lnTo>
                    <a:pt x="504583" y="21483"/>
                  </a:lnTo>
                  <a:lnTo>
                    <a:pt x="529694" y="22204"/>
                  </a:lnTo>
                  <a:lnTo>
                    <a:pt x="553555" y="22524"/>
                  </a:lnTo>
                  <a:lnTo>
                    <a:pt x="576859" y="24359"/>
                  </a:lnTo>
                  <a:lnTo>
                    <a:pt x="600552" y="27292"/>
                  </a:lnTo>
                  <a:lnTo>
                    <a:pt x="625899" y="30712"/>
                  </a:lnTo>
                  <a:lnTo>
                    <a:pt x="650287" y="32655"/>
                  </a:lnTo>
                  <a:lnTo>
                    <a:pt x="673827" y="34154"/>
                  </a:lnTo>
                  <a:lnTo>
                    <a:pt x="696988" y="36937"/>
                  </a:lnTo>
                  <a:lnTo>
                    <a:pt x="719983" y="40290"/>
                  </a:lnTo>
                  <a:lnTo>
                    <a:pt x="743537" y="43262"/>
                  </a:lnTo>
                  <a:lnTo>
                    <a:pt x="768822" y="44583"/>
                  </a:lnTo>
                  <a:lnTo>
                    <a:pt x="791490" y="46864"/>
                  </a:lnTo>
                  <a:lnTo>
                    <a:pt x="812784" y="50629"/>
                  </a:lnTo>
                  <a:lnTo>
                    <a:pt x="834947" y="56535"/>
                  </a:lnTo>
                  <a:lnTo>
                    <a:pt x="855804" y="60007"/>
                  </a:lnTo>
                  <a:lnTo>
                    <a:pt x="876293" y="62821"/>
                  </a:lnTo>
                  <a:lnTo>
                    <a:pt x="898097" y="68304"/>
                  </a:lnTo>
                  <a:lnTo>
                    <a:pt x="925728" y="75497"/>
                  </a:lnTo>
                  <a:lnTo>
                    <a:pt x="953034" y="81650"/>
                  </a:lnTo>
                  <a:lnTo>
                    <a:pt x="978199" y="90529"/>
                  </a:lnTo>
                  <a:lnTo>
                    <a:pt x="1001742" y="98169"/>
                  </a:lnTo>
                  <a:lnTo>
                    <a:pt x="1024805" y="107489"/>
                  </a:lnTo>
                  <a:lnTo>
                    <a:pt x="1047725" y="118294"/>
                  </a:lnTo>
                  <a:lnTo>
                    <a:pt x="1073663" y="133322"/>
                  </a:lnTo>
                  <a:lnTo>
                    <a:pt x="1097130" y="148520"/>
                  </a:lnTo>
                  <a:lnTo>
                    <a:pt x="1120111" y="166786"/>
                  </a:lnTo>
                  <a:lnTo>
                    <a:pt x="1147018" y="189855"/>
                  </a:lnTo>
                  <a:lnTo>
                    <a:pt x="1167541" y="217901"/>
                  </a:lnTo>
                  <a:lnTo>
                    <a:pt x="1181268" y="244508"/>
                  </a:lnTo>
                  <a:lnTo>
                    <a:pt x="1190281" y="271330"/>
                  </a:lnTo>
                  <a:lnTo>
                    <a:pt x="1193614" y="297160"/>
                  </a:lnTo>
                  <a:lnTo>
                    <a:pt x="1193557" y="318637"/>
                  </a:lnTo>
                  <a:lnTo>
                    <a:pt x="1189801" y="341087"/>
                  </a:lnTo>
                  <a:lnTo>
                    <a:pt x="1185300" y="363826"/>
                  </a:lnTo>
                  <a:lnTo>
                    <a:pt x="1183050" y="386650"/>
                  </a:lnTo>
                  <a:lnTo>
                    <a:pt x="1178644" y="409499"/>
                  </a:lnTo>
                  <a:lnTo>
                    <a:pt x="1173317" y="432356"/>
                  </a:lnTo>
                  <a:lnTo>
                    <a:pt x="1167717" y="455215"/>
                  </a:lnTo>
                  <a:lnTo>
                    <a:pt x="1162036" y="478710"/>
                  </a:lnTo>
                  <a:lnTo>
                    <a:pt x="1156331" y="504863"/>
                  </a:lnTo>
                  <a:lnTo>
                    <a:pt x="1150618" y="528980"/>
                  </a:lnTo>
                  <a:lnTo>
                    <a:pt x="1144905" y="552213"/>
                  </a:lnTo>
                  <a:lnTo>
                    <a:pt x="1139825" y="575183"/>
                  </a:lnTo>
                  <a:lnTo>
                    <a:pt x="1137403" y="598076"/>
                  </a:lnTo>
                  <a:lnTo>
                    <a:pt x="1133581" y="620946"/>
                  </a:lnTo>
                  <a:lnTo>
                    <a:pt x="1131530" y="643809"/>
                  </a:lnTo>
                  <a:lnTo>
                    <a:pt x="1127183" y="666035"/>
                  </a:lnTo>
                  <a:lnTo>
                    <a:pt x="1118333" y="690933"/>
                  </a:lnTo>
                  <a:lnTo>
                    <a:pt x="1104145" y="719309"/>
                  </a:lnTo>
                  <a:lnTo>
                    <a:pt x="1077947" y="747839"/>
                  </a:lnTo>
                  <a:lnTo>
                    <a:pt x="1055149" y="760808"/>
                  </a:lnTo>
                  <a:lnTo>
                    <a:pt x="1033784" y="769987"/>
                  </a:lnTo>
                  <a:lnTo>
                    <a:pt x="1011308" y="776215"/>
                  </a:lnTo>
                  <a:lnTo>
                    <a:pt x="982980" y="77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7" name="SMARTInkShape-405"/>
            <p:cNvSpPr/>
            <p:nvPr>
              <p:custDataLst>
                <p:tags r:id="rId45"/>
              </p:custDataLst>
            </p:nvPr>
          </p:nvSpPr>
          <p:spPr>
            <a:xfrm>
              <a:off x="5452110" y="3166110"/>
              <a:ext cx="34291" cy="530236"/>
            </a:xfrm>
            <a:custGeom>
              <a:avLst/>
              <a:gdLst/>
              <a:ahLst/>
              <a:cxnLst/>
              <a:rect l="0" t="0" r="0" b="0"/>
              <a:pathLst>
                <a:path w="34291" h="530236">
                  <a:moveTo>
                    <a:pt x="34290" y="0"/>
                  </a:moveTo>
                  <a:lnTo>
                    <a:pt x="34290" y="0"/>
                  </a:lnTo>
                  <a:lnTo>
                    <a:pt x="33655" y="26324"/>
                  </a:lnTo>
                  <a:lnTo>
                    <a:pt x="29766" y="52495"/>
                  </a:lnTo>
                  <a:lnTo>
                    <a:pt x="27235" y="74609"/>
                  </a:lnTo>
                  <a:lnTo>
                    <a:pt x="24157" y="100635"/>
                  </a:lnTo>
                  <a:lnTo>
                    <a:pt x="23436" y="121561"/>
                  </a:lnTo>
                  <a:lnTo>
                    <a:pt x="23115" y="143562"/>
                  </a:lnTo>
                  <a:lnTo>
                    <a:pt x="21280" y="166040"/>
                  </a:lnTo>
                  <a:lnTo>
                    <a:pt x="18983" y="188731"/>
                  </a:lnTo>
                  <a:lnTo>
                    <a:pt x="17962" y="211515"/>
                  </a:lnTo>
                  <a:lnTo>
                    <a:pt x="15815" y="234342"/>
                  </a:lnTo>
                  <a:lnTo>
                    <a:pt x="13378" y="257187"/>
                  </a:lnTo>
                  <a:lnTo>
                    <a:pt x="12296" y="280041"/>
                  </a:lnTo>
                  <a:lnTo>
                    <a:pt x="11815" y="302898"/>
                  </a:lnTo>
                  <a:lnTo>
                    <a:pt x="10966" y="325756"/>
                  </a:lnTo>
                  <a:lnTo>
                    <a:pt x="8472" y="348615"/>
                  </a:lnTo>
                  <a:lnTo>
                    <a:pt x="6941" y="369782"/>
                  </a:lnTo>
                  <a:lnTo>
                    <a:pt x="6260" y="389772"/>
                  </a:lnTo>
                  <a:lnTo>
                    <a:pt x="5876" y="418242"/>
                  </a:lnTo>
                  <a:lnTo>
                    <a:pt x="5763" y="443046"/>
                  </a:lnTo>
                  <a:lnTo>
                    <a:pt x="5729" y="465847"/>
                  </a:lnTo>
                  <a:lnTo>
                    <a:pt x="5717" y="490940"/>
                  </a:lnTo>
                  <a:lnTo>
                    <a:pt x="5715" y="517822"/>
                  </a:lnTo>
                  <a:lnTo>
                    <a:pt x="5715" y="530235"/>
                  </a:lnTo>
                  <a:lnTo>
                    <a:pt x="5715" y="528087"/>
                  </a:lnTo>
                  <a:lnTo>
                    <a:pt x="1191" y="510264"/>
                  </a:lnTo>
                  <a:lnTo>
                    <a:pt x="105" y="486365"/>
                  </a:lnTo>
                  <a:lnTo>
                    <a:pt x="0" y="4686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8" name="SMARTInkShape-406"/>
            <p:cNvSpPr/>
            <p:nvPr>
              <p:custDataLst>
                <p:tags r:id="rId46"/>
              </p:custDataLst>
            </p:nvPr>
          </p:nvSpPr>
          <p:spPr>
            <a:xfrm>
              <a:off x="5509260" y="3331925"/>
              <a:ext cx="165736" cy="165656"/>
            </a:xfrm>
            <a:custGeom>
              <a:avLst/>
              <a:gdLst/>
              <a:ahLst/>
              <a:cxnLst/>
              <a:rect l="0" t="0" r="0" b="0"/>
              <a:pathLst>
                <a:path w="165736" h="165656">
                  <a:moveTo>
                    <a:pt x="0" y="165655"/>
                  </a:moveTo>
                  <a:lnTo>
                    <a:pt x="0" y="165655"/>
                  </a:lnTo>
                  <a:lnTo>
                    <a:pt x="13663" y="165655"/>
                  </a:lnTo>
                  <a:lnTo>
                    <a:pt x="14825" y="165020"/>
                  </a:lnTo>
                  <a:lnTo>
                    <a:pt x="15597" y="163962"/>
                  </a:lnTo>
                  <a:lnTo>
                    <a:pt x="16113" y="162621"/>
                  </a:lnTo>
                  <a:lnTo>
                    <a:pt x="42554" y="140118"/>
                  </a:lnTo>
                  <a:lnTo>
                    <a:pt x="68617" y="112481"/>
                  </a:lnTo>
                  <a:lnTo>
                    <a:pt x="91562" y="86051"/>
                  </a:lnTo>
                  <a:lnTo>
                    <a:pt x="116049" y="61083"/>
                  </a:lnTo>
                  <a:lnTo>
                    <a:pt x="138415" y="34745"/>
                  </a:lnTo>
                  <a:lnTo>
                    <a:pt x="155849" y="12796"/>
                  </a:lnTo>
                  <a:lnTo>
                    <a:pt x="163782" y="7049"/>
                  </a:lnTo>
                  <a:lnTo>
                    <a:pt x="164432" y="5943"/>
                  </a:lnTo>
                  <a:lnTo>
                    <a:pt x="165720" y="0"/>
                  </a:lnTo>
                  <a:lnTo>
                    <a:pt x="165100" y="19899"/>
                  </a:lnTo>
                  <a:lnTo>
                    <a:pt x="155849" y="45694"/>
                  </a:lnTo>
                  <a:lnTo>
                    <a:pt x="154395" y="72313"/>
                  </a:lnTo>
                  <a:lnTo>
                    <a:pt x="154945" y="98980"/>
                  </a:lnTo>
                  <a:lnTo>
                    <a:pt x="159667" y="121126"/>
                  </a:lnTo>
                  <a:lnTo>
                    <a:pt x="160018" y="147358"/>
                  </a:lnTo>
                  <a:lnTo>
                    <a:pt x="165735" y="1542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9" name="SMARTInkShape-407"/>
            <p:cNvSpPr/>
            <p:nvPr>
              <p:custDataLst>
                <p:tags r:id="rId47"/>
              </p:custDataLst>
            </p:nvPr>
          </p:nvSpPr>
          <p:spPr>
            <a:xfrm>
              <a:off x="5750454" y="3360581"/>
              <a:ext cx="111928" cy="194048"/>
            </a:xfrm>
            <a:custGeom>
              <a:avLst/>
              <a:gdLst/>
              <a:ahLst/>
              <a:cxnLst/>
              <a:rect l="0" t="0" r="0" b="0"/>
              <a:pathLst>
                <a:path w="111928" h="194048">
                  <a:moveTo>
                    <a:pt x="15981" y="11269"/>
                  </a:moveTo>
                  <a:lnTo>
                    <a:pt x="15981" y="11269"/>
                  </a:lnTo>
                  <a:lnTo>
                    <a:pt x="19016" y="8235"/>
                  </a:lnTo>
                  <a:lnTo>
                    <a:pt x="23890" y="6745"/>
                  </a:lnTo>
                  <a:lnTo>
                    <a:pt x="36473" y="5076"/>
                  </a:lnTo>
                  <a:lnTo>
                    <a:pt x="43149" y="1673"/>
                  </a:lnTo>
                  <a:lnTo>
                    <a:pt x="67744" y="0"/>
                  </a:lnTo>
                  <a:lnTo>
                    <a:pt x="88114" y="488"/>
                  </a:lnTo>
                  <a:lnTo>
                    <a:pt x="107016" y="6895"/>
                  </a:lnTo>
                  <a:lnTo>
                    <a:pt x="109057" y="8353"/>
                  </a:lnTo>
                  <a:lnTo>
                    <a:pt x="111322" y="11666"/>
                  </a:lnTo>
                  <a:lnTo>
                    <a:pt x="111927" y="13439"/>
                  </a:lnTo>
                  <a:lnTo>
                    <a:pt x="111695" y="15256"/>
                  </a:lnTo>
                  <a:lnTo>
                    <a:pt x="109744" y="18967"/>
                  </a:lnTo>
                  <a:lnTo>
                    <a:pt x="89128" y="43991"/>
                  </a:lnTo>
                  <a:lnTo>
                    <a:pt x="64132" y="66544"/>
                  </a:lnTo>
                  <a:lnTo>
                    <a:pt x="37759" y="92410"/>
                  </a:lnTo>
                  <a:lnTo>
                    <a:pt x="20965" y="110435"/>
                  </a:lnTo>
                  <a:lnTo>
                    <a:pt x="6726" y="138328"/>
                  </a:lnTo>
                  <a:lnTo>
                    <a:pt x="1456" y="150163"/>
                  </a:lnTo>
                  <a:lnTo>
                    <a:pt x="0" y="157878"/>
                  </a:lnTo>
                  <a:lnTo>
                    <a:pt x="1047" y="165540"/>
                  </a:lnTo>
                  <a:lnTo>
                    <a:pt x="3859" y="177774"/>
                  </a:lnTo>
                  <a:lnTo>
                    <a:pt x="5361" y="180057"/>
                  </a:lnTo>
                  <a:lnTo>
                    <a:pt x="17365" y="190239"/>
                  </a:lnTo>
                  <a:lnTo>
                    <a:pt x="23158" y="192411"/>
                  </a:lnTo>
                  <a:lnTo>
                    <a:pt x="48451" y="194047"/>
                  </a:lnTo>
                  <a:lnTo>
                    <a:pt x="67550" y="193494"/>
                  </a:lnTo>
                  <a:lnTo>
                    <a:pt x="79591" y="189580"/>
                  </a:lnTo>
                  <a:lnTo>
                    <a:pt x="101706" y="1770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0" name="SMARTInkShape-408"/>
            <p:cNvSpPr/>
            <p:nvPr>
              <p:custDataLst>
                <p:tags r:id="rId48"/>
              </p:custDataLst>
            </p:nvPr>
          </p:nvSpPr>
          <p:spPr>
            <a:xfrm>
              <a:off x="5921053" y="3388995"/>
              <a:ext cx="142225" cy="182852"/>
            </a:xfrm>
            <a:custGeom>
              <a:avLst/>
              <a:gdLst/>
              <a:ahLst/>
              <a:cxnLst/>
              <a:rect l="0" t="0" r="0" b="0"/>
              <a:pathLst>
                <a:path w="142225" h="182852">
                  <a:moveTo>
                    <a:pt x="28262" y="0"/>
                  </a:moveTo>
                  <a:lnTo>
                    <a:pt x="28262" y="0"/>
                  </a:lnTo>
                  <a:lnTo>
                    <a:pt x="25227" y="0"/>
                  </a:lnTo>
                  <a:lnTo>
                    <a:pt x="24334" y="635"/>
                  </a:lnTo>
                  <a:lnTo>
                    <a:pt x="23738" y="1693"/>
                  </a:lnTo>
                  <a:lnTo>
                    <a:pt x="23341" y="3034"/>
                  </a:lnTo>
                  <a:lnTo>
                    <a:pt x="16435" y="11578"/>
                  </a:lnTo>
                  <a:lnTo>
                    <a:pt x="13481" y="15306"/>
                  </a:lnTo>
                  <a:lnTo>
                    <a:pt x="9890" y="22873"/>
                  </a:lnTo>
                  <a:lnTo>
                    <a:pt x="8394" y="24774"/>
                  </a:lnTo>
                  <a:lnTo>
                    <a:pt x="5040" y="26886"/>
                  </a:lnTo>
                  <a:lnTo>
                    <a:pt x="0" y="28476"/>
                  </a:lnTo>
                  <a:lnTo>
                    <a:pt x="7669" y="28566"/>
                  </a:lnTo>
                  <a:lnTo>
                    <a:pt x="11278" y="26878"/>
                  </a:lnTo>
                  <a:lnTo>
                    <a:pt x="13130" y="25538"/>
                  </a:lnTo>
                  <a:lnTo>
                    <a:pt x="40039" y="18454"/>
                  </a:lnTo>
                  <a:lnTo>
                    <a:pt x="56529" y="13005"/>
                  </a:lnTo>
                  <a:lnTo>
                    <a:pt x="83489" y="11522"/>
                  </a:lnTo>
                  <a:lnTo>
                    <a:pt x="91897" y="11457"/>
                  </a:lnTo>
                  <a:lnTo>
                    <a:pt x="96338" y="13135"/>
                  </a:lnTo>
                  <a:lnTo>
                    <a:pt x="104362" y="19387"/>
                  </a:lnTo>
                  <a:lnTo>
                    <a:pt x="106534" y="23010"/>
                  </a:lnTo>
                  <a:lnTo>
                    <a:pt x="107757" y="30313"/>
                  </a:lnTo>
                  <a:lnTo>
                    <a:pt x="107929" y="33543"/>
                  </a:lnTo>
                  <a:lnTo>
                    <a:pt x="106426" y="38826"/>
                  </a:lnTo>
                  <a:lnTo>
                    <a:pt x="86661" y="66767"/>
                  </a:lnTo>
                  <a:lnTo>
                    <a:pt x="77668" y="75521"/>
                  </a:lnTo>
                  <a:lnTo>
                    <a:pt x="66596" y="82453"/>
                  </a:lnTo>
                  <a:lnTo>
                    <a:pt x="64350" y="85964"/>
                  </a:lnTo>
                  <a:lnTo>
                    <a:pt x="62562" y="91412"/>
                  </a:lnTo>
                  <a:lnTo>
                    <a:pt x="83679" y="92074"/>
                  </a:lnTo>
                  <a:lnTo>
                    <a:pt x="97892" y="96360"/>
                  </a:lnTo>
                  <a:lnTo>
                    <a:pt x="122403" y="97743"/>
                  </a:lnTo>
                  <a:lnTo>
                    <a:pt x="128898" y="101704"/>
                  </a:lnTo>
                  <a:lnTo>
                    <a:pt x="138709" y="110588"/>
                  </a:lnTo>
                  <a:lnTo>
                    <a:pt x="140849" y="114343"/>
                  </a:lnTo>
                  <a:lnTo>
                    <a:pt x="142224" y="121929"/>
                  </a:lnTo>
                  <a:lnTo>
                    <a:pt x="139427" y="130671"/>
                  </a:lnTo>
                  <a:lnTo>
                    <a:pt x="132795" y="140441"/>
                  </a:lnTo>
                  <a:lnTo>
                    <a:pt x="117995" y="158797"/>
                  </a:lnTo>
                  <a:lnTo>
                    <a:pt x="91158" y="181177"/>
                  </a:lnTo>
                  <a:lnTo>
                    <a:pt x="83513" y="182544"/>
                  </a:lnTo>
                  <a:lnTo>
                    <a:pt x="75110" y="182851"/>
                  </a:lnTo>
                  <a:lnTo>
                    <a:pt x="68531" y="177400"/>
                  </a:lnTo>
                  <a:lnTo>
                    <a:pt x="73982" y="1714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1" name="SMARTInkShape-409"/>
            <p:cNvSpPr/>
            <p:nvPr>
              <p:custDataLst>
                <p:tags r:id="rId49"/>
              </p:custDataLst>
            </p:nvPr>
          </p:nvSpPr>
          <p:spPr>
            <a:xfrm>
              <a:off x="6098768" y="3440430"/>
              <a:ext cx="119153" cy="222886"/>
            </a:xfrm>
            <a:custGeom>
              <a:avLst/>
              <a:gdLst/>
              <a:ahLst/>
              <a:cxnLst/>
              <a:rect l="0" t="0" r="0" b="0"/>
              <a:pathLst>
                <a:path w="119153" h="222886">
                  <a:moveTo>
                    <a:pt x="119152" y="0"/>
                  </a:moveTo>
                  <a:lnTo>
                    <a:pt x="119152" y="0"/>
                  </a:lnTo>
                  <a:lnTo>
                    <a:pt x="110638" y="0"/>
                  </a:lnTo>
                  <a:lnTo>
                    <a:pt x="102519" y="3033"/>
                  </a:lnTo>
                  <a:lnTo>
                    <a:pt x="74216" y="17189"/>
                  </a:lnTo>
                  <a:lnTo>
                    <a:pt x="62234" y="24566"/>
                  </a:lnTo>
                  <a:lnTo>
                    <a:pt x="39163" y="50393"/>
                  </a:lnTo>
                  <a:lnTo>
                    <a:pt x="23906" y="72537"/>
                  </a:lnTo>
                  <a:lnTo>
                    <a:pt x="13225" y="96808"/>
                  </a:lnTo>
                  <a:lnTo>
                    <a:pt x="5001" y="119946"/>
                  </a:lnTo>
                  <a:lnTo>
                    <a:pt x="874" y="137140"/>
                  </a:lnTo>
                  <a:lnTo>
                    <a:pt x="0" y="165097"/>
                  </a:lnTo>
                  <a:lnTo>
                    <a:pt x="3768" y="177681"/>
                  </a:lnTo>
                  <a:lnTo>
                    <a:pt x="7121" y="183321"/>
                  </a:lnTo>
                  <a:lnTo>
                    <a:pt x="25934" y="201327"/>
                  </a:lnTo>
                  <a:lnTo>
                    <a:pt x="32424" y="203779"/>
                  </a:lnTo>
                  <a:lnTo>
                    <a:pt x="51428" y="205568"/>
                  </a:lnTo>
                  <a:lnTo>
                    <a:pt x="60915" y="202655"/>
                  </a:lnTo>
                  <a:lnTo>
                    <a:pt x="66387" y="197807"/>
                  </a:lnTo>
                  <a:lnTo>
                    <a:pt x="87657" y="172732"/>
                  </a:lnTo>
                  <a:lnTo>
                    <a:pt x="89279" y="167575"/>
                  </a:lnTo>
                  <a:lnTo>
                    <a:pt x="90406" y="150235"/>
                  </a:lnTo>
                  <a:lnTo>
                    <a:pt x="88809" y="144453"/>
                  </a:lnTo>
                  <a:lnTo>
                    <a:pt x="82607" y="132533"/>
                  </a:lnTo>
                  <a:lnTo>
                    <a:pt x="80184" y="130265"/>
                  </a:lnTo>
                  <a:lnTo>
                    <a:pt x="63781" y="122201"/>
                  </a:lnTo>
                  <a:lnTo>
                    <a:pt x="57290" y="120986"/>
                  </a:lnTo>
                  <a:lnTo>
                    <a:pt x="50171" y="122140"/>
                  </a:lnTo>
                  <a:lnTo>
                    <a:pt x="40717" y="126360"/>
                  </a:lnTo>
                  <a:lnTo>
                    <a:pt x="25899" y="139102"/>
                  </a:lnTo>
                  <a:lnTo>
                    <a:pt x="23732" y="144585"/>
                  </a:lnTo>
                  <a:lnTo>
                    <a:pt x="22099" y="169645"/>
                  </a:lnTo>
                  <a:lnTo>
                    <a:pt x="26580" y="184805"/>
                  </a:lnTo>
                  <a:lnTo>
                    <a:pt x="39187" y="209763"/>
                  </a:lnTo>
                  <a:lnTo>
                    <a:pt x="43737" y="215707"/>
                  </a:lnTo>
                  <a:lnTo>
                    <a:pt x="56287" y="2228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2" name="SMARTInkShape-410"/>
            <p:cNvSpPr/>
            <p:nvPr>
              <p:custDataLst>
                <p:tags r:id="rId50"/>
              </p:custDataLst>
            </p:nvPr>
          </p:nvSpPr>
          <p:spPr>
            <a:xfrm>
              <a:off x="6317891" y="3434715"/>
              <a:ext cx="82910" cy="210827"/>
            </a:xfrm>
            <a:custGeom>
              <a:avLst/>
              <a:gdLst/>
              <a:ahLst/>
              <a:cxnLst/>
              <a:rect l="0" t="0" r="0" b="0"/>
              <a:pathLst>
                <a:path w="82910" h="210827">
                  <a:moveTo>
                    <a:pt x="82909" y="0"/>
                  </a:moveTo>
                  <a:lnTo>
                    <a:pt x="82909" y="0"/>
                  </a:lnTo>
                  <a:lnTo>
                    <a:pt x="82909" y="3034"/>
                  </a:lnTo>
                  <a:lnTo>
                    <a:pt x="81215" y="6216"/>
                  </a:lnTo>
                  <a:lnTo>
                    <a:pt x="78981" y="9748"/>
                  </a:lnTo>
                  <a:lnTo>
                    <a:pt x="74396" y="22113"/>
                  </a:lnTo>
                  <a:lnTo>
                    <a:pt x="58860" y="46950"/>
                  </a:lnTo>
                  <a:lnTo>
                    <a:pt x="44190" y="72764"/>
                  </a:lnTo>
                  <a:lnTo>
                    <a:pt x="35538" y="95300"/>
                  </a:lnTo>
                  <a:lnTo>
                    <a:pt x="23786" y="119649"/>
                  </a:lnTo>
                  <a:lnTo>
                    <a:pt x="12999" y="142803"/>
                  </a:lnTo>
                  <a:lnTo>
                    <a:pt x="7387" y="154273"/>
                  </a:lnTo>
                  <a:lnTo>
                    <a:pt x="2092" y="177159"/>
                  </a:lnTo>
                  <a:lnTo>
                    <a:pt x="0" y="187322"/>
                  </a:lnTo>
                  <a:lnTo>
                    <a:pt x="2392" y="204294"/>
                  </a:lnTo>
                  <a:lnTo>
                    <a:pt x="3196" y="206681"/>
                  </a:lnTo>
                  <a:lnTo>
                    <a:pt x="4367" y="208273"/>
                  </a:lnTo>
                  <a:lnTo>
                    <a:pt x="5782" y="209333"/>
                  </a:lnTo>
                  <a:lnTo>
                    <a:pt x="13843" y="210826"/>
                  </a:lnTo>
                  <a:lnTo>
                    <a:pt x="29341" y="206479"/>
                  </a:lnTo>
                  <a:lnTo>
                    <a:pt x="42904" y="200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3" name="SMARTInkShape-411"/>
            <p:cNvSpPr/>
            <p:nvPr>
              <p:custDataLst>
                <p:tags r:id="rId51"/>
              </p:custDataLst>
            </p:nvPr>
          </p:nvSpPr>
          <p:spPr>
            <a:xfrm>
              <a:off x="6352058" y="3566422"/>
              <a:ext cx="83033" cy="125124"/>
            </a:xfrm>
            <a:custGeom>
              <a:avLst/>
              <a:gdLst/>
              <a:ahLst/>
              <a:cxnLst/>
              <a:rect l="0" t="0" r="0" b="0"/>
              <a:pathLst>
                <a:path w="83033" h="125124">
                  <a:moveTo>
                    <a:pt x="65887" y="16883"/>
                  </a:moveTo>
                  <a:lnTo>
                    <a:pt x="65887" y="16883"/>
                  </a:lnTo>
                  <a:lnTo>
                    <a:pt x="62854" y="13849"/>
                  </a:lnTo>
                  <a:lnTo>
                    <a:pt x="61363" y="10666"/>
                  </a:lnTo>
                  <a:lnTo>
                    <a:pt x="60966" y="8928"/>
                  </a:lnTo>
                  <a:lnTo>
                    <a:pt x="60066" y="7770"/>
                  </a:lnTo>
                  <a:lnTo>
                    <a:pt x="49253" y="2724"/>
                  </a:lnTo>
                  <a:lnTo>
                    <a:pt x="33107" y="131"/>
                  </a:lnTo>
                  <a:lnTo>
                    <a:pt x="30698" y="0"/>
                  </a:lnTo>
                  <a:lnTo>
                    <a:pt x="26329" y="1548"/>
                  </a:lnTo>
                  <a:lnTo>
                    <a:pt x="7653" y="13179"/>
                  </a:lnTo>
                  <a:lnTo>
                    <a:pt x="5080" y="18623"/>
                  </a:lnTo>
                  <a:lnTo>
                    <a:pt x="0" y="36797"/>
                  </a:lnTo>
                  <a:lnTo>
                    <a:pt x="3308" y="63999"/>
                  </a:lnTo>
                  <a:lnTo>
                    <a:pt x="10864" y="81341"/>
                  </a:lnTo>
                  <a:lnTo>
                    <a:pt x="32497" y="108858"/>
                  </a:lnTo>
                  <a:lnTo>
                    <a:pt x="57784" y="122847"/>
                  </a:lnTo>
                  <a:lnTo>
                    <a:pt x="69531" y="125123"/>
                  </a:lnTo>
                  <a:lnTo>
                    <a:pt x="83032" y="1197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4" name="SMARTInkShape-412"/>
            <p:cNvSpPr/>
            <p:nvPr>
              <p:custDataLst>
                <p:tags r:id="rId52"/>
              </p:custDataLst>
            </p:nvPr>
          </p:nvSpPr>
          <p:spPr>
            <a:xfrm>
              <a:off x="6435113" y="3571875"/>
              <a:ext cx="102848" cy="204504"/>
            </a:xfrm>
            <a:custGeom>
              <a:avLst/>
              <a:gdLst/>
              <a:ahLst/>
              <a:cxnLst/>
              <a:rect l="0" t="0" r="0" b="0"/>
              <a:pathLst>
                <a:path w="102848" h="204504">
                  <a:moveTo>
                    <a:pt x="11407" y="0"/>
                  </a:moveTo>
                  <a:lnTo>
                    <a:pt x="11407" y="0"/>
                  </a:lnTo>
                  <a:lnTo>
                    <a:pt x="8374" y="3034"/>
                  </a:lnTo>
                  <a:lnTo>
                    <a:pt x="6883" y="6217"/>
                  </a:lnTo>
                  <a:lnTo>
                    <a:pt x="553" y="31993"/>
                  </a:lnTo>
                  <a:lnTo>
                    <a:pt x="90" y="56508"/>
                  </a:lnTo>
                  <a:lnTo>
                    <a:pt x="0" y="82917"/>
                  </a:lnTo>
                  <a:lnTo>
                    <a:pt x="4544" y="108665"/>
                  </a:lnTo>
                  <a:lnTo>
                    <a:pt x="11556" y="135859"/>
                  </a:lnTo>
                  <a:lnTo>
                    <a:pt x="19057" y="159763"/>
                  </a:lnTo>
                  <a:lnTo>
                    <a:pt x="24751" y="174055"/>
                  </a:lnTo>
                  <a:lnTo>
                    <a:pt x="46014" y="194980"/>
                  </a:lnTo>
                  <a:lnTo>
                    <a:pt x="55880" y="201564"/>
                  </a:lnTo>
                  <a:lnTo>
                    <a:pt x="66847" y="204503"/>
                  </a:lnTo>
                  <a:lnTo>
                    <a:pt x="74359" y="203496"/>
                  </a:lnTo>
                  <a:lnTo>
                    <a:pt x="81930" y="200298"/>
                  </a:lnTo>
                  <a:lnTo>
                    <a:pt x="94879" y="190387"/>
                  </a:lnTo>
                  <a:lnTo>
                    <a:pt x="102847" y="1771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5" name="SMARTInkShape-413"/>
            <p:cNvSpPr/>
            <p:nvPr>
              <p:custDataLst>
                <p:tags r:id="rId53"/>
              </p:custDataLst>
            </p:nvPr>
          </p:nvSpPr>
          <p:spPr>
            <a:xfrm>
              <a:off x="6475889" y="3452654"/>
              <a:ext cx="159226" cy="119222"/>
            </a:xfrm>
            <a:custGeom>
              <a:avLst/>
              <a:gdLst/>
              <a:ahLst/>
              <a:cxnLst/>
              <a:rect l="0" t="0" r="0" b="0"/>
              <a:pathLst>
                <a:path w="159226" h="119222">
                  <a:moveTo>
                    <a:pt x="4921" y="4921"/>
                  </a:moveTo>
                  <a:lnTo>
                    <a:pt x="4921" y="4921"/>
                  </a:lnTo>
                  <a:lnTo>
                    <a:pt x="0" y="0"/>
                  </a:lnTo>
                  <a:lnTo>
                    <a:pt x="2475" y="2475"/>
                  </a:lnTo>
                  <a:lnTo>
                    <a:pt x="3834" y="5527"/>
                  </a:lnTo>
                  <a:lnTo>
                    <a:pt x="4196" y="7230"/>
                  </a:lnTo>
                  <a:lnTo>
                    <a:pt x="5073" y="8366"/>
                  </a:lnTo>
                  <a:lnTo>
                    <a:pt x="7740" y="9627"/>
                  </a:lnTo>
                  <a:lnTo>
                    <a:pt x="11042" y="13574"/>
                  </a:lnTo>
                  <a:lnTo>
                    <a:pt x="21369" y="26456"/>
                  </a:lnTo>
                  <a:lnTo>
                    <a:pt x="47537" y="47394"/>
                  </a:lnTo>
                  <a:lnTo>
                    <a:pt x="73845" y="65955"/>
                  </a:lnTo>
                  <a:lnTo>
                    <a:pt x="100356" y="81771"/>
                  </a:lnTo>
                  <a:lnTo>
                    <a:pt x="124596" y="99194"/>
                  </a:lnTo>
                  <a:lnTo>
                    <a:pt x="150159" y="113355"/>
                  </a:lnTo>
                  <a:lnTo>
                    <a:pt x="159225" y="11922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6" name="SMARTInkShape-414"/>
            <p:cNvSpPr/>
            <p:nvPr>
              <p:custDataLst>
                <p:tags r:id="rId54"/>
              </p:custDataLst>
            </p:nvPr>
          </p:nvSpPr>
          <p:spPr>
            <a:xfrm>
              <a:off x="5469255" y="3754755"/>
              <a:ext cx="1045846" cy="120016"/>
            </a:xfrm>
            <a:custGeom>
              <a:avLst/>
              <a:gdLst/>
              <a:ahLst/>
              <a:cxnLst/>
              <a:rect l="0" t="0" r="0" b="0"/>
              <a:pathLst>
                <a:path w="1045846" h="120016">
                  <a:moveTo>
                    <a:pt x="1045845" y="120015"/>
                  </a:moveTo>
                  <a:lnTo>
                    <a:pt x="1045845" y="120015"/>
                  </a:lnTo>
                  <a:lnTo>
                    <a:pt x="1025494" y="119380"/>
                  </a:lnTo>
                  <a:lnTo>
                    <a:pt x="998355" y="112959"/>
                  </a:lnTo>
                  <a:lnTo>
                    <a:pt x="973881" y="106415"/>
                  </a:lnTo>
                  <a:lnTo>
                    <a:pt x="948515" y="102935"/>
                  </a:lnTo>
                  <a:lnTo>
                    <a:pt x="926484" y="98515"/>
                  </a:lnTo>
                  <a:lnTo>
                    <a:pt x="900765" y="93183"/>
                  </a:lnTo>
                  <a:lnTo>
                    <a:pt x="875505" y="87582"/>
                  </a:lnTo>
                  <a:lnTo>
                    <a:pt x="855204" y="83798"/>
                  </a:lnTo>
                  <a:lnTo>
                    <a:pt x="835173" y="80000"/>
                  </a:lnTo>
                  <a:lnTo>
                    <a:pt x="815053" y="76196"/>
                  </a:lnTo>
                  <a:lnTo>
                    <a:pt x="793411" y="72388"/>
                  </a:lnTo>
                  <a:lnTo>
                    <a:pt x="771092" y="70273"/>
                  </a:lnTo>
                  <a:lnTo>
                    <a:pt x="748472" y="68697"/>
                  </a:lnTo>
                  <a:lnTo>
                    <a:pt x="725719" y="65880"/>
                  </a:lnTo>
                  <a:lnTo>
                    <a:pt x="702907" y="62512"/>
                  </a:lnTo>
                  <a:lnTo>
                    <a:pt x="680068" y="58898"/>
                  </a:lnTo>
                  <a:lnTo>
                    <a:pt x="657218" y="55175"/>
                  </a:lnTo>
                  <a:lnTo>
                    <a:pt x="632669" y="51404"/>
                  </a:lnTo>
                  <a:lnTo>
                    <a:pt x="606941" y="48246"/>
                  </a:lnTo>
                  <a:lnTo>
                    <a:pt x="580690" y="46842"/>
                  </a:lnTo>
                  <a:lnTo>
                    <a:pt x="554206" y="44525"/>
                  </a:lnTo>
                  <a:lnTo>
                    <a:pt x="527618" y="42014"/>
                  </a:lnTo>
                  <a:lnTo>
                    <a:pt x="500986" y="40898"/>
                  </a:lnTo>
                  <a:lnTo>
                    <a:pt x="474332" y="38708"/>
                  </a:lnTo>
                  <a:lnTo>
                    <a:pt x="447034" y="35619"/>
                  </a:lnTo>
                  <a:lnTo>
                    <a:pt x="432643" y="33906"/>
                  </a:lnTo>
                  <a:lnTo>
                    <a:pt x="417968" y="32129"/>
                  </a:lnTo>
                  <a:lnTo>
                    <a:pt x="403106" y="30944"/>
                  </a:lnTo>
                  <a:lnTo>
                    <a:pt x="388117" y="30154"/>
                  </a:lnTo>
                  <a:lnTo>
                    <a:pt x="373045" y="29628"/>
                  </a:lnTo>
                  <a:lnTo>
                    <a:pt x="357916" y="28642"/>
                  </a:lnTo>
                  <a:lnTo>
                    <a:pt x="342751" y="27350"/>
                  </a:lnTo>
                  <a:lnTo>
                    <a:pt x="327561" y="25853"/>
                  </a:lnTo>
                  <a:lnTo>
                    <a:pt x="312989" y="24855"/>
                  </a:lnTo>
                  <a:lnTo>
                    <a:pt x="284944" y="23747"/>
                  </a:lnTo>
                  <a:lnTo>
                    <a:pt x="257664" y="21561"/>
                  </a:lnTo>
                  <a:lnTo>
                    <a:pt x="230722" y="19107"/>
                  </a:lnTo>
                  <a:lnTo>
                    <a:pt x="203930" y="18017"/>
                  </a:lnTo>
                  <a:lnTo>
                    <a:pt x="180594" y="17533"/>
                  </a:lnTo>
                  <a:lnTo>
                    <a:pt x="159639" y="17317"/>
                  </a:lnTo>
                  <a:lnTo>
                    <a:pt x="139743" y="17221"/>
                  </a:lnTo>
                  <a:lnTo>
                    <a:pt x="120316" y="17179"/>
                  </a:lnTo>
                  <a:lnTo>
                    <a:pt x="94916" y="17155"/>
                  </a:lnTo>
                  <a:lnTo>
                    <a:pt x="67250" y="17781"/>
                  </a:lnTo>
                  <a:lnTo>
                    <a:pt x="39237" y="22507"/>
                  </a:lnTo>
                  <a:lnTo>
                    <a:pt x="27647" y="22790"/>
                  </a:lnTo>
                  <a:lnTo>
                    <a:pt x="23294" y="21136"/>
                  </a:lnTo>
                  <a:lnTo>
                    <a:pt x="21244" y="19805"/>
                  </a:lnTo>
                  <a:lnTo>
                    <a:pt x="12292" y="17933"/>
                  </a:lnTo>
                  <a:lnTo>
                    <a:pt x="10100" y="16400"/>
                  </a:lnTo>
                  <a:lnTo>
                    <a:pt x="8638" y="14109"/>
                  </a:lnTo>
                  <a:lnTo>
                    <a:pt x="6293" y="737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83" name="SMARTInkShape-Group79"/>
          <p:cNvGrpSpPr/>
          <p:nvPr/>
        </p:nvGrpSpPr>
        <p:grpSpPr>
          <a:xfrm>
            <a:off x="2371776" y="3808612"/>
            <a:ext cx="490305" cy="293834"/>
            <a:chOff x="2371776" y="3808612"/>
            <a:chExt cx="490305" cy="293834"/>
          </a:xfrm>
        </p:grpSpPr>
        <p:sp>
          <p:nvSpPr>
            <p:cNvPr id="78" name="SMARTInkShape-415"/>
            <p:cNvSpPr/>
            <p:nvPr>
              <p:custDataLst>
                <p:tags r:id="rId39"/>
              </p:custDataLst>
            </p:nvPr>
          </p:nvSpPr>
          <p:spPr>
            <a:xfrm>
              <a:off x="2777490" y="3949065"/>
              <a:ext cx="5716" cy="17146"/>
            </a:xfrm>
            <a:custGeom>
              <a:avLst/>
              <a:gdLst/>
              <a:ahLst/>
              <a:cxnLst/>
              <a:rect l="0" t="0" r="0" b="0"/>
              <a:pathLst>
                <a:path w="5716" h="17146">
                  <a:moveTo>
                    <a:pt x="0" y="5715"/>
                  </a:moveTo>
                  <a:lnTo>
                    <a:pt x="0" y="5715"/>
                  </a:lnTo>
                  <a:lnTo>
                    <a:pt x="0" y="17145"/>
                  </a:lnTo>
                  <a:lnTo>
                    <a:pt x="0" y="6745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9" name="SMARTInkShape-416"/>
            <p:cNvSpPr/>
            <p:nvPr>
              <p:custDataLst>
                <p:tags r:id="rId40"/>
              </p:custDataLst>
            </p:nvPr>
          </p:nvSpPr>
          <p:spPr>
            <a:xfrm>
              <a:off x="2777490" y="3808612"/>
              <a:ext cx="84591" cy="129015"/>
            </a:xfrm>
            <a:custGeom>
              <a:avLst/>
              <a:gdLst/>
              <a:ahLst/>
              <a:cxnLst/>
              <a:rect l="0" t="0" r="0" b="0"/>
              <a:pathLst>
                <a:path w="84591" h="129015">
                  <a:moveTo>
                    <a:pt x="0" y="3293"/>
                  </a:moveTo>
                  <a:lnTo>
                    <a:pt x="0" y="3293"/>
                  </a:lnTo>
                  <a:lnTo>
                    <a:pt x="27034" y="3293"/>
                  </a:lnTo>
                  <a:lnTo>
                    <a:pt x="52726" y="2658"/>
                  </a:lnTo>
                  <a:lnTo>
                    <a:pt x="57935" y="259"/>
                  </a:lnTo>
                  <a:lnTo>
                    <a:pt x="60849" y="0"/>
                  </a:lnTo>
                  <a:lnTo>
                    <a:pt x="79038" y="3244"/>
                  </a:lnTo>
                  <a:lnTo>
                    <a:pt x="79362" y="3895"/>
                  </a:lnTo>
                  <a:lnTo>
                    <a:pt x="79925" y="11243"/>
                  </a:lnTo>
                  <a:lnTo>
                    <a:pt x="78279" y="14869"/>
                  </a:lnTo>
                  <a:lnTo>
                    <a:pt x="63540" y="31101"/>
                  </a:lnTo>
                  <a:lnTo>
                    <a:pt x="36397" y="53412"/>
                  </a:lnTo>
                  <a:lnTo>
                    <a:pt x="24565" y="71517"/>
                  </a:lnTo>
                  <a:lnTo>
                    <a:pt x="23997" y="73541"/>
                  </a:lnTo>
                  <a:lnTo>
                    <a:pt x="25059" y="79176"/>
                  </a:lnTo>
                  <a:lnTo>
                    <a:pt x="29960" y="94370"/>
                  </a:lnTo>
                  <a:lnTo>
                    <a:pt x="31403" y="96396"/>
                  </a:lnTo>
                  <a:lnTo>
                    <a:pt x="59032" y="115684"/>
                  </a:lnTo>
                  <a:lnTo>
                    <a:pt x="72221" y="126482"/>
                  </a:lnTo>
                  <a:lnTo>
                    <a:pt x="78055" y="128270"/>
                  </a:lnTo>
                  <a:lnTo>
                    <a:pt x="84590" y="128924"/>
                  </a:lnTo>
                  <a:lnTo>
                    <a:pt x="80705" y="129014"/>
                  </a:lnTo>
                  <a:lnTo>
                    <a:pt x="80319" y="127326"/>
                  </a:lnTo>
                  <a:lnTo>
                    <a:pt x="80010" y="1233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SMARTInkShape-417"/>
            <p:cNvSpPr/>
            <p:nvPr>
              <p:custDataLst>
                <p:tags r:id="rId41"/>
              </p:custDataLst>
            </p:nvPr>
          </p:nvSpPr>
          <p:spPr>
            <a:xfrm>
              <a:off x="2531745" y="3903352"/>
              <a:ext cx="137161" cy="85692"/>
            </a:xfrm>
            <a:custGeom>
              <a:avLst/>
              <a:gdLst/>
              <a:ahLst/>
              <a:cxnLst/>
              <a:rect l="0" t="0" r="0" b="0"/>
              <a:pathLst>
                <a:path w="137161" h="85692">
                  <a:moveTo>
                    <a:pt x="0" y="34283"/>
                  </a:moveTo>
                  <a:lnTo>
                    <a:pt x="0" y="34283"/>
                  </a:lnTo>
                  <a:lnTo>
                    <a:pt x="13272" y="45861"/>
                  </a:lnTo>
                  <a:lnTo>
                    <a:pt x="21713" y="49779"/>
                  </a:lnTo>
                  <a:lnTo>
                    <a:pt x="26160" y="51330"/>
                  </a:lnTo>
                  <a:lnTo>
                    <a:pt x="47729" y="66080"/>
                  </a:lnTo>
                  <a:lnTo>
                    <a:pt x="54711" y="68469"/>
                  </a:lnTo>
                  <a:lnTo>
                    <a:pt x="61437" y="72281"/>
                  </a:lnTo>
                  <a:lnTo>
                    <a:pt x="70556" y="74328"/>
                  </a:lnTo>
                  <a:lnTo>
                    <a:pt x="88221" y="83348"/>
                  </a:lnTo>
                  <a:lnTo>
                    <a:pt x="116113" y="85691"/>
                  </a:lnTo>
                  <a:lnTo>
                    <a:pt x="117414" y="85065"/>
                  </a:lnTo>
                  <a:lnTo>
                    <a:pt x="118281" y="84012"/>
                  </a:lnTo>
                  <a:lnTo>
                    <a:pt x="119879" y="81150"/>
                  </a:lnTo>
                  <a:lnTo>
                    <a:pt x="122706" y="77761"/>
                  </a:lnTo>
                  <a:lnTo>
                    <a:pt x="123079" y="75968"/>
                  </a:lnTo>
                  <a:lnTo>
                    <a:pt x="122693" y="74138"/>
                  </a:lnTo>
                  <a:lnTo>
                    <a:pt x="112217" y="52989"/>
                  </a:lnTo>
                  <a:lnTo>
                    <a:pt x="106813" y="47254"/>
                  </a:lnTo>
                  <a:lnTo>
                    <a:pt x="81811" y="27547"/>
                  </a:lnTo>
                  <a:lnTo>
                    <a:pt x="57648" y="7789"/>
                  </a:lnTo>
                  <a:lnTo>
                    <a:pt x="53561" y="5998"/>
                  </a:lnTo>
                  <a:lnTo>
                    <a:pt x="45750" y="17"/>
                  </a:lnTo>
                  <a:lnTo>
                    <a:pt x="48763" y="0"/>
                  </a:lnTo>
                  <a:lnTo>
                    <a:pt x="51941" y="1689"/>
                  </a:lnTo>
                  <a:lnTo>
                    <a:pt x="55470" y="3922"/>
                  </a:lnTo>
                  <a:lnTo>
                    <a:pt x="62909" y="5355"/>
                  </a:lnTo>
                  <a:lnTo>
                    <a:pt x="67330" y="6186"/>
                  </a:lnTo>
                  <a:lnTo>
                    <a:pt x="93941" y="15189"/>
                  </a:lnTo>
                  <a:lnTo>
                    <a:pt x="121195" y="17087"/>
                  </a:lnTo>
                  <a:lnTo>
                    <a:pt x="137160" y="171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" name="SMARTInkShape-418"/>
            <p:cNvSpPr/>
            <p:nvPr>
              <p:custDataLst>
                <p:tags r:id="rId42"/>
              </p:custDataLst>
            </p:nvPr>
          </p:nvSpPr>
          <p:spPr>
            <a:xfrm>
              <a:off x="2503170" y="3937635"/>
              <a:ext cx="5716" cy="1"/>
            </a:xfrm>
            <a:custGeom>
              <a:avLst/>
              <a:gdLst/>
              <a:ahLst/>
              <a:cxnLst/>
              <a:rect l="0" t="0" r="0" b="0"/>
              <a:pathLst>
                <a:path w="5716" h="1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" name="SMARTInkShape-419"/>
            <p:cNvSpPr/>
            <p:nvPr>
              <p:custDataLst>
                <p:tags r:id="rId43"/>
              </p:custDataLst>
            </p:nvPr>
          </p:nvSpPr>
          <p:spPr>
            <a:xfrm>
              <a:off x="2371776" y="3835576"/>
              <a:ext cx="153889" cy="266870"/>
            </a:xfrm>
            <a:custGeom>
              <a:avLst/>
              <a:gdLst/>
              <a:ahLst/>
              <a:cxnLst/>
              <a:rect l="0" t="0" r="0" b="0"/>
              <a:pathLst>
                <a:path w="153889" h="266870">
                  <a:moveTo>
                    <a:pt x="79959" y="27764"/>
                  </a:moveTo>
                  <a:lnTo>
                    <a:pt x="79959" y="27764"/>
                  </a:lnTo>
                  <a:lnTo>
                    <a:pt x="79959" y="51993"/>
                  </a:lnTo>
                  <a:lnTo>
                    <a:pt x="72903" y="79327"/>
                  </a:lnTo>
                  <a:lnTo>
                    <a:pt x="69825" y="90667"/>
                  </a:lnTo>
                  <a:lnTo>
                    <a:pt x="64137" y="113612"/>
                  </a:lnTo>
                  <a:lnTo>
                    <a:pt x="58678" y="131975"/>
                  </a:lnTo>
                  <a:lnTo>
                    <a:pt x="52744" y="159386"/>
                  </a:lnTo>
                  <a:lnTo>
                    <a:pt x="47255" y="183797"/>
                  </a:lnTo>
                  <a:lnTo>
                    <a:pt x="44446" y="202054"/>
                  </a:lnTo>
                  <a:lnTo>
                    <a:pt x="36618" y="227528"/>
                  </a:lnTo>
                  <a:lnTo>
                    <a:pt x="34378" y="254544"/>
                  </a:lnTo>
                  <a:lnTo>
                    <a:pt x="34266" y="260590"/>
                  </a:lnTo>
                  <a:lnTo>
                    <a:pt x="29321" y="266869"/>
                  </a:lnTo>
                  <a:lnTo>
                    <a:pt x="29055" y="266542"/>
                  </a:lnTo>
                  <a:lnTo>
                    <a:pt x="25496" y="242639"/>
                  </a:lnTo>
                  <a:lnTo>
                    <a:pt x="18640" y="214364"/>
                  </a:lnTo>
                  <a:lnTo>
                    <a:pt x="14366" y="188519"/>
                  </a:lnTo>
                  <a:lnTo>
                    <a:pt x="11334" y="161141"/>
                  </a:lnTo>
                  <a:lnTo>
                    <a:pt x="6972" y="135037"/>
                  </a:lnTo>
                  <a:lnTo>
                    <a:pt x="2889" y="108644"/>
                  </a:lnTo>
                  <a:lnTo>
                    <a:pt x="336" y="81007"/>
                  </a:lnTo>
                  <a:lnTo>
                    <a:pt x="0" y="56459"/>
                  </a:lnTo>
                  <a:lnTo>
                    <a:pt x="599" y="43604"/>
                  </a:lnTo>
                  <a:lnTo>
                    <a:pt x="4872" y="27067"/>
                  </a:lnTo>
                  <a:lnTo>
                    <a:pt x="5771" y="25394"/>
                  </a:lnTo>
                  <a:lnTo>
                    <a:pt x="7005" y="24279"/>
                  </a:lnTo>
                  <a:lnTo>
                    <a:pt x="11777" y="21017"/>
                  </a:lnTo>
                  <a:lnTo>
                    <a:pt x="13549" y="19455"/>
                  </a:lnTo>
                  <a:lnTo>
                    <a:pt x="15519" y="16028"/>
                  </a:lnTo>
                  <a:lnTo>
                    <a:pt x="16044" y="14225"/>
                  </a:lnTo>
                  <a:lnTo>
                    <a:pt x="20014" y="10528"/>
                  </a:lnTo>
                  <a:lnTo>
                    <a:pt x="25377" y="7404"/>
                  </a:lnTo>
                  <a:lnTo>
                    <a:pt x="49765" y="81"/>
                  </a:lnTo>
                  <a:lnTo>
                    <a:pt x="68703" y="0"/>
                  </a:lnTo>
                  <a:lnTo>
                    <a:pt x="92290" y="7167"/>
                  </a:lnTo>
                  <a:lnTo>
                    <a:pt x="118389" y="16381"/>
                  </a:lnTo>
                  <a:lnTo>
                    <a:pt x="140992" y="27768"/>
                  </a:lnTo>
                  <a:lnTo>
                    <a:pt x="150082" y="35385"/>
                  </a:lnTo>
                  <a:lnTo>
                    <a:pt x="152400" y="40888"/>
                  </a:lnTo>
                  <a:lnTo>
                    <a:pt x="153888" y="51734"/>
                  </a:lnTo>
                  <a:lnTo>
                    <a:pt x="151111" y="61043"/>
                  </a:lnTo>
                  <a:lnTo>
                    <a:pt x="146267" y="68810"/>
                  </a:lnTo>
                  <a:lnTo>
                    <a:pt x="119079" y="91717"/>
                  </a:lnTo>
                  <a:lnTo>
                    <a:pt x="98764" y="103892"/>
                  </a:lnTo>
                  <a:lnTo>
                    <a:pt x="87116" y="107433"/>
                  </a:lnTo>
                  <a:lnTo>
                    <a:pt x="82666" y="107707"/>
                  </a:lnTo>
                  <a:lnTo>
                    <a:pt x="91389" y="1077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6" name="SMARTInkShape-Group80"/>
          <p:cNvGrpSpPr/>
          <p:nvPr/>
        </p:nvGrpSpPr>
        <p:grpSpPr>
          <a:xfrm>
            <a:off x="3211834" y="3247014"/>
            <a:ext cx="1908652" cy="661759"/>
            <a:chOff x="3211834" y="3247014"/>
            <a:chExt cx="1908652" cy="661759"/>
          </a:xfrm>
        </p:grpSpPr>
        <p:sp>
          <p:nvSpPr>
            <p:cNvPr id="84" name="SMARTInkShape-420"/>
            <p:cNvSpPr/>
            <p:nvPr>
              <p:custDataLst>
                <p:tags r:id="rId17"/>
              </p:custDataLst>
            </p:nvPr>
          </p:nvSpPr>
          <p:spPr>
            <a:xfrm>
              <a:off x="4721713" y="3346314"/>
              <a:ext cx="138683" cy="120027"/>
            </a:xfrm>
            <a:custGeom>
              <a:avLst/>
              <a:gdLst/>
              <a:ahLst/>
              <a:cxnLst/>
              <a:rect l="0" t="0" r="0" b="0"/>
              <a:pathLst>
                <a:path w="138683" h="120027">
                  <a:moveTo>
                    <a:pt x="33167" y="42681"/>
                  </a:moveTo>
                  <a:lnTo>
                    <a:pt x="33167" y="42681"/>
                  </a:lnTo>
                  <a:lnTo>
                    <a:pt x="25212" y="42681"/>
                  </a:lnTo>
                  <a:lnTo>
                    <a:pt x="24054" y="43316"/>
                  </a:lnTo>
                  <a:lnTo>
                    <a:pt x="23282" y="44374"/>
                  </a:lnTo>
                  <a:lnTo>
                    <a:pt x="21789" y="47243"/>
                  </a:lnTo>
                  <a:lnTo>
                    <a:pt x="4560" y="72609"/>
                  </a:lnTo>
                  <a:lnTo>
                    <a:pt x="1403" y="79478"/>
                  </a:lnTo>
                  <a:lnTo>
                    <a:pt x="0" y="86763"/>
                  </a:lnTo>
                  <a:lnTo>
                    <a:pt x="1069" y="94235"/>
                  </a:lnTo>
                  <a:lnTo>
                    <a:pt x="5241" y="103888"/>
                  </a:lnTo>
                  <a:lnTo>
                    <a:pt x="12340" y="112838"/>
                  </a:lnTo>
                  <a:lnTo>
                    <a:pt x="17773" y="115137"/>
                  </a:lnTo>
                  <a:lnTo>
                    <a:pt x="34667" y="120026"/>
                  </a:lnTo>
                  <a:lnTo>
                    <a:pt x="60081" y="117132"/>
                  </a:lnTo>
                  <a:lnTo>
                    <a:pt x="75125" y="112444"/>
                  </a:lnTo>
                  <a:lnTo>
                    <a:pt x="86521" y="106602"/>
                  </a:lnTo>
                  <a:lnTo>
                    <a:pt x="113954" y="81802"/>
                  </a:lnTo>
                  <a:lnTo>
                    <a:pt x="125772" y="68800"/>
                  </a:lnTo>
                  <a:lnTo>
                    <a:pt x="136273" y="42649"/>
                  </a:lnTo>
                  <a:lnTo>
                    <a:pt x="138099" y="38850"/>
                  </a:lnTo>
                  <a:lnTo>
                    <a:pt x="138682" y="35682"/>
                  </a:lnTo>
                  <a:lnTo>
                    <a:pt x="137636" y="30469"/>
                  </a:lnTo>
                  <a:lnTo>
                    <a:pt x="130030" y="15445"/>
                  </a:lnTo>
                  <a:lnTo>
                    <a:pt x="125748" y="10891"/>
                  </a:lnTo>
                  <a:lnTo>
                    <a:pt x="119610" y="6750"/>
                  </a:lnTo>
                  <a:lnTo>
                    <a:pt x="97833" y="0"/>
                  </a:lnTo>
                  <a:lnTo>
                    <a:pt x="88577" y="5"/>
                  </a:lnTo>
                  <a:lnTo>
                    <a:pt x="67113" y="5182"/>
                  </a:lnTo>
                  <a:lnTo>
                    <a:pt x="27452" y="255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" name="SMARTInkShape-421"/>
            <p:cNvSpPr/>
            <p:nvPr>
              <p:custDataLst>
                <p:tags r:id="rId18"/>
              </p:custDataLst>
            </p:nvPr>
          </p:nvSpPr>
          <p:spPr>
            <a:xfrm>
              <a:off x="4960620" y="3714750"/>
              <a:ext cx="159866" cy="194023"/>
            </a:xfrm>
            <a:custGeom>
              <a:avLst/>
              <a:gdLst/>
              <a:ahLst/>
              <a:cxnLst/>
              <a:rect l="0" t="0" r="0" b="0"/>
              <a:pathLst>
                <a:path w="159866" h="194023">
                  <a:moveTo>
                    <a:pt x="0" y="108585"/>
                  </a:moveTo>
                  <a:lnTo>
                    <a:pt x="0" y="108585"/>
                  </a:lnTo>
                  <a:lnTo>
                    <a:pt x="635" y="134012"/>
                  </a:lnTo>
                  <a:lnTo>
                    <a:pt x="3034" y="141264"/>
                  </a:lnTo>
                  <a:lnTo>
                    <a:pt x="17796" y="160058"/>
                  </a:lnTo>
                  <a:lnTo>
                    <a:pt x="28768" y="169768"/>
                  </a:lnTo>
                  <a:lnTo>
                    <a:pt x="48285" y="184046"/>
                  </a:lnTo>
                  <a:lnTo>
                    <a:pt x="74632" y="191029"/>
                  </a:lnTo>
                  <a:lnTo>
                    <a:pt x="100660" y="194022"/>
                  </a:lnTo>
                  <a:lnTo>
                    <a:pt x="112304" y="191191"/>
                  </a:lnTo>
                  <a:lnTo>
                    <a:pt x="129740" y="182720"/>
                  </a:lnTo>
                  <a:lnTo>
                    <a:pt x="141762" y="172195"/>
                  </a:lnTo>
                  <a:lnTo>
                    <a:pt x="145555" y="165219"/>
                  </a:lnTo>
                  <a:lnTo>
                    <a:pt x="148511" y="157886"/>
                  </a:lnTo>
                  <a:lnTo>
                    <a:pt x="156046" y="146617"/>
                  </a:lnTo>
                  <a:lnTo>
                    <a:pt x="158843" y="134600"/>
                  </a:lnTo>
                  <a:lnTo>
                    <a:pt x="159865" y="108248"/>
                  </a:lnTo>
                  <a:lnTo>
                    <a:pt x="156940" y="91340"/>
                  </a:lnTo>
                  <a:lnTo>
                    <a:pt x="142219" y="67375"/>
                  </a:lnTo>
                  <a:lnTo>
                    <a:pt x="127505" y="48516"/>
                  </a:lnTo>
                  <a:lnTo>
                    <a:pt x="103879" y="32561"/>
                  </a:lnTo>
                  <a:lnTo>
                    <a:pt x="78516" y="17180"/>
                  </a:lnTo>
                  <a:lnTo>
                    <a:pt x="64106" y="10810"/>
                  </a:lnTo>
                  <a:lnTo>
                    <a:pt x="38718" y="6386"/>
                  </a:lnTo>
                  <a:lnTo>
                    <a:pt x="114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6" name="SMARTInkShape-422"/>
            <p:cNvSpPr/>
            <p:nvPr>
              <p:custDataLst>
                <p:tags r:id="rId19"/>
              </p:custDataLst>
            </p:nvPr>
          </p:nvSpPr>
          <p:spPr>
            <a:xfrm>
              <a:off x="4857855" y="3657600"/>
              <a:ext cx="124417" cy="134468"/>
            </a:xfrm>
            <a:custGeom>
              <a:avLst/>
              <a:gdLst/>
              <a:ahLst/>
              <a:cxnLst/>
              <a:rect l="0" t="0" r="0" b="0"/>
              <a:pathLst>
                <a:path w="124417" h="134468">
                  <a:moveTo>
                    <a:pt x="39900" y="40005"/>
                  </a:moveTo>
                  <a:lnTo>
                    <a:pt x="39900" y="40005"/>
                  </a:lnTo>
                  <a:lnTo>
                    <a:pt x="34420" y="40005"/>
                  </a:lnTo>
                  <a:lnTo>
                    <a:pt x="12475" y="58887"/>
                  </a:lnTo>
                  <a:lnTo>
                    <a:pt x="2586" y="72501"/>
                  </a:lnTo>
                  <a:lnTo>
                    <a:pt x="249" y="86766"/>
                  </a:lnTo>
                  <a:lnTo>
                    <a:pt x="0" y="96123"/>
                  </a:lnTo>
                  <a:lnTo>
                    <a:pt x="1635" y="101564"/>
                  </a:lnTo>
                  <a:lnTo>
                    <a:pt x="7858" y="110232"/>
                  </a:lnTo>
                  <a:lnTo>
                    <a:pt x="23302" y="124504"/>
                  </a:lnTo>
                  <a:lnTo>
                    <a:pt x="30618" y="128360"/>
                  </a:lnTo>
                  <a:lnTo>
                    <a:pt x="53256" y="134467"/>
                  </a:lnTo>
                  <a:lnTo>
                    <a:pt x="80024" y="131159"/>
                  </a:lnTo>
                  <a:lnTo>
                    <a:pt x="88636" y="128566"/>
                  </a:lnTo>
                  <a:lnTo>
                    <a:pt x="95004" y="123604"/>
                  </a:lnTo>
                  <a:lnTo>
                    <a:pt x="117396" y="98459"/>
                  </a:lnTo>
                  <a:lnTo>
                    <a:pt x="122905" y="85053"/>
                  </a:lnTo>
                  <a:lnTo>
                    <a:pt x="124416" y="76748"/>
                  </a:lnTo>
                  <a:lnTo>
                    <a:pt x="123394" y="68824"/>
                  </a:lnTo>
                  <a:lnTo>
                    <a:pt x="112159" y="41924"/>
                  </a:lnTo>
                  <a:lnTo>
                    <a:pt x="92894" y="19051"/>
                  </a:lnTo>
                  <a:lnTo>
                    <a:pt x="70350" y="4145"/>
                  </a:lnTo>
                  <a:lnTo>
                    <a:pt x="58941" y="1228"/>
                  </a:lnTo>
                  <a:lnTo>
                    <a:pt x="2847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7" name="SMARTInkShape-423"/>
            <p:cNvSpPr/>
            <p:nvPr>
              <p:custDataLst>
                <p:tags r:id="rId20"/>
              </p:custDataLst>
            </p:nvPr>
          </p:nvSpPr>
          <p:spPr>
            <a:xfrm>
              <a:off x="4772352" y="3640798"/>
              <a:ext cx="91083" cy="136454"/>
            </a:xfrm>
            <a:custGeom>
              <a:avLst/>
              <a:gdLst/>
              <a:ahLst/>
              <a:cxnLst/>
              <a:rect l="0" t="0" r="0" b="0"/>
              <a:pathLst>
                <a:path w="91083" h="136454">
                  <a:moveTo>
                    <a:pt x="22533" y="56807"/>
                  </a:moveTo>
                  <a:lnTo>
                    <a:pt x="22533" y="56807"/>
                  </a:lnTo>
                  <a:lnTo>
                    <a:pt x="19499" y="56807"/>
                  </a:lnTo>
                  <a:lnTo>
                    <a:pt x="18605" y="57442"/>
                  </a:lnTo>
                  <a:lnTo>
                    <a:pt x="18009" y="58500"/>
                  </a:lnTo>
                  <a:lnTo>
                    <a:pt x="17612" y="59840"/>
                  </a:lnTo>
                  <a:lnTo>
                    <a:pt x="2160" y="87529"/>
                  </a:lnTo>
                  <a:lnTo>
                    <a:pt x="0" y="106369"/>
                  </a:lnTo>
                  <a:lnTo>
                    <a:pt x="4622" y="126166"/>
                  </a:lnTo>
                  <a:lnTo>
                    <a:pt x="6741" y="130601"/>
                  </a:lnTo>
                  <a:lnTo>
                    <a:pt x="8195" y="132673"/>
                  </a:lnTo>
                  <a:lnTo>
                    <a:pt x="11504" y="134975"/>
                  </a:lnTo>
                  <a:lnTo>
                    <a:pt x="16937" y="136271"/>
                  </a:lnTo>
                  <a:lnTo>
                    <a:pt x="18802" y="136453"/>
                  </a:lnTo>
                  <a:lnTo>
                    <a:pt x="22569" y="134962"/>
                  </a:lnTo>
                  <a:lnTo>
                    <a:pt x="24461" y="133675"/>
                  </a:lnTo>
                  <a:lnTo>
                    <a:pt x="36625" y="130340"/>
                  </a:lnTo>
                  <a:lnTo>
                    <a:pt x="58159" y="115578"/>
                  </a:lnTo>
                  <a:lnTo>
                    <a:pt x="75774" y="90787"/>
                  </a:lnTo>
                  <a:lnTo>
                    <a:pt x="87039" y="70352"/>
                  </a:lnTo>
                  <a:lnTo>
                    <a:pt x="90576" y="48290"/>
                  </a:lnTo>
                  <a:lnTo>
                    <a:pt x="91082" y="24258"/>
                  </a:lnTo>
                  <a:lnTo>
                    <a:pt x="89822" y="21137"/>
                  </a:lnTo>
                  <a:lnTo>
                    <a:pt x="72198" y="3562"/>
                  </a:lnTo>
                  <a:lnTo>
                    <a:pt x="66620" y="1392"/>
                  </a:lnTo>
                  <a:lnTo>
                    <a:pt x="52690" y="0"/>
                  </a:lnTo>
                  <a:lnTo>
                    <a:pt x="41488" y="2792"/>
                  </a:lnTo>
                  <a:lnTo>
                    <a:pt x="33159" y="7641"/>
                  </a:lnTo>
                  <a:lnTo>
                    <a:pt x="14941" y="29911"/>
                  </a:lnTo>
                  <a:lnTo>
                    <a:pt x="12809" y="35540"/>
                  </a:lnTo>
                  <a:lnTo>
                    <a:pt x="11103" y="510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8" name="SMARTInkShape-424"/>
            <p:cNvSpPr/>
            <p:nvPr>
              <p:custDataLst>
                <p:tags r:id="rId21"/>
              </p:custDataLst>
            </p:nvPr>
          </p:nvSpPr>
          <p:spPr>
            <a:xfrm>
              <a:off x="4652268" y="3657600"/>
              <a:ext cx="84573" cy="85726"/>
            </a:xfrm>
            <a:custGeom>
              <a:avLst/>
              <a:gdLst/>
              <a:ahLst/>
              <a:cxnLst/>
              <a:rect l="0" t="0" r="0" b="0"/>
              <a:pathLst>
                <a:path w="84573" h="85726">
                  <a:moveTo>
                    <a:pt x="16887" y="0"/>
                  </a:moveTo>
                  <a:lnTo>
                    <a:pt x="16887" y="0"/>
                  </a:lnTo>
                  <a:lnTo>
                    <a:pt x="16887" y="4921"/>
                  </a:lnTo>
                  <a:lnTo>
                    <a:pt x="16252" y="5185"/>
                  </a:lnTo>
                  <a:lnTo>
                    <a:pt x="13853" y="5480"/>
                  </a:lnTo>
                  <a:lnTo>
                    <a:pt x="12959" y="6193"/>
                  </a:lnTo>
                  <a:lnTo>
                    <a:pt x="7401" y="19377"/>
                  </a:lnTo>
                  <a:lnTo>
                    <a:pt x="322" y="47172"/>
                  </a:lnTo>
                  <a:lnTo>
                    <a:pt x="0" y="52292"/>
                  </a:lnTo>
                  <a:lnTo>
                    <a:pt x="2853" y="61778"/>
                  </a:lnTo>
                  <a:lnTo>
                    <a:pt x="9505" y="71799"/>
                  </a:lnTo>
                  <a:lnTo>
                    <a:pt x="15687" y="77930"/>
                  </a:lnTo>
                  <a:lnTo>
                    <a:pt x="21858" y="81837"/>
                  </a:lnTo>
                  <a:lnTo>
                    <a:pt x="32471" y="84573"/>
                  </a:lnTo>
                  <a:lnTo>
                    <a:pt x="40625" y="85384"/>
                  </a:lnTo>
                  <a:lnTo>
                    <a:pt x="45005" y="83880"/>
                  </a:lnTo>
                  <a:lnTo>
                    <a:pt x="71970" y="64749"/>
                  </a:lnTo>
                  <a:lnTo>
                    <a:pt x="75870" y="60951"/>
                  </a:lnTo>
                  <a:lnTo>
                    <a:pt x="78027" y="55452"/>
                  </a:lnTo>
                  <a:lnTo>
                    <a:pt x="79620" y="49410"/>
                  </a:lnTo>
                  <a:lnTo>
                    <a:pt x="83452" y="41804"/>
                  </a:lnTo>
                  <a:lnTo>
                    <a:pt x="84572" y="35301"/>
                  </a:lnTo>
                  <a:lnTo>
                    <a:pt x="83376" y="29871"/>
                  </a:lnTo>
                  <a:lnTo>
                    <a:pt x="81362" y="24706"/>
                  </a:lnTo>
                  <a:lnTo>
                    <a:pt x="79258" y="8200"/>
                  </a:lnTo>
                  <a:lnTo>
                    <a:pt x="76781" y="4068"/>
                  </a:lnTo>
                  <a:lnTo>
                    <a:pt x="73563" y="1808"/>
                  </a:lnTo>
                  <a:lnTo>
                    <a:pt x="68182" y="536"/>
                  </a:lnTo>
                  <a:lnTo>
                    <a:pt x="54607" y="106"/>
                  </a:lnTo>
                  <a:lnTo>
                    <a:pt x="47833" y="1740"/>
                  </a:lnTo>
                  <a:lnTo>
                    <a:pt x="42071" y="5218"/>
                  </a:lnTo>
                  <a:lnTo>
                    <a:pt x="24311" y="21391"/>
                  </a:lnTo>
                  <a:lnTo>
                    <a:pt x="9584" y="48774"/>
                  </a:lnTo>
                  <a:lnTo>
                    <a:pt x="6272" y="64620"/>
                  </a:lnTo>
                  <a:lnTo>
                    <a:pt x="5457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9" name="SMARTInkShape-425"/>
            <p:cNvSpPr/>
            <p:nvPr>
              <p:custDataLst>
                <p:tags r:id="rId22"/>
              </p:custDataLst>
            </p:nvPr>
          </p:nvSpPr>
          <p:spPr>
            <a:xfrm>
              <a:off x="4543688" y="3543300"/>
              <a:ext cx="68318" cy="193339"/>
            </a:xfrm>
            <a:custGeom>
              <a:avLst/>
              <a:gdLst/>
              <a:ahLst/>
              <a:cxnLst/>
              <a:rect l="0" t="0" r="0" b="0"/>
              <a:pathLst>
                <a:path w="68318" h="193339">
                  <a:moveTo>
                    <a:pt x="34027" y="0"/>
                  </a:moveTo>
                  <a:lnTo>
                    <a:pt x="34027" y="0"/>
                  </a:lnTo>
                  <a:lnTo>
                    <a:pt x="34027" y="3034"/>
                  </a:lnTo>
                  <a:lnTo>
                    <a:pt x="32333" y="6217"/>
                  </a:lnTo>
                  <a:lnTo>
                    <a:pt x="30099" y="9748"/>
                  </a:lnTo>
                  <a:lnTo>
                    <a:pt x="23906" y="24902"/>
                  </a:lnTo>
                  <a:lnTo>
                    <a:pt x="19246" y="32496"/>
                  </a:lnTo>
                  <a:lnTo>
                    <a:pt x="9019" y="61039"/>
                  </a:lnTo>
                  <a:lnTo>
                    <a:pt x="1733" y="88892"/>
                  </a:lnTo>
                  <a:lnTo>
                    <a:pt x="0" y="103812"/>
                  </a:lnTo>
                  <a:lnTo>
                    <a:pt x="547" y="105403"/>
                  </a:lnTo>
                  <a:lnTo>
                    <a:pt x="1547" y="106464"/>
                  </a:lnTo>
                  <a:lnTo>
                    <a:pt x="2849" y="107171"/>
                  </a:lnTo>
                  <a:lnTo>
                    <a:pt x="3717" y="108277"/>
                  </a:lnTo>
                  <a:lnTo>
                    <a:pt x="4680" y="111199"/>
                  </a:lnTo>
                  <a:lnTo>
                    <a:pt x="5573" y="112233"/>
                  </a:lnTo>
                  <a:lnTo>
                    <a:pt x="13338" y="117062"/>
                  </a:lnTo>
                  <a:lnTo>
                    <a:pt x="15790" y="117411"/>
                  </a:lnTo>
                  <a:lnTo>
                    <a:pt x="25307" y="114869"/>
                  </a:lnTo>
                  <a:lnTo>
                    <a:pt x="45002" y="107315"/>
                  </a:lnTo>
                  <a:lnTo>
                    <a:pt x="63686" y="95176"/>
                  </a:lnTo>
                  <a:lnTo>
                    <a:pt x="66259" y="91407"/>
                  </a:lnTo>
                  <a:lnTo>
                    <a:pt x="68314" y="85734"/>
                  </a:lnTo>
                  <a:lnTo>
                    <a:pt x="68317" y="90646"/>
                  </a:lnTo>
                  <a:lnTo>
                    <a:pt x="54883" y="118287"/>
                  </a:lnTo>
                  <a:lnTo>
                    <a:pt x="47977" y="133385"/>
                  </a:lnTo>
                  <a:lnTo>
                    <a:pt x="41081" y="160022"/>
                  </a:lnTo>
                  <a:lnTo>
                    <a:pt x="39821" y="181770"/>
                  </a:lnTo>
                  <a:lnTo>
                    <a:pt x="40429" y="184045"/>
                  </a:lnTo>
                  <a:lnTo>
                    <a:pt x="41470" y="185562"/>
                  </a:lnTo>
                  <a:lnTo>
                    <a:pt x="42799" y="186573"/>
                  </a:lnTo>
                  <a:lnTo>
                    <a:pt x="44275" y="189389"/>
                  </a:lnTo>
                  <a:lnTo>
                    <a:pt x="44670" y="191029"/>
                  </a:lnTo>
                  <a:lnTo>
                    <a:pt x="45567" y="192123"/>
                  </a:lnTo>
                  <a:lnTo>
                    <a:pt x="48257" y="193338"/>
                  </a:lnTo>
                  <a:lnTo>
                    <a:pt x="53263" y="192184"/>
                  </a:lnTo>
                  <a:lnTo>
                    <a:pt x="60757" y="189304"/>
                  </a:lnTo>
                  <a:lnTo>
                    <a:pt x="68317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0" name="SMARTInkShape-426"/>
            <p:cNvSpPr/>
            <p:nvPr>
              <p:custDataLst>
                <p:tags r:id="rId23"/>
              </p:custDataLst>
            </p:nvPr>
          </p:nvSpPr>
          <p:spPr>
            <a:xfrm>
              <a:off x="4377692" y="3520440"/>
              <a:ext cx="142874" cy="227622"/>
            </a:xfrm>
            <a:custGeom>
              <a:avLst/>
              <a:gdLst/>
              <a:ahLst/>
              <a:cxnLst/>
              <a:rect l="0" t="0" r="0" b="0"/>
              <a:pathLst>
                <a:path w="142874" h="227622">
                  <a:moveTo>
                    <a:pt x="51433" y="0"/>
                  </a:moveTo>
                  <a:lnTo>
                    <a:pt x="51433" y="0"/>
                  </a:lnTo>
                  <a:lnTo>
                    <a:pt x="51433" y="3034"/>
                  </a:lnTo>
                  <a:lnTo>
                    <a:pt x="49740" y="6216"/>
                  </a:lnTo>
                  <a:lnTo>
                    <a:pt x="37999" y="27033"/>
                  </a:lnTo>
                  <a:lnTo>
                    <a:pt x="29910" y="55470"/>
                  </a:lnTo>
                  <a:lnTo>
                    <a:pt x="29464" y="57935"/>
                  </a:lnTo>
                  <a:lnTo>
                    <a:pt x="29802" y="60214"/>
                  </a:lnTo>
                  <a:lnTo>
                    <a:pt x="31871" y="64438"/>
                  </a:lnTo>
                  <a:lnTo>
                    <a:pt x="36605" y="70387"/>
                  </a:lnTo>
                  <a:lnTo>
                    <a:pt x="40186" y="72558"/>
                  </a:lnTo>
                  <a:lnTo>
                    <a:pt x="47659" y="73951"/>
                  </a:lnTo>
                  <a:lnTo>
                    <a:pt x="56382" y="74193"/>
                  </a:lnTo>
                  <a:lnTo>
                    <a:pt x="61676" y="72556"/>
                  </a:lnTo>
                  <a:lnTo>
                    <a:pt x="63977" y="71231"/>
                  </a:lnTo>
                  <a:lnTo>
                    <a:pt x="83235" y="67236"/>
                  </a:lnTo>
                  <a:lnTo>
                    <a:pt x="106051" y="53288"/>
                  </a:lnTo>
                  <a:lnTo>
                    <a:pt x="112207" y="46974"/>
                  </a:lnTo>
                  <a:lnTo>
                    <a:pt x="124592" y="29939"/>
                  </a:lnTo>
                  <a:lnTo>
                    <a:pt x="125223" y="27488"/>
                  </a:lnTo>
                  <a:lnTo>
                    <a:pt x="125719" y="22940"/>
                  </a:lnTo>
                  <a:lnTo>
                    <a:pt x="125725" y="25917"/>
                  </a:lnTo>
                  <a:lnTo>
                    <a:pt x="122693" y="33855"/>
                  </a:lnTo>
                  <a:lnTo>
                    <a:pt x="117817" y="38965"/>
                  </a:lnTo>
                  <a:lnTo>
                    <a:pt x="114739" y="41217"/>
                  </a:lnTo>
                  <a:lnTo>
                    <a:pt x="101169" y="66154"/>
                  </a:lnTo>
                  <a:lnTo>
                    <a:pt x="89772" y="90180"/>
                  </a:lnTo>
                  <a:lnTo>
                    <a:pt x="83712" y="99770"/>
                  </a:lnTo>
                  <a:lnTo>
                    <a:pt x="72955" y="124929"/>
                  </a:lnTo>
                  <a:lnTo>
                    <a:pt x="61822" y="148432"/>
                  </a:lnTo>
                  <a:lnTo>
                    <a:pt x="51547" y="175451"/>
                  </a:lnTo>
                  <a:lnTo>
                    <a:pt x="48308" y="184658"/>
                  </a:lnTo>
                  <a:lnTo>
                    <a:pt x="44537" y="202704"/>
                  </a:lnTo>
                  <a:lnTo>
                    <a:pt x="42018" y="208836"/>
                  </a:lnTo>
                  <a:lnTo>
                    <a:pt x="39965" y="218158"/>
                  </a:lnTo>
                  <a:lnTo>
                    <a:pt x="38707" y="219733"/>
                  </a:lnTo>
                  <a:lnTo>
                    <a:pt x="37235" y="220784"/>
                  </a:lnTo>
                  <a:lnTo>
                    <a:pt x="36252" y="222119"/>
                  </a:lnTo>
                  <a:lnTo>
                    <a:pt x="34546" y="227621"/>
                  </a:lnTo>
                  <a:lnTo>
                    <a:pt x="34403" y="226472"/>
                  </a:lnTo>
                  <a:lnTo>
                    <a:pt x="34365" y="225276"/>
                  </a:lnTo>
                  <a:lnTo>
                    <a:pt x="32629" y="222254"/>
                  </a:lnTo>
                  <a:lnTo>
                    <a:pt x="30375" y="218795"/>
                  </a:lnTo>
                  <a:lnTo>
                    <a:pt x="22799" y="191540"/>
                  </a:lnTo>
                  <a:lnTo>
                    <a:pt x="17088" y="164339"/>
                  </a:lnTo>
                  <a:lnTo>
                    <a:pt x="12752" y="153186"/>
                  </a:lnTo>
                  <a:lnTo>
                    <a:pt x="1658" y="137317"/>
                  </a:lnTo>
                  <a:lnTo>
                    <a:pt x="0" y="125760"/>
                  </a:lnTo>
                  <a:lnTo>
                    <a:pt x="3033" y="128773"/>
                  </a:lnTo>
                  <a:lnTo>
                    <a:pt x="6215" y="130257"/>
                  </a:lnTo>
                  <a:lnTo>
                    <a:pt x="21710" y="133034"/>
                  </a:lnTo>
                  <a:lnTo>
                    <a:pt x="36319" y="139379"/>
                  </a:lnTo>
                  <a:lnTo>
                    <a:pt x="63836" y="145602"/>
                  </a:lnTo>
                  <a:lnTo>
                    <a:pt x="89873" y="148197"/>
                  </a:lnTo>
                  <a:lnTo>
                    <a:pt x="114209" y="147903"/>
                  </a:lnTo>
                  <a:lnTo>
                    <a:pt x="142873" y="1371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1" name="SMARTInkShape-427"/>
            <p:cNvSpPr/>
            <p:nvPr>
              <p:custDataLst>
                <p:tags r:id="rId24"/>
              </p:custDataLst>
            </p:nvPr>
          </p:nvSpPr>
          <p:spPr>
            <a:xfrm>
              <a:off x="4183380" y="3617595"/>
              <a:ext cx="137161" cy="17074"/>
            </a:xfrm>
            <a:custGeom>
              <a:avLst/>
              <a:gdLst/>
              <a:ahLst/>
              <a:cxnLst/>
              <a:rect l="0" t="0" r="0" b="0"/>
              <a:pathLst>
                <a:path w="137161" h="17074">
                  <a:moveTo>
                    <a:pt x="0" y="0"/>
                  </a:moveTo>
                  <a:lnTo>
                    <a:pt x="0" y="0"/>
                  </a:lnTo>
                  <a:lnTo>
                    <a:pt x="13600" y="0"/>
                  </a:lnTo>
                  <a:lnTo>
                    <a:pt x="41857" y="7055"/>
                  </a:lnTo>
                  <a:lnTo>
                    <a:pt x="64896" y="10854"/>
                  </a:lnTo>
                  <a:lnTo>
                    <a:pt x="91707" y="14388"/>
                  </a:lnTo>
                  <a:lnTo>
                    <a:pt x="117799" y="16903"/>
                  </a:lnTo>
                  <a:lnTo>
                    <a:pt x="123380" y="17073"/>
                  </a:lnTo>
                  <a:lnTo>
                    <a:pt x="137160" y="114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2" name="SMARTInkShape-428"/>
            <p:cNvSpPr/>
            <p:nvPr>
              <p:custDataLst>
                <p:tags r:id="rId25"/>
              </p:custDataLst>
            </p:nvPr>
          </p:nvSpPr>
          <p:spPr>
            <a:xfrm>
              <a:off x="4194810" y="3560451"/>
              <a:ext cx="34291" cy="163065"/>
            </a:xfrm>
            <a:custGeom>
              <a:avLst/>
              <a:gdLst/>
              <a:ahLst/>
              <a:cxnLst/>
              <a:rect l="0" t="0" r="0" b="0"/>
              <a:pathLst>
                <a:path w="34291" h="163065">
                  <a:moveTo>
                    <a:pt x="34290" y="5709"/>
                  </a:moveTo>
                  <a:lnTo>
                    <a:pt x="34290" y="5709"/>
                  </a:lnTo>
                  <a:lnTo>
                    <a:pt x="34290" y="0"/>
                  </a:lnTo>
                  <a:lnTo>
                    <a:pt x="34290" y="8508"/>
                  </a:lnTo>
                  <a:lnTo>
                    <a:pt x="29105" y="30749"/>
                  </a:lnTo>
                  <a:lnTo>
                    <a:pt x="26913" y="58853"/>
                  </a:lnTo>
                  <a:lnTo>
                    <a:pt x="23216" y="87060"/>
                  </a:lnTo>
                  <a:lnTo>
                    <a:pt x="21272" y="101568"/>
                  </a:lnTo>
                  <a:lnTo>
                    <a:pt x="17960" y="117848"/>
                  </a:lnTo>
                  <a:lnTo>
                    <a:pt x="15559" y="137120"/>
                  </a:lnTo>
                  <a:lnTo>
                    <a:pt x="12246" y="149354"/>
                  </a:lnTo>
                  <a:lnTo>
                    <a:pt x="11672" y="155868"/>
                  </a:lnTo>
                  <a:lnTo>
                    <a:pt x="10956" y="157249"/>
                  </a:lnTo>
                  <a:lnTo>
                    <a:pt x="9844" y="158171"/>
                  </a:lnTo>
                  <a:lnTo>
                    <a:pt x="8468" y="158786"/>
                  </a:lnTo>
                  <a:lnTo>
                    <a:pt x="7550" y="159830"/>
                  </a:lnTo>
                  <a:lnTo>
                    <a:pt x="6259" y="163064"/>
                  </a:lnTo>
                  <a:lnTo>
                    <a:pt x="6077" y="162682"/>
                  </a:lnTo>
                  <a:lnTo>
                    <a:pt x="5956" y="161793"/>
                  </a:lnTo>
                  <a:lnTo>
                    <a:pt x="5241" y="161200"/>
                  </a:lnTo>
                  <a:lnTo>
                    <a:pt x="2753" y="160541"/>
                  </a:lnTo>
                  <a:lnTo>
                    <a:pt x="1835" y="159730"/>
                  </a:lnTo>
                  <a:lnTo>
                    <a:pt x="242" y="155140"/>
                  </a:lnTo>
                  <a:lnTo>
                    <a:pt x="0" y="1485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3" name="SMARTInkShape-429"/>
            <p:cNvSpPr/>
            <p:nvPr>
              <p:custDataLst>
                <p:tags r:id="rId26"/>
              </p:custDataLst>
            </p:nvPr>
          </p:nvSpPr>
          <p:spPr>
            <a:xfrm>
              <a:off x="4583533" y="3343381"/>
              <a:ext cx="108452" cy="97022"/>
            </a:xfrm>
            <a:custGeom>
              <a:avLst/>
              <a:gdLst/>
              <a:ahLst/>
              <a:cxnLst/>
              <a:rect l="0" t="0" r="0" b="0"/>
              <a:pathLst>
                <a:path w="108452" h="97022">
                  <a:moveTo>
                    <a:pt x="28472" y="39899"/>
                  </a:moveTo>
                  <a:lnTo>
                    <a:pt x="28472" y="39899"/>
                  </a:lnTo>
                  <a:lnTo>
                    <a:pt x="25438" y="39899"/>
                  </a:lnTo>
                  <a:lnTo>
                    <a:pt x="24544" y="40534"/>
                  </a:lnTo>
                  <a:lnTo>
                    <a:pt x="23948" y="41592"/>
                  </a:lnTo>
                  <a:lnTo>
                    <a:pt x="23551" y="42932"/>
                  </a:lnTo>
                  <a:lnTo>
                    <a:pt x="19723" y="46116"/>
                  </a:lnTo>
                  <a:lnTo>
                    <a:pt x="3864" y="58978"/>
                  </a:lnTo>
                  <a:lnTo>
                    <a:pt x="1660" y="64465"/>
                  </a:lnTo>
                  <a:lnTo>
                    <a:pt x="0" y="81574"/>
                  </a:lnTo>
                  <a:lnTo>
                    <a:pt x="600" y="82922"/>
                  </a:lnTo>
                  <a:lnTo>
                    <a:pt x="1636" y="83821"/>
                  </a:lnTo>
                  <a:lnTo>
                    <a:pt x="4480" y="85455"/>
                  </a:lnTo>
                  <a:lnTo>
                    <a:pt x="16368" y="93468"/>
                  </a:lnTo>
                  <a:lnTo>
                    <a:pt x="23898" y="95988"/>
                  </a:lnTo>
                  <a:lnTo>
                    <a:pt x="50300" y="97021"/>
                  </a:lnTo>
                  <a:lnTo>
                    <a:pt x="64839" y="92481"/>
                  </a:lnTo>
                  <a:lnTo>
                    <a:pt x="72363" y="89092"/>
                  </a:lnTo>
                  <a:lnTo>
                    <a:pt x="78248" y="83776"/>
                  </a:lnTo>
                  <a:lnTo>
                    <a:pt x="98066" y="58841"/>
                  </a:lnTo>
                  <a:lnTo>
                    <a:pt x="105766" y="43687"/>
                  </a:lnTo>
                  <a:lnTo>
                    <a:pt x="108412" y="15239"/>
                  </a:lnTo>
                  <a:lnTo>
                    <a:pt x="108451" y="10312"/>
                  </a:lnTo>
                  <a:lnTo>
                    <a:pt x="106775" y="6006"/>
                  </a:lnTo>
                  <a:lnTo>
                    <a:pt x="105439" y="3969"/>
                  </a:lnTo>
                  <a:lnTo>
                    <a:pt x="103278" y="2611"/>
                  </a:lnTo>
                  <a:lnTo>
                    <a:pt x="94169" y="699"/>
                  </a:lnTo>
                  <a:lnTo>
                    <a:pt x="79002" y="0"/>
                  </a:lnTo>
                  <a:lnTo>
                    <a:pt x="69549" y="2959"/>
                  </a:lnTo>
                  <a:lnTo>
                    <a:pt x="61739" y="7858"/>
                  </a:lnTo>
                  <a:lnTo>
                    <a:pt x="45617" y="284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4" name="SMARTInkShape-430"/>
            <p:cNvSpPr/>
            <p:nvPr>
              <p:custDataLst>
                <p:tags r:id="rId27"/>
              </p:custDataLst>
            </p:nvPr>
          </p:nvSpPr>
          <p:spPr>
            <a:xfrm>
              <a:off x="4435711" y="3337902"/>
              <a:ext cx="113385" cy="102485"/>
            </a:xfrm>
            <a:custGeom>
              <a:avLst/>
              <a:gdLst/>
              <a:ahLst/>
              <a:cxnLst/>
              <a:rect l="0" t="0" r="0" b="0"/>
              <a:pathLst>
                <a:path w="113385" h="102485">
                  <a:moveTo>
                    <a:pt x="21989" y="16803"/>
                  </a:moveTo>
                  <a:lnTo>
                    <a:pt x="21989" y="16803"/>
                  </a:lnTo>
                  <a:lnTo>
                    <a:pt x="13475" y="25317"/>
                  </a:lnTo>
                  <a:lnTo>
                    <a:pt x="11855" y="28630"/>
                  </a:lnTo>
                  <a:lnTo>
                    <a:pt x="11423" y="30402"/>
                  </a:lnTo>
                  <a:lnTo>
                    <a:pt x="6802" y="38445"/>
                  </a:lnTo>
                  <a:lnTo>
                    <a:pt x="0" y="63400"/>
                  </a:lnTo>
                  <a:lnTo>
                    <a:pt x="4126" y="80688"/>
                  </a:lnTo>
                  <a:lnTo>
                    <a:pt x="6218" y="84990"/>
                  </a:lnTo>
                  <a:lnTo>
                    <a:pt x="7665" y="87026"/>
                  </a:lnTo>
                  <a:lnTo>
                    <a:pt x="25323" y="99973"/>
                  </a:lnTo>
                  <a:lnTo>
                    <a:pt x="29397" y="101392"/>
                  </a:lnTo>
                  <a:lnTo>
                    <a:pt x="56419" y="102484"/>
                  </a:lnTo>
                  <a:lnTo>
                    <a:pt x="74713" y="101887"/>
                  </a:lnTo>
                  <a:lnTo>
                    <a:pt x="92370" y="92779"/>
                  </a:lnTo>
                  <a:lnTo>
                    <a:pt x="97296" y="89093"/>
                  </a:lnTo>
                  <a:lnTo>
                    <a:pt x="109540" y="72834"/>
                  </a:lnTo>
                  <a:lnTo>
                    <a:pt x="111701" y="66894"/>
                  </a:lnTo>
                  <a:lnTo>
                    <a:pt x="113384" y="38436"/>
                  </a:lnTo>
                  <a:lnTo>
                    <a:pt x="112788" y="21086"/>
                  </a:lnTo>
                  <a:lnTo>
                    <a:pt x="108864" y="13697"/>
                  </a:lnTo>
                  <a:lnTo>
                    <a:pt x="99995" y="3561"/>
                  </a:lnTo>
                  <a:lnTo>
                    <a:pt x="96240" y="1393"/>
                  </a:lnTo>
                  <a:lnTo>
                    <a:pt x="88655" y="0"/>
                  </a:lnTo>
                  <a:lnTo>
                    <a:pt x="76479" y="4288"/>
                  </a:lnTo>
                  <a:lnTo>
                    <a:pt x="61118" y="13101"/>
                  </a:lnTo>
                  <a:lnTo>
                    <a:pt x="54679" y="21774"/>
                  </a:lnTo>
                  <a:lnTo>
                    <a:pt x="51783" y="32387"/>
                  </a:lnTo>
                  <a:lnTo>
                    <a:pt x="50671" y="51899"/>
                  </a:lnTo>
                  <a:lnTo>
                    <a:pt x="51905" y="54171"/>
                  </a:lnTo>
                  <a:lnTo>
                    <a:pt x="67709" y="682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5" name="SMARTInkShape-431"/>
            <p:cNvSpPr/>
            <p:nvPr>
              <p:custDataLst>
                <p:tags r:id="rId28"/>
              </p:custDataLst>
            </p:nvPr>
          </p:nvSpPr>
          <p:spPr>
            <a:xfrm>
              <a:off x="4287116" y="3377616"/>
              <a:ext cx="102002" cy="85666"/>
            </a:xfrm>
            <a:custGeom>
              <a:avLst/>
              <a:gdLst/>
              <a:ahLst/>
              <a:cxnLst/>
              <a:rect l="0" t="0" r="0" b="0"/>
              <a:pathLst>
                <a:path w="102002" h="85666">
                  <a:moveTo>
                    <a:pt x="16279" y="28524"/>
                  </a:moveTo>
                  <a:lnTo>
                    <a:pt x="16279" y="28524"/>
                  </a:lnTo>
                  <a:lnTo>
                    <a:pt x="10799" y="28524"/>
                  </a:lnTo>
                  <a:lnTo>
                    <a:pt x="7600" y="31558"/>
                  </a:lnTo>
                  <a:lnTo>
                    <a:pt x="6072" y="34740"/>
                  </a:lnTo>
                  <a:lnTo>
                    <a:pt x="5664" y="36478"/>
                  </a:lnTo>
                  <a:lnTo>
                    <a:pt x="433" y="45713"/>
                  </a:lnTo>
                  <a:lnTo>
                    <a:pt x="0" y="47603"/>
                  </a:lnTo>
                  <a:lnTo>
                    <a:pt x="346" y="49498"/>
                  </a:lnTo>
                  <a:lnTo>
                    <a:pt x="3772" y="57103"/>
                  </a:lnTo>
                  <a:lnTo>
                    <a:pt x="4131" y="59006"/>
                  </a:lnTo>
                  <a:lnTo>
                    <a:pt x="7670" y="64720"/>
                  </a:lnTo>
                  <a:lnTo>
                    <a:pt x="32436" y="81864"/>
                  </a:lnTo>
                  <a:lnTo>
                    <a:pt x="43221" y="84545"/>
                  </a:lnTo>
                  <a:lnTo>
                    <a:pt x="68916" y="85630"/>
                  </a:lnTo>
                  <a:lnTo>
                    <a:pt x="80158" y="85665"/>
                  </a:lnTo>
                  <a:lnTo>
                    <a:pt x="84463" y="83977"/>
                  </a:lnTo>
                  <a:lnTo>
                    <a:pt x="92401" y="77719"/>
                  </a:lnTo>
                  <a:lnTo>
                    <a:pt x="98171" y="69205"/>
                  </a:lnTo>
                  <a:lnTo>
                    <a:pt x="100868" y="61674"/>
                  </a:lnTo>
                  <a:lnTo>
                    <a:pt x="101984" y="36052"/>
                  </a:lnTo>
                  <a:lnTo>
                    <a:pt x="102001" y="21770"/>
                  </a:lnTo>
                  <a:lnTo>
                    <a:pt x="100310" y="17479"/>
                  </a:lnTo>
                  <a:lnTo>
                    <a:pt x="92256" y="4327"/>
                  </a:lnTo>
                  <a:lnTo>
                    <a:pt x="88570" y="1895"/>
                  </a:lnTo>
                  <a:lnTo>
                    <a:pt x="72310" y="120"/>
                  </a:lnTo>
                  <a:lnTo>
                    <a:pt x="63008" y="0"/>
                  </a:lnTo>
                  <a:lnTo>
                    <a:pt x="57579" y="1665"/>
                  </a:lnTo>
                  <a:lnTo>
                    <a:pt x="43002" y="10335"/>
                  </a:lnTo>
                  <a:lnTo>
                    <a:pt x="25880" y="33236"/>
                  </a:lnTo>
                  <a:lnTo>
                    <a:pt x="23146" y="40997"/>
                  </a:lnTo>
                  <a:lnTo>
                    <a:pt x="23397" y="42555"/>
                  </a:lnTo>
                  <a:lnTo>
                    <a:pt x="24199" y="43593"/>
                  </a:lnTo>
                  <a:lnTo>
                    <a:pt x="27016" y="45259"/>
                  </a:lnTo>
                  <a:lnTo>
                    <a:pt x="33424" y="456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" name="SMARTInkShape-432"/>
            <p:cNvSpPr/>
            <p:nvPr>
              <p:custDataLst>
                <p:tags r:id="rId29"/>
              </p:custDataLst>
            </p:nvPr>
          </p:nvSpPr>
          <p:spPr>
            <a:xfrm>
              <a:off x="4177665" y="3331967"/>
              <a:ext cx="96891" cy="131310"/>
            </a:xfrm>
            <a:custGeom>
              <a:avLst/>
              <a:gdLst/>
              <a:ahLst/>
              <a:cxnLst/>
              <a:rect l="0" t="0" r="0" b="0"/>
              <a:pathLst>
                <a:path w="96891" h="131310">
                  <a:moveTo>
                    <a:pt x="34290" y="22738"/>
                  </a:moveTo>
                  <a:lnTo>
                    <a:pt x="34290" y="22738"/>
                  </a:lnTo>
                  <a:lnTo>
                    <a:pt x="29727" y="27936"/>
                  </a:lnTo>
                  <a:lnTo>
                    <a:pt x="13950" y="53198"/>
                  </a:lnTo>
                  <a:lnTo>
                    <a:pt x="6310" y="81331"/>
                  </a:lnTo>
                  <a:lnTo>
                    <a:pt x="5738" y="103766"/>
                  </a:lnTo>
                  <a:lnTo>
                    <a:pt x="8756" y="113139"/>
                  </a:lnTo>
                  <a:lnTo>
                    <a:pt x="10282" y="115390"/>
                  </a:lnTo>
                  <a:lnTo>
                    <a:pt x="17294" y="122390"/>
                  </a:lnTo>
                  <a:lnTo>
                    <a:pt x="21021" y="127353"/>
                  </a:lnTo>
                  <a:lnTo>
                    <a:pt x="24794" y="129558"/>
                  </a:lnTo>
                  <a:lnTo>
                    <a:pt x="32391" y="130974"/>
                  </a:lnTo>
                  <a:lnTo>
                    <a:pt x="50659" y="131309"/>
                  </a:lnTo>
                  <a:lnTo>
                    <a:pt x="53458" y="130044"/>
                  </a:lnTo>
                  <a:lnTo>
                    <a:pt x="75336" y="107488"/>
                  </a:lnTo>
                  <a:lnTo>
                    <a:pt x="87554" y="82335"/>
                  </a:lnTo>
                  <a:lnTo>
                    <a:pt x="95140" y="55155"/>
                  </a:lnTo>
                  <a:lnTo>
                    <a:pt x="96890" y="39111"/>
                  </a:lnTo>
                  <a:lnTo>
                    <a:pt x="94042" y="29565"/>
                  </a:lnTo>
                  <a:lnTo>
                    <a:pt x="78074" y="4561"/>
                  </a:lnTo>
                  <a:lnTo>
                    <a:pt x="74281" y="1959"/>
                  </a:lnTo>
                  <a:lnTo>
                    <a:pt x="69844" y="803"/>
                  </a:lnTo>
                  <a:lnTo>
                    <a:pt x="56039" y="0"/>
                  </a:lnTo>
                  <a:lnTo>
                    <a:pt x="39608" y="6111"/>
                  </a:lnTo>
                  <a:lnTo>
                    <a:pt x="35930" y="7843"/>
                  </a:lnTo>
                  <a:lnTo>
                    <a:pt x="30151" y="13155"/>
                  </a:lnTo>
                  <a:lnTo>
                    <a:pt x="10412" y="38086"/>
                  </a:lnTo>
                  <a:lnTo>
                    <a:pt x="1207" y="54779"/>
                  </a:lnTo>
                  <a:lnTo>
                    <a:pt x="0" y="684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7" name="SMARTInkShape-433"/>
            <p:cNvSpPr/>
            <p:nvPr>
              <p:custDataLst>
                <p:tags r:id="rId30"/>
              </p:custDataLst>
            </p:nvPr>
          </p:nvSpPr>
          <p:spPr>
            <a:xfrm>
              <a:off x="4017668" y="3274695"/>
              <a:ext cx="114278" cy="205732"/>
            </a:xfrm>
            <a:custGeom>
              <a:avLst/>
              <a:gdLst/>
              <a:ahLst/>
              <a:cxnLst/>
              <a:rect l="0" t="0" r="0" b="0"/>
              <a:pathLst>
                <a:path w="114278" h="205732">
                  <a:moveTo>
                    <a:pt x="114277" y="0"/>
                  </a:moveTo>
                  <a:lnTo>
                    <a:pt x="114277" y="0"/>
                  </a:lnTo>
                  <a:lnTo>
                    <a:pt x="114277" y="10615"/>
                  </a:lnTo>
                  <a:lnTo>
                    <a:pt x="93938" y="38221"/>
                  </a:lnTo>
                  <a:lnTo>
                    <a:pt x="90222" y="50142"/>
                  </a:lnTo>
                  <a:lnTo>
                    <a:pt x="75934" y="68546"/>
                  </a:lnTo>
                  <a:lnTo>
                    <a:pt x="74600" y="73160"/>
                  </a:lnTo>
                  <a:lnTo>
                    <a:pt x="68559" y="80008"/>
                  </a:lnTo>
                  <a:lnTo>
                    <a:pt x="73478" y="80010"/>
                  </a:lnTo>
                  <a:lnTo>
                    <a:pt x="78678" y="76082"/>
                  </a:lnTo>
                  <a:lnTo>
                    <a:pt x="84651" y="74530"/>
                  </a:lnTo>
                  <a:lnTo>
                    <a:pt x="91780" y="78850"/>
                  </a:lnTo>
                  <a:lnTo>
                    <a:pt x="93564" y="79236"/>
                  </a:lnTo>
                  <a:lnTo>
                    <a:pt x="94753" y="80129"/>
                  </a:lnTo>
                  <a:lnTo>
                    <a:pt x="95546" y="81359"/>
                  </a:lnTo>
                  <a:lnTo>
                    <a:pt x="96427" y="85055"/>
                  </a:lnTo>
                  <a:lnTo>
                    <a:pt x="97558" y="93640"/>
                  </a:lnTo>
                  <a:lnTo>
                    <a:pt x="100998" y="101123"/>
                  </a:lnTo>
                  <a:lnTo>
                    <a:pt x="102775" y="129620"/>
                  </a:lnTo>
                  <a:lnTo>
                    <a:pt x="95789" y="155500"/>
                  </a:lnTo>
                  <a:lnTo>
                    <a:pt x="85584" y="175577"/>
                  </a:lnTo>
                  <a:lnTo>
                    <a:pt x="81204" y="180269"/>
                  </a:lnTo>
                  <a:lnTo>
                    <a:pt x="55538" y="200013"/>
                  </a:lnTo>
                  <a:lnTo>
                    <a:pt x="46920" y="204043"/>
                  </a:lnTo>
                  <a:lnTo>
                    <a:pt x="32681" y="205591"/>
                  </a:lnTo>
                  <a:lnTo>
                    <a:pt x="15459" y="205731"/>
                  </a:lnTo>
                  <a:lnTo>
                    <a:pt x="11514" y="204043"/>
                  </a:lnTo>
                  <a:lnTo>
                    <a:pt x="9573" y="202704"/>
                  </a:lnTo>
                  <a:lnTo>
                    <a:pt x="8280" y="200541"/>
                  </a:lnTo>
                  <a:lnTo>
                    <a:pt x="4510" y="189638"/>
                  </a:lnTo>
                  <a:lnTo>
                    <a:pt x="2999" y="187385"/>
                  </a:lnTo>
                  <a:lnTo>
                    <a:pt x="574" y="170717"/>
                  </a:lnTo>
                  <a:lnTo>
                    <a:pt x="29" y="144130"/>
                  </a:lnTo>
                  <a:lnTo>
                    <a:pt x="0" y="140258"/>
                  </a:lnTo>
                  <a:lnTo>
                    <a:pt x="5692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8" name="SMARTInkShape-434"/>
            <p:cNvSpPr/>
            <p:nvPr>
              <p:custDataLst>
                <p:tags r:id="rId31"/>
              </p:custDataLst>
            </p:nvPr>
          </p:nvSpPr>
          <p:spPr>
            <a:xfrm>
              <a:off x="3846195" y="3400425"/>
              <a:ext cx="114301" cy="17098"/>
            </a:xfrm>
            <a:custGeom>
              <a:avLst/>
              <a:gdLst/>
              <a:ahLst/>
              <a:cxnLst/>
              <a:rect l="0" t="0" r="0" b="0"/>
              <a:pathLst>
                <a:path w="114301" h="17098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7"/>
                  </a:lnTo>
                  <a:lnTo>
                    <a:pt x="1693" y="4523"/>
                  </a:lnTo>
                  <a:lnTo>
                    <a:pt x="5820" y="5558"/>
                  </a:lnTo>
                  <a:lnTo>
                    <a:pt x="13600" y="5694"/>
                  </a:lnTo>
                  <a:lnTo>
                    <a:pt x="17263" y="7399"/>
                  </a:lnTo>
                  <a:lnTo>
                    <a:pt x="19129" y="8743"/>
                  </a:lnTo>
                  <a:lnTo>
                    <a:pt x="27822" y="10633"/>
                  </a:lnTo>
                  <a:lnTo>
                    <a:pt x="45871" y="13019"/>
                  </a:lnTo>
                  <a:lnTo>
                    <a:pt x="57195" y="15922"/>
                  </a:lnTo>
                  <a:lnTo>
                    <a:pt x="83704" y="17097"/>
                  </a:lnTo>
                  <a:lnTo>
                    <a:pt x="93875" y="16496"/>
                  </a:lnTo>
                  <a:lnTo>
                    <a:pt x="106397" y="12223"/>
                  </a:lnTo>
                  <a:lnTo>
                    <a:pt x="11430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" name="SMARTInkShape-435"/>
            <p:cNvSpPr/>
            <p:nvPr>
              <p:custDataLst>
                <p:tags r:id="rId32"/>
              </p:custDataLst>
            </p:nvPr>
          </p:nvSpPr>
          <p:spPr>
            <a:xfrm>
              <a:off x="3800475" y="3457575"/>
              <a:ext cx="114301" cy="22847"/>
            </a:xfrm>
            <a:custGeom>
              <a:avLst/>
              <a:gdLst/>
              <a:ahLst/>
              <a:cxnLst/>
              <a:rect l="0" t="0" r="0" b="0"/>
              <a:pathLst>
                <a:path w="114301" h="22847">
                  <a:moveTo>
                    <a:pt x="0" y="0"/>
                  </a:moveTo>
                  <a:lnTo>
                    <a:pt x="0" y="0"/>
                  </a:lnTo>
                  <a:lnTo>
                    <a:pt x="0" y="4921"/>
                  </a:lnTo>
                  <a:lnTo>
                    <a:pt x="4921" y="10566"/>
                  </a:lnTo>
                  <a:lnTo>
                    <a:pt x="11174" y="11407"/>
                  </a:lnTo>
                  <a:lnTo>
                    <a:pt x="15942" y="15353"/>
                  </a:lnTo>
                  <a:lnTo>
                    <a:pt x="21163" y="16614"/>
                  </a:lnTo>
                  <a:lnTo>
                    <a:pt x="24857" y="16909"/>
                  </a:lnTo>
                  <a:lnTo>
                    <a:pt x="28616" y="18733"/>
                  </a:lnTo>
                  <a:lnTo>
                    <a:pt x="30507" y="20109"/>
                  </a:lnTo>
                  <a:lnTo>
                    <a:pt x="39237" y="22045"/>
                  </a:lnTo>
                  <a:lnTo>
                    <a:pt x="66734" y="22846"/>
                  </a:lnTo>
                  <a:lnTo>
                    <a:pt x="93291" y="22225"/>
                  </a:lnTo>
                  <a:lnTo>
                    <a:pt x="100384" y="18297"/>
                  </a:lnTo>
                  <a:lnTo>
                    <a:pt x="113148" y="6814"/>
                  </a:lnTo>
                  <a:lnTo>
                    <a:pt x="113788" y="4510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0" name="SMARTInkShape-436"/>
            <p:cNvSpPr/>
            <p:nvPr>
              <p:custDataLst>
                <p:tags r:id="rId33"/>
              </p:custDataLst>
            </p:nvPr>
          </p:nvSpPr>
          <p:spPr>
            <a:xfrm>
              <a:off x="3680460" y="3383615"/>
              <a:ext cx="102647" cy="153941"/>
            </a:xfrm>
            <a:custGeom>
              <a:avLst/>
              <a:gdLst/>
              <a:ahLst/>
              <a:cxnLst/>
              <a:rect l="0" t="0" r="0" b="0"/>
              <a:pathLst>
                <a:path w="102647" h="153941">
                  <a:moveTo>
                    <a:pt x="0" y="39670"/>
                  </a:moveTo>
                  <a:lnTo>
                    <a:pt x="0" y="39670"/>
                  </a:lnTo>
                  <a:lnTo>
                    <a:pt x="3034" y="39670"/>
                  </a:lnTo>
                  <a:lnTo>
                    <a:pt x="3928" y="40305"/>
                  </a:lnTo>
                  <a:lnTo>
                    <a:pt x="4524" y="41363"/>
                  </a:lnTo>
                  <a:lnTo>
                    <a:pt x="5694" y="45315"/>
                  </a:lnTo>
                  <a:lnTo>
                    <a:pt x="5713" y="53333"/>
                  </a:lnTo>
                  <a:lnTo>
                    <a:pt x="4021" y="56961"/>
                  </a:lnTo>
                  <a:lnTo>
                    <a:pt x="2681" y="58818"/>
                  </a:lnTo>
                  <a:lnTo>
                    <a:pt x="794" y="67498"/>
                  </a:lnTo>
                  <a:lnTo>
                    <a:pt x="46" y="93713"/>
                  </a:lnTo>
                  <a:lnTo>
                    <a:pt x="639" y="121061"/>
                  </a:lnTo>
                  <a:lnTo>
                    <a:pt x="4564" y="132225"/>
                  </a:lnTo>
                  <a:lnTo>
                    <a:pt x="15306" y="146113"/>
                  </a:lnTo>
                  <a:lnTo>
                    <a:pt x="20975" y="151360"/>
                  </a:lnTo>
                  <a:lnTo>
                    <a:pt x="24774" y="152810"/>
                  </a:lnTo>
                  <a:lnTo>
                    <a:pt x="46831" y="153940"/>
                  </a:lnTo>
                  <a:lnTo>
                    <a:pt x="56139" y="150927"/>
                  </a:lnTo>
                  <a:lnTo>
                    <a:pt x="61569" y="146056"/>
                  </a:lnTo>
                  <a:lnTo>
                    <a:pt x="66734" y="140292"/>
                  </a:lnTo>
                  <a:lnTo>
                    <a:pt x="76147" y="132843"/>
                  </a:lnTo>
                  <a:lnTo>
                    <a:pt x="83240" y="122239"/>
                  </a:lnTo>
                  <a:lnTo>
                    <a:pt x="95199" y="95390"/>
                  </a:lnTo>
                  <a:lnTo>
                    <a:pt x="100315" y="82991"/>
                  </a:lnTo>
                  <a:lnTo>
                    <a:pt x="102646" y="55452"/>
                  </a:lnTo>
                  <a:lnTo>
                    <a:pt x="102215" y="32733"/>
                  </a:lnTo>
                  <a:lnTo>
                    <a:pt x="99827" y="27485"/>
                  </a:lnTo>
                  <a:lnTo>
                    <a:pt x="89435" y="15006"/>
                  </a:lnTo>
                  <a:lnTo>
                    <a:pt x="70142" y="3484"/>
                  </a:lnTo>
                  <a:lnTo>
                    <a:pt x="61987" y="796"/>
                  </a:lnTo>
                  <a:lnTo>
                    <a:pt x="52515" y="0"/>
                  </a:lnTo>
                  <a:lnTo>
                    <a:pt x="47047" y="1507"/>
                  </a:lnTo>
                  <a:lnTo>
                    <a:pt x="29429" y="13108"/>
                  </a:lnTo>
                  <a:lnTo>
                    <a:pt x="27239" y="15612"/>
                  </a:lnTo>
                  <a:lnTo>
                    <a:pt x="18593" y="33606"/>
                  </a:lnTo>
                  <a:lnTo>
                    <a:pt x="18110" y="35627"/>
                  </a:lnTo>
                  <a:lnTo>
                    <a:pt x="18424" y="37610"/>
                  </a:lnTo>
                  <a:lnTo>
                    <a:pt x="22150" y="44235"/>
                  </a:lnTo>
                  <a:lnTo>
                    <a:pt x="28575" y="511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1" name="SMARTInkShape-437"/>
            <p:cNvSpPr/>
            <p:nvPr>
              <p:custDataLst>
                <p:tags r:id="rId34"/>
              </p:custDataLst>
            </p:nvPr>
          </p:nvSpPr>
          <p:spPr>
            <a:xfrm>
              <a:off x="3540058" y="3362925"/>
              <a:ext cx="100386" cy="180295"/>
            </a:xfrm>
            <a:custGeom>
              <a:avLst/>
              <a:gdLst/>
              <a:ahLst/>
              <a:cxnLst/>
              <a:rect l="0" t="0" r="0" b="0"/>
              <a:pathLst>
                <a:path w="100386" h="180295">
                  <a:moveTo>
                    <a:pt x="26102" y="3210"/>
                  </a:moveTo>
                  <a:lnTo>
                    <a:pt x="26102" y="3210"/>
                  </a:lnTo>
                  <a:lnTo>
                    <a:pt x="23068" y="6244"/>
                  </a:lnTo>
                  <a:lnTo>
                    <a:pt x="21579" y="9427"/>
                  </a:lnTo>
                  <a:lnTo>
                    <a:pt x="14580" y="35706"/>
                  </a:lnTo>
                  <a:lnTo>
                    <a:pt x="10256" y="49328"/>
                  </a:lnTo>
                  <a:lnTo>
                    <a:pt x="7648" y="60478"/>
                  </a:lnTo>
                  <a:lnTo>
                    <a:pt x="5201" y="68667"/>
                  </a:lnTo>
                  <a:lnTo>
                    <a:pt x="2779" y="96665"/>
                  </a:lnTo>
                  <a:lnTo>
                    <a:pt x="0" y="112392"/>
                  </a:lnTo>
                  <a:lnTo>
                    <a:pt x="2690" y="137414"/>
                  </a:lnTo>
                  <a:lnTo>
                    <a:pt x="3768" y="153498"/>
                  </a:lnTo>
                  <a:lnTo>
                    <a:pt x="8148" y="169693"/>
                  </a:lnTo>
                  <a:lnTo>
                    <a:pt x="9052" y="171349"/>
                  </a:lnTo>
                  <a:lnTo>
                    <a:pt x="10291" y="172453"/>
                  </a:lnTo>
                  <a:lnTo>
                    <a:pt x="15068" y="175699"/>
                  </a:lnTo>
                  <a:lnTo>
                    <a:pt x="18658" y="178297"/>
                  </a:lnTo>
                  <a:lnTo>
                    <a:pt x="22370" y="179451"/>
                  </a:lnTo>
                  <a:lnTo>
                    <a:pt x="38650" y="180294"/>
                  </a:lnTo>
                  <a:lnTo>
                    <a:pt x="42897" y="178646"/>
                  </a:lnTo>
                  <a:lnTo>
                    <a:pt x="44919" y="177317"/>
                  </a:lnTo>
                  <a:lnTo>
                    <a:pt x="64906" y="151606"/>
                  </a:lnTo>
                  <a:lnTo>
                    <a:pt x="84292" y="125119"/>
                  </a:lnTo>
                  <a:lnTo>
                    <a:pt x="90045" y="99862"/>
                  </a:lnTo>
                  <a:lnTo>
                    <a:pt x="97999" y="72359"/>
                  </a:lnTo>
                  <a:lnTo>
                    <a:pt x="100186" y="46607"/>
                  </a:lnTo>
                  <a:lnTo>
                    <a:pt x="100385" y="19529"/>
                  </a:lnTo>
                  <a:lnTo>
                    <a:pt x="99756" y="13003"/>
                  </a:lnTo>
                  <a:lnTo>
                    <a:pt x="97361" y="7986"/>
                  </a:lnTo>
                  <a:lnTo>
                    <a:pt x="95833" y="6394"/>
                  </a:lnTo>
                  <a:lnTo>
                    <a:pt x="86238" y="300"/>
                  </a:lnTo>
                  <a:lnTo>
                    <a:pt x="84608" y="0"/>
                  </a:lnTo>
                  <a:lnTo>
                    <a:pt x="82886" y="435"/>
                  </a:lnTo>
                  <a:lnTo>
                    <a:pt x="81103" y="1360"/>
                  </a:lnTo>
                  <a:lnTo>
                    <a:pt x="67267" y="4660"/>
                  </a:lnTo>
                  <a:lnTo>
                    <a:pt x="55682" y="14150"/>
                  </a:lnTo>
                  <a:lnTo>
                    <a:pt x="41597" y="35719"/>
                  </a:lnTo>
                  <a:lnTo>
                    <a:pt x="29934" y="63386"/>
                  </a:lnTo>
                  <a:lnTo>
                    <a:pt x="21728" y="91233"/>
                  </a:lnTo>
                  <a:lnTo>
                    <a:pt x="20983" y="93766"/>
                  </a:lnTo>
                  <a:lnTo>
                    <a:pt x="20387" y="1003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2" name="SMARTInkShape-438"/>
            <p:cNvSpPr/>
            <p:nvPr>
              <p:custDataLst>
                <p:tags r:id="rId35"/>
              </p:custDataLst>
            </p:nvPr>
          </p:nvSpPr>
          <p:spPr>
            <a:xfrm>
              <a:off x="3440430" y="3308985"/>
              <a:ext cx="137161" cy="45721"/>
            </a:xfrm>
            <a:custGeom>
              <a:avLst/>
              <a:gdLst/>
              <a:ahLst/>
              <a:cxnLst/>
              <a:rect l="0" t="0" r="0" b="0"/>
              <a:pathLst>
                <a:path w="137161" h="45721">
                  <a:moveTo>
                    <a:pt x="0" y="0"/>
                  </a:moveTo>
                  <a:lnTo>
                    <a:pt x="0" y="0"/>
                  </a:lnTo>
                  <a:lnTo>
                    <a:pt x="0" y="3034"/>
                  </a:lnTo>
                  <a:lnTo>
                    <a:pt x="635" y="3928"/>
                  </a:lnTo>
                  <a:lnTo>
                    <a:pt x="1693" y="4523"/>
                  </a:lnTo>
                  <a:lnTo>
                    <a:pt x="7954" y="5479"/>
                  </a:lnTo>
                  <a:lnTo>
                    <a:pt x="19234" y="6303"/>
                  </a:lnTo>
                  <a:lnTo>
                    <a:pt x="34189" y="12767"/>
                  </a:lnTo>
                  <a:lnTo>
                    <a:pt x="36128" y="14227"/>
                  </a:lnTo>
                  <a:lnTo>
                    <a:pt x="41668" y="15848"/>
                  </a:lnTo>
                  <a:lnTo>
                    <a:pt x="51928" y="18454"/>
                  </a:lnTo>
                  <a:lnTo>
                    <a:pt x="63011" y="21554"/>
                  </a:lnTo>
                  <a:lnTo>
                    <a:pt x="74338" y="24167"/>
                  </a:lnTo>
                  <a:lnTo>
                    <a:pt x="85738" y="27269"/>
                  </a:lnTo>
                  <a:lnTo>
                    <a:pt x="97159" y="29881"/>
                  </a:lnTo>
                  <a:lnTo>
                    <a:pt x="106893" y="34677"/>
                  </a:lnTo>
                  <a:lnTo>
                    <a:pt x="109362" y="36453"/>
                  </a:lnTo>
                  <a:lnTo>
                    <a:pt x="115492" y="38426"/>
                  </a:lnTo>
                  <a:lnTo>
                    <a:pt x="128944" y="40432"/>
                  </a:lnTo>
                  <a:lnTo>
                    <a:pt x="137160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3" name="SMARTInkShape-439"/>
            <p:cNvSpPr/>
            <p:nvPr>
              <p:custDataLst>
                <p:tags r:id="rId36"/>
              </p:custDataLst>
            </p:nvPr>
          </p:nvSpPr>
          <p:spPr>
            <a:xfrm>
              <a:off x="3360679" y="3314700"/>
              <a:ext cx="118884" cy="228550"/>
            </a:xfrm>
            <a:custGeom>
              <a:avLst/>
              <a:gdLst/>
              <a:ahLst/>
              <a:cxnLst/>
              <a:rect l="0" t="0" r="0" b="0"/>
              <a:pathLst>
                <a:path w="118884" h="228550">
                  <a:moveTo>
                    <a:pt x="91181" y="0"/>
                  </a:moveTo>
                  <a:lnTo>
                    <a:pt x="91181" y="0"/>
                  </a:lnTo>
                  <a:lnTo>
                    <a:pt x="91181" y="27807"/>
                  </a:lnTo>
                  <a:lnTo>
                    <a:pt x="90546" y="42135"/>
                  </a:lnTo>
                  <a:lnTo>
                    <a:pt x="79602" y="68593"/>
                  </a:lnTo>
                  <a:lnTo>
                    <a:pt x="69571" y="86996"/>
                  </a:lnTo>
                  <a:lnTo>
                    <a:pt x="61213" y="94498"/>
                  </a:lnTo>
                  <a:lnTo>
                    <a:pt x="52139" y="107427"/>
                  </a:lnTo>
                  <a:lnTo>
                    <a:pt x="51183" y="114221"/>
                  </a:lnTo>
                  <a:lnTo>
                    <a:pt x="54212" y="114276"/>
                  </a:lnTo>
                  <a:lnTo>
                    <a:pt x="55105" y="113650"/>
                  </a:lnTo>
                  <a:lnTo>
                    <a:pt x="55700" y="112596"/>
                  </a:lnTo>
                  <a:lnTo>
                    <a:pt x="56097" y="111259"/>
                  </a:lnTo>
                  <a:lnTo>
                    <a:pt x="59690" y="106344"/>
                  </a:lnTo>
                  <a:lnTo>
                    <a:pt x="63003" y="104414"/>
                  </a:lnTo>
                  <a:lnTo>
                    <a:pt x="66592" y="102921"/>
                  </a:lnTo>
                  <a:lnTo>
                    <a:pt x="72183" y="99146"/>
                  </a:lnTo>
                  <a:lnTo>
                    <a:pt x="78496" y="97744"/>
                  </a:lnTo>
                  <a:lnTo>
                    <a:pt x="92294" y="97233"/>
                  </a:lnTo>
                  <a:lnTo>
                    <a:pt x="96544" y="98883"/>
                  </a:lnTo>
                  <a:lnTo>
                    <a:pt x="100550" y="101098"/>
                  </a:lnTo>
                  <a:lnTo>
                    <a:pt x="104446" y="102083"/>
                  </a:lnTo>
                  <a:lnTo>
                    <a:pt x="105740" y="103615"/>
                  </a:lnTo>
                  <a:lnTo>
                    <a:pt x="109508" y="113506"/>
                  </a:lnTo>
                  <a:lnTo>
                    <a:pt x="112026" y="117757"/>
                  </a:lnTo>
                  <a:lnTo>
                    <a:pt x="118883" y="138257"/>
                  </a:lnTo>
                  <a:lnTo>
                    <a:pt x="112666" y="165852"/>
                  </a:lnTo>
                  <a:lnTo>
                    <a:pt x="109612" y="177200"/>
                  </a:lnTo>
                  <a:lnTo>
                    <a:pt x="109183" y="180998"/>
                  </a:lnTo>
                  <a:lnTo>
                    <a:pt x="107628" y="184165"/>
                  </a:lnTo>
                  <a:lnTo>
                    <a:pt x="86842" y="208955"/>
                  </a:lnTo>
                  <a:lnTo>
                    <a:pt x="64157" y="225680"/>
                  </a:lnTo>
                  <a:lnTo>
                    <a:pt x="58850" y="227302"/>
                  </a:lnTo>
                  <a:lnTo>
                    <a:pt x="38103" y="228549"/>
                  </a:lnTo>
                  <a:lnTo>
                    <a:pt x="29170" y="225551"/>
                  </a:lnTo>
                  <a:lnTo>
                    <a:pt x="23827" y="220683"/>
                  </a:lnTo>
                  <a:lnTo>
                    <a:pt x="15223" y="207210"/>
                  </a:lnTo>
                  <a:lnTo>
                    <a:pt x="7481" y="180314"/>
                  </a:lnTo>
                  <a:lnTo>
                    <a:pt x="2689" y="153967"/>
                  </a:lnTo>
                  <a:lnTo>
                    <a:pt x="0" y="129087"/>
                  </a:lnTo>
                  <a:lnTo>
                    <a:pt x="5456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4" name="SMARTInkShape-440"/>
            <p:cNvSpPr/>
            <p:nvPr>
              <p:custDataLst>
                <p:tags r:id="rId37"/>
              </p:custDataLst>
            </p:nvPr>
          </p:nvSpPr>
          <p:spPr>
            <a:xfrm>
              <a:off x="3211834" y="3247014"/>
              <a:ext cx="125613" cy="256175"/>
            </a:xfrm>
            <a:custGeom>
              <a:avLst/>
              <a:gdLst/>
              <a:ahLst/>
              <a:cxnLst/>
              <a:rect l="0" t="0" r="0" b="0"/>
              <a:pathLst>
                <a:path w="125613" h="256175">
                  <a:moveTo>
                    <a:pt x="74291" y="33396"/>
                  </a:moveTo>
                  <a:lnTo>
                    <a:pt x="74291" y="33396"/>
                  </a:lnTo>
                  <a:lnTo>
                    <a:pt x="74291" y="50541"/>
                  </a:lnTo>
                  <a:lnTo>
                    <a:pt x="74291" y="47507"/>
                  </a:lnTo>
                  <a:lnTo>
                    <a:pt x="75984" y="44324"/>
                  </a:lnTo>
                  <a:lnTo>
                    <a:pt x="97164" y="16352"/>
                  </a:lnTo>
                  <a:lnTo>
                    <a:pt x="113403" y="0"/>
                  </a:lnTo>
                  <a:lnTo>
                    <a:pt x="114335" y="337"/>
                  </a:lnTo>
                  <a:lnTo>
                    <a:pt x="117065" y="2405"/>
                  </a:lnTo>
                  <a:lnTo>
                    <a:pt x="118701" y="5440"/>
                  </a:lnTo>
                  <a:lnTo>
                    <a:pt x="119138" y="7139"/>
                  </a:lnTo>
                  <a:lnTo>
                    <a:pt x="123766" y="15062"/>
                  </a:lnTo>
                  <a:lnTo>
                    <a:pt x="125612" y="40958"/>
                  </a:lnTo>
                  <a:lnTo>
                    <a:pt x="125076" y="67929"/>
                  </a:lnTo>
                  <a:lnTo>
                    <a:pt x="119506" y="92287"/>
                  </a:lnTo>
                  <a:lnTo>
                    <a:pt x="112453" y="112229"/>
                  </a:lnTo>
                  <a:lnTo>
                    <a:pt x="101726" y="136033"/>
                  </a:lnTo>
                  <a:lnTo>
                    <a:pt x="88929" y="159080"/>
                  </a:lnTo>
                  <a:lnTo>
                    <a:pt x="74172" y="181977"/>
                  </a:lnTo>
                  <a:lnTo>
                    <a:pt x="55225" y="209925"/>
                  </a:lnTo>
                  <a:lnTo>
                    <a:pt x="39998" y="225510"/>
                  </a:lnTo>
                  <a:lnTo>
                    <a:pt x="11928" y="245632"/>
                  </a:lnTo>
                  <a:lnTo>
                    <a:pt x="7839" y="248373"/>
                  </a:lnTo>
                  <a:lnTo>
                    <a:pt x="1154" y="250277"/>
                  </a:lnTo>
                  <a:lnTo>
                    <a:pt x="768" y="249738"/>
                  </a:lnTo>
                  <a:lnTo>
                    <a:pt x="97" y="242586"/>
                  </a:lnTo>
                  <a:lnTo>
                    <a:pt x="0" y="216113"/>
                  </a:lnTo>
                  <a:lnTo>
                    <a:pt x="633" y="208584"/>
                  </a:lnTo>
                  <a:lnTo>
                    <a:pt x="7950" y="189596"/>
                  </a:lnTo>
                  <a:lnTo>
                    <a:pt x="17185" y="176771"/>
                  </a:lnTo>
                  <a:lnTo>
                    <a:pt x="30479" y="162965"/>
                  </a:lnTo>
                  <a:lnTo>
                    <a:pt x="34287" y="160832"/>
                  </a:lnTo>
                  <a:lnTo>
                    <a:pt x="41906" y="159463"/>
                  </a:lnTo>
                  <a:lnTo>
                    <a:pt x="45716" y="160969"/>
                  </a:lnTo>
                  <a:lnTo>
                    <a:pt x="53336" y="167110"/>
                  </a:lnTo>
                  <a:lnTo>
                    <a:pt x="55453" y="172411"/>
                  </a:lnTo>
                  <a:lnTo>
                    <a:pt x="57028" y="178365"/>
                  </a:lnTo>
                  <a:lnTo>
                    <a:pt x="60851" y="186557"/>
                  </a:lnTo>
                  <a:lnTo>
                    <a:pt x="65630" y="208129"/>
                  </a:lnTo>
                  <a:lnTo>
                    <a:pt x="72711" y="223113"/>
                  </a:lnTo>
                  <a:lnTo>
                    <a:pt x="74718" y="240554"/>
                  </a:lnTo>
                  <a:lnTo>
                    <a:pt x="79985" y="256174"/>
                  </a:lnTo>
                  <a:lnTo>
                    <a:pt x="83033" y="253215"/>
                  </a:lnTo>
                  <a:lnTo>
                    <a:pt x="84527" y="250050"/>
                  </a:lnTo>
                  <a:lnTo>
                    <a:pt x="91436" y="2219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5" name="SMARTInkShape-441"/>
            <p:cNvSpPr/>
            <p:nvPr>
              <p:custDataLst>
                <p:tags r:id="rId38"/>
              </p:custDataLst>
            </p:nvPr>
          </p:nvSpPr>
          <p:spPr>
            <a:xfrm>
              <a:off x="4097655" y="3263265"/>
              <a:ext cx="131446" cy="28576"/>
            </a:xfrm>
            <a:custGeom>
              <a:avLst/>
              <a:gdLst/>
              <a:ahLst/>
              <a:cxnLst/>
              <a:rect l="0" t="0" r="0" b="0"/>
              <a:pathLst>
                <a:path w="131446" h="28576">
                  <a:moveTo>
                    <a:pt x="0" y="0"/>
                  </a:moveTo>
                  <a:lnTo>
                    <a:pt x="0" y="0"/>
                  </a:lnTo>
                  <a:lnTo>
                    <a:pt x="5479" y="5479"/>
                  </a:lnTo>
                  <a:lnTo>
                    <a:pt x="16467" y="6346"/>
                  </a:lnTo>
                  <a:lnTo>
                    <a:pt x="29194" y="10238"/>
                  </a:lnTo>
                  <a:lnTo>
                    <a:pt x="51489" y="13019"/>
                  </a:lnTo>
                  <a:lnTo>
                    <a:pt x="75993" y="21306"/>
                  </a:lnTo>
                  <a:lnTo>
                    <a:pt x="90249" y="24093"/>
                  </a:lnTo>
                  <a:lnTo>
                    <a:pt x="102517" y="27247"/>
                  </a:lnTo>
                  <a:lnTo>
                    <a:pt x="131445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9" name="SMARTInkShape-Group81"/>
          <p:cNvGrpSpPr/>
          <p:nvPr/>
        </p:nvGrpSpPr>
        <p:grpSpPr>
          <a:xfrm>
            <a:off x="2937516" y="3143250"/>
            <a:ext cx="154300" cy="422887"/>
            <a:chOff x="2937516" y="3143250"/>
            <a:chExt cx="154300" cy="422887"/>
          </a:xfrm>
        </p:grpSpPr>
        <p:sp>
          <p:nvSpPr>
            <p:cNvPr id="107" name="SMARTInkShape-442"/>
            <p:cNvSpPr/>
            <p:nvPr>
              <p:custDataLst>
                <p:tags r:id="rId15"/>
              </p:custDataLst>
            </p:nvPr>
          </p:nvSpPr>
          <p:spPr>
            <a:xfrm>
              <a:off x="3086100" y="3400425"/>
              <a:ext cx="5716" cy="5716"/>
            </a:xfrm>
            <a:custGeom>
              <a:avLst/>
              <a:gdLst/>
              <a:ahLst/>
              <a:cxnLst/>
              <a:rect l="0" t="0" r="0" b="0"/>
              <a:pathLst>
                <a:path w="5716" h="5716">
                  <a:moveTo>
                    <a:pt x="0" y="0"/>
                  </a:moveTo>
                  <a:lnTo>
                    <a:pt x="0" y="0"/>
                  </a:lnTo>
                  <a:lnTo>
                    <a:pt x="5715" y="0"/>
                  </a:lnTo>
                  <a:lnTo>
                    <a:pt x="5715" y="5645"/>
                  </a:lnTo>
                  <a:lnTo>
                    <a:pt x="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8" name="SMARTInkShape-443"/>
            <p:cNvSpPr/>
            <p:nvPr>
              <p:custDataLst>
                <p:tags r:id="rId16"/>
              </p:custDataLst>
            </p:nvPr>
          </p:nvSpPr>
          <p:spPr>
            <a:xfrm>
              <a:off x="2937516" y="3143250"/>
              <a:ext cx="79990" cy="422887"/>
            </a:xfrm>
            <a:custGeom>
              <a:avLst/>
              <a:gdLst/>
              <a:ahLst/>
              <a:cxnLst/>
              <a:rect l="0" t="0" r="0" b="0"/>
              <a:pathLst>
                <a:path w="79990" h="422887">
                  <a:moveTo>
                    <a:pt x="62859" y="0"/>
                  </a:moveTo>
                  <a:lnTo>
                    <a:pt x="62859" y="0"/>
                  </a:lnTo>
                  <a:lnTo>
                    <a:pt x="62859" y="5645"/>
                  </a:lnTo>
                  <a:lnTo>
                    <a:pt x="68339" y="11193"/>
                  </a:lnTo>
                  <a:lnTo>
                    <a:pt x="68553" y="19363"/>
                  </a:lnTo>
                  <a:lnTo>
                    <a:pt x="70258" y="22999"/>
                  </a:lnTo>
                  <a:lnTo>
                    <a:pt x="71602" y="24858"/>
                  </a:lnTo>
                  <a:lnTo>
                    <a:pt x="79140" y="50426"/>
                  </a:lnTo>
                  <a:lnTo>
                    <a:pt x="79890" y="74915"/>
                  </a:lnTo>
                  <a:lnTo>
                    <a:pt x="79989" y="102951"/>
                  </a:lnTo>
                  <a:lnTo>
                    <a:pt x="78308" y="127440"/>
                  </a:lnTo>
                  <a:lnTo>
                    <a:pt x="75083" y="153513"/>
                  </a:lnTo>
                  <a:lnTo>
                    <a:pt x="69883" y="181571"/>
                  </a:lnTo>
                  <a:lnTo>
                    <a:pt x="64587" y="204012"/>
                  </a:lnTo>
                  <a:lnTo>
                    <a:pt x="59632" y="226113"/>
                  </a:lnTo>
                  <a:lnTo>
                    <a:pt x="55942" y="252662"/>
                  </a:lnTo>
                  <a:lnTo>
                    <a:pt x="49380" y="274676"/>
                  </a:lnTo>
                  <a:lnTo>
                    <a:pt x="38818" y="301836"/>
                  </a:lnTo>
                  <a:lnTo>
                    <a:pt x="30617" y="328838"/>
                  </a:lnTo>
                  <a:lnTo>
                    <a:pt x="24576" y="349412"/>
                  </a:lnTo>
                  <a:lnTo>
                    <a:pt x="18518" y="376660"/>
                  </a:lnTo>
                  <a:lnTo>
                    <a:pt x="11320" y="392161"/>
                  </a:lnTo>
                  <a:lnTo>
                    <a:pt x="9450" y="394790"/>
                  </a:lnTo>
                  <a:lnTo>
                    <a:pt x="7372" y="401099"/>
                  </a:lnTo>
                  <a:lnTo>
                    <a:pt x="6037" y="412463"/>
                  </a:lnTo>
                  <a:lnTo>
                    <a:pt x="5293" y="414041"/>
                  </a:lnTo>
                  <a:lnTo>
                    <a:pt x="4161" y="415092"/>
                  </a:lnTo>
                  <a:lnTo>
                    <a:pt x="2772" y="415793"/>
                  </a:lnTo>
                  <a:lnTo>
                    <a:pt x="1846" y="416895"/>
                  </a:lnTo>
                  <a:lnTo>
                    <a:pt x="0" y="422886"/>
                  </a:lnTo>
                  <a:lnTo>
                    <a:pt x="4915" y="417987"/>
                  </a:lnTo>
                  <a:lnTo>
                    <a:pt x="11183" y="390756"/>
                  </a:lnTo>
                  <a:lnTo>
                    <a:pt x="17139" y="382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14" name="SMARTInkShape-Group82"/>
          <p:cNvGrpSpPr/>
          <p:nvPr/>
        </p:nvGrpSpPr>
        <p:grpSpPr>
          <a:xfrm>
            <a:off x="2366010" y="3148965"/>
            <a:ext cx="459892" cy="314220"/>
            <a:chOff x="2366010" y="3148965"/>
            <a:chExt cx="459892" cy="314220"/>
          </a:xfrm>
        </p:grpSpPr>
        <p:sp>
          <p:nvSpPr>
            <p:cNvPr id="110" name="SMARTInkShape-444"/>
            <p:cNvSpPr/>
            <p:nvPr>
              <p:custDataLst>
                <p:tags r:id="rId11"/>
              </p:custDataLst>
            </p:nvPr>
          </p:nvSpPr>
          <p:spPr>
            <a:xfrm>
              <a:off x="2674620" y="3303612"/>
              <a:ext cx="151282" cy="159340"/>
            </a:xfrm>
            <a:custGeom>
              <a:avLst/>
              <a:gdLst/>
              <a:ahLst/>
              <a:cxnLst/>
              <a:rect l="0" t="0" r="0" b="0"/>
              <a:pathLst>
                <a:path w="151282" h="159340">
                  <a:moveTo>
                    <a:pt x="51435" y="73953"/>
                  </a:moveTo>
                  <a:lnTo>
                    <a:pt x="51435" y="73953"/>
                  </a:lnTo>
                  <a:lnTo>
                    <a:pt x="48401" y="76987"/>
                  </a:lnTo>
                  <a:lnTo>
                    <a:pt x="46912" y="80169"/>
                  </a:lnTo>
                  <a:lnTo>
                    <a:pt x="46514" y="81907"/>
                  </a:lnTo>
                  <a:lnTo>
                    <a:pt x="41301" y="91142"/>
                  </a:lnTo>
                  <a:lnTo>
                    <a:pt x="35160" y="112390"/>
                  </a:lnTo>
                  <a:lnTo>
                    <a:pt x="39287" y="136829"/>
                  </a:lnTo>
                  <a:lnTo>
                    <a:pt x="41379" y="141691"/>
                  </a:lnTo>
                  <a:lnTo>
                    <a:pt x="47896" y="149987"/>
                  </a:lnTo>
                  <a:lnTo>
                    <a:pt x="56454" y="155819"/>
                  </a:lnTo>
                  <a:lnTo>
                    <a:pt x="63999" y="158534"/>
                  </a:lnTo>
                  <a:lnTo>
                    <a:pt x="73291" y="159339"/>
                  </a:lnTo>
                  <a:lnTo>
                    <a:pt x="98478" y="153838"/>
                  </a:lnTo>
                  <a:lnTo>
                    <a:pt x="116739" y="143625"/>
                  </a:lnTo>
                  <a:lnTo>
                    <a:pt x="134549" y="127172"/>
                  </a:lnTo>
                  <a:lnTo>
                    <a:pt x="144687" y="109881"/>
                  </a:lnTo>
                  <a:lnTo>
                    <a:pt x="151281" y="82344"/>
                  </a:lnTo>
                  <a:lnTo>
                    <a:pt x="151268" y="74295"/>
                  </a:lnTo>
                  <a:lnTo>
                    <a:pt x="147132" y="49430"/>
                  </a:lnTo>
                  <a:lnTo>
                    <a:pt x="142443" y="36841"/>
                  </a:lnTo>
                  <a:lnTo>
                    <a:pt x="137603" y="30789"/>
                  </a:lnTo>
                  <a:lnTo>
                    <a:pt x="115977" y="13636"/>
                  </a:lnTo>
                  <a:lnTo>
                    <a:pt x="89298" y="2254"/>
                  </a:lnTo>
                  <a:lnTo>
                    <a:pt x="65617" y="0"/>
                  </a:lnTo>
                  <a:lnTo>
                    <a:pt x="45770" y="4288"/>
                  </a:lnTo>
                  <a:lnTo>
                    <a:pt x="37064" y="7642"/>
                  </a:lnTo>
                  <a:lnTo>
                    <a:pt x="30655" y="12943"/>
                  </a:lnTo>
                  <a:lnTo>
                    <a:pt x="13475" y="31799"/>
                  </a:lnTo>
                  <a:lnTo>
                    <a:pt x="0" y="396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1" name="SMARTInkShape-445"/>
            <p:cNvSpPr/>
            <p:nvPr>
              <p:custDataLst>
                <p:tags r:id="rId12"/>
              </p:custDataLst>
            </p:nvPr>
          </p:nvSpPr>
          <p:spPr>
            <a:xfrm>
              <a:off x="2555526" y="3212088"/>
              <a:ext cx="124734" cy="250279"/>
            </a:xfrm>
            <a:custGeom>
              <a:avLst/>
              <a:gdLst/>
              <a:ahLst/>
              <a:cxnLst/>
              <a:rect l="0" t="0" r="0" b="0"/>
              <a:pathLst>
                <a:path w="124734" h="250279">
                  <a:moveTo>
                    <a:pt x="107664" y="16887"/>
                  </a:moveTo>
                  <a:lnTo>
                    <a:pt x="107664" y="16887"/>
                  </a:lnTo>
                  <a:lnTo>
                    <a:pt x="107664" y="33962"/>
                  </a:lnTo>
                  <a:lnTo>
                    <a:pt x="110698" y="34011"/>
                  </a:lnTo>
                  <a:lnTo>
                    <a:pt x="111591" y="33383"/>
                  </a:lnTo>
                  <a:lnTo>
                    <a:pt x="112187" y="32329"/>
                  </a:lnTo>
                  <a:lnTo>
                    <a:pt x="112585" y="30992"/>
                  </a:lnTo>
                  <a:lnTo>
                    <a:pt x="113484" y="30100"/>
                  </a:lnTo>
                  <a:lnTo>
                    <a:pt x="116178" y="29110"/>
                  </a:lnTo>
                  <a:lnTo>
                    <a:pt x="117150" y="28210"/>
                  </a:lnTo>
                  <a:lnTo>
                    <a:pt x="123504" y="16769"/>
                  </a:lnTo>
                  <a:lnTo>
                    <a:pt x="124733" y="8466"/>
                  </a:lnTo>
                  <a:lnTo>
                    <a:pt x="124123" y="7463"/>
                  </a:lnTo>
                  <a:lnTo>
                    <a:pt x="123082" y="6794"/>
                  </a:lnTo>
                  <a:lnTo>
                    <a:pt x="121752" y="6348"/>
                  </a:lnTo>
                  <a:lnTo>
                    <a:pt x="113227" y="1051"/>
                  </a:lnTo>
                  <a:lnTo>
                    <a:pt x="102695" y="0"/>
                  </a:lnTo>
                  <a:lnTo>
                    <a:pt x="92081" y="2852"/>
                  </a:lnTo>
                  <a:lnTo>
                    <a:pt x="65734" y="15053"/>
                  </a:lnTo>
                  <a:lnTo>
                    <a:pt x="50510" y="24309"/>
                  </a:lnTo>
                  <a:lnTo>
                    <a:pt x="43527" y="31616"/>
                  </a:lnTo>
                  <a:lnTo>
                    <a:pt x="28765" y="57326"/>
                  </a:lnTo>
                  <a:lnTo>
                    <a:pt x="14797" y="80473"/>
                  </a:lnTo>
                  <a:lnTo>
                    <a:pt x="8040" y="101485"/>
                  </a:lnTo>
                  <a:lnTo>
                    <a:pt x="3742" y="129647"/>
                  </a:lnTo>
                  <a:lnTo>
                    <a:pt x="0" y="156777"/>
                  </a:lnTo>
                  <a:lnTo>
                    <a:pt x="3189" y="182032"/>
                  </a:lnTo>
                  <a:lnTo>
                    <a:pt x="6170" y="203672"/>
                  </a:lnTo>
                  <a:lnTo>
                    <a:pt x="12686" y="220365"/>
                  </a:lnTo>
                  <a:lnTo>
                    <a:pt x="28788" y="240517"/>
                  </a:lnTo>
                  <a:lnTo>
                    <a:pt x="34720" y="243278"/>
                  </a:lnTo>
                  <a:lnTo>
                    <a:pt x="40954" y="245140"/>
                  </a:lnTo>
                  <a:lnTo>
                    <a:pt x="48669" y="249124"/>
                  </a:lnTo>
                  <a:lnTo>
                    <a:pt x="55198" y="250278"/>
                  </a:lnTo>
                  <a:lnTo>
                    <a:pt x="74227" y="246200"/>
                  </a:lnTo>
                  <a:lnTo>
                    <a:pt x="78621" y="244111"/>
                  </a:lnTo>
                  <a:lnTo>
                    <a:pt x="80682" y="242664"/>
                  </a:lnTo>
                  <a:lnTo>
                    <a:pt x="98131" y="217900"/>
                  </a:lnTo>
                  <a:lnTo>
                    <a:pt x="100818" y="207115"/>
                  </a:lnTo>
                  <a:lnTo>
                    <a:pt x="101850" y="192458"/>
                  </a:lnTo>
                  <a:lnTo>
                    <a:pt x="100211" y="188475"/>
                  </a:lnTo>
                  <a:lnTo>
                    <a:pt x="88512" y="175010"/>
                  </a:lnTo>
                  <a:lnTo>
                    <a:pt x="83066" y="172889"/>
                  </a:lnTo>
                  <a:lnTo>
                    <a:pt x="77046" y="171311"/>
                  </a:lnTo>
                  <a:lnTo>
                    <a:pt x="69453" y="167488"/>
                  </a:lnTo>
                  <a:lnTo>
                    <a:pt x="62953" y="166371"/>
                  </a:lnTo>
                  <a:lnTo>
                    <a:pt x="57524" y="167568"/>
                  </a:lnTo>
                  <a:lnTo>
                    <a:pt x="48865" y="173510"/>
                  </a:lnTo>
                  <a:lnTo>
                    <a:pt x="41040" y="181434"/>
                  </a:lnTo>
                  <a:lnTo>
                    <a:pt x="25751" y="209394"/>
                  </a:lnTo>
                  <a:lnTo>
                    <a:pt x="25326" y="216957"/>
                  </a:lnTo>
                  <a:lnTo>
                    <a:pt x="30228" y="232161"/>
                  </a:lnTo>
                  <a:lnTo>
                    <a:pt x="33666" y="236389"/>
                  </a:lnTo>
                  <a:lnTo>
                    <a:pt x="35472" y="237517"/>
                  </a:lnTo>
                  <a:lnTo>
                    <a:pt x="48608" y="239574"/>
                  </a:lnTo>
                  <a:lnTo>
                    <a:pt x="56229" y="2397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2" name="SMARTInkShape-446"/>
            <p:cNvSpPr/>
            <p:nvPr>
              <p:custDataLst>
                <p:tags r:id="rId13"/>
              </p:custDataLst>
            </p:nvPr>
          </p:nvSpPr>
          <p:spPr>
            <a:xfrm>
              <a:off x="2366010" y="3337560"/>
              <a:ext cx="148591" cy="17075"/>
            </a:xfrm>
            <a:custGeom>
              <a:avLst/>
              <a:gdLst/>
              <a:ahLst/>
              <a:cxnLst/>
              <a:rect l="0" t="0" r="0" b="0"/>
              <a:pathLst>
                <a:path w="148591" h="17075">
                  <a:moveTo>
                    <a:pt x="0" y="0"/>
                  </a:moveTo>
                  <a:lnTo>
                    <a:pt x="0" y="0"/>
                  </a:lnTo>
                  <a:lnTo>
                    <a:pt x="10615" y="0"/>
                  </a:lnTo>
                  <a:lnTo>
                    <a:pt x="15832" y="3928"/>
                  </a:lnTo>
                  <a:lnTo>
                    <a:pt x="21130" y="5186"/>
                  </a:lnTo>
                  <a:lnTo>
                    <a:pt x="24843" y="5479"/>
                  </a:lnTo>
                  <a:lnTo>
                    <a:pt x="28610" y="7304"/>
                  </a:lnTo>
                  <a:lnTo>
                    <a:pt x="30503" y="8679"/>
                  </a:lnTo>
                  <a:lnTo>
                    <a:pt x="39236" y="10615"/>
                  </a:lnTo>
                  <a:lnTo>
                    <a:pt x="60909" y="12017"/>
                  </a:lnTo>
                  <a:lnTo>
                    <a:pt x="78349" y="16344"/>
                  </a:lnTo>
                  <a:lnTo>
                    <a:pt x="104020" y="17074"/>
                  </a:lnTo>
                  <a:lnTo>
                    <a:pt x="131924" y="11955"/>
                  </a:lnTo>
                  <a:lnTo>
                    <a:pt x="134833" y="11663"/>
                  </a:lnTo>
                  <a:lnTo>
                    <a:pt x="14859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" name="SMARTInkShape-447"/>
            <p:cNvSpPr/>
            <p:nvPr>
              <p:custDataLst>
                <p:tags r:id="rId14"/>
              </p:custDataLst>
            </p:nvPr>
          </p:nvSpPr>
          <p:spPr>
            <a:xfrm>
              <a:off x="2388880" y="3148965"/>
              <a:ext cx="114270" cy="314220"/>
            </a:xfrm>
            <a:custGeom>
              <a:avLst/>
              <a:gdLst/>
              <a:ahLst/>
              <a:cxnLst/>
              <a:rect l="0" t="0" r="0" b="0"/>
              <a:pathLst>
                <a:path w="114270" h="314220">
                  <a:moveTo>
                    <a:pt x="11420" y="0"/>
                  </a:moveTo>
                  <a:lnTo>
                    <a:pt x="11420" y="0"/>
                  </a:lnTo>
                  <a:lnTo>
                    <a:pt x="11420" y="5479"/>
                  </a:lnTo>
                  <a:lnTo>
                    <a:pt x="8386" y="8679"/>
                  </a:lnTo>
                  <a:lnTo>
                    <a:pt x="6897" y="13594"/>
                  </a:lnTo>
                  <a:lnTo>
                    <a:pt x="5227" y="26202"/>
                  </a:lnTo>
                  <a:lnTo>
                    <a:pt x="1824" y="32881"/>
                  </a:lnTo>
                  <a:lnTo>
                    <a:pt x="151" y="57478"/>
                  </a:lnTo>
                  <a:lnTo>
                    <a:pt x="0" y="85633"/>
                  </a:lnTo>
                  <a:lnTo>
                    <a:pt x="629" y="93304"/>
                  </a:lnTo>
                  <a:lnTo>
                    <a:pt x="8504" y="118903"/>
                  </a:lnTo>
                  <a:lnTo>
                    <a:pt x="10111" y="121178"/>
                  </a:lnTo>
                  <a:lnTo>
                    <a:pt x="13590" y="123707"/>
                  </a:lnTo>
                  <a:lnTo>
                    <a:pt x="33937" y="135536"/>
                  </a:lnTo>
                  <a:lnTo>
                    <a:pt x="44866" y="136839"/>
                  </a:lnTo>
                  <a:lnTo>
                    <a:pt x="55549" y="137065"/>
                  </a:lnTo>
                  <a:lnTo>
                    <a:pt x="61301" y="135424"/>
                  </a:lnTo>
                  <a:lnTo>
                    <a:pt x="83220" y="121852"/>
                  </a:lnTo>
                  <a:lnTo>
                    <a:pt x="100940" y="104138"/>
                  </a:lnTo>
                  <a:lnTo>
                    <a:pt x="107444" y="93363"/>
                  </a:lnTo>
                  <a:lnTo>
                    <a:pt x="108987" y="87257"/>
                  </a:lnTo>
                  <a:lnTo>
                    <a:pt x="114269" y="80038"/>
                  </a:lnTo>
                  <a:lnTo>
                    <a:pt x="111250" y="80018"/>
                  </a:lnTo>
                  <a:lnTo>
                    <a:pt x="110358" y="80650"/>
                  </a:lnTo>
                  <a:lnTo>
                    <a:pt x="109764" y="81707"/>
                  </a:lnTo>
                  <a:lnTo>
                    <a:pt x="109368" y="83046"/>
                  </a:lnTo>
                  <a:lnTo>
                    <a:pt x="104156" y="91589"/>
                  </a:lnTo>
                  <a:lnTo>
                    <a:pt x="103724" y="93444"/>
                  </a:lnTo>
                  <a:lnTo>
                    <a:pt x="93798" y="111883"/>
                  </a:lnTo>
                  <a:lnTo>
                    <a:pt x="88708" y="137594"/>
                  </a:lnTo>
                  <a:lnTo>
                    <a:pt x="75369" y="161269"/>
                  </a:lnTo>
                  <a:lnTo>
                    <a:pt x="65538" y="188124"/>
                  </a:lnTo>
                  <a:lnTo>
                    <a:pt x="60175" y="212271"/>
                  </a:lnTo>
                  <a:lnTo>
                    <a:pt x="51323" y="235614"/>
                  </a:lnTo>
                  <a:lnTo>
                    <a:pt x="39986" y="262502"/>
                  </a:lnTo>
                  <a:lnTo>
                    <a:pt x="36816" y="270338"/>
                  </a:lnTo>
                  <a:lnTo>
                    <a:pt x="34397" y="281254"/>
                  </a:lnTo>
                  <a:lnTo>
                    <a:pt x="30575" y="289427"/>
                  </a:lnTo>
                  <a:lnTo>
                    <a:pt x="28526" y="298975"/>
                  </a:lnTo>
                  <a:lnTo>
                    <a:pt x="24159" y="308212"/>
                  </a:lnTo>
                  <a:lnTo>
                    <a:pt x="23109" y="313117"/>
                  </a:lnTo>
                  <a:lnTo>
                    <a:pt x="22387" y="313520"/>
                  </a:lnTo>
                  <a:lnTo>
                    <a:pt x="17952" y="314219"/>
                  </a:lnTo>
                  <a:lnTo>
                    <a:pt x="17680" y="313619"/>
                  </a:lnTo>
                  <a:lnTo>
                    <a:pt x="17377" y="311259"/>
                  </a:lnTo>
                  <a:lnTo>
                    <a:pt x="15549" y="308095"/>
                  </a:lnTo>
                  <a:lnTo>
                    <a:pt x="6741" y="298279"/>
                  </a:lnTo>
                  <a:lnTo>
                    <a:pt x="5705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19" name="SMARTInkShape-Group83"/>
          <p:cNvGrpSpPr/>
          <p:nvPr/>
        </p:nvGrpSpPr>
        <p:grpSpPr>
          <a:xfrm>
            <a:off x="1680423" y="3120390"/>
            <a:ext cx="495501" cy="411371"/>
            <a:chOff x="1680423" y="3120390"/>
            <a:chExt cx="495501" cy="411371"/>
          </a:xfrm>
        </p:grpSpPr>
        <p:sp>
          <p:nvSpPr>
            <p:cNvPr id="115" name="SMARTInkShape-448"/>
            <p:cNvSpPr/>
            <p:nvPr>
              <p:custDataLst>
                <p:tags r:id="rId7"/>
              </p:custDataLst>
            </p:nvPr>
          </p:nvSpPr>
          <p:spPr>
            <a:xfrm>
              <a:off x="1680423" y="3120390"/>
              <a:ext cx="74083" cy="382906"/>
            </a:xfrm>
            <a:custGeom>
              <a:avLst/>
              <a:gdLst/>
              <a:ahLst/>
              <a:cxnLst/>
              <a:rect l="0" t="0" r="0" b="0"/>
              <a:pathLst>
                <a:path w="74083" h="382906">
                  <a:moveTo>
                    <a:pt x="39792" y="0"/>
                  </a:moveTo>
                  <a:lnTo>
                    <a:pt x="39792" y="0"/>
                  </a:lnTo>
                  <a:lnTo>
                    <a:pt x="36758" y="3034"/>
                  </a:lnTo>
                  <a:lnTo>
                    <a:pt x="35269" y="7910"/>
                  </a:lnTo>
                  <a:lnTo>
                    <a:pt x="27965" y="34984"/>
                  </a:lnTo>
                  <a:lnTo>
                    <a:pt x="17630" y="57287"/>
                  </a:lnTo>
                  <a:lnTo>
                    <a:pt x="11849" y="84600"/>
                  </a:lnTo>
                  <a:lnTo>
                    <a:pt x="7030" y="106911"/>
                  </a:lnTo>
                  <a:lnTo>
                    <a:pt x="2215" y="129609"/>
                  </a:lnTo>
                  <a:lnTo>
                    <a:pt x="507" y="152420"/>
                  </a:lnTo>
                  <a:lnTo>
                    <a:pt x="0" y="175266"/>
                  </a:lnTo>
                  <a:lnTo>
                    <a:pt x="485" y="198122"/>
                  </a:lnTo>
                  <a:lnTo>
                    <a:pt x="3733" y="220980"/>
                  </a:lnTo>
                  <a:lnTo>
                    <a:pt x="5613" y="243840"/>
                  </a:lnTo>
                  <a:lnTo>
                    <a:pt x="10544" y="266700"/>
                  </a:lnTo>
                  <a:lnTo>
                    <a:pt x="19132" y="288925"/>
                  </a:lnTo>
                  <a:lnTo>
                    <a:pt x="28044" y="313823"/>
                  </a:lnTo>
                  <a:lnTo>
                    <a:pt x="38953" y="337086"/>
                  </a:lnTo>
                  <a:lnTo>
                    <a:pt x="52554" y="364054"/>
                  </a:lnTo>
                  <a:lnTo>
                    <a:pt x="60657" y="374595"/>
                  </a:lnTo>
                  <a:lnTo>
                    <a:pt x="74082" y="3829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6" name="SMARTInkShape-449"/>
            <p:cNvSpPr/>
            <p:nvPr>
              <p:custDataLst>
                <p:tags r:id="rId8"/>
              </p:custDataLst>
            </p:nvPr>
          </p:nvSpPr>
          <p:spPr>
            <a:xfrm>
              <a:off x="2017395" y="3337560"/>
              <a:ext cx="158529" cy="45628"/>
            </a:xfrm>
            <a:custGeom>
              <a:avLst/>
              <a:gdLst/>
              <a:ahLst/>
              <a:cxnLst/>
              <a:rect l="0" t="0" r="0" b="0"/>
              <a:pathLst>
                <a:path w="158529" h="45628">
                  <a:moveTo>
                    <a:pt x="0" y="0"/>
                  </a:moveTo>
                  <a:lnTo>
                    <a:pt x="0" y="0"/>
                  </a:lnTo>
                  <a:lnTo>
                    <a:pt x="4921" y="0"/>
                  </a:lnTo>
                  <a:lnTo>
                    <a:pt x="17263" y="9885"/>
                  </a:lnTo>
                  <a:lnTo>
                    <a:pt x="42138" y="17190"/>
                  </a:lnTo>
                  <a:lnTo>
                    <a:pt x="68593" y="28689"/>
                  </a:lnTo>
                  <a:lnTo>
                    <a:pt x="76841" y="31801"/>
                  </a:lnTo>
                  <a:lnTo>
                    <a:pt x="103205" y="36996"/>
                  </a:lnTo>
                  <a:lnTo>
                    <a:pt x="129796" y="44132"/>
                  </a:lnTo>
                  <a:lnTo>
                    <a:pt x="154985" y="45627"/>
                  </a:lnTo>
                  <a:lnTo>
                    <a:pt x="156663" y="45023"/>
                  </a:lnTo>
                  <a:lnTo>
                    <a:pt x="157782" y="43986"/>
                  </a:lnTo>
                  <a:lnTo>
                    <a:pt x="158528" y="42658"/>
                  </a:lnTo>
                  <a:lnTo>
                    <a:pt x="158390" y="41139"/>
                  </a:lnTo>
                  <a:lnTo>
                    <a:pt x="156544" y="37758"/>
                  </a:lnTo>
                  <a:lnTo>
                    <a:pt x="149581" y="29674"/>
                  </a:lnTo>
                  <a:lnTo>
                    <a:pt x="137160" y="228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7" name="SMARTInkShape-450"/>
            <p:cNvSpPr/>
            <p:nvPr>
              <p:custDataLst>
                <p:tags r:id="rId9"/>
              </p:custDataLst>
            </p:nvPr>
          </p:nvSpPr>
          <p:spPr>
            <a:xfrm>
              <a:off x="1754505" y="3241217"/>
              <a:ext cx="185927" cy="107530"/>
            </a:xfrm>
            <a:custGeom>
              <a:avLst/>
              <a:gdLst/>
              <a:ahLst/>
              <a:cxnLst/>
              <a:rect l="0" t="0" r="0" b="0"/>
              <a:pathLst>
                <a:path w="185927" h="107530">
                  <a:moveTo>
                    <a:pt x="0" y="39193"/>
                  </a:moveTo>
                  <a:lnTo>
                    <a:pt x="0" y="39193"/>
                  </a:lnTo>
                  <a:lnTo>
                    <a:pt x="0" y="34272"/>
                  </a:lnTo>
                  <a:lnTo>
                    <a:pt x="635" y="34008"/>
                  </a:lnTo>
                  <a:lnTo>
                    <a:pt x="3034" y="33713"/>
                  </a:lnTo>
                  <a:lnTo>
                    <a:pt x="3928" y="33000"/>
                  </a:lnTo>
                  <a:lnTo>
                    <a:pt x="10134" y="21908"/>
                  </a:lnTo>
                  <a:lnTo>
                    <a:pt x="10566" y="20050"/>
                  </a:lnTo>
                  <a:lnTo>
                    <a:pt x="14433" y="16292"/>
                  </a:lnTo>
                  <a:lnTo>
                    <a:pt x="30240" y="7438"/>
                  </a:lnTo>
                  <a:lnTo>
                    <a:pt x="58530" y="81"/>
                  </a:lnTo>
                  <a:lnTo>
                    <a:pt x="76355" y="0"/>
                  </a:lnTo>
                  <a:lnTo>
                    <a:pt x="103141" y="4132"/>
                  </a:lnTo>
                  <a:lnTo>
                    <a:pt x="129788" y="11018"/>
                  </a:lnTo>
                  <a:lnTo>
                    <a:pt x="154204" y="24123"/>
                  </a:lnTo>
                  <a:lnTo>
                    <a:pt x="171962" y="35154"/>
                  </a:lnTo>
                  <a:lnTo>
                    <a:pt x="178657" y="44064"/>
                  </a:lnTo>
                  <a:lnTo>
                    <a:pt x="185543" y="58002"/>
                  </a:lnTo>
                  <a:lnTo>
                    <a:pt x="185926" y="60622"/>
                  </a:lnTo>
                  <a:lnTo>
                    <a:pt x="184657" y="66920"/>
                  </a:lnTo>
                  <a:lnTo>
                    <a:pt x="180373" y="74572"/>
                  </a:lnTo>
                  <a:lnTo>
                    <a:pt x="175082" y="80861"/>
                  </a:lnTo>
                  <a:lnTo>
                    <a:pt x="149597" y="98241"/>
                  </a:lnTo>
                  <a:lnTo>
                    <a:pt x="138799" y="100927"/>
                  </a:lnTo>
                  <a:lnTo>
                    <a:pt x="124407" y="102470"/>
                  </a:lnTo>
                  <a:lnTo>
                    <a:pt x="114731" y="107529"/>
                  </a:lnTo>
                  <a:lnTo>
                    <a:pt x="114338" y="102831"/>
                  </a:lnTo>
                  <a:lnTo>
                    <a:pt x="119224" y="97206"/>
                  </a:lnTo>
                  <a:lnTo>
                    <a:pt x="125730" y="963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8" name="SMARTInkShape-451"/>
            <p:cNvSpPr/>
            <p:nvPr>
              <p:custDataLst>
                <p:tags r:id="rId10"/>
              </p:custDataLst>
            </p:nvPr>
          </p:nvSpPr>
          <p:spPr>
            <a:xfrm>
              <a:off x="1794510" y="3263265"/>
              <a:ext cx="45721" cy="268496"/>
            </a:xfrm>
            <a:custGeom>
              <a:avLst/>
              <a:gdLst/>
              <a:ahLst/>
              <a:cxnLst/>
              <a:rect l="0" t="0" r="0" b="0"/>
              <a:pathLst>
                <a:path w="45721" h="268496">
                  <a:moveTo>
                    <a:pt x="45720" y="0"/>
                  </a:moveTo>
                  <a:lnTo>
                    <a:pt x="45720" y="0"/>
                  </a:lnTo>
                  <a:lnTo>
                    <a:pt x="45720" y="25537"/>
                  </a:lnTo>
                  <a:lnTo>
                    <a:pt x="45085" y="52255"/>
                  </a:lnTo>
                  <a:lnTo>
                    <a:pt x="40799" y="80118"/>
                  </a:lnTo>
                  <a:lnTo>
                    <a:pt x="39527" y="103526"/>
                  </a:lnTo>
                  <a:lnTo>
                    <a:pt x="35513" y="130257"/>
                  </a:lnTo>
                  <a:lnTo>
                    <a:pt x="34531" y="154070"/>
                  </a:lnTo>
                  <a:lnTo>
                    <a:pt x="30410" y="177119"/>
                  </a:lnTo>
                  <a:lnTo>
                    <a:pt x="27244" y="200015"/>
                  </a:lnTo>
                  <a:lnTo>
                    <a:pt x="23437" y="224671"/>
                  </a:lnTo>
                  <a:lnTo>
                    <a:pt x="21281" y="244405"/>
                  </a:lnTo>
                  <a:lnTo>
                    <a:pt x="16677" y="255085"/>
                  </a:lnTo>
                  <a:lnTo>
                    <a:pt x="13762" y="260056"/>
                  </a:lnTo>
                  <a:lnTo>
                    <a:pt x="11737" y="267354"/>
                  </a:lnTo>
                  <a:lnTo>
                    <a:pt x="11000" y="267771"/>
                  </a:lnTo>
                  <a:lnTo>
                    <a:pt x="6536" y="268495"/>
                  </a:lnTo>
                  <a:lnTo>
                    <a:pt x="2924" y="262505"/>
                  </a:lnTo>
                  <a:lnTo>
                    <a:pt x="171" y="240661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26" name="SMARTInkShape-Group84"/>
          <p:cNvGrpSpPr/>
          <p:nvPr/>
        </p:nvGrpSpPr>
        <p:grpSpPr>
          <a:xfrm>
            <a:off x="1800225" y="2383191"/>
            <a:ext cx="657226" cy="325720"/>
            <a:chOff x="1800225" y="2383191"/>
            <a:chExt cx="657226" cy="325720"/>
          </a:xfrm>
        </p:grpSpPr>
        <p:sp>
          <p:nvSpPr>
            <p:cNvPr id="120" name="SMARTInkShape-452"/>
            <p:cNvSpPr/>
            <p:nvPr>
              <p:custDataLst>
                <p:tags r:id="rId1"/>
              </p:custDataLst>
            </p:nvPr>
          </p:nvSpPr>
          <p:spPr>
            <a:xfrm>
              <a:off x="2366010" y="2657475"/>
              <a:ext cx="11431" cy="5716"/>
            </a:xfrm>
            <a:custGeom>
              <a:avLst/>
              <a:gdLst/>
              <a:ahLst/>
              <a:cxnLst/>
              <a:rect l="0" t="0" r="0" b="0"/>
              <a:pathLst>
                <a:path w="11431" h="5716">
                  <a:moveTo>
                    <a:pt x="0" y="0"/>
                  </a:moveTo>
                  <a:lnTo>
                    <a:pt x="0" y="0"/>
                  </a:lnTo>
                  <a:lnTo>
                    <a:pt x="5645" y="5645"/>
                  </a:lnTo>
                  <a:lnTo>
                    <a:pt x="11430" y="57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1" name="SMARTInkShape-453"/>
            <p:cNvSpPr/>
            <p:nvPr>
              <p:custDataLst>
                <p:tags r:id="rId2"/>
              </p:custDataLst>
            </p:nvPr>
          </p:nvSpPr>
          <p:spPr>
            <a:xfrm>
              <a:off x="2308860" y="2389128"/>
              <a:ext cx="148591" cy="176908"/>
            </a:xfrm>
            <a:custGeom>
              <a:avLst/>
              <a:gdLst/>
              <a:ahLst/>
              <a:cxnLst/>
              <a:rect l="0" t="0" r="0" b="0"/>
              <a:pathLst>
                <a:path w="148591" h="176908">
                  <a:moveTo>
                    <a:pt x="0" y="16887"/>
                  </a:moveTo>
                  <a:lnTo>
                    <a:pt x="0" y="16887"/>
                  </a:lnTo>
                  <a:lnTo>
                    <a:pt x="0" y="11966"/>
                  </a:lnTo>
                  <a:lnTo>
                    <a:pt x="6068" y="8374"/>
                  </a:lnTo>
                  <a:lnTo>
                    <a:pt x="31247" y="1700"/>
                  </a:lnTo>
                  <a:lnTo>
                    <a:pt x="57502" y="0"/>
                  </a:lnTo>
                  <a:lnTo>
                    <a:pt x="85771" y="4299"/>
                  </a:lnTo>
                  <a:lnTo>
                    <a:pt x="101190" y="6807"/>
                  </a:lnTo>
                  <a:lnTo>
                    <a:pt x="121064" y="15160"/>
                  </a:lnTo>
                  <a:lnTo>
                    <a:pt x="126408" y="18871"/>
                  </a:lnTo>
                  <a:lnTo>
                    <a:pt x="129206" y="22637"/>
                  </a:lnTo>
                  <a:lnTo>
                    <a:pt x="130782" y="28327"/>
                  </a:lnTo>
                  <a:lnTo>
                    <a:pt x="131003" y="30229"/>
                  </a:lnTo>
                  <a:lnTo>
                    <a:pt x="127862" y="35728"/>
                  </a:lnTo>
                  <a:lnTo>
                    <a:pt x="109486" y="60801"/>
                  </a:lnTo>
                  <a:lnTo>
                    <a:pt x="84508" y="83570"/>
                  </a:lnTo>
                  <a:lnTo>
                    <a:pt x="59960" y="106305"/>
                  </a:lnTo>
                  <a:lnTo>
                    <a:pt x="55647" y="112931"/>
                  </a:lnTo>
                  <a:lnTo>
                    <a:pt x="52683" y="123802"/>
                  </a:lnTo>
                  <a:lnTo>
                    <a:pt x="53683" y="129598"/>
                  </a:lnTo>
                  <a:lnTo>
                    <a:pt x="64902" y="149350"/>
                  </a:lnTo>
                  <a:lnTo>
                    <a:pt x="76592" y="155689"/>
                  </a:lnTo>
                  <a:lnTo>
                    <a:pt x="103172" y="165442"/>
                  </a:lnTo>
                  <a:lnTo>
                    <a:pt x="129580" y="174362"/>
                  </a:lnTo>
                  <a:lnTo>
                    <a:pt x="136184" y="176153"/>
                  </a:lnTo>
                  <a:lnTo>
                    <a:pt x="148590" y="17690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2" name="SMARTInkShape-454"/>
            <p:cNvSpPr/>
            <p:nvPr>
              <p:custDataLst>
                <p:tags r:id="rId3"/>
              </p:custDataLst>
            </p:nvPr>
          </p:nvSpPr>
          <p:spPr>
            <a:xfrm>
              <a:off x="2074545" y="2526030"/>
              <a:ext cx="108586" cy="17146"/>
            </a:xfrm>
            <a:custGeom>
              <a:avLst/>
              <a:gdLst/>
              <a:ahLst/>
              <a:cxnLst/>
              <a:rect l="0" t="0" r="0" b="0"/>
              <a:pathLst>
                <a:path w="108586" h="17146">
                  <a:moveTo>
                    <a:pt x="0" y="17145"/>
                  </a:moveTo>
                  <a:lnTo>
                    <a:pt x="0" y="17145"/>
                  </a:lnTo>
                  <a:lnTo>
                    <a:pt x="16203" y="16510"/>
                  </a:lnTo>
                  <a:lnTo>
                    <a:pt x="40634" y="12224"/>
                  </a:lnTo>
                  <a:lnTo>
                    <a:pt x="66917" y="10952"/>
                  </a:lnTo>
                  <a:lnTo>
                    <a:pt x="94917" y="4384"/>
                  </a:lnTo>
                  <a:lnTo>
                    <a:pt x="108585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3" name="SMARTInkShape-455"/>
            <p:cNvSpPr/>
            <p:nvPr>
              <p:custDataLst>
                <p:tags r:id="rId4"/>
              </p:custDataLst>
            </p:nvPr>
          </p:nvSpPr>
          <p:spPr>
            <a:xfrm>
              <a:off x="2045970" y="2566035"/>
              <a:ext cx="108586" cy="40006"/>
            </a:xfrm>
            <a:custGeom>
              <a:avLst/>
              <a:gdLst/>
              <a:ahLst/>
              <a:cxnLst/>
              <a:rect l="0" t="0" r="0" b="0"/>
              <a:pathLst>
                <a:path w="108586" h="40006">
                  <a:moveTo>
                    <a:pt x="0" y="0"/>
                  </a:moveTo>
                  <a:lnTo>
                    <a:pt x="0" y="0"/>
                  </a:lnTo>
                  <a:lnTo>
                    <a:pt x="3034" y="3034"/>
                  </a:lnTo>
                  <a:lnTo>
                    <a:pt x="6217" y="4524"/>
                  </a:lnTo>
                  <a:lnTo>
                    <a:pt x="22113" y="8679"/>
                  </a:lnTo>
                  <a:lnTo>
                    <a:pt x="37059" y="18742"/>
                  </a:lnTo>
                  <a:lnTo>
                    <a:pt x="63230" y="25352"/>
                  </a:lnTo>
                  <a:lnTo>
                    <a:pt x="89233" y="36246"/>
                  </a:lnTo>
                  <a:lnTo>
                    <a:pt x="101380" y="39675"/>
                  </a:lnTo>
                  <a:lnTo>
                    <a:pt x="108585" y="40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4" name="SMARTInkShape-456"/>
            <p:cNvSpPr/>
            <p:nvPr>
              <p:custDataLst>
                <p:tags r:id="rId5"/>
              </p:custDataLst>
            </p:nvPr>
          </p:nvSpPr>
          <p:spPr>
            <a:xfrm>
              <a:off x="1800225" y="2383191"/>
              <a:ext cx="215862" cy="137125"/>
            </a:xfrm>
            <a:custGeom>
              <a:avLst/>
              <a:gdLst/>
              <a:ahLst/>
              <a:cxnLst/>
              <a:rect l="0" t="0" r="0" b="0"/>
              <a:pathLst>
                <a:path w="215862" h="137125">
                  <a:moveTo>
                    <a:pt x="0" y="51399"/>
                  </a:moveTo>
                  <a:lnTo>
                    <a:pt x="0" y="51399"/>
                  </a:lnTo>
                  <a:lnTo>
                    <a:pt x="0" y="48365"/>
                  </a:lnTo>
                  <a:lnTo>
                    <a:pt x="1694" y="45182"/>
                  </a:lnTo>
                  <a:lnTo>
                    <a:pt x="16468" y="29286"/>
                  </a:lnTo>
                  <a:lnTo>
                    <a:pt x="44276" y="12403"/>
                  </a:lnTo>
                  <a:lnTo>
                    <a:pt x="68930" y="3079"/>
                  </a:lnTo>
                  <a:lnTo>
                    <a:pt x="95907" y="579"/>
                  </a:lnTo>
                  <a:lnTo>
                    <a:pt x="122803" y="85"/>
                  </a:lnTo>
                  <a:lnTo>
                    <a:pt x="145042" y="0"/>
                  </a:lnTo>
                  <a:lnTo>
                    <a:pt x="158443" y="3366"/>
                  </a:lnTo>
                  <a:lnTo>
                    <a:pt x="184460" y="15534"/>
                  </a:lnTo>
                  <a:lnTo>
                    <a:pt x="199223" y="25391"/>
                  </a:lnTo>
                  <a:lnTo>
                    <a:pt x="210544" y="40100"/>
                  </a:lnTo>
                  <a:lnTo>
                    <a:pt x="214225" y="47647"/>
                  </a:lnTo>
                  <a:lnTo>
                    <a:pt x="215861" y="55235"/>
                  </a:lnTo>
                  <a:lnTo>
                    <a:pt x="214895" y="62841"/>
                  </a:lnTo>
                  <a:lnTo>
                    <a:pt x="212349" y="69819"/>
                  </a:lnTo>
                  <a:lnTo>
                    <a:pt x="203847" y="81166"/>
                  </a:lnTo>
                  <a:lnTo>
                    <a:pt x="178959" y="106714"/>
                  </a:lnTo>
                  <a:lnTo>
                    <a:pt x="151280" y="126476"/>
                  </a:lnTo>
                  <a:lnTo>
                    <a:pt x="131445" y="1371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5" name="SMARTInkShape-457"/>
            <p:cNvSpPr/>
            <p:nvPr>
              <p:custDataLst>
                <p:tags r:id="rId6"/>
              </p:custDataLst>
            </p:nvPr>
          </p:nvSpPr>
          <p:spPr>
            <a:xfrm>
              <a:off x="1863090" y="2394585"/>
              <a:ext cx="22840" cy="314326"/>
            </a:xfrm>
            <a:custGeom>
              <a:avLst/>
              <a:gdLst/>
              <a:ahLst/>
              <a:cxnLst/>
              <a:rect l="0" t="0" r="0" b="0"/>
              <a:pathLst>
                <a:path w="22840" h="314326">
                  <a:moveTo>
                    <a:pt x="17145" y="0"/>
                  </a:moveTo>
                  <a:lnTo>
                    <a:pt x="17145" y="0"/>
                  </a:lnTo>
                  <a:lnTo>
                    <a:pt x="21669" y="23174"/>
                  </a:lnTo>
                  <a:lnTo>
                    <a:pt x="22625" y="48816"/>
                  </a:lnTo>
                  <a:lnTo>
                    <a:pt x="22790" y="70838"/>
                  </a:lnTo>
                  <a:lnTo>
                    <a:pt x="22839" y="96483"/>
                  </a:lnTo>
                  <a:lnTo>
                    <a:pt x="19820" y="124190"/>
                  </a:lnTo>
                  <a:lnTo>
                    <a:pt x="17938" y="152508"/>
                  </a:lnTo>
                  <a:lnTo>
                    <a:pt x="17380" y="181007"/>
                  </a:lnTo>
                  <a:lnTo>
                    <a:pt x="14181" y="209560"/>
                  </a:lnTo>
                  <a:lnTo>
                    <a:pt x="12245" y="232060"/>
                  </a:lnTo>
                  <a:lnTo>
                    <a:pt x="11591" y="260022"/>
                  </a:lnTo>
                  <a:lnTo>
                    <a:pt x="11444" y="287236"/>
                  </a:lnTo>
                  <a:lnTo>
                    <a:pt x="11432" y="303616"/>
                  </a:lnTo>
                  <a:lnTo>
                    <a:pt x="9738" y="308084"/>
                  </a:lnTo>
                  <a:lnTo>
                    <a:pt x="5950" y="313960"/>
                  </a:lnTo>
                  <a:lnTo>
                    <a:pt x="0" y="3143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52908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96652" y="1383618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61637" y="195486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Řešení ad </a:t>
            </a:r>
            <a:r>
              <a:rPr lang="cs-CZ" altLang="cs-CZ" sz="2700" b="1" dirty="0" smtClean="0"/>
              <a:t>b) </a:t>
            </a:r>
            <a:r>
              <a:rPr lang="cs-CZ" altLang="cs-CZ" sz="2000" b="1" i="1" dirty="0"/>
              <a:t>citlivost </a:t>
            </a:r>
            <a:r>
              <a:rPr lang="cs-CZ" altLang="cs-CZ" sz="2000" b="1" i="1" dirty="0" smtClean="0"/>
              <a:t>ceny</a:t>
            </a:r>
            <a:endParaRPr lang="cs-CZ" altLang="cs-CZ" sz="24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4664" y="987574"/>
            <a:ext cx="628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100" i="1" dirty="0" smtClean="0"/>
          </a:p>
          <a:p>
            <a:endParaRPr lang="en-US" sz="21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260647" y="120359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cs-CZ" sz="2000" i="1" dirty="0" smtClean="0"/>
                            <a:t>BM</a:t>
                          </a:r>
                          <a:r>
                            <a:rPr lang="cs-CZ" sz="1800" i="1" baseline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24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𝒑𝒐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ž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𝒂𝒅𝒐𝒗𝒂𝒏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2400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𝑸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é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1700" i="1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Bezpečnostní</a:t>
                          </a:r>
                          <a:r>
                            <a:rPr lang="cs-CZ" sz="2000" baseline="0" dirty="0" smtClean="0"/>
                            <a:t> marže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ulka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128469"/>
                  </p:ext>
                </p:extLst>
              </p:nvPr>
            </p:nvGraphicFramePr>
            <p:xfrm>
              <a:off x="260647" y="120359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7"/>
                          <a:stretch>
                            <a:fillRect l="-95" t="-535" r="-474" b="-18556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r>
                            <a:rPr lang="cs-CZ" sz="2000" dirty="0" smtClean="0"/>
                            <a:t>Bezpečnostní</a:t>
                          </a:r>
                          <a:r>
                            <a:rPr lang="cs-CZ" sz="2000" baseline="0" dirty="0" smtClean="0"/>
                            <a:t> marže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ulk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5196545"/>
                  </p:ext>
                </p:extLst>
              </p:nvPr>
            </p:nvGraphicFramePr>
            <p:xfrm>
              <a:off x="256420" y="120403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cs-CZ" sz="2000" i="1" dirty="0" smtClean="0"/>
                            <a:t>BM</a:t>
                          </a:r>
                          <a:r>
                            <a:rPr lang="cs-CZ" sz="1800" i="1" baseline="0" dirty="0" smtClean="0"/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cs-CZ" sz="24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 − </m:t>
                                  </m:r>
                                  <m:sSub>
                                    <m:sSubPr>
                                      <m:ctrlPr>
                                        <a:rPr lang="cs-CZ" sz="2400" b="1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𝒑𝒐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ž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𝒂𝒅𝒐𝒗𝒂𝒏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</m:sub>
                                  </m:sSub>
                                  <m:r>
                                    <a:rPr lang="cs-CZ" sz="2400" b="1" i="1" baseline="0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cs-CZ" sz="2400" i="1" baseline="0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</m:t>
                                      </m:r>
                                    </m:e>
                                    <m:sub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𝒑𝒍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𝒏𝒐𝒗𝒂𝒏</m:t>
                                      </m:r>
                                      <m:r>
                                        <a:rPr lang="cs-CZ" sz="2400" b="1" i="1" baseline="0" smtClean="0">
                                          <a:latin typeface="Cambria Math" panose="02040503050406030204" pitchFamily="18" charset="0"/>
                                        </a:rPr>
                                        <m:t>á</m:t>
                                      </m:r>
                                    </m:sub>
                                  </m:sSub>
                                </m:den>
                              </m:f>
                            </m:oMath>
                          </a14:m>
                          <a:endParaRPr lang="en-US" sz="1700" i="1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/>
                            <a:t>Citlivost</a:t>
                          </a:r>
                          <a:r>
                            <a:rPr lang="cs-CZ" sz="2000" baseline="0" dirty="0" smtClean="0"/>
                            <a:t> neboli BM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ulka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5196545"/>
                  </p:ext>
                </p:extLst>
              </p:nvPr>
            </p:nvGraphicFramePr>
            <p:xfrm>
              <a:off x="256420" y="1204038"/>
              <a:ext cx="6425815" cy="3237485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87225"/>
                    <a:gridCol w="3169322"/>
                    <a:gridCol w="1569268"/>
                  </a:tblGrid>
                  <a:tr h="1140598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8"/>
                          <a:stretch>
                            <a:fillRect l="-95" t="-535" r="-379" b="-18556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</a:tr>
                  <a:tr h="9119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Položka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Výpočet</a:t>
                          </a:r>
                          <a:endParaRPr lang="en-US" sz="20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b="1" dirty="0" smtClean="0"/>
                            <a:t>Výsledek </a:t>
                          </a:r>
                          <a:endParaRPr lang="en-US" sz="2000" b="1" dirty="0"/>
                        </a:p>
                      </a:txBody>
                      <a:tcPr anchor="ctr"/>
                    </a:tc>
                  </a:tr>
                  <a:tr h="11848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cs-CZ" sz="2000" dirty="0" smtClean="0"/>
                            <a:t>Citlivost</a:t>
                          </a:r>
                          <a:r>
                            <a:rPr lang="cs-CZ" sz="2000" baseline="0" dirty="0" smtClean="0"/>
                            <a:t> neboli BM</a:t>
                          </a:r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29" name="SMARTInkShape-Group85"/>
          <p:cNvGrpSpPr/>
          <p:nvPr/>
        </p:nvGrpSpPr>
        <p:grpSpPr>
          <a:xfrm>
            <a:off x="2295113" y="3274695"/>
            <a:ext cx="2025428" cy="787731"/>
            <a:chOff x="2295113" y="3274695"/>
            <a:chExt cx="2025428" cy="787731"/>
          </a:xfrm>
        </p:grpSpPr>
        <p:sp>
          <p:nvSpPr>
            <p:cNvPr id="18" name="SMARTInkShape-458"/>
            <p:cNvSpPr/>
            <p:nvPr>
              <p:custDataLst>
                <p:tags r:id="rId14"/>
              </p:custDataLst>
            </p:nvPr>
          </p:nvSpPr>
          <p:spPr>
            <a:xfrm>
              <a:off x="3571875" y="3406163"/>
              <a:ext cx="188588" cy="211333"/>
            </a:xfrm>
            <a:custGeom>
              <a:avLst/>
              <a:gdLst/>
              <a:ahLst/>
              <a:cxnLst/>
              <a:rect l="0" t="0" r="0" b="0"/>
              <a:pathLst>
                <a:path w="188588" h="211333">
                  <a:moveTo>
                    <a:pt x="0" y="165712"/>
                  </a:moveTo>
                  <a:lnTo>
                    <a:pt x="0" y="165712"/>
                  </a:lnTo>
                  <a:lnTo>
                    <a:pt x="0" y="168746"/>
                  </a:lnTo>
                  <a:lnTo>
                    <a:pt x="635" y="169639"/>
                  </a:lnTo>
                  <a:lnTo>
                    <a:pt x="1693" y="170235"/>
                  </a:lnTo>
                  <a:lnTo>
                    <a:pt x="4921" y="171192"/>
                  </a:lnTo>
                  <a:lnTo>
                    <a:pt x="5362" y="173015"/>
                  </a:lnTo>
                  <a:lnTo>
                    <a:pt x="5713" y="177121"/>
                  </a:lnTo>
                  <a:lnTo>
                    <a:pt x="5714" y="174101"/>
                  </a:lnTo>
                  <a:lnTo>
                    <a:pt x="6350" y="173210"/>
                  </a:lnTo>
                  <a:lnTo>
                    <a:pt x="7408" y="172615"/>
                  </a:lnTo>
                  <a:lnTo>
                    <a:pt x="10635" y="171662"/>
                  </a:lnTo>
                  <a:lnTo>
                    <a:pt x="15835" y="167546"/>
                  </a:lnTo>
                  <a:lnTo>
                    <a:pt x="21132" y="165620"/>
                  </a:lnTo>
                  <a:lnTo>
                    <a:pt x="24843" y="162920"/>
                  </a:lnTo>
                  <a:lnTo>
                    <a:pt x="35994" y="149642"/>
                  </a:lnTo>
                  <a:lnTo>
                    <a:pt x="62019" y="129536"/>
                  </a:lnTo>
                  <a:lnTo>
                    <a:pt x="89798" y="103859"/>
                  </a:lnTo>
                  <a:lnTo>
                    <a:pt x="111035" y="78030"/>
                  </a:lnTo>
                  <a:lnTo>
                    <a:pt x="137192" y="51409"/>
                  </a:lnTo>
                  <a:lnTo>
                    <a:pt x="163714" y="24859"/>
                  </a:lnTo>
                  <a:lnTo>
                    <a:pt x="172615" y="15322"/>
                  </a:lnTo>
                  <a:lnTo>
                    <a:pt x="176452" y="8827"/>
                  </a:lnTo>
                  <a:lnTo>
                    <a:pt x="188567" y="0"/>
                  </a:lnTo>
                  <a:lnTo>
                    <a:pt x="188587" y="3018"/>
                  </a:lnTo>
                  <a:lnTo>
                    <a:pt x="186898" y="6197"/>
                  </a:lnTo>
                  <a:lnTo>
                    <a:pt x="169516" y="33264"/>
                  </a:lnTo>
                  <a:lnTo>
                    <a:pt x="158112" y="60222"/>
                  </a:lnTo>
                  <a:lnTo>
                    <a:pt x="141764" y="88655"/>
                  </a:lnTo>
                  <a:lnTo>
                    <a:pt x="129610" y="117217"/>
                  </a:lnTo>
                  <a:lnTo>
                    <a:pt x="121717" y="141546"/>
                  </a:lnTo>
                  <a:lnTo>
                    <a:pt x="118826" y="153895"/>
                  </a:lnTo>
                  <a:lnTo>
                    <a:pt x="106611" y="180929"/>
                  </a:lnTo>
                  <a:lnTo>
                    <a:pt x="103609" y="191625"/>
                  </a:lnTo>
                  <a:lnTo>
                    <a:pt x="103198" y="195856"/>
                  </a:lnTo>
                  <a:lnTo>
                    <a:pt x="101322" y="199853"/>
                  </a:lnTo>
                  <a:lnTo>
                    <a:pt x="99007" y="203745"/>
                  </a:lnTo>
                  <a:lnTo>
                    <a:pt x="97227" y="211095"/>
                  </a:lnTo>
                  <a:lnTo>
                    <a:pt x="100211" y="211332"/>
                  </a:lnTo>
                  <a:lnTo>
                    <a:pt x="101097" y="210731"/>
                  </a:lnTo>
                  <a:lnTo>
                    <a:pt x="101688" y="209694"/>
                  </a:lnTo>
                  <a:lnTo>
                    <a:pt x="102082" y="208368"/>
                  </a:lnTo>
                  <a:lnTo>
                    <a:pt x="105906" y="205202"/>
                  </a:lnTo>
                  <a:lnTo>
                    <a:pt x="111204" y="201043"/>
                  </a:lnTo>
                  <a:lnTo>
                    <a:pt x="127353" y="175287"/>
                  </a:lnTo>
                  <a:lnTo>
                    <a:pt x="142875" y="1485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SMARTInkShape-459"/>
            <p:cNvSpPr/>
            <p:nvPr>
              <p:custDataLst>
                <p:tags r:id="rId15"/>
              </p:custDataLst>
            </p:nvPr>
          </p:nvSpPr>
          <p:spPr>
            <a:xfrm>
              <a:off x="3943356" y="3457959"/>
              <a:ext cx="131409" cy="182474"/>
            </a:xfrm>
            <a:custGeom>
              <a:avLst/>
              <a:gdLst/>
              <a:ahLst/>
              <a:cxnLst/>
              <a:rect l="0" t="0" r="0" b="0"/>
              <a:pathLst>
                <a:path w="131409" h="182474">
                  <a:moveTo>
                    <a:pt x="5709" y="11046"/>
                  </a:moveTo>
                  <a:lnTo>
                    <a:pt x="5709" y="11046"/>
                  </a:lnTo>
                  <a:lnTo>
                    <a:pt x="230" y="11046"/>
                  </a:lnTo>
                  <a:lnTo>
                    <a:pt x="0" y="16525"/>
                  </a:lnTo>
                  <a:lnTo>
                    <a:pt x="4558" y="12787"/>
                  </a:lnTo>
                  <a:lnTo>
                    <a:pt x="7949" y="11820"/>
                  </a:lnTo>
                  <a:lnTo>
                    <a:pt x="23400" y="9454"/>
                  </a:lnTo>
                  <a:lnTo>
                    <a:pt x="31352" y="7164"/>
                  </a:lnTo>
                  <a:lnTo>
                    <a:pt x="57511" y="2538"/>
                  </a:lnTo>
                  <a:lnTo>
                    <a:pt x="84074" y="0"/>
                  </a:lnTo>
                  <a:lnTo>
                    <a:pt x="104552" y="302"/>
                  </a:lnTo>
                  <a:lnTo>
                    <a:pt x="120757" y="4543"/>
                  </a:lnTo>
                  <a:lnTo>
                    <a:pt x="122412" y="5440"/>
                  </a:lnTo>
                  <a:lnTo>
                    <a:pt x="123516" y="6674"/>
                  </a:lnTo>
                  <a:lnTo>
                    <a:pt x="124252" y="8131"/>
                  </a:lnTo>
                  <a:lnTo>
                    <a:pt x="125378" y="9103"/>
                  </a:lnTo>
                  <a:lnTo>
                    <a:pt x="128322" y="10182"/>
                  </a:lnTo>
                  <a:lnTo>
                    <a:pt x="128726" y="11740"/>
                  </a:lnTo>
                  <a:lnTo>
                    <a:pt x="127482" y="16858"/>
                  </a:lnTo>
                  <a:lnTo>
                    <a:pt x="123211" y="23845"/>
                  </a:lnTo>
                  <a:lnTo>
                    <a:pt x="97495" y="50692"/>
                  </a:lnTo>
                  <a:lnTo>
                    <a:pt x="81922" y="65642"/>
                  </a:lnTo>
                  <a:lnTo>
                    <a:pt x="78105" y="67061"/>
                  </a:lnTo>
                  <a:lnTo>
                    <a:pt x="76833" y="68074"/>
                  </a:lnTo>
                  <a:lnTo>
                    <a:pt x="74298" y="73887"/>
                  </a:lnTo>
                  <a:lnTo>
                    <a:pt x="77326" y="76938"/>
                  </a:lnTo>
                  <a:lnTo>
                    <a:pt x="80507" y="78431"/>
                  </a:lnTo>
                  <a:lnTo>
                    <a:pt x="82244" y="78829"/>
                  </a:lnTo>
                  <a:lnTo>
                    <a:pt x="90230" y="83396"/>
                  </a:lnTo>
                  <a:lnTo>
                    <a:pt x="99191" y="85400"/>
                  </a:lnTo>
                  <a:lnTo>
                    <a:pt x="113285" y="93220"/>
                  </a:lnTo>
                  <a:lnTo>
                    <a:pt x="118714" y="98579"/>
                  </a:lnTo>
                  <a:lnTo>
                    <a:pt x="128728" y="112132"/>
                  </a:lnTo>
                  <a:lnTo>
                    <a:pt x="131082" y="126389"/>
                  </a:lnTo>
                  <a:lnTo>
                    <a:pt x="131408" y="141639"/>
                  </a:lnTo>
                  <a:lnTo>
                    <a:pt x="130148" y="144463"/>
                  </a:lnTo>
                  <a:lnTo>
                    <a:pt x="106714" y="167234"/>
                  </a:lnTo>
                  <a:lnTo>
                    <a:pt x="95134" y="174237"/>
                  </a:lnTo>
                  <a:lnTo>
                    <a:pt x="88156" y="176662"/>
                  </a:lnTo>
                  <a:lnTo>
                    <a:pt x="81432" y="180485"/>
                  </a:lnTo>
                  <a:lnTo>
                    <a:pt x="58345" y="182473"/>
                  </a:lnTo>
                  <a:lnTo>
                    <a:pt x="57944" y="181845"/>
                  </a:lnTo>
                  <a:lnTo>
                    <a:pt x="57249" y="177573"/>
                  </a:lnTo>
                  <a:lnTo>
                    <a:pt x="84015" y="160333"/>
                  </a:lnTo>
                  <a:lnTo>
                    <a:pt x="108461" y="148476"/>
                  </a:lnTo>
                  <a:lnTo>
                    <a:pt x="125724" y="1424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SMARTInkShape-460"/>
            <p:cNvSpPr/>
            <p:nvPr>
              <p:custDataLst>
                <p:tags r:id="rId16"/>
              </p:custDataLst>
            </p:nvPr>
          </p:nvSpPr>
          <p:spPr>
            <a:xfrm>
              <a:off x="3777615" y="3446176"/>
              <a:ext cx="137161" cy="171411"/>
            </a:xfrm>
            <a:custGeom>
              <a:avLst/>
              <a:gdLst/>
              <a:ahLst/>
              <a:cxnLst/>
              <a:rect l="0" t="0" r="0" b="0"/>
              <a:pathLst>
                <a:path w="137161" h="171411">
                  <a:moveTo>
                    <a:pt x="0" y="11399"/>
                  </a:moveTo>
                  <a:lnTo>
                    <a:pt x="0" y="11399"/>
                  </a:lnTo>
                  <a:lnTo>
                    <a:pt x="0" y="5705"/>
                  </a:lnTo>
                  <a:lnTo>
                    <a:pt x="3034" y="5690"/>
                  </a:lnTo>
                  <a:lnTo>
                    <a:pt x="6216" y="3993"/>
                  </a:lnTo>
                  <a:lnTo>
                    <a:pt x="7955" y="2652"/>
                  </a:lnTo>
                  <a:lnTo>
                    <a:pt x="13272" y="1161"/>
                  </a:lnTo>
                  <a:lnTo>
                    <a:pt x="40406" y="0"/>
                  </a:lnTo>
                  <a:lnTo>
                    <a:pt x="47803" y="617"/>
                  </a:lnTo>
                  <a:lnTo>
                    <a:pt x="58473" y="4535"/>
                  </a:lnTo>
                  <a:lnTo>
                    <a:pt x="66573" y="9083"/>
                  </a:lnTo>
                  <a:lnTo>
                    <a:pt x="75465" y="11348"/>
                  </a:lnTo>
                  <a:lnTo>
                    <a:pt x="76979" y="12635"/>
                  </a:lnTo>
                  <a:lnTo>
                    <a:pt x="83538" y="21722"/>
                  </a:lnTo>
                  <a:lnTo>
                    <a:pt x="84753" y="27840"/>
                  </a:lnTo>
                  <a:lnTo>
                    <a:pt x="83600" y="33099"/>
                  </a:lnTo>
                  <a:lnTo>
                    <a:pt x="66638" y="61243"/>
                  </a:lnTo>
                  <a:lnTo>
                    <a:pt x="61155" y="66995"/>
                  </a:lnTo>
                  <a:lnTo>
                    <a:pt x="55120" y="72303"/>
                  </a:lnTo>
                  <a:lnTo>
                    <a:pt x="35586" y="97232"/>
                  </a:lnTo>
                  <a:lnTo>
                    <a:pt x="25571" y="112261"/>
                  </a:lnTo>
                  <a:lnTo>
                    <a:pt x="23098" y="128914"/>
                  </a:lnTo>
                  <a:lnTo>
                    <a:pt x="22891" y="141989"/>
                  </a:lnTo>
                  <a:lnTo>
                    <a:pt x="24567" y="147333"/>
                  </a:lnTo>
                  <a:lnTo>
                    <a:pt x="32610" y="157922"/>
                  </a:lnTo>
                  <a:lnTo>
                    <a:pt x="41939" y="167588"/>
                  </a:lnTo>
                  <a:lnTo>
                    <a:pt x="47427" y="169716"/>
                  </a:lnTo>
                  <a:lnTo>
                    <a:pt x="75336" y="171389"/>
                  </a:lnTo>
                  <a:lnTo>
                    <a:pt x="84693" y="171410"/>
                  </a:lnTo>
                  <a:lnTo>
                    <a:pt x="91828" y="168028"/>
                  </a:lnTo>
                  <a:lnTo>
                    <a:pt x="120378" y="142403"/>
                  </a:lnTo>
                  <a:lnTo>
                    <a:pt x="130622" y="131591"/>
                  </a:lnTo>
                  <a:lnTo>
                    <a:pt x="137160" y="11998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SMARTInkShape-461"/>
            <p:cNvSpPr/>
            <p:nvPr>
              <p:custDataLst>
                <p:tags r:id="rId17"/>
              </p:custDataLst>
            </p:nvPr>
          </p:nvSpPr>
          <p:spPr>
            <a:xfrm>
              <a:off x="2491740" y="3743325"/>
              <a:ext cx="1703071" cy="114301"/>
            </a:xfrm>
            <a:custGeom>
              <a:avLst/>
              <a:gdLst/>
              <a:ahLst/>
              <a:cxnLst/>
              <a:rect l="0" t="0" r="0" b="0"/>
              <a:pathLst>
                <a:path w="1703071" h="114301">
                  <a:moveTo>
                    <a:pt x="0" y="5715"/>
                  </a:moveTo>
                  <a:lnTo>
                    <a:pt x="0" y="5715"/>
                  </a:lnTo>
                  <a:lnTo>
                    <a:pt x="24867" y="11931"/>
                  </a:lnTo>
                  <a:lnTo>
                    <a:pt x="48008" y="15600"/>
                  </a:lnTo>
                  <a:lnTo>
                    <a:pt x="74973" y="14994"/>
                  </a:lnTo>
                  <a:lnTo>
                    <a:pt x="99684" y="12486"/>
                  </a:lnTo>
                  <a:lnTo>
                    <a:pt x="125101" y="11638"/>
                  </a:lnTo>
                  <a:lnTo>
                    <a:pt x="153028" y="11471"/>
                  </a:lnTo>
                  <a:lnTo>
                    <a:pt x="175446" y="11442"/>
                  </a:lnTo>
                  <a:lnTo>
                    <a:pt x="198175" y="11433"/>
                  </a:lnTo>
                  <a:lnTo>
                    <a:pt x="221631" y="11431"/>
                  </a:lnTo>
                  <a:lnTo>
                    <a:pt x="249042" y="11430"/>
                  </a:lnTo>
                  <a:lnTo>
                    <a:pt x="270070" y="11430"/>
                  </a:lnTo>
                  <a:lnTo>
                    <a:pt x="290423" y="9737"/>
                  </a:lnTo>
                  <a:lnTo>
                    <a:pt x="310052" y="7503"/>
                  </a:lnTo>
                  <a:lnTo>
                    <a:pt x="329359" y="6509"/>
                  </a:lnTo>
                  <a:lnTo>
                    <a:pt x="350217" y="6068"/>
                  </a:lnTo>
                  <a:lnTo>
                    <a:pt x="372187" y="5872"/>
                  </a:lnTo>
                  <a:lnTo>
                    <a:pt x="394652" y="5785"/>
                  </a:lnTo>
                  <a:lnTo>
                    <a:pt x="417336" y="4052"/>
                  </a:lnTo>
                  <a:lnTo>
                    <a:pt x="440118" y="1801"/>
                  </a:lnTo>
                  <a:lnTo>
                    <a:pt x="462943" y="801"/>
                  </a:lnTo>
                  <a:lnTo>
                    <a:pt x="485788" y="356"/>
                  </a:lnTo>
                  <a:lnTo>
                    <a:pt x="509276" y="158"/>
                  </a:lnTo>
                  <a:lnTo>
                    <a:pt x="534531" y="70"/>
                  </a:lnTo>
                  <a:lnTo>
                    <a:pt x="558879" y="31"/>
                  </a:lnTo>
                  <a:lnTo>
                    <a:pt x="582401" y="14"/>
                  </a:lnTo>
                  <a:lnTo>
                    <a:pt x="605555" y="6"/>
                  </a:lnTo>
                  <a:lnTo>
                    <a:pt x="630239" y="3"/>
                  </a:lnTo>
                  <a:lnTo>
                    <a:pt x="656026" y="1"/>
                  </a:lnTo>
                  <a:lnTo>
                    <a:pt x="682304" y="1"/>
                  </a:lnTo>
                  <a:lnTo>
                    <a:pt x="707106" y="0"/>
                  </a:lnTo>
                  <a:lnTo>
                    <a:pt x="731464" y="635"/>
                  </a:lnTo>
                  <a:lnTo>
                    <a:pt x="757107" y="3034"/>
                  </a:lnTo>
                  <a:lnTo>
                    <a:pt x="783320" y="4523"/>
                  </a:lnTo>
                  <a:lnTo>
                    <a:pt x="809787" y="5185"/>
                  </a:lnTo>
                  <a:lnTo>
                    <a:pt x="836367" y="5480"/>
                  </a:lnTo>
                  <a:lnTo>
                    <a:pt x="862997" y="5611"/>
                  </a:lnTo>
                  <a:lnTo>
                    <a:pt x="889649" y="5669"/>
                  </a:lnTo>
                  <a:lnTo>
                    <a:pt x="916311" y="5694"/>
                  </a:lnTo>
                  <a:lnTo>
                    <a:pt x="942977" y="5705"/>
                  </a:lnTo>
                  <a:lnTo>
                    <a:pt x="969646" y="5711"/>
                  </a:lnTo>
                  <a:lnTo>
                    <a:pt x="996316" y="5713"/>
                  </a:lnTo>
                  <a:lnTo>
                    <a:pt x="1022985" y="5714"/>
                  </a:lnTo>
                  <a:lnTo>
                    <a:pt x="1049020" y="5714"/>
                  </a:lnTo>
                  <a:lnTo>
                    <a:pt x="1073291" y="5715"/>
                  </a:lnTo>
                  <a:lnTo>
                    <a:pt x="1098472" y="7408"/>
                  </a:lnTo>
                  <a:lnTo>
                    <a:pt x="1124480" y="9642"/>
                  </a:lnTo>
                  <a:lnTo>
                    <a:pt x="1150855" y="10635"/>
                  </a:lnTo>
                  <a:lnTo>
                    <a:pt x="1175701" y="11077"/>
                  </a:lnTo>
                  <a:lnTo>
                    <a:pt x="1199444" y="11908"/>
                  </a:lnTo>
                  <a:lnTo>
                    <a:pt x="1222696" y="14394"/>
                  </a:lnTo>
                  <a:lnTo>
                    <a:pt x="1247424" y="15922"/>
                  </a:lnTo>
                  <a:lnTo>
                    <a:pt x="1272596" y="17237"/>
                  </a:lnTo>
                  <a:lnTo>
                    <a:pt x="1296483" y="19937"/>
                  </a:lnTo>
                  <a:lnTo>
                    <a:pt x="1321493" y="23254"/>
                  </a:lnTo>
                  <a:lnTo>
                    <a:pt x="1346790" y="26845"/>
                  </a:lnTo>
                  <a:lnTo>
                    <a:pt x="1370734" y="30558"/>
                  </a:lnTo>
                  <a:lnTo>
                    <a:pt x="1397461" y="34325"/>
                  </a:lnTo>
                  <a:lnTo>
                    <a:pt x="1425639" y="38750"/>
                  </a:lnTo>
                  <a:lnTo>
                    <a:pt x="1452979" y="44951"/>
                  </a:lnTo>
                  <a:lnTo>
                    <a:pt x="1467128" y="47747"/>
                  </a:lnTo>
                  <a:lnTo>
                    <a:pt x="1481640" y="50247"/>
                  </a:lnTo>
                  <a:lnTo>
                    <a:pt x="1496395" y="52548"/>
                  </a:lnTo>
                  <a:lnTo>
                    <a:pt x="1524643" y="58491"/>
                  </a:lnTo>
                  <a:lnTo>
                    <a:pt x="1552649" y="66001"/>
                  </a:lnTo>
                  <a:lnTo>
                    <a:pt x="1567229" y="70671"/>
                  </a:lnTo>
                  <a:lnTo>
                    <a:pt x="1595707" y="80304"/>
                  </a:lnTo>
                  <a:lnTo>
                    <a:pt x="1621063" y="88819"/>
                  </a:lnTo>
                  <a:lnTo>
                    <a:pt x="1643339" y="96837"/>
                  </a:lnTo>
                  <a:lnTo>
                    <a:pt x="1670344" y="106797"/>
                  </a:lnTo>
                  <a:lnTo>
                    <a:pt x="1690106" y="113312"/>
                  </a:lnTo>
                  <a:lnTo>
                    <a:pt x="1703070" y="1143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SMARTInkShape-462"/>
            <p:cNvSpPr/>
            <p:nvPr>
              <p:custDataLst>
                <p:tags r:id="rId18"/>
              </p:custDataLst>
            </p:nvPr>
          </p:nvSpPr>
          <p:spPr>
            <a:xfrm>
              <a:off x="2295113" y="3274695"/>
              <a:ext cx="110903" cy="582931"/>
            </a:xfrm>
            <a:custGeom>
              <a:avLst/>
              <a:gdLst/>
              <a:ahLst/>
              <a:cxnLst/>
              <a:rect l="0" t="0" r="0" b="0"/>
              <a:pathLst>
                <a:path w="110903" h="582931">
                  <a:moveTo>
                    <a:pt x="110902" y="0"/>
                  </a:moveTo>
                  <a:lnTo>
                    <a:pt x="110902" y="0"/>
                  </a:lnTo>
                  <a:lnTo>
                    <a:pt x="102948" y="12875"/>
                  </a:lnTo>
                  <a:lnTo>
                    <a:pt x="83868" y="35713"/>
                  </a:lnTo>
                  <a:lnTo>
                    <a:pt x="68920" y="61994"/>
                  </a:lnTo>
                  <a:lnTo>
                    <a:pt x="57541" y="85396"/>
                  </a:lnTo>
                  <a:lnTo>
                    <a:pt x="49933" y="105264"/>
                  </a:lnTo>
                  <a:lnTo>
                    <a:pt x="42318" y="128487"/>
                  </a:lnTo>
                  <a:lnTo>
                    <a:pt x="34700" y="154260"/>
                  </a:lnTo>
                  <a:lnTo>
                    <a:pt x="27081" y="182648"/>
                  </a:lnTo>
                  <a:lnTo>
                    <a:pt x="23271" y="197331"/>
                  </a:lnTo>
                  <a:lnTo>
                    <a:pt x="19462" y="212199"/>
                  </a:lnTo>
                  <a:lnTo>
                    <a:pt x="15652" y="227190"/>
                  </a:lnTo>
                  <a:lnTo>
                    <a:pt x="12477" y="242900"/>
                  </a:lnTo>
                  <a:lnTo>
                    <a:pt x="9725" y="259089"/>
                  </a:lnTo>
                  <a:lnTo>
                    <a:pt x="7256" y="275596"/>
                  </a:lnTo>
                  <a:lnTo>
                    <a:pt x="4975" y="292316"/>
                  </a:lnTo>
                  <a:lnTo>
                    <a:pt x="2819" y="309177"/>
                  </a:lnTo>
                  <a:lnTo>
                    <a:pt x="746" y="326133"/>
                  </a:lnTo>
                  <a:lnTo>
                    <a:pt x="0" y="343152"/>
                  </a:lnTo>
                  <a:lnTo>
                    <a:pt x="137" y="360213"/>
                  </a:lnTo>
                  <a:lnTo>
                    <a:pt x="864" y="377302"/>
                  </a:lnTo>
                  <a:lnTo>
                    <a:pt x="1983" y="393140"/>
                  </a:lnTo>
                  <a:lnTo>
                    <a:pt x="3365" y="408143"/>
                  </a:lnTo>
                  <a:lnTo>
                    <a:pt x="6593" y="436667"/>
                  </a:lnTo>
                  <a:lnTo>
                    <a:pt x="10144" y="464161"/>
                  </a:lnTo>
                  <a:lnTo>
                    <a:pt x="17226" y="487810"/>
                  </a:lnTo>
                  <a:lnTo>
                    <a:pt x="26723" y="508269"/>
                  </a:lnTo>
                  <a:lnTo>
                    <a:pt x="43415" y="533433"/>
                  </a:lnTo>
                  <a:lnTo>
                    <a:pt x="71489" y="557630"/>
                  </a:lnTo>
                  <a:lnTo>
                    <a:pt x="96882" y="573669"/>
                  </a:lnTo>
                  <a:lnTo>
                    <a:pt x="110902" y="5829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" name="SMARTInkShape-463"/>
            <p:cNvSpPr/>
            <p:nvPr>
              <p:custDataLst>
                <p:tags r:id="rId19"/>
              </p:custDataLst>
            </p:nvPr>
          </p:nvSpPr>
          <p:spPr>
            <a:xfrm>
              <a:off x="2720340" y="3526155"/>
              <a:ext cx="537211" cy="257176"/>
            </a:xfrm>
            <a:custGeom>
              <a:avLst/>
              <a:gdLst/>
              <a:ahLst/>
              <a:cxnLst/>
              <a:rect l="0" t="0" r="0" b="0"/>
              <a:pathLst>
                <a:path w="537211" h="257176">
                  <a:moveTo>
                    <a:pt x="0" y="257175"/>
                  </a:moveTo>
                  <a:lnTo>
                    <a:pt x="0" y="257175"/>
                  </a:lnTo>
                  <a:lnTo>
                    <a:pt x="23730" y="244742"/>
                  </a:lnTo>
                  <a:lnTo>
                    <a:pt x="43567" y="237044"/>
                  </a:lnTo>
                  <a:lnTo>
                    <a:pt x="67200" y="227273"/>
                  </a:lnTo>
                  <a:lnTo>
                    <a:pt x="94213" y="214887"/>
                  </a:lnTo>
                  <a:lnTo>
                    <a:pt x="108529" y="208028"/>
                  </a:lnTo>
                  <a:lnTo>
                    <a:pt x="123788" y="200915"/>
                  </a:lnTo>
                  <a:lnTo>
                    <a:pt x="139675" y="193633"/>
                  </a:lnTo>
                  <a:lnTo>
                    <a:pt x="155982" y="186239"/>
                  </a:lnTo>
                  <a:lnTo>
                    <a:pt x="172568" y="178769"/>
                  </a:lnTo>
                  <a:lnTo>
                    <a:pt x="189340" y="171249"/>
                  </a:lnTo>
                  <a:lnTo>
                    <a:pt x="206237" y="163696"/>
                  </a:lnTo>
                  <a:lnTo>
                    <a:pt x="223216" y="155486"/>
                  </a:lnTo>
                  <a:lnTo>
                    <a:pt x="240251" y="146837"/>
                  </a:lnTo>
                  <a:lnTo>
                    <a:pt x="257322" y="137897"/>
                  </a:lnTo>
                  <a:lnTo>
                    <a:pt x="275688" y="128761"/>
                  </a:lnTo>
                  <a:lnTo>
                    <a:pt x="294917" y="119495"/>
                  </a:lnTo>
                  <a:lnTo>
                    <a:pt x="314722" y="110144"/>
                  </a:lnTo>
                  <a:lnTo>
                    <a:pt x="334909" y="100734"/>
                  </a:lnTo>
                  <a:lnTo>
                    <a:pt x="355353" y="91286"/>
                  </a:lnTo>
                  <a:lnTo>
                    <a:pt x="375967" y="81812"/>
                  </a:lnTo>
                  <a:lnTo>
                    <a:pt x="396695" y="71687"/>
                  </a:lnTo>
                  <a:lnTo>
                    <a:pt x="417498" y="61126"/>
                  </a:lnTo>
                  <a:lnTo>
                    <a:pt x="438352" y="50276"/>
                  </a:lnTo>
                  <a:lnTo>
                    <a:pt x="461523" y="38220"/>
                  </a:lnTo>
                  <a:lnTo>
                    <a:pt x="478171" y="29686"/>
                  </a:lnTo>
                  <a:lnTo>
                    <a:pt x="506737" y="15311"/>
                  </a:lnTo>
                  <a:lnTo>
                    <a:pt x="53721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SMARTInkShape-464"/>
            <p:cNvSpPr/>
            <p:nvPr>
              <p:custDataLst>
                <p:tags r:id="rId20"/>
              </p:custDataLst>
            </p:nvPr>
          </p:nvSpPr>
          <p:spPr>
            <a:xfrm>
              <a:off x="4114800" y="3469005"/>
              <a:ext cx="205741" cy="394336"/>
            </a:xfrm>
            <a:custGeom>
              <a:avLst/>
              <a:gdLst/>
              <a:ahLst/>
              <a:cxnLst/>
              <a:rect l="0" t="0" r="0" b="0"/>
              <a:pathLst>
                <a:path w="205741" h="394336">
                  <a:moveTo>
                    <a:pt x="205740" y="0"/>
                  </a:moveTo>
                  <a:lnTo>
                    <a:pt x="205740" y="0"/>
                  </a:lnTo>
                  <a:lnTo>
                    <a:pt x="205740" y="25099"/>
                  </a:lnTo>
                  <a:lnTo>
                    <a:pt x="204047" y="40668"/>
                  </a:lnTo>
                  <a:lnTo>
                    <a:pt x="200820" y="69064"/>
                  </a:lnTo>
                  <a:lnTo>
                    <a:pt x="197226" y="92924"/>
                  </a:lnTo>
                  <a:lnTo>
                    <a:pt x="192140" y="119114"/>
                  </a:lnTo>
                  <a:lnTo>
                    <a:pt x="186611" y="146982"/>
                  </a:lnTo>
                  <a:lnTo>
                    <a:pt x="177918" y="175348"/>
                  </a:lnTo>
                  <a:lnTo>
                    <a:pt x="167298" y="203861"/>
                  </a:lnTo>
                  <a:lnTo>
                    <a:pt x="156109" y="229384"/>
                  </a:lnTo>
                  <a:lnTo>
                    <a:pt x="144750" y="256066"/>
                  </a:lnTo>
                  <a:lnTo>
                    <a:pt x="133341" y="281047"/>
                  </a:lnTo>
                  <a:lnTo>
                    <a:pt x="115850" y="304535"/>
                  </a:lnTo>
                  <a:lnTo>
                    <a:pt x="97614" y="327581"/>
                  </a:lnTo>
                  <a:lnTo>
                    <a:pt x="77112" y="350497"/>
                  </a:lnTo>
                  <a:lnTo>
                    <a:pt x="48883" y="370339"/>
                  </a:lnTo>
                  <a:lnTo>
                    <a:pt x="22783" y="384637"/>
                  </a:lnTo>
                  <a:lnTo>
                    <a:pt x="0" y="3943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" name="SMARTInkShape-465"/>
            <p:cNvSpPr/>
            <p:nvPr>
              <p:custDataLst>
                <p:tags r:id="rId21"/>
              </p:custDataLst>
            </p:nvPr>
          </p:nvSpPr>
          <p:spPr>
            <a:xfrm>
              <a:off x="2914650" y="3800499"/>
              <a:ext cx="125722" cy="261927"/>
            </a:xfrm>
            <a:custGeom>
              <a:avLst/>
              <a:gdLst/>
              <a:ahLst/>
              <a:cxnLst/>
              <a:rect l="0" t="0" r="0" b="0"/>
              <a:pathLst>
                <a:path w="125722" h="261927">
                  <a:moveTo>
                    <a:pt x="0" y="148566"/>
                  </a:moveTo>
                  <a:lnTo>
                    <a:pt x="0" y="148566"/>
                  </a:lnTo>
                  <a:lnTo>
                    <a:pt x="4921" y="148566"/>
                  </a:lnTo>
                  <a:lnTo>
                    <a:pt x="5185" y="147931"/>
                  </a:lnTo>
                  <a:lnTo>
                    <a:pt x="5480" y="145532"/>
                  </a:lnTo>
                  <a:lnTo>
                    <a:pt x="7304" y="142349"/>
                  </a:lnTo>
                  <a:lnTo>
                    <a:pt x="24792" y="115838"/>
                  </a:lnTo>
                  <a:lnTo>
                    <a:pt x="47215" y="89491"/>
                  </a:lnTo>
                  <a:lnTo>
                    <a:pt x="68946" y="62840"/>
                  </a:lnTo>
                  <a:lnTo>
                    <a:pt x="90351" y="36171"/>
                  </a:lnTo>
                  <a:lnTo>
                    <a:pt x="117528" y="8827"/>
                  </a:lnTo>
                  <a:lnTo>
                    <a:pt x="123018" y="5985"/>
                  </a:lnTo>
                  <a:lnTo>
                    <a:pt x="125721" y="0"/>
                  </a:lnTo>
                  <a:lnTo>
                    <a:pt x="125094" y="14288"/>
                  </a:lnTo>
                  <a:lnTo>
                    <a:pt x="114151" y="41732"/>
                  </a:lnTo>
                  <a:lnTo>
                    <a:pt x="104756" y="65494"/>
                  </a:lnTo>
                  <a:lnTo>
                    <a:pt x="95458" y="90623"/>
                  </a:lnTo>
                  <a:lnTo>
                    <a:pt x="84613" y="117153"/>
                  </a:lnTo>
                  <a:lnTo>
                    <a:pt x="78340" y="139329"/>
                  </a:lnTo>
                  <a:lnTo>
                    <a:pt x="69426" y="161986"/>
                  </a:lnTo>
                  <a:lnTo>
                    <a:pt x="59598" y="188470"/>
                  </a:lnTo>
                  <a:lnTo>
                    <a:pt x="53236" y="215809"/>
                  </a:lnTo>
                  <a:lnTo>
                    <a:pt x="50275" y="232201"/>
                  </a:lnTo>
                  <a:lnTo>
                    <a:pt x="47070" y="246795"/>
                  </a:lnTo>
                  <a:lnTo>
                    <a:pt x="45799" y="261926"/>
                  </a:lnTo>
                  <a:lnTo>
                    <a:pt x="45743" y="259554"/>
                  </a:lnTo>
                  <a:lnTo>
                    <a:pt x="56121" y="231492"/>
                  </a:lnTo>
                  <a:lnTo>
                    <a:pt x="62865" y="2114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" name="SMARTInkShape-466"/>
            <p:cNvSpPr/>
            <p:nvPr>
              <p:custDataLst>
                <p:tags r:id="rId22"/>
              </p:custDataLst>
            </p:nvPr>
          </p:nvSpPr>
          <p:spPr>
            <a:xfrm>
              <a:off x="3091923" y="3834773"/>
              <a:ext cx="108141" cy="188579"/>
            </a:xfrm>
            <a:custGeom>
              <a:avLst/>
              <a:gdLst/>
              <a:ahLst/>
              <a:cxnLst/>
              <a:rect l="0" t="0" r="0" b="0"/>
              <a:pathLst>
                <a:path w="108141" h="188579">
                  <a:moveTo>
                    <a:pt x="5607" y="11422"/>
                  </a:moveTo>
                  <a:lnTo>
                    <a:pt x="5607" y="11422"/>
                  </a:lnTo>
                  <a:lnTo>
                    <a:pt x="21957" y="11422"/>
                  </a:lnTo>
                  <a:lnTo>
                    <a:pt x="31085" y="6859"/>
                  </a:lnTo>
                  <a:lnTo>
                    <a:pt x="35557" y="3468"/>
                  </a:lnTo>
                  <a:lnTo>
                    <a:pt x="47713" y="1022"/>
                  </a:lnTo>
                  <a:lnTo>
                    <a:pt x="75357" y="52"/>
                  </a:lnTo>
                  <a:lnTo>
                    <a:pt x="90208" y="0"/>
                  </a:lnTo>
                  <a:lnTo>
                    <a:pt x="92488" y="632"/>
                  </a:lnTo>
                  <a:lnTo>
                    <a:pt x="94008" y="1689"/>
                  </a:lnTo>
                  <a:lnTo>
                    <a:pt x="95020" y="3028"/>
                  </a:lnTo>
                  <a:lnTo>
                    <a:pt x="96146" y="6210"/>
                  </a:lnTo>
                  <a:lnTo>
                    <a:pt x="96869" y="13426"/>
                  </a:lnTo>
                  <a:lnTo>
                    <a:pt x="93960" y="22105"/>
                  </a:lnTo>
                  <a:lnTo>
                    <a:pt x="78163" y="46110"/>
                  </a:lnTo>
                  <a:lnTo>
                    <a:pt x="51458" y="74151"/>
                  </a:lnTo>
                  <a:lnTo>
                    <a:pt x="46507" y="79106"/>
                  </a:lnTo>
                  <a:lnTo>
                    <a:pt x="46844" y="79405"/>
                  </a:lnTo>
                  <a:lnTo>
                    <a:pt x="50611" y="79923"/>
                  </a:lnTo>
                  <a:lnTo>
                    <a:pt x="54149" y="76945"/>
                  </a:lnTo>
                  <a:lnTo>
                    <a:pt x="59142" y="75468"/>
                  </a:lnTo>
                  <a:lnTo>
                    <a:pt x="78914" y="74356"/>
                  </a:lnTo>
                  <a:lnTo>
                    <a:pt x="84331" y="76011"/>
                  </a:lnTo>
                  <a:lnTo>
                    <a:pt x="88856" y="78228"/>
                  </a:lnTo>
                  <a:lnTo>
                    <a:pt x="94973" y="80111"/>
                  </a:lnTo>
                  <a:lnTo>
                    <a:pt x="104645" y="87887"/>
                  </a:lnTo>
                  <a:lnTo>
                    <a:pt x="106774" y="91550"/>
                  </a:lnTo>
                  <a:lnTo>
                    <a:pt x="108140" y="99075"/>
                  </a:lnTo>
                  <a:lnTo>
                    <a:pt x="103527" y="115404"/>
                  </a:lnTo>
                  <a:lnTo>
                    <a:pt x="89954" y="135512"/>
                  </a:lnTo>
                  <a:lnTo>
                    <a:pt x="73421" y="149904"/>
                  </a:lnTo>
                  <a:lnTo>
                    <a:pt x="45679" y="170105"/>
                  </a:lnTo>
                  <a:lnTo>
                    <a:pt x="18946" y="184699"/>
                  </a:lnTo>
                  <a:lnTo>
                    <a:pt x="8265" y="187819"/>
                  </a:lnTo>
                  <a:lnTo>
                    <a:pt x="0" y="188578"/>
                  </a:lnTo>
                  <a:lnTo>
                    <a:pt x="10281" y="178839"/>
                  </a:lnTo>
                  <a:lnTo>
                    <a:pt x="36038" y="164021"/>
                  </a:lnTo>
                  <a:lnTo>
                    <a:pt x="63555" y="146103"/>
                  </a:lnTo>
                  <a:lnTo>
                    <a:pt x="85617" y="131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" name="SMARTInkShape-467"/>
            <p:cNvSpPr/>
            <p:nvPr>
              <p:custDataLst>
                <p:tags r:id="rId23"/>
              </p:custDataLst>
            </p:nvPr>
          </p:nvSpPr>
          <p:spPr>
            <a:xfrm>
              <a:off x="3243800" y="3897897"/>
              <a:ext cx="252865" cy="141541"/>
            </a:xfrm>
            <a:custGeom>
              <a:avLst/>
              <a:gdLst/>
              <a:ahLst/>
              <a:cxnLst/>
              <a:rect l="0" t="0" r="0" b="0"/>
              <a:pathLst>
                <a:path w="252865" h="141541">
                  <a:moveTo>
                    <a:pt x="8035" y="34023"/>
                  </a:moveTo>
                  <a:lnTo>
                    <a:pt x="8035" y="34023"/>
                  </a:lnTo>
                  <a:lnTo>
                    <a:pt x="14103" y="34023"/>
                  </a:lnTo>
                  <a:lnTo>
                    <a:pt x="18775" y="32330"/>
                  </a:lnTo>
                  <a:lnTo>
                    <a:pt x="22968" y="30095"/>
                  </a:lnTo>
                  <a:lnTo>
                    <a:pt x="29534" y="28837"/>
                  </a:lnTo>
                  <a:lnTo>
                    <a:pt x="45235" y="28322"/>
                  </a:lnTo>
                  <a:lnTo>
                    <a:pt x="42833" y="28310"/>
                  </a:lnTo>
                  <a:lnTo>
                    <a:pt x="20619" y="47190"/>
                  </a:lnTo>
                  <a:lnTo>
                    <a:pt x="6198" y="72225"/>
                  </a:lnTo>
                  <a:lnTo>
                    <a:pt x="435" y="83583"/>
                  </a:lnTo>
                  <a:lnTo>
                    <a:pt x="0" y="91186"/>
                  </a:lnTo>
                  <a:lnTo>
                    <a:pt x="5218" y="117844"/>
                  </a:lnTo>
                  <a:lnTo>
                    <a:pt x="10170" y="123770"/>
                  </a:lnTo>
                  <a:lnTo>
                    <a:pt x="15969" y="127886"/>
                  </a:lnTo>
                  <a:lnTo>
                    <a:pt x="44412" y="140205"/>
                  </a:lnTo>
                  <a:lnTo>
                    <a:pt x="51931" y="141540"/>
                  </a:lnTo>
                  <a:lnTo>
                    <a:pt x="57813" y="140440"/>
                  </a:lnTo>
                  <a:lnTo>
                    <a:pt x="63178" y="138469"/>
                  </a:lnTo>
                  <a:lnTo>
                    <a:pt x="72705" y="136725"/>
                  </a:lnTo>
                  <a:lnTo>
                    <a:pt x="77629" y="134067"/>
                  </a:lnTo>
                  <a:lnTo>
                    <a:pt x="79196" y="132469"/>
                  </a:lnTo>
                  <a:lnTo>
                    <a:pt x="85982" y="120964"/>
                  </a:lnTo>
                  <a:lnTo>
                    <a:pt x="87864" y="96543"/>
                  </a:lnTo>
                  <a:lnTo>
                    <a:pt x="87394" y="72260"/>
                  </a:lnTo>
                  <a:lnTo>
                    <a:pt x="80989" y="45461"/>
                  </a:lnTo>
                  <a:lnTo>
                    <a:pt x="76218" y="35719"/>
                  </a:lnTo>
                  <a:lnTo>
                    <a:pt x="63257" y="20787"/>
                  </a:lnTo>
                  <a:lnTo>
                    <a:pt x="59460" y="18615"/>
                  </a:lnTo>
                  <a:lnTo>
                    <a:pt x="52059" y="17393"/>
                  </a:lnTo>
                  <a:lnTo>
                    <a:pt x="48814" y="17221"/>
                  </a:lnTo>
                  <a:lnTo>
                    <a:pt x="43516" y="18724"/>
                  </a:lnTo>
                  <a:lnTo>
                    <a:pt x="24139" y="30321"/>
                  </a:lnTo>
                  <a:lnTo>
                    <a:pt x="17816" y="38994"/>
                  </a:lnTo>
                  <a:lnTo>
                    <a:pt x="10060" y="64571"/>
                  </a:lnTo>
                  <a:lnTo>
                    <a:pt x="8935" y="72153"/>
                  </a:lnTo>
                  <a:lnTo>
                    <a:pt x="13035" y="91952"/>
                  </a:lnTo>
                  <a:lnTo>
                    <a:pt x="15125" y="96387"/>
                  </a:lnTo>
                  <a:lnTo>
                    <a:pt x="21642" y="104409"/>
                  </a:lnTo>
                  <a:lnTo>
                    <a:pt x="26994" y="106581"/>
                  </a:lnTo>
                  <a:lnTo>
                    <a:pt x="47036" y="108216"/>
                  </a:lnTo>
                  <a:lnTo>
                    <a:pt x="61553" y="103735"/>
                  </a:lnTo>
                  <a:lnTo>
                    <a:pt x="88178" y="92375"/>
                  </a:lnTo>
                  <a:lnTo>
                    <a:pt x="116516" y="72684"/>
                  </a:lnTo>
                  <a:lnTo>
                    <a:pt x="143852" y="48451"/>
                  </a:lnTo>
                  <a:lnTo>
                    <a:pt x="146205" y="47452"/>
                  </a:lnTo>
                  <a:lnTo>
                    <a:pt x="147773" y="46151"/>
                  </a:lnTo>
                  <a:lnTo>
                    <a:pt x="150615" y="41920"/>
                  </a:lnTo>
                  <a:lnTo>
                    <a:pt x="156601" y="39745"/>
                  </a:lnTo>
                  <a:lnTo>
                    <a:pt x="151702" y="39739"/>
                  </a:lnTo>
                  <a:lnTo>
                    <a:pt x="151438" y="40373"/>
                  </a:lnTo>
                  <a:lnTo>
                    <a:pt x="149321" y="47648"/>
                  </a:lnTo>
                  <a:lnTo>
                    <a:pt x="144724" y="55840"/>
                  </a:lnTo>
                  <a:lnTo>
                    <a:pt x="142976" y="58093"/>
                  </a:lnTo>
                  <a:lnTo>
                    <a:pt x="141034" y="63982"/>
                  </a:lnTo>
                  <a:lnTo>
                    <a:pt x="139571" y="89349"/>
                  </a:lnTo>
                  <a:lnTo>
                    <a:pt x="141214" y="95231"/>
                  </a:lnTo>
                  <a:lnTo>
                    <a:pt x="149233" y="109487"/>
                  </a:lnTo>
                  <a:lnTo>
                    <a:pt x="160455" y="117561"/>
                  </a:lnTo>
                  <a:lnTo>
                    <a:pt x="164254" y="118776"/>
                  </a:lnTo>
                  <a:lnTo>
                    <a:pt x="183630" y="119662"/>
                  </a:lnTo>
                  <a:lnTo>
                    <a:pt x="189371" y="118017"/>
                  </a:lnTo>
                  <a:lnTo>
                    <a:pt x="204164" y="109360"/>
                  </a:lnTo>
                  <a:lnTo>
                    <a:pt x="226238" y="81540"/>
                  </a:lnTo>
                  <a:lnTo>
                    <a:pt x="243384" y="58779"/>
                  </a:lnTo>
                  <a:lnTo>
                    <a:pt x="251718" y="32117"/>
                  </a:lnTo>
                  <a:lnTo>
                    <a:pt x="252864" y="24498"/>
                  </a:lnTo>
                  <a:lnTo>
                    <a:pt x="251679" y="18571"/>
                  </a:lnTo>
                  <a:lnTo>
                    <a:pt x="247443" y="11665"/>
                  </a:lnTo>
                  <a:lnTo>
                    <a:pt x="243979" y="8211"/>
                  </a:lnTo>
                  <a:lnTo>
                    <a:pt x="228238" y="1763"/>
                  </a:lnTo>
                  <a:lnTo>
                    <a:pt x="209863" y="0"/>
                  </a:lnTo>
                  <a:lnTo>
                    <a:pt x="184685" y="5985"/>
                  </a:lnTo>
                  <a:lnTo>
                    <a:pt x="156625" y="168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SMARTInkShape-468"/>
            <p:cNvSpPr/>
            <p:nvPr>
              <p:custDataLst>
                <p:tags r:id="rId24"/>
              </p:custDataLst>
            </p:nvPr>
          </p:nvSpPr>
          <p:spPr>
            <a:xfrm>
              <a:off x="4091940" y="3481305"/>
              <a:ext cx="165736" cy="226808"/>
            </a:xfrm>
            <a:custGeom>
              <a:avLst/>
              <a:gdLst/>
              <a:ahLst/>
              <a:cxnLst/>
              <a:rect l="0" t="0" r="0" b="0"/>
              <a:pathLst>
                <a:path w="165736" h="226808">
                  <a:moveTo>
                    <a:pt x="165735" y="16275"/>
                  </a:moveTo>
                  <a:lnTo>
                    <a:pt x="165735" y="16275"/>
                  </a:lnTo>
                  <a:lnTo>
                    <a:pt x="165735" y="5709"/>
                  </a:lnTo>
                  <a:lnTo>
                    <a:pt x="160814" y="0"/>
                  </a:lnTo>
                  <a:lnTo>
                    <a:pt x="159914" y="345"/>
                  </a:lnTo>
                  <a:lnTo>
                    <a:pt x="134345" y="14451"/>
                  </a:lnTo>
                  <a:lnTo>
                    <a:pt x="108214" y="26940"/>
                  </a:lnTo>
                  <a:lnTo>
                    <a:pt x="79961" y="45000"/>
                  </a:lnTo>
                  <a:lnTo>
                    <a:pt x="51429" y="67847"/>
                  </a:lnTo>
                  <a:lnTo>
                    <a:pt x="25893" y="91466"/>
                  </a:lnTo>
                  <a:lnTo>
                    <a:pt x="12080" y="114739"/>
                  </a:lnTo>
                  <a:lnTo>
                    <a:pt x="7601" y="130963"/>
                  </a:lnTo>
                  <a:lnTo>
                    <a:pt x="7188" y="142177"/>
                  </a:lnTo>
                  <a:lnTo>
                    <a:pt x="13780" y="170603"/>
                  </a:lnTo>
                  <a:lnTo>
                    <a:pt x="24804" y="196917"/>
                  </a:lnTo>
                  <a:lnTo>
                    <a:pt x="33525" y="208581"/>
                  </a:lnTo>
                  <a:lnTo>
                    <a:pt x="44153" y="217047"/>
                  </a:lnTo>
                  <a:lnTo>
                    <a:pt x="65319" y="225652"/>
                  </a:lnTo>
                  <a:lnTo>
                    <a:pt x="72634" y="226807"/>
                  </a:lnTo>
                  <a:lnTo>
                    <a:pt x="78425" y="225626"/>
                  </a:lnTo>
                  <a:lnTo>
                    <a:pt x="85255" y="223085"/>
                  </a:lnTo>
                  <a:lnTo>
                    <a:pt x="87317" y="222728"/>
                  </a:lnTo>
                  <a:lnTo>
                    <a:pt x="88692" y="221856"/>
                  </a:lnTo>
                  <a:lnTo>
                    <a:pt x="89608" y="220638"/>
                  </a:lnTo>
                  <a:lnTo>
                    <a:pt x="91260" y="217593"/>
                  </a:lnTo>
                  <a:lnTo>
                    <a:pt x="95126" y="212309"/>
                  </a:lnTo>
                  <a:lnTo>
                    <a:pt x="96554" y="206721"/>
                  </a:lnTo>
                  <a:lnTo>
                    <a:pt x="97076" y="197243"/>
                  </a:lnTo>
                  <a:lnTo>
                    <a:pt x="95427" y="193437"/>
                  </a:lnTo>
                  <a:lnTo>
                    <a:pt x="81848" y="174907"/>
                  </a:lnTo>
                  <a:lnTo>
                    <a:pt x="78075" y="172503"/>
                  </a:lnTo>
                  <a:lnTo>
                    <a:pt x="57836" y="166310"/>
                  </a:lnTo>
                  <a:lnTo>
                    <a:pt x="49199" y="166142"/>
                  </a:lnTo>
                  <a:lnTo>
                    <a:pt x="20903" y="174788"/>
                  </a:lnTo>
                  <a:lnTo>
                    <a:pt x="0" y="1820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0" name="SMARTInkShape-469"/>
          <p:cNvSpPr/>
          <p:nvPr>
            <p:custDataLst>
              <p:tags r:id="rId1"/>
            </p:custDataLst>
          </p:nvPr>
        </p:nvSpPr>
        <p:spPr>
          <a:xfrm>
            <a:off x="3171825" y="3589020"/>
            <a:ext cx="228601" cy="5716"/>
          </a:xfrm>
          <a:custGeom>
            <a:avLst/>
            <a:gdLst/>
            <a:ahLst/>
            <a:cxnLst/>
            <a:rect l="0" t="0" r="0" b="0"/>
            <a:pathLst>
              <a:path w="228601" h="5716">
                <a:moveTo>
                  <a:pt x="0" y="0"/>
                </a:moveTo>
                <a:lnTo>
                  <a:pt x="0" y="0"/>
                </a:lnTo>
                <a:lnTo>
                  <a:pt x="4921" y="0"/>
                </a:lnTo>
                <a:lnTo>
                  <a:pt x="5185" y="635"/>
                </a:lnTo>
                <a:lnTo>
                  <a:pt x="5645" y="4920"/>
                </a:lnTo>
                <a:lnTo>
                  <a:pt x="7377" y="5362"/>
                </a:lnTo>
                <a:lnTo>
                  <a:pt x="10629" y="5645"/>
                </a:lnTo>
                <a:lnTo>
                  <a:pt x="24235" y="788"/>
                </a:lnTo>
                <a:lnTo>
                  <a:pt x="48733" y="31"/>
                </a:lnTo>
                <a:lnTo>
                  <a:pt x="74057" y="4"/>
                </a:lnTo>
                <a:lnTo>
                  <a:pt x="101035" y="0"/>
                </a:lnTo>
                <a:lnTo>
                  <a:pt x="125368" y="0"/>
                </a:lnTo>
                <a:lnTo>
                  <a:pt x="148518" y="0"/>
                </a:lnTo>
                <a:lnTo>
                  <a:pt x="164021" y="1693"/>
                </a:lnTo>
                <a:lnTo>
                  <a:pt x="183670" y="4920"/>
                </a:lnTo>
                <a:lnTo>
                  <a:pt x="209255" y="5668"/>
                </a:lnTo>
                <a:lnTo>
                  <a:pt x="228600" y="5715"/>
                </a:lnTo>
                <a:lnTo>
                  <a:pt x="223679" y="5715"/>
                </a:lnTo>
                <a:lnTo>
                  <a:pt x="223415" y="5080"/>
                </a:lnTo>
                <a:lnTo>
                  <a:pt x="22288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5" name="SMARTInkShape-Group87"/>
          <p:cNvGrpSpPr/>
          <p:nvPr/>
        </p:nvGrpSpPr>
        <p:grpSpPr>
          <a:xfrm>
            <a:off x="2297430" y="3371880"/>
            <a:ext cx="747964" cy="297071"/>
            <a:chOff x="2297430" y="3371880"/>
            <a:chExt cx="747964" cy="297071"/>
          </a:xfrm>
        </p:grpSpPr>
        <p:sp>
          <p:nvSpPr>
            <p:cNvPr id="31" name="SMARTInkShape-470"/>
            <p:cNvSpPr/>
            <p:nvPr>
              <p:custDataLst>
                <p:tags r:id="rId10"/>
              </p:custDataLst>
            </p:nvPr>
          </p:nvSpPr>
          <p:spPr>
            <a:xfrm>
              <a:off x="2737655" y="3469369"/>
              <a:ext cx="130118" cy="153598"/>
            </a:xfrm>
            <a:custGeom>
              <a:avLst/>
              <a:gdLst/>
              <a:ahLst/>
              <a:cxnLst/>
              <a:rect l="0" t="0" r="0" b="0"/>
              <a:pathLst>
                <a:path w="130118" h="153598">
                  <a:moveTo>
                    <a:pt x="22690" y="28211"/>
                  </a:moveTo>
                  <a:lnTo>
                    <a:pt x="22690" y="28211"/>
                  </a:lnTo>
                  <a:lnTo>
                    <a:pt x="30644" y="28211"/>
                  </a:lnTo>
                  <a:lnTo>
                    <a:pt x="31803" y="28846"/>
                  </a:lnTo>
                  <a:lnTo>
                    <a:pt x="32575" y="29904"/>
                  </a:lnTo>
                  <a:lnTo>
                    <a:pt x="33090" y="31244"/>
                  </a:lnTo>
                  <a:lnTo>
                    <a:pt x="34068" y="32139"/>
                  </a:lnTo>
                  <a:lnTo>
                    <a:pt x="39573" y="33856"/>
                  </a:lnTo>
                  <a:lnTo>
                    <a:pt x="35856" y="38475"/>
                  </a:lnTo>
                  <a:lnTo>
                    <a:pt x="34891" y="41874"/>
                  </a:lnTo>
                  <a:lnTo>
                    <a:pt x="17209" y="70071"/>
                  </a:lnTo>
                  <a:lnTo>
                    <a:pt x="4188" y="96400"/>
                  </a:lnTo>
                  <a:lnTo>
                    <a:pt x="691" y="113482"/>
                  </a:lnTo>
                  <a:lnTo>
                    <a:pt x="0" y="129087"/>
                  </a:lnTo>
                  <a:lnTo>
                    <a:pt x="1599" y="135063"/>
                  </a:lnTo>
                  <a:lnTo>
                    <a:pt x="7799" y="144074"/>
                  </a:lnTo>
                  <a:lnTo>
                    <a:pt x="16302" y="150029"/>
                  </a:lnTo>
                  <a:lnTo>
                    <a:pt x="26865" y="152782"/>
                  </a:lnTo>
                  <a:lnTo>
                    <a:pt x="38038" y="153597"/>
                  </a:lnTo>
                  <a:lnTo>
                    <a:pt x="63833" y="148990"/>
                  </a:lnTo>
                  <a:lnTo>
                    <a:pt x="67899" y="147465"/>
                  </a:lnTo>
                  <a:lnTo>
                    <a:pt x="95246" y="126298"/>
                  </a:lnTo>
                  <a:lnTo>
                    <a:pt x="114920" y="99405"/>
                  </a:lnTo>
                  <a:lnTo>
                    <a:pt x="125413" y="73522"/>
                  </a:lnTo>
                  <a:lnTo>
                    <a:pt x="130117" y="54024"/>
                  </a:lnTo>
                  <a:lnTo>
                    <a:pt x="129067" y="45822"/>
                  </a:lnTo>
                  <a:lnTo>
                    <a:pt x="122731" y="18713"/>
                  </a:lnTo>
                  <a:lnTo>
                    <a:pt x="117741" y="12771"/>
                  </a:lnTo>
                  <a:lnTo>
                    <a:pt x="104190" y="3783"/>
                  </a:lnTo>
                  <a:lnTo>
                    <a:pt x="93052" y="865"/>
                  </a:lnTo>
                  <a:lnTo>
                    <a:pt x="81708" y="0"/>
                  </a:lnTo>
                  <a:lnTo>
                    <a:pt x="74109" y="3184"/>
                  </a:lnTo>
                  <a:lnTo>
                    <a:pt x="58882" y="15577"/>
                  </a:lnTo>
                  <a:lnTo>
                    <a:pt x="39835" y="40235"/>
                  </a:lnTo>
                  <a:lnTo>
                    <a:pt x="25348" y="68294"/>
                  </a:lnTo>
                  <a:lnTo>
                    <a:pt x="17794" y="90095"/>
                  </a:lnTo>
                  <a:lnTo>
                    <a:pt x="16975" y="1025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" name="SMARTInkShape-471"/>
            <p:cNvSpPr/>
            <p:nvPr>
              <p:custDataLst>
                <p:tags r:id="rId11"/>
              </p:custDataLst>
            </p:nvPr>
          </p:nvSpPr>
          <p:spPr>
            <a:xfrm>
              <a:off x="2914650" y="3503729"/>
              <a:ext cx="130744" cy="148049"/>
            </a:xfrm>
            <a:custGeom>
              <a:avLst/>
              <a:gdLst/>
              <a:ahLst/>
              <a:cxnLst/>
              <a:rect l="0" t="0" r="0" b="0"/>
              <a:pathLst>
                <a:path w="130744" h="148049">
                  <a:moveTo>
                    <a:pt x="17145" y="28141"/>
                  </a:moveTo>
                  <a:lnTo>
                    <a:pt x="17145" y="28141"/>
                  </a:lnTo>
                  <a:lnTo>
                    <a:pt x="17145" y="41575"/>
                  </a:lnTo>
                  <a:lnTo>
                    <a:pt x="15452" y="45330"/>
                  </a:lnTo>
                  <a:lnTo>
                    <a:pt x="14111" y="47220"/>
                  </a:lnTo>
                  <a:lnTo>
                    <a:pt x="5318" y="74011"/>
                  </a:lnTo>
                  <a:lnTo>
                    <a:pt x="2363" y="82182"/>
                  </a:lnTo>
                  <a:lnTo>
                    <a:pt x="311" y="105460"/>
                  </a:lnTo>
                  <a:lnTo>
                    <a:pt x="3126" y="117443"/>
                  </a:lnTo>
                  <a:lnTo>
                    <a:pt x="7982" y="129037"/>
                  </a:lnTo>
                  <a:lnTo>
                    <a:pt x="13284" y="135002"/>
                  </a:lnTo>
                  <a:lnTo>
                    <a:pt x="27036" y="144005"/>
                  </a:lnTo>
                  <a:lnTo>
                    <a:pt x="38209" y="146926"/>
                  </a:lnTo>
                  <a:lnTo>
                    <a:pt x="64004" y="148048"/>
                  </a:lnTo>
                  <a:lnTo>
                    <a:pt x="77313" y="145090"/>
                  </a:lnTo>
                  <a:lnTo>
                    <a:pt x="95357" y="136573"/>
                  </a:lnTo>
                  <a:lnTo>
                    <a:pt x="112951" y="123589"/>
                  </a:lnTo>
                  <a:lnTo>
                    <a:pt x="127556" y="98526"/>
                  </a:lnTo>
                  <a:lnTo>
                    <a:pt x="130677" y="79439"/>
                  </a:lnTo>
                  <a:lnTo>
                    <a:pt x="130743" y="54966"/>
                  </a:lnTo>
                  <a:lnTo>
                    <a:pt x="123482" y="35781"/>
                  </a:lnTo>
                  <a:lnTo>
                    <a:pt x="104410" y="12903"/>
                  </a:lnTo>
                  <a:lnTo>
                    <a:pt x="90203" y="4505"/>
                  </a:lnTo>
                  <a:lnTo>
                    <a:pt x="68336" y="542"/>
                  </a:lnTo>
                  <a:lnTo>
                    <a:pt x="57041" y="0"/>
                  </a:lnTo>
                  <a:lnTo>
                    <a:pt x="29117" y="8670"/>
                  </a:lnTo>
                  <a:lnTo>
                    <a:pt x="0" y="1671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SMARTInkShape-472"/>
            <p:cNvSpPr/>
            <p:nvPr>
              <p:custDataLst>
                <p:tags r:id="rId12"/>
              </p:custDataLst>
            </p:nvPr>
          </p:nvSpPr>
          <p:spPr>
            <a:xfrm>
              <a:off x="2549784" y="3411855"/>
              <a:ext cx="135109" cy="257096"/>
            </a:xfrm>
            <a:custGeom>
              <a:avLst/>
              <a:gdLst/>
              <a:ahLst/>
              <a:cxnLst/>
              <a:rect l="0" t="0" r="0" b="0"/>
              <a:pathLst>
                <a:path w="135109" h="257096">
                  <a:moveTo>
                    <a:pt x="44826" y="0"/>
                  </a:moveTo>
                  <a:lnTo>
                    <a:pt x="44826" y="0"/>
                  </a:lnTo>
                  <a:lnTo>
                    <a:pt x="44826" y="13599"/>
                  </a:lnTo>
                  <a:lnTo>
                    <a:pt x="44191" y="14782"/>
                  </a:lnTo>
                  <a:lnTo>
                    <a:pt x="43133" y="15569"/>
                  </a:lnTo>
                  <a:lnTo>
                    <a:pt x="39905" y="16834"/>
                  </a:lnTo>
                  <a:lnTo>
                    <a:pt x="34260" y="22038"/>
                  </a:lnTo>
                  <a:lnTo>
                    <a:pt x="33399" y="28541"/>
                  </a:lnTo>
                  <a:lnTo>
                    <a:pt x="33398" y="28552"/>
                  </a:lnTo>
                  <a:lnTo>
                    <a:pt x="36431" y="28568"/>
                  </a:lnTo>
                  <a:lnTo>
                    <a:pt x="37324" y="27936"/>
                  </a:lnTo>
                  <a:lnTo>
                    <a:pt x="37920" y="26879"/>
                  </a:lnTo>
                  <a:lnTo>
                    <a:pt x="38317" y="25539"/>
                  </a:lnTo>
                  <a:lnTo>
                    <a:pt x="42145" y="22357"/>
                  </a:lnTo>
                  <a:lnTo>
                    <a:pt x="47444" y="19462"/>
                  </a:lnTo>
                  <a:lnTo>
                    <a:pt x="74863" y="11385"/>
                  </a:lnTo>
                  <a:lnTo>
                    <a:pt x="84367" y="7023"/>
                  </a:lnTo>
                  <a:lnTo>
                    <a:pt x="86427" y="6587"/>
                  </a:lnTo>
                  <a:lnTo>
                    <a:pt x="88435" y="6931"/>
                  </a:lnTo>
                  <a:lnTo>
                    <a:pt x="96220" y="10353"/>
                  </a:lnTo>
                  <a:lnTo>
                    <a:pt x="98139" y="10712"/>
                  </a:lnTo>
                  <a:lnTo>
                    <a:pt x="99418" y="11586"/>
                  </a:lnTo>
                  <a:lnTo>
                    <a:pt x="100271" y="12804"/>
                  </a:lnTo>
                  <a:lnTo>
                    <a:pt x="101639" y="16288"/>
                  </a:lnTo>
                  <a:lnTo>
                    <a:pt x="101876" y="22959"/>
                  </a:lnTo>
                  <a:lnTo>
                    <a:pt x="100239" y="27772"/>
                  </a:lnTo>
                  <a:lnTo>
                    <a:pt x="86668" y="53532"/>
                  </a:lnTo>
                  <a:lnTo>
                    <a:pt x="77202" y="69381"/>
                  </a:lnTo>
                  <a:lnTo>
                    <a:pt x="64855" y="84388"/>
                  </a:lnTo>
                  <a:lnTo>
                    <a:pt x="62618" y="88941"/>
                  </a:lnTo>
                  <a:lnTo>
                    <a:pt x="50564" y="102846"/>
                  </a:lnTo>
                  <a:lnTo>
                    <a:pt x="55464" y="102868"/>
                  </a:lnTo>
                  <a:lnTo>
                    <a:pt x="59055" y="99836"/>
                  </a:lnTo>
                  <a:lnTo>
                    <a:pt x="64062" y="98346"/>
                  </a:lnTo>
                  <a:lnTo>
                    <a:pt x="85014" y="95566"/>
                  </a:lnTo>
                  <a:lnTo>
                    <a:pt x="88763" y="94191"/>
                  </a:lnTo>
                  <a:lnTo>
                    <a:pt x="96315" y="94356"/>
                  </a:lnTo>
                  <a:lnTo>
                    <a:pt x="111512" y="99636"/>
                  </a:lnTo>
                  <a:lnTo>
                    <a:pt x="119900" y="104945"/>
                  </a:lnTo>
                  <a:lnTo>
                    <a:pt x="128424" y="116991"/>
                  </a:lnTo>
                  <a:lnTo>
                    <a:pt x="133660" y="128503"/>
                  </a:lnTo>
                  <a:lnTo>
                    <a:pt x="135108" y="138392"/>
                  </a:lnTo>
                  <a:lnTo>
                    <a:pt x="131244" y="166637"/>
                  </a:lnTo>
                  <a:lnTo>
                    <a:pt x="119902" y="192735"/>
                  </a:lnTo>
                  <a:lnTo>
                    <a:pt x="111944" y="205273"/>
                  </a:lnTo>
                  <a:lnTo>
                    <a:pt x="94164" y="224094"/>
                  </a:lnTo>
                  <a:lnTo>
                    <a:pt x="67552" y="241824"/>
                  </a:lnTo>
                  <a:lnTo>
                    <a:pt x="54876" y="248323"/>
                  </a:lnTo>
                  <a:lnTo>
                    <a:pt x="26925" y="256258"/>
                  </a:lnTo>
                  <a:lnTo>
                    <a:pt x="14447" y="257095"/>
                  </a:lnTo>
                  <a:lnTo>
                    <a:pt x="10581" y="255446"/>
                  </a:lnTo>
                  <a:lnTo>
                    <a:pt x="8661" y="254117"/>
                  </a:lnTo>
                  <a:lnTo>
                    <a:pt x="6528" y="250948"/>
                  </a:lnTo>
                  <a:lnTo>
                    <a:pt x="4944" y="247422"/>
                  </a:lnTo>
                  <a:lnTo>
                    <a:pt x="2124" y="243739"/>
                  </a:lnTo>
                  <a:lnTo>
                    <a:pt x="447" y="238292"/>
                  </a:lnTo>
                  <a:lnTo>
                    <a:pt x="0" y="235061"/>
                  </a:lnTo>
                  <a:lnTo>
                    <a:pt x="7139" y="210225"/>
                  </a:lnTo>
                  <a:lnTo>
                    <a:pt x="15063" y="192914"/>
                  </a:lnTo>
                  <a:lnTo>
                    <a:pt x="38944" y="165983"/>
                  </a:lnTo>
                  <a:lnTo>
                    <a:pt x="50541" y="1543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" name="SMARTInkShape-473"/>
            <p:cNvSpPr/>
            <p:nvPr>
              <p:custDataLst>
                <p:tags r:id="rId13"/>
              </p:custDataLst>
            </p:nvPr>
          </p:nvSpPr>
          <p:spPr>
            <a:xfrm>
              <a:off x="2297430" y="3371880"/>
              <a:ext cx="227775" cy="239099"/>
            </a:xfrm>
            <a:custGeom>
              <a:avLst/>
              <a:gdLst/>
              <a:ahLst/>
              <a:cxnLst/>
              <a:rect l="0" t="0" r="0" b="0"/>
              <a:pathLst>
                <a:path w="227775" h="239099">
                  <a:moveTo>
                    <a:pt x="0" y="182850"/>
                  </a:moveTo>
                  <a:lnTo>
                    <a:pt x="0" y="182850"/>
                  </a:lnTo>
                  <a:lnTo>
                    <a:pt x="27974" y="163354"/>
                  </a:lnTo>
                  <a:lnTo>
                    <a:pt x="45907" y="146778"/>
                  </a:lnTo>
                  <a:lnTo>
                    <a:pt x="65249" y="130887"/>
                  </a:lnTo>
                  <a:lnTo>
                    <a:pt x="91754" y="107333"/>
                  </a:lnTo>
                  <a:lnTo>
                    <a:pt x="120056" y="84656"/>
                  </a:lnTo>
                  <a:lnTo>
                    <a:pt x="146902" y="63200"/>
                  </a:lnTo>
                  <a:lnTo>
                    <a:pt x="171345" y="40540"/>
                  </a:lnTo>
                  <a:lnTo>
                    <a:pt x="199907" y="18563"/>
                  </a:lnTo>
                  <a:lnTo>
                    <a:pt x="222520" y="312"/>
                  </a:lnTo>
                  <a:lnTo>
                    <a:pt x="227774" y="0"/>
                  </a:lnTo>
                  <a:lnTo>
                    <a:pt x="223968" y="6191"/>
                  </a:lnTo>
                  <a:lnTo>
                    <a:pt x="220065" y="16439"/>
                  </a:lnTo>
                  <a:lnTo>
                    <a:pt x="209470" y="41212"/>
                  </a:lnTo>
                  <a:lnTo>
                    <a:pt x="198321" y="68713"/>
                  </a:lnTo>
                  <a:lnTo>
                    <a:pt x="185313" y="97146"/>
                  </a:lnTo>
                  <a:lnTo>
                    <a:pt x="172296" y="125703"/>
                  </a:lnTo>
                  <a:lnTo>
                    <a:pt x="160382" y="154275"/>
                  </a:lnTo>
                  <a:lnTo>
                    <a:pt x="150543" y="182215"/>
                  </a:lnTo>
                  <a:lnTo>
                    <a:pt x="144578" y="199493"/>
                  </a:lnTo>
                  <a:lnTo>
                    <a:pt x="142464" y="218344"/>
                  </a:lnTo>
                  <a:lnTo>
                    <a:pt x="137404" y="233054"/>
                  </a:lnTo>
                  <a:lnTo>
                    <a:pt x="137181" y="239098"/>
                  </a:lnTo>
                  <a:lnTo>
                    <a:pt x="137166" y="236699"/>
                  </a:lnTo>
                  <a:lnTo>
                    <a:pt x="138856" y="233664"/>
                  </a:lnTo>
                  <a:lnTo>
                    <a:pt x="145115" y="223508"/>
                  </a:lnTo>
                  <a:lnTo>
                    <a:pt x="156239" y="196870"/>
                  </a:lnTo>
                  <a:lnTo>
                    <a:pt x="171440" y="171590"/>
                  </a:lnTo>
                  <a:lnTo>
                    <a:pt x="182880" y="1542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9" name="SMARTInkShape-Group88"/>
          <p:cNvGrpSpPr/>
          <p:nvPr/>
        </p:nvGrpSpPr>
        <p:grpSpPr>
          <a:xfrm>
            <a:off x="5510414" y="3451860"/>
            <a:ext cx="170297" cy="440056"/>
            <a:chOff x="5510414" y="3451860"/>
            <a:chExt cx="170297" cy="440056"/>
          </a:xfrm>
        </p:grpSpPr>
        <p:sp>
          <p:nvSpPr>
            <p:cNvPr id="36" name="SMARTInkShape-474"/>
            <p:cNvSpPr/>
            <p:nvPr>
              <p:custDataLst>
                <p:tags r:id="rId7"/>
              </p:custDataLst>
            </p:nvPr>
          </p:nvSpPr>
          <p:spPr>
            <a:xfrm>
              <a:off x="5510414" y="3451860"/>
              <a:ext cx="141722" cy="216857"/>
            </a:xfrm>
            <a:custGeom>
              <a:avLst/>
              <a:gdLst/>
              <a:ahLst/>
              <a:cxnLst/>
              <a:rect l="0" t="0" r="0" b="0"/>
              <a:pathLst>
                <a:path w="141722" h="216857">
                  <a:moveTo>
                    <a:pt x="141721" y="0"/>
                  </a:moveTo>
                  <a:lnTo>
                    <a:pt x="141721" y="0"/>
                  </a:lnTo>
                  <a:lnTo>
                    <a:pt x="141721" y="4920"/>
                  </a:lnTo>
                  <a:lnTo>
                    <a:pt x="125253" y="22162"/>
                  </a:lnTo>
                  <a:lnTo>
                    <a:pt x="99104" y="43145"/>
                  </a:lnTo>
                  <a:lnTo>
                    <a:pt x="72797" y="65959"/>
                  </a:lnTo>
                  <a:lnTo>
                    <a:pt x="49044" y="90154"/>
                  </a:lnTo>
                  <a:lnTo>
                    <a:pt x="36156" y="102489"/>
                  </a:lnTo>
                  <a:lnTo>
                    <a:pt x="17447" y="130220"/>
                  </a:lnTo>
                  <a:lnTo>
                    <a:pt x="1443" y="157950"/>
                  </a:lnTo>
                  <a:lnTo>
                    <a:pt x="0" y="164603"/>
                  </a:lnTo>
                  <a:lnTo>
                    <a:pt x="1053" y="170100"/>
                  </a:lnTo>
                  <a:lnTo>
                    <a:pt x="3522" y="176765"/>
                  </a:lnTo>
                  <a:lnTo>
                    <a:pt x="3868" y="178803"/>
                  </a:lnTo>
                  <a:lnTo>
                    <a:pt x="15210" y="193083"/>
                  </a:lnTo>
                  <a:lnTo>
                    <a:pt x="25413" y="203039"/>
                  </a:lnTo>
                  <a:lnTo>
                    <a:pt x="52406" y="214782"/>
                  </a:lnTo>
                  <a:lnTo>
                    <a:pt x="68232" y="216856"/>
                  </a:lnTo>
                  <a:lnTo>
                    <a:pt x="96001" y="2114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SMARTInkShape-475"/>
            <p:cNvSpPr/>
            <p:nvPr>
              <p:custDataLst>
                <p:tags r:id="rId8"/>
              </p:custDataLst>
            </p:nvPr>
          </p:nvSpPr>
          <p:spPr>
            <a:xfrm>
              <a:off x="5543550" y="3606165"/>
              <a:ext cx="91441" cy="182881"/>
            </a:xfrm>
            <a:custGeom>
              <a:avLst/>
              <a:gdLst/>
              <a:ahLst/>
              <a:cxnLst/>
              <a:rect l="0" t="0" r="0" b="0"/>
              <a:pathLst>
                <a:path w="91441" h="182881">
                  <a:moveTo>
                    <a:pt x="91440" y="0"/>
                  </a:moveTo>
                  <a:lnTo>
                    <a:pt x="91440" y="0"/>
                  </a:lnTo>
                  <a:lnTo>
                    <a:pt x="91440" y="3034"/>
                  </a:lnTo>
                  <a:lnTo>
                    <a:pt x="89746" y="6216"/>
                  </a:lnTo>
                  <a:lnTo>
                    <a:pt x="76134" y="27430"/>
                  </a:lnTo>
                  <a:lnTo>
                    <a:pt x="64129" y="53624"/>
                  </a:lnTo>
                  <a:lnTo>
                    <a:pt x="50324" y="80298"/>
                  </a:lnTo>
                  <a:lnTo>
                    <a:pt x="35586" y="108623"/>
                  </a:lnTo>
                  <a:lnTo>
                    <a:pt x="21008" y="136530"/>
                  </a:lnTo>
                  <a:lnTo>
                    <a:pt x="8427" y="164360"/>
                  </a:lnTo>
                  <a:lnTo>
                    <a:pt x="0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SMARTInkShape-476"/>
            <p:cNvSpPr/>
            <p:nvPr>
              <p:custDataLst>
                <p:tags r:id="rId9"/>
              </p:custDataLst>
            </p:nvPr>
          </p:nvSpPr>
          <p:spPr>
            <a:xfrm>
              <a:off x="5612225" y="3709035"/>
              <a:ext cx="68486" cy="182881"/>
            </a:xfrm>
            <a:custGeom>
              <a:avLst/>
              <a:gdLst/>
              <a:ahLst/>
              <a:cxnLst/>
              <a:rect l="0" t="0" r="0" b="0"/>
              <a:pathLst>
                <a:path w="68486" h="182881">
                  <a:moveTo>
                    <a:pt x="68485" y="0"/>
                  </a:moveTo>
                  <a:lnTo>
                    <a:pt x="68485" y="0"/>
                  </a:lnTo>
                  <a:lnTo>
                    <a:pt x="68485" y="4920"/>
                  </a:lnTo>
                  <a:lnTo>
                    <a:pt x="65451" y="8513"/>
                  </a:lnTo>
                  <a:lnTo>
                    <a:pt x="63961" y="13520"/>
                  </a:lnTo>
                  <a:lnTo>
                    <a:pt x="61430" y="23479"/>
                  </a:lnTo>
                  <a:lnTo>
                    <a:pt x="49529" y="47467"/>
                  </a:lnTo>
                  <a:lnTo>
                    <a:pt x="36614" y="74525"/>
                  </a:lnTo>
                  <a:lnTo>
                    <a:pt x="26643" y="99866"/>
                  </a:lnTo>
                  <a:lnTo>
                    <a:pt x="15676" y="120551"/>
                  </a:lnTo>
                  <a:lnTo>
                    <a:pt x="8873" y="145627"/>
                  </a:lnTo>
                  <a:lnTo>
                    <a:pt x="625" y="173916"/>
                  </a:lnTo>
                  <a:lnTo>
                    <a:pt x="0" y="181574"/>
                  </a:lnTo>
                  <a:lnTo>
                    <a:pt x="603" y="182009"/>
                  </a:lnTo>
                  <a:lnTo>
                    <a:pt x="5620" y="1828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5" name="SMARTInkShape-Group89"/>
          <p:cNvGrpSpPr/>
          <p:nvPr/>
        </p:nvGrpSpPr>
        <p:grpSpPr>
          <a:xfrm>
            <a:off x="5824481" y="3430081"/>
            <a:ext cx="570605" cy="467442"/>
            <a:chOff x="5824481" y="3430081"/>
            <a:chExt cx="570605" cy="467442"/>
          </a:xfrm>
        </p:grpSpPr>
        <p:sp>
          <p:nvSpPr>
            <p:cNvPr id="40" name="SMARTInkShape-477"/>
            <p:cNvSpPr/>
            <p:nvPr>
              <p:custDataLst>
                <p:tags r:id="rId2"/>
              </p:custDataLst>
            </p:nvPr>
          </p:nvSpPr>
          <p:spPr>
            <a:xfrm>
              <a:off x="5824481" y="3503324"/>
              <a:ext cx="96258" cy="313932"/>
            </a:xfrm>
            <a:custGeom>
              <a:avLst/>
              <a:gdLst/>
              <a:ahLst/>
              <a:cxnLst/>
              <a:rect l="0" t="0" r="0" b="0"/>
              <a:pathLst>
                <a:path w="96258" h="313932">
                  <a:moveTo>
                    <a:pt x="73399" y="57121"/>
                  </a:moveTo>
                  <a:lnTo>
                    <a:pt x="73399" y="57121"/>
                  </a:lnTo>
                  <a:lnTo>
                    <a:pt x="73399" y="79974"/>
                  </a:lnTo>
                  <a:lnTo>
                    <a:pt x="76433" y="76945"/>
                  </a:lnTo>
                  <a:lnTo>
                    <a:pt x="77923" y="73763"/>
                  </a:lnTo>
                  <a:lnTo>
                    <a:pt x="78320" y="72026"/>
                  </a:lnTo>
                  <a:lnTo>
                    <a:pt x="88968" y="52585"/>
                  </a:lnTo>
                  <a:lnTo>
                    <a:pt x="90526" y="25279"/>
                  </a:lnTo>
                  <a:lnTo>
                    <a:pt x="90536" y="21167"/>
                  </a:lnTo>
                  <a:lnTo>
                    <a:pt x="88846" y="17223"/>
                  </a:lnTo>
                  <a:lnTo>
                    <a:pt x="86615" y="13354"/>
                  </a:lnTo>
                  <a:lnTo>
                    <a:pt x="84723" y="7605"/>
                  </a:lnTo>
                  <a:lnTo>
                    <a:pt x="82030" y="3787"/>
                  </a:lnTo>
                  <a:lnTo>
                    <a:pt x="78716" y="1667"/>
                  </a:lnTo>
                  <a:lnTo>
                    <a:pt x="71588" y="473"/>
                  </a:lnTo>
                  <a:lnTo>
                    <a:pt x="49657" y="0"/>
                  </a:lnTo>
                  <a:lnTo>
                    <a:pt x="40188" y="3014"/>
                  </a:lnTo>
                  <a:lnTo>
                    <a:pt x="21115" y="18327"/>
                  </a:lnTo>
                  <a:lnTo>
                    <a:pt x="8722" y="38344"/>
                  </a:lnTo>
                  <a:lnTo>
                    <a:pt x="448" y="66868"/>
                  </a:lnTo>
                  <a:lnTo>
                    <a:pt x="0" y="69334"/>
                  </a:lnTo>
                  <a:lnTo>
                    <a:pt x="1195" y="75461"/>
                  </a:lnTo>
                  <a:lnTo>
                    <a:pt x="6194" y="91014"/>
                  </a:lnTo>
                  <a:lnTo>
                    <a:pt x="18234" y="104722"/>
                  </a:lnTo>
                  <a:lnTo>
                    <a:pt x="23693" y="106852"/>
                  </a:lnTo>
                  <a:lnTo>
                    <a:pt x="46660" y="108526"/>
                  </a:lnTo>
                  <a:lnTo>
                    <a:pt x="55457" y="105513"/>
                  </a:lnTo>
                  <a:lnTo>
                    <a:pt x="67328" y="96976"/>
                  </a:lnTo>
                  <a:lnTo>
                    <a:pt x="82910" y="82515"/>
                  </a:lnTo>
                  <a:lnTo>
                    <a:pt x="86728" y="81107"/>
                  </a:lnTo>
                  <a:lnTo>
                    <a:pt x="88000" y="80097"/>
                  </a:lnTo>
                  <a:lnTo>
                    <a:pt x="96252" y="68559"/>
                  </a:lnTo>
                  <a:lnTo>
                    <a:pt x="96257" y="71587"/>
                  </a:lnTo>
                  <a:lnTo>
                    <a:pt x="94565" y="74769"/>
                  </a:lnTo>
                  <a:lnTo>
                    <a:pt x="93224" y="76506"/>
                  </a:lnTo>
                  <a:lnTo>
                    <a:pt x="91735" y="81823"/>
                  </a:lnTo>
                  <a:lnTo>
                    <a:pt x="89204" y="91957"/>
                  </a:lnTo>
                  <a:lnTo>
                    <a:pt x="78996" y="116012"/>
                  </a:lnTo>
                  <a:lnTo>
                    <a:pt x="67673" y="144190"/>
                  </a:lnTo>
                  <a:lnTo>
                    <a:pt x="57028" y="169005"/>
                  </a:lnTo>
                  <a:lnTo>
                    <a:pt x="47258" y="193804"/>
                  </a:lnTo>
                  <a:lnTo>
                    <a:pt x="39214" y="217047"/>
                  </a:lnTo>
                  <a:lnTo>
                    <a:pt x="28476" y="239982"/>
                  </a:lnTo>
                  <a:lnTo>
                    <a:pt x="21128" y="266880"/>
                  </a:lnTo>
                  <a:lnTo>
                    <a:pt x="11614" y="295147"/>
                  </a:lnTo>
                  <a:lnTo>
                    <a:pt x="10629" y="310142"/>
                  </a:lnTo>
                  <a:lnTo>
                    <a:pt x="11232" y="311527"/>
                  </a:lnTo>
                  <a:lnTo>
                    <a:pt x="12270" y="312450"/>
                  </a:lnTo>
                  <a:lnTo>
                    <a:pt x="15463" y="313931"/>
                  </a:lnTo>
                  <a:lnTo>
                    <a:pt x="15725" y="313418"/>
                  </a:lnTo>
                  <a:lnTo>
                    <a:pt x="16249" y="30858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" name="SMARTInkShape-478"/>
            <p:cNvSpPr/>
            <p:nvPr>
              <p:custDataLst>
                <p:tags r:id="rId3"/>
              </p:custDataLst>
            </p:nvPr>
          </p:nvSpPr>
          <p:spPr>
            <a:xfrm>
              <a:off x="5989320" y="3571875"/>
              <a:ext cx="114301" cy="163076"/>
            </a:xfrm>
            <a:custGeom>
              <a:avLst/>
              <a:gdLst/>
              <a:ahLst/>
              <a:cxnLst/>
              <a:rect l="0" t="0" r="0" b="0"/>
              <a:pathLst>
                <a:path w="114301" h="163076">
                  <a:moveTo>
                    <a:pt x="0" y="0"/>
                  </a:moveTo>
                  <a:lnTo>
                    <a:pt x="0" y="0"/>
                  </a:lnTo>
                  <a:lnTo>
                    <a:pt x="25537" y="635"/>
                  </a:lnTo>
                  <a:lnTo>
                    <a:pt x="49787" y="7055"/>
                  </a:lnTo>
                  <a:lnTo>
                    <a:pt x="72902" y="21754"/>
                  </a:lnTo>
                  <a:lnTo>
                    <a:pt x="73676" y="24062"/>
                  </a:lnTo>
                  <a:lnTo>
                    <a:pt x="74259" y="39299"/>
                  </a:lnTo>
                  <a:lnTo>
                    <a:pt x="72585" y="44559"/>
                  </a:lnTo>
                  <a:lnTo>
                    <a:pt x="63910" y="59020"/>
                  </a:lnTo>
                  <a:lnTo>
                    <a:pt x="38133" y="82617"/>
                  </a:lnTo>
                  <a:lnTo>
                    <a:pt x="31689" y="93553"/>
                  </a:lnTo>
                  <a:lnTo>
                    <a:pt x="28848" y="112295"/>
                  </a:lnTo>
                  <a:lnTo>
                    <a:pt x="28611" y="126744"/>
                  </a:lnTo>
                  <a:lnTo>
                    <a:pt x="30284" y="131049"/>
                  </a:lnTo>
                  <a:lnTo>
                    <a:pt x="47655" y="155968"/>
                  </a:lnTo>
                  <a:lnTo>
                    <a:pt x="53141" y="158219"/>
                  </a:lnTo>
                  <a:lnTo>
                    <a:pt x="59178" y="159855"/>
                  </a:lnTo>
                  <a:lnTo>
                    <a:pt x="63978" y="162698"/>
                  </a:lnTo>
                  <a:lnTo>
                    <a:pt x="66147" y="163075"/>
                  </a:lnTo>
                  <a:lnTo>
                    <a:pt x="68228" y="162692"/>
                  </a:lnTo>
                  <a:lnTo>
                    <a:pt x="72869" y="161207"/>
                  </a:lnTo>
                  <a:lnTo>
                    <a:pt x="79164" y="160548"/>
                  </a:lnTo>
                  <a:lnTo>
                    <a:pt x="86196" y="156868"/>
                  </a:lnTo>
                  <a:lnTo>
                    <a:pt x="92919" y="150999"/>
                  </a:lnTo>
                  <a:lnTo>
                    <a:pt x="114300" y="1257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" name="SMARTInkShape-479"/>
            <p:cNvSpPr/>
            <p:nvPr>
              <p:custDataLst>
                <p:tags r:id="rId4"/>
              </p:custDataLst>
            </p:nvPr>
          </p:nvSpPr>
          <p:spPr>
            <a:xfrm>
              <a:off x="6206513" y="3430081"/>
              <a:ext cx="97011" cy="112326"/>
            </a:xfrm>
            <a:custGeom>
              <a:avLst/>
              <a:gdLst/>
              <a:ahLst/>
              <a:cxnLst/>
              <a:rect l="0" t="0" r="0" b="0"/>
              <a:pathLst>
                <a:path w="97011" h="112326">
                  <a:moveTo>
                    <a:pt x="17122" y="50354"/>
                  </a:moveTo>
                  <a:lnTo>
                    <a:pt x="17122" y="50354"/>
                  </a:lnTo>
                  <a:lnTo>
                    <a:pt x="11428" y="50354"/>
                  </a:lnTo>
                  <a:lnTo>
                    <a:pt x="8379" y="53388"/>
                  </a:lnTo>
                  <a:lnTo>
                    <a:pt x="6886" y="56571"/>
                  </a:lnTo>
                  <a:lnTo>
                    <a:pt x="6488" y="58308"/>
                  </a:lnTo>
                  <a:lnTo>
                    <a:pt x="1274" y="67543"/>
                  </a:lnTo>
                  <a:lnTo>
                    <a:pt x="0" y="92029"/>
                  </a:lnTo>
                  <a:lnTo>
                    <a:pt x="1680" y="95970"/>
                  </a:lnTo>
                  <a:lnTo>
                    <a:pt x="3909" y="99838"/>
                  </a:lnTo>
                  <a:lnTo>
                    <a:pt x="4899" y="103673"/>
                  </a:lnTo>
                  <a:lnTo>
                    <a:pt x="6433" y="104950"/>
                  </a:lnTo>
                  <a:lnTo>
                    <a:pt x="16327" y="108693"/>
                  </a:lnTo>
                  <a:lnTo>
                    <a:pt x="18497" y="110201"/>
                  </a:lnTo>
                  <a:lnTo>
                    <a:pt x="27619" y="112325"/>
                  </a:lnTo>
                  <a:lnTo>
                    <a:pt x="33005" y="111128"/>
                  </a:lnTo>
                  <a:lnTo>
                    <a:pt x="59206" y="97897"/>
                  </a:lnTo>
                  <a:lnTo>
                    <a:pt x="69878" y="91605"/>
                  </a:lnTo>
                  <a:lnTo>
                    <a:pt x="92430" y="63589"/>
                  </a:lnTo>
                  <a:lnTo>
                    <a:pt x="95739" y="52229"/>
                  </a:lnTo>
                  <a:lnTo>
                    <a:pt x="97010" y="32430"/>
                  </a:lnTo>
                  <a:lnTo>
                    <a:pt x="95385" y="27995"/>
                  </a:lnTo>
                  <a:lnTo>
                    <a:pt x="87376" y="14742"/>
                  </a:lnTo>
                  <a:lnTo>
                    <a:pt x="65270" y="1350"/>
                  </a:lnTo>
                  <a:lnTo>
                    <a:pt x="61170" y="0"/>
                  </a:lnTo>
                  <a:lnTo>
                    <a:pt x="55537" y="1093"/>
                  </a:lnTo>
                  <a:lnTo>
                    <a:pt x="32405" y="9059"/>
                  </a:lnTo>
                  <a:lnTo>
                    <a:pt x="27513" y="12527"/>
                  </a:lnTo>
                  <a:lnTo>
                    <a:pt x="24915" y="16185"/>
                  </a:lnTo>
                  <a:lnTo>
                    <a:pt x="24222" y="18050"/>
                  </a:lnTo>
                  <a:lnTo>
                    <a:pt x="23125" y="19293"/>
                  </a:lnTo>
                  <a:lnTo>
                    <a:pt x="20213" y="20674"/>
                  </a:lnTo>
                  <a:lnTo>
                    <a:pt x="19183" y="21677"/>
                  </a:lnTo>
                  <a:lnTo>
                    <a:pt x="17394" y="26603"/>
                  </a:lnTo>
                  <a:lnTo>
                    <a:pt x="17122" y="3320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" name="SMARTInkShape-480"/>
            <p:cNvSpPr/>
            <p:nvPr>
              <p:custDataLst>
                <p:tags r:id="rId5"/>
              </p:custDataLst>
            </p:nvPr>
          </p:nvSpPr>
          <p:spPr>
            <a:xfrm>
              <a:off x="6155055" y="3463290"/>
              <a:ext cx="240031" cy="365761"/>
            </a:xfrm>
            <a:custGeom>
              <a:avLst/>
              <a:gdLst/>
              <a:ahLst/>
              <a:cxnLst/>
              <a:rect l="0" t="0" r="0" b="0"/>
              <a:pathLst>
                <a:path w="240031" h="365761">
                  <a:moveTo>
                    <a:pt x="240030" y="0"/>
                  </a:moveTo>
                  <a:lnTo>
                    <a:pt x="240030" y="0"/>
                  </a:lnTo>
                  <a:lnTo>
                    <a:pt x="235109" y="4920"/>
                  </a:lnTo>
                  <a:lnTo>
                    <a:pt x="218387" y="31128"/>
                  </a:lnTo>
                  <a:lnTo>
                    <a:pt x="197892" y="57959"/>
                  </a:lnTo>
                  <a:lnTo>
                    <a:pt x="179040" y="85831"/>
                  </a:lnTo>
                  <a:lnTo>
                    <a:pt x="160015" y="114314"/>
                  </a:lnTo>
                  <a:lnTo>
                    <a:pt x="144779" y="137163"/>
                  </a:lnTo>
                  <a:lnTo>
                    <a:pt x="128904" y="163948"/>
                  </a:lnTo>
                  <a:lnTo>
                    <a:pt x="109776" y="189935"/>
                  </a:lnTo>
                  <a:lnTo>
                    <a:pt x="97508" y="211852"/>
                  </a:lnTo>
                  <a:lnTo>
                    <a:pt x="78951" y="238979"/>
                  </a:lnTo>
                  <a:lnTo>
                    <a:pt x="61504" y="262682"/>
                  </a:lnTo>
                  <a:lnTo>
                    <a:pt x="45827" y="285709"/>
                  </a:lnTo>
                  <a:lnTo>
                    <a:pt x="27319" y="310392"/>
                  </a:lnTo>
                  <a:lnTo>
                    <a:pt x="11579" y="337979"/>
                  </a:lnTo>
                  <a:lnTo>
                    <a:pt x="1706" y="353898"/>
                  </a:lnTo>
                  <a:lnTo>
                    <a:pt x="0" y="365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SMARTInkShape-481"/>
            <p:cNvSpPr/>
            <p:nvPr>
              <p:custDataLst>
                <p:tags r:id="rId6"/>
              </p:custDataLst>
            </p:nvPr>
          </p:nvSpPr>
          <p:spPr>
            <a:xfrm>
              <a:off x="6223727" y="3771900"/>
              <a:ext cx="114177" cy="125623"/>
            </a:xfrm>
            <a:custGeom>
              <a:avLst/>
              <a:gdLst/>
              <a:ahLst/>
              <a:cxnLst/>
              <a:rect l="0" t="0" r="0" b="0"/>
              <a:pathLst>
                <a:path w="114177" h="125623">
                  <a:moveTo>
                    <a:pt x="17053" y="5715"/>
                  </a:moveTo>
                  <a:lnTo>
                    <a:pt x="17053" y="5715"/>
                  </a:lnTo>
                  <a:lnTo>
                    <a:pt x="17053" y="8749"/>
                  </a:lnTo>
                  <a:lnTo>
                    <a:pt x="16418" y="9642"/>
                  </a:lnTo>
                  <a:lnTo>
                    <a:pt x="15360" y="10238"/>
                  </a:lnTo>
                  <a:lnTo>
                    <a:pt x="14019" y="10635"/>
                  </a:lnTo>
                  <a:lnTo>
                    <a:pt x="13126" y="11535"/>
                  </a:lnTo>
                  <a:lnTo>
                    <a:pt x="1484" y="38495"/>
                  </a:lnTo>
                  <a:lnTo>
                    <a:pt x="0" y="61206"/>
                  </a:lnTo>
                  <a:lnTo>
                    <a:pt x="2969" y="75497"/>
                  </a:lnTo>
                  <a:lnTo>
                    <a:pt x="7830" y="82872"/>
                  </a:lnTo>
                  <a:lnTo>
                    <a:pt x="32423" y="106847"/>
                  </a:lnTo>
                  <a:lnTo>
                    <a:pt x="60085" y="121600"/>
                  </a:lnTo>
                  <a:lnTo>
                    <a:pt x="85545" y="125368"/>
                  </a:lnTo>
                  <a:lnTo>
                    <a:pt x="95697" y="125622"/>
                  </a:lnTo>
                  <a:lnTo>
                    <a:pt x="101323" y="123989"/>
                  </a:lnTo>
                  <a:lnTo>
                    <a:pt x="110111" y="117766"/>
                  </a:lnTo>
                  <a:lnTo>
                    <a:pt x="112387" y="114147"/>
                  </a:lnTo>
                  <a:lnTo>
                    <a:pt x="113399" y="109787"/>
                  </a:lnTo>
                  <a:lnTo>
                    <a:pt x="114176" y="81813"/>
                  </a:lnTo>
                  <a:lnTo>
                    <a:pt x="111165" y="70455"/>
                  </a:lnTo>
                  <a:lnTo>
                    <a:pt x="95852" y="44588"/>
                  </a:lnTo>
                  <a:lnTo>
                    <a:pt x="86615" y="31273"/>
                  </a:lnTo>
                  <a:lnTo>
                    <a:pt x="63625" y="16032"/>
                  </a:lnTo>
                  <a:lnTo>
                    <a:pt x="39705" y="6069"/>
                  </a:lnTo>
                  <a:lnTo>
                    <a:pt x="1705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9944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4911</TotalTime>
  <Words>579</Words>
  <Application>Microsoft Office PowerPoint</Application>
  <PresentationFormat>Vlastní</PresentationFormat>
  <Paragraphs>130</Paragraphs>
  <Slides>17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SLU</vt:lpstr>
      <vt:lpstr> ROZHODOVÁNÍ O BUDOUCÍ KAPACITĚ</vt:lpstr>
      <vt:lpstr> ROZHODOVÁNÍ O BUDOUCÍ KAPACITĚ</vt:lpstr>
      <vt:lpstr>Příklad</vt:lpstr>
      <vt:lpstr>Příklad</vt:lpstr>
      <vt:lpstr>Řešení ad a) citlivost objemu prodeje</vt:lpstr>
      <vt:lpstr>Řešení ad a) citlivost objemu prodeje</vt:lpstr>
      <vt:lpstr>Řešení</vt:lpstr>
      <vt:lpstr>Řešení ad b) citlivost ceny</vt:lpstr>
      <vt:lpstr>Řešení ad b) citlivost ceny</vt:lpstr>
      <vt:lpstr>Řešení</vt:lpstr>
      <vt:lpstr>Řešení ad c) citlivost variabilních nákladů</vt:lpstr>
      <vt:lpstr>Řešení ad c) citlivost variabilních nákladů</vt:lpstr>
      <vt:lpstr>Řešení</vt:lpstr>
      <vt:lpstr>Řešení ad d) citlivost fixních nákladů</vt:lpstr>
      <vt:lpstr>Řešení ad d) citlivost fixních nákladů</vt:lpstr>
      <vt:lpstr>Řešení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uzivatel</cp:lastModifiedBy>
  <cp:revision>394</cp:revision>
  <dcterms:created xsi:type="dcterms:W3CDTF">2016-07-06T15:42:34Z</dcterms:created>
  <dcterms:modified xsi:type="dcterms:W3CDTF">2022-02-08T12:16:04Z</dcterms:modified>
</cp:coreProperties>
</file>