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65" r:id="rId3"/>
    <p:sldId id="421" r:id="rId4"/>
    <p:sldId id="462" r:id="rId5"/>
    <p:sldId id="463" r:id="rId6"/>
    <p:sldId id="464" r:id="rId7"/>
    <p:sldId id="442" r:id="rId8"/>
    <p:sldId id="458" r:id="rId9"/>
    <p:sldId id="419" r:id="rId1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11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251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434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2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50" Type="http://schemas.openxmlformats.org/officeDocument/2006/relationships/tags" Target="../tags/tag67.xml"/><Relationship Id="rId55" Type="http://schemas.openxmlformats.org/officeDocument/2006/relationships/tags" Target="../tags/tag72.xml"/><Relationship Id="rId63" Type="http://schemas.openxmlformats.org/officeDocument/2006/relationships/tags" Target="../tags/tag80.xml"/><Relationship Id="rId68" Type="http://schemas.openxmlformats.org/officeDocument/2006/relationships/tags" Target="../tags/tag85.xml"/><Relationship Id="rId7" Type="http://schemas.openxmlformats.org/officeDocument/2006/relationships/tags" Target="../tags/tag24.xml"/><Relationship Id="rId71" Type="http://schemas.openxmlformats.org/officeDocument/2006/relationships/tags" Target="../tags/tag88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9" Type="http://schemas.openxmlformats.org/officeDocument/2006/relationships/tags" Target="../tags/tag46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53" Type="http://schemas.openxmlformats.org/officeDocument/2006/relationships/tags" Target="../tags/tag70.xml"/><Relationship Id="rId58" Type="http://schemas.openxmlformats.org/officeDocument/2006/relationships/tags" Target="../tags/tag75.xml"/><Relationship Id="rId66" Type="http://schemas.openxmlformats.org/officeDocument/2006/relationships/tags" Target="../tags/tag83.xml"/><Relationship Id="rId74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tags" Target="../tags/tag66.xml"/><Relationship Id="rId57" Type="http://schemas.openxmlformats.org/officeDocument/2006/relationships/tags" Target="../tags/tag74.xml"/><Relationship Id="rId61" Type="http://schemas.openxmlformats.org/officeDocument/2006/relationships/tags" Target="../tags/tag78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52" Type="http://schemas.openxmlformats.org/officeDocument/2006/relationships/tags" Target="../tags/tag69.xml"/><Relationship Id="rId60" Type="http://schemas.openxmlformats.org/officeDocument/2006/relationships/tags" Target="../tags/tag77.xml"/><Relationship Id="rId65" Type="http://schemas.openxmlformats.org/officeDocument/2006/relationships/tags" Target="../tags/tag82.xml"/><Relationship Id="rId73" Type="http://schemas.openxmlformats.org/officeDocument/2006/relationships/tags" Target="../tags/tag90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56" Type="http://schemas.openxmlformats.org/officeDocument/2006/relationships/tags" Target="../tags/tag73.xml"/><Relationship Id="rId64" Type="http://schemas.openxmlformats.org/officeDocument/2006/relationships/tags" Target="../tags/tag81.xml"/><Relationship Id="rId69" Type="http://schemas.openxmlformats.org/officeDocument/2006/relationships/tags" Target="../tags/tag86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72" Type="http://schemas.openxmlformats.org/officeDocument/2006/relationships/tags" Target="../tags/tag89.xml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59" Type="http://schemas.openxmlformats.org/officeDocument/2006/relationships/tags" Target="../tags/tag76.xml"/><Relationship Id="rId67" Type="http://schemas.openxmlformats.org/officeDocument/2006/relationships/tags" Target="../tags/tag84.xml"/><Relationship Id="rId20" Type="http://schemas.openxmlformats.org/officeDocument/2006/relationships/tags" Target="../tags/tag37.xml"/><Relationship Id="rId41" Type="http://schemas.openxmlformats.org/officeDocument/2006/relationships/tags" Target="../tags/tag58.xml"/><Relationship Id="rId54" Type="http://schemas.openxmlformats.org/officeDocument/2006/relationships/tags" Target="../tags/tag71.xml"/><Relationship Id="rId62" Type="http://schemas.openxmlformats.org/officeDocument/2006/relationships/tags" Target="../tags/tag79.xml"/><Relationship Id="rId70" Type="http://schemas.openxmlformats.org/officeDocument/2006/relationships/tags" Target="../tags/tag87.xml"/><Relationship Id="rId75" Type="http://schemas.openxmlformats.org/officeDocument/2006/relationships/notesSlide" Target="../notesSlides/notesSlide5.xml"/><Relationship Id="rId1" Type="http://schemas.openxmlformats.org/officeDocument/2006/relationships/tags" Target="../tags/tag18.xml"/><Relationship Id="rId6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3498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059582"/>
            <a:ext cx="60486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Společnost vyrábí dva druhy žehliček (žehličku A </a:t>
            </a:r>
            <a:r>
              <a:rPr lang="cs-CZ" sz="2100" dirty="0" err="1"/>
              <a:t>a</a:t>
            </a:r>
            <a:r>
              <a:rPr lang="cs-CZ" sz="2100" dirty="0"/>
              <a:t> žehličku B).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V </a:t>
            </a:r>
            <a:r>
              <a:rPr lang="cs-CZ" sz="2100" dirty="0"/>
              <a:t>současné době společnost vyrábí 2 400 žehliček A </a:t>
            </a:r>
            <a:r>
              <a:rPr lang="cs-CZ" sz="2100" dirty="0" err="1"/>
              <a:t>a</a:t>
            </a:r>
            <a:r>
              <a:rPr lang="cs-CZ" sz="2100" dirty="0"/>
              <a:t> 2 600 žehliček B.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Na </a:t>
            </a:r>
            <a:r>
              <a:rPr lang="cs-CZ" sz="2100" dirty="0"/>
              <a:t>základě analýzy trhu a dosavadních objednávek zákazníků je zřejmé, že společnost bude nucena pro další rozpočtované období připravit podmínky pro výrobu 2 400 žehliček A </a:t>
            </a:r>
            <a:r>
              <a:rPr lang="cs-CZ" sz="2100" dirty="0" err="1"/>
              <a:t>a</a:t>
            </a:r>
            <a:r>
              <a:rPr lang="cs-CZ" sz="2100" dirty="0"/>
              <a:t> 2 700 žehliček B. </a:t>
            </a:r>
            <a:endParaRPr lang="cs-CZ" sz="2100" dirty="0" smtClean="0"/>
          </a:p>
        </p:txBody>
      </p:sp>
      <p:sp>
        <p:nvSpPr>
          <p:cNvPr id="31" name="SMARTInkShape-69"/>
          <p:cNvSpPr/>
          <p:nvPr>
            <p:custDataLst>
              <p:tags r:id="rId1"/>
            </p:custDataLst>
          </p:nvPr>
        </p:nvSpPr>
        <p:spPr>
          <a:xfrm>
            <a:off x="4286250" y="2383155"/>
            <a:ext cx="880111" cy="28576"/>
          </a:xfrm>
          <a:custGeom>
            <a:avLst/>
            <a:gdLst/>
            <a:ahLst/>
            <a:cxnLst/>
            <a:rect l="0" t="0" r="0" b="0"/>
            <a:pathLst>
              <a:path w="880111" h="28576">
                <a:moveTo>
                  <a:pt x="0" y="11430"/>
                </a:moveTo>
                <a:lnTo>
                  <a:pt x="0" y="11430"/>
                </a:lnTo>
                <a:lnTo>
                  <a:pt x="11018" y="10795"/>
                </a:lnTo>
                <a:lnTo>
                  <a:pt x="37813" y="6245"/>
                </a:lnTo>
                <a:lnTo>
                  <a:pt x="59958" y="5872"/>
                </a:lnTo>
                <a:lnTo>
                  <a:pt x="85151" y="5746"/>
                </a:lnTo>
                <a:lnTo>
                  <a:pt x="108472" y="5721"/>
                </a:lnTo>
                <a:lnTo>
                  <a:pt x="135350" y="5716"/>
                </a:lnTo>
                <a:lnTo>
                  <a:pt x="161356" y="5715"/>
                </a:lnTo>
                <a:lnTo>
                  <a:pt x="183276" y="5715"/>
                </a:lnTo>
                <a:lnTo>
                  <a:pt x="205857" y="5715"/>
                </a:lnTo>
                <a:lnTo>
                  <a:pt x="230328" y="5715"/>
                </a:lnTo>
                <a:lnTo>
                  <a:pt x="257687" y="5715"/>
                </a:lnTo>
                <a:lnTo>
                  <a:pt x="284208" y="5715"/>
                </a:lnTo>
                <a:lnTo>
                  <a:pt x="309847" y="5715"/>
                </a:lnTo>
                <a:lnTo>
                  <a:pt x="337551" y="4022"/>
                </a:lnTo>
                <a:lnTo>
                  <a:pt x="365868" y="1192"/>
                </a:lnTo>
                <a:lnTo>
                  <a:pt x="394367" y="353"/>
                </a:lnTo>
                <a:lnTo>
                  <a:pt x="422919" y="105"/>
                </a:lnTo>
                <a:lnTo>
                  <a:pt x="451488" y="31"/>
                </a:lnTo>
                <a:lnTo>
                  <a:pt x="471171" y="14"/>
                </a:lnTo>
                <a:lnTo>
                  <a:pt x="492620" y="6"/>
                </a:lnTo>
                <a:lnTo>
                  <a:pt x="513159" y="3"/>
                </a:lnTo>
                <a:lnTo>
                  <a:pt x="532871" y="1"/>
                </a:lnTo>
                <a:lnTo>
                  <a:pt x="552215" y="0"/>
                </a:lnTo>
                <a:lnTo>
                  <a:pt x="571395" y="0"/>
                </a:lnTo>
                <a:lnTo>
                  <a:pt x="598351" y="0"/>
                </a:lnTo>
                <a:lnTo>
                  <a:pt x="624118" y="0"/>
                </a:lnTo>
                <a:lnTo>
                  <a:pt x="651859" y="0"/>
                </a:lnTo>
                <a:lnTo>
                  <a:pt x="678497" y="0"/>
                </a:lnTo>
                <a:lnTo>
                  <a:pt x="704167" y="0"/>
                </a:lnTo>
                <a:lnTo>
                  <a:pt x="730189" y="0"/>
                </a:lnTo>
                <a:lnTo>
                  <a:pt x="753985" y="1693"/>
                </a:lnTo>
                <a:lnTo>
                  <a:pt x="781748" y="4921"/>
                </a:lnTo>
                <a:lnTo>
                  <a:pt x="809504" y="9486"/>
                </a:lnTo>
                <a:lnTo>
                  <a:pt x="833990" y="12739"/>
                </a:lnTo>
                <a:lnTo>
                  <a:pt x="862428" y="18452"/>
                </a:lnTo>
                <a:lnTo>
                  <a:pt x="873454" y="22914"/>
                </a:lnTo>
                <a:lnTo>
                  <a:pt x="880110" y="28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SMARTInkShape-70"/>
          <p:cNvSpPr/>
          <p:nvPr>
            <p:custDataLst>
              <p:tags r:id="rId2"/>
            </p:custDataLst>
          </p:nvPr>
        </p:nvSpPr>
        <p:spPr>
          <a:xfrm>
            <a:off x="1485900" y="4224280"/>
            <a:ext cx="908686" cy="164841"/>
          </a:xfrm>
          <a:custGeom>
            <a:avLst/>
            <a:gdLst/>
            <a:ahLst/>
            <a:cxnLst/>
            <a:rect l="0" t="0" r="0" b="0"/>
            <a:pathLst>
              <a:path w="908686" h="164841">
                <a:moveTo>
                  <a:pt x="908685" y="164840"/>
                </a:moveTo>
                <a:lnTo>
                  <a:pt x="908685" y="164840"/>
                </a:lnTo>
                <a:lnTo>
                  <a:pt x="881187" y="164840"/>
                </a:lnTo>
                <a:lnTo>
                  <a:pt x="855164" y="164205"/>
                </a:lnTo>
                <a:lnTo>
                  <a:pt x="826971" y="157784"/>
                </a:lnTo>
                <a:lnTo>
                  <a:pt x="800511" y="149424"/>
                </a:lnTo>
                <a:lnTo>
                  <a:pt x="773382" y="140052"/>
                </a:lnTo>
                <a:lnTo>
                  <a:pt x="748397" y="133085"/>
                </a:lnTo>
                <a:lnTo>
                  <a:pt x="727066" y="130666"/>
                </a:lnTo>
                <a:lnTo>
                  <a:pt x="704659" y="126210"/>
                </a:lnTo>
                <a:lnTo>
                  <a:pt x="681934" y="120233"/>
                </a:lnTo>
                <a:lnTo>
                  <a:pt x="659113" y="111336"/>
                </a:lnTo>
                <a:lnTo>
                  <a:pt x="635630" y="104396"/>
                </a:lnTo>
                <a:lnTo>
                  <a:pt x="608846" y="97683"/>
                </a:lnTo>
                <a:lnTo>
                  <a:pt x="581437" y="87933"/>
                </a:lnTo>
                <a:lnTo>
                  <a:pt x="555676" y="77635"/>
                </a:lnTo>
                <a:lnTo>
                  <a:pt x="535257" y="72531"/>
                </a:lnTo>
                <a:lnTo>
                  <a:pt x="515175" y="66452"/>
                </a:lnTo>
                <a:lnTo>
                  <a:pt x="495032" y="59517"/>
                </a:lnTo>
                <a:lnTo>
                  <a:pt x="473379" y="52202"/>
                </a:lnTo>
                <a:lnTo>
                  <a:pt x="451056" y="46410"/>
                </a:lnTo>
                <a:lnTo>
                  <a:pt x="428434" y="41719"/>
                </a:lnTo>
                <a:lnTo>
                  <a:pt x="405680" y="37518"/>
                </a:lnTo>
                <a:lnTo>
                  <a:pt x="381174" y="31841"/>
                </a:lnTo>
                <a:lnTo>
                  <a:pt x="356101" y="25719"/>
                </a:lnTo>
                <a:lnTo>
                  <a:pt x="332257" y="20882"/>
                </a:lnTo>
                <a:lnTo>
                  <a:pt x="307267" y="16615"/>
                </a:lnTo>
                <a:lnTo>
                  <a:pt x="281343" y="12602"/>
                </a:lnTo>
                <a:lnTo>
                  <a:pt x="255005" y="8702"/>
                </a:lnTo>
                <a:lnTo>
                  <a:pt x="228482" y="6545"/>
                </a:lnTo>
                <a:lnTo>
                  <a:pt x="201243" y="4952"/>
                </a:lnTo>
                <a:lnTo>
                  <a:pt x="186867" y="3638"/>
                </a:lnTo>
                <a:lnTo>
                  <a:pt x="172203" y="2127"/>
                </a:lnTo>
                <a:lnTo>
                  <a:pt x="156712" y="1119"/>
                </a:lnTo>
                <a:lnTo>
                  <a:pt x="140670" y="448"/>
                </a:lnTo>
                <a:lnTo>
                  <a:pt x="124260" y="0"/>
                </a:lnTo>
                <a:lnTo>
                  <a:pt x="108240" y="337"/>
                </a:lnTo>
                <a:lnTo>
                  <a:pt x="92480" y="1196"/>
                </a:lnTo>
                <a:lnTo>
                  <a:pt x="66502" y="3209"/>
                </a:lnTo>
                <a:lnTo>
                  <a:pt x="46798" y="4343"/>
                </a:lnTo>
                <a:lnTo>
                  <a:pt x="24186" y="4608"/>
                </a:lnTo>
                <a:lnTo>
                  <a:pt x="0" y="48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SMARTInkShape-71"/>
          <p:cNvSpPr/>
          <p:nvPr>
            <p:custDataLst>
              <p:tags r:id="rId3"/>
            </p:custDataLst>
          </p:nvPr>
        </p:nvSpPr>
        <p:spPr>
          <a:xfrm>
            <a:off x="582930" y="2686155"/>
            <a:ext cx="651511" cy="34186"/>
          </a:xfrm>
          <a:custGeom>
            <a:avLst/>
            <a:gdLst/>
            <a:ahLst/>
            <a:cxnLst/>
            <a:rect l="0" t="0" r="0" b="0"/>
            <a:pathLst>
              <a:path w="651511" h="34186">
                <a:moveTo>
                  <a:pt x="0" y="17040"/>
                </a:moveTo>
                <a:lnTo>
                  <a:pt x="0" y="17040"/>
                </a:lnTo>
                <a:lnTo>
                  <a:pt x="4921" y="12119"/>
                </a:lnTo>
                <a:lnTo>
                  <a:pt x="33021" y="11339"/>
                </a:lnTo>
                <a:lnTo>
                  <a:pt x="59328" y="10691"/>
                </a:lnTo>
                <a:lnTo>
                  <a:pt x="82134" y="6802"/>
                </a:lnTo>
                <a:lnTo>
                  <a:pt x="103499" y="5963"/>
                </a:lnTo>
                <a:lnTo>
                  <a:pt x="125916" y="5714"/>
                </a:lnTo>
                <a:lnTo>
                  <a:pt x="148645" y="3948"/>
                </a:lnTo>
                <a:lnTo>
                  <a:pt x="173160" y="1096"/>
                </a:lnTo>
                <a:lnTo>
                  <a:pt x="198838" y="251"/>
                </a:lnTo>
                <a:lnTo>
                  <a:pt x="225920" y="0"/>
                </a:lnTo>
                <a:lnTo>
                  <a:pt x="246459" y="577"/>
                </a:lnTo>
                <a:lnTo>
                  <a:pt x="266171" y="2950"/>
                </a:lnTo>
                <a:lnTo>
                  <a:pt x="285515" y="4428"/>
                </a:lnTo>
                <a:lnTo>
                  <a:pt x="312562" y="5259"/>
                </a:lnTo>
                <a:lnTo>
                  <a:pt x="338356" y="7200"/>
                </a:lnTo>
                <a:lnTo>
                  <a:pt x="357391" y="10126"/>
                </a:lnTo>
                <a:lnTo>
                  <a:pt x="378550" y="13544"/>
                </a:lnTo>
                <a:lnTo>
                  <a:pt x="405815" y="16004"/>
                </a:lnTo>
                <a:lnTo>
                  <a:pt x="433014" y="19767"/>
                </a:lnTo>
                <a:lnTo>
                  <a:pt x="461182" y="21870"/>
                </a:lnTo>
                <a:lnTo>
                  <a:pt x="489636" y="25526"/>
                </a:lnTo>
                <a:lnTo>
                  <a:pt x="518175" y="27598"/>
                </a:lnTo>
                <a:lnTo>
                  <a:pt x="540672" y="28211"/>
                </a:lnTo>
                <a:lnTo>
                  <a:pt x="562436" y="25359"/>
                </a:lnTo>
                <a:lnTo>
                  <a:pt x="587984" y="23270"/>
                </a:lnTo>
                <a:lnTo>
                  <a:pt x="609681" y="21163"/>
                </a:lnTo>
                <a:lnTo>
                  <a:pt x="637986" y="13273"/>
                </a:lnTo>
                <a:lnTo>
                  <a:pt x="649478" y="11581"/>
                </a:lnTo>
                <a:lnTo>
                  <a:pt x="650155" y="10861"/>
                </a:lnTo>
                <a:lnTo>
                  <a:pt x="651505" y="5631"/>
                </a:lnTo>
                <a:lnTo>
                  <a:pt x="651510" y="14124"/>
                </a:lnTo>
                <a:lnTo>
                  <a:pt x="646589" y="26625"/>
                </a:lnTo>
                <a:lnTo>
                  <a:pt x="640080" y="3418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SMARTInkShape-72"/>
          <p:cNvSpPr/>
          <p:nvPr>
            <p:custDataLst>
              <p:tags r:id="rId4"/>
            </p:custDataLst>
          </p:nvPr>
        </p:nvSpPr>
        <p:spPr>
          <a:xfrm>
            <a:off x="3303270" y="4240578"/>
            <a:ext cx="988689" cy="171403"/>
          </a:xfrm>
          <a:custGeom>
            <a:avLst/>
            <a:gdLst/>
            <a:ahLst/>
            <a:cxnLst/>
            <a:rect l="0" t="0" r="0" b="0"/>
            <a:pathLst>
              <a:path w="988689" h="171403">
                <a:moveTo>
                  <a:pt x="971550" y="171402"/>
                </a:moveTo>
                <a:lnTo>
                  <a:pt x="971550" y="171402"/>
                </a:lnTo>
                <a:lnTo>
                  <a:pt x="971550" y="168368"/>
                </a:lnTo>
                <a:lnTo>
                  <a:pt x="973243" y="165185"/>
                </a:lnTo>
                <a:lnTo>
                  <a:pt x="980663" y="156096"/>
                </a:lnTo>
                <a:lnTo>
                  <a:pt x="981950" y="152322"/>
                </a:lnTo>
                <a:lnTo>
                  <a:pt x="982928" y="151062"/>
                </a:lnTo>
                <a:lnTo>
                  <a:pt x="986704" y="148653"/>
                </a:lnTo>
                <a:lnTo>
                  <a:pt x="988433" y="143720"/>
                </a:lnTo>
                <a:lnTo>
                  <a:pt x="988688" y="134337"/>
                </a:lnTo>
                <a:lnTo>
                  <a:pt x="988056" y="133357"/>
                </a:lnTo>
                <a:lnTo>
                  <a:pt x="986999" y="132703"/>
                </a:lnTo>
                <a:lnTo>
                  <a:pt x="985659" y="132268"/>
                </a:lnTo>
                <a:lnTo>
                  <a:pt x="960364" y="115831"/>
                </a:lnTo>
                <a:lnTo>
                  <a:pt x="949514" y="111530"/>
                </a:lnTo>
                <a:lnTo>
                  <a:pt x="921757" y="95181"/>
                </a:lnTo>
                <a:lnTo>
                  <a:pt x="894216" y="83770"/>
                </a:lnTo>
                <a:lnTo>
                  <a:pt x="865732" y="72342"/>
                </a:lnTo>
                <a:lnTo>
                  <a:pt x="839717" y="62817"/>
                </a:lnTo>
                <a:lnTo>
                  <a:pt x="817168" y="55197"/>
                </a:lnTo>
                <a:lnTo>
                  <a:pt x="789807" y="51505"/>
                </a:lnTo>
                <a:lnTo>
                  <a:pt x="761637" y="45319"/>
                </a:lnTo>
                <a:lnTo>
                  <a:pt x="734506" y="41016"/>
                </a:lnTo>
                <a:lnTo>
                  <a:pt x="712226" y="37237"/>
                </a:lnTo>
                <a:lnTo>
                  <a:pt x="685234" y="34199"/>
                </a:lnTo>
                <a:lnTo>
                  <a:pt x="660373" y="29855"/>
                </a:lnTo>
                <a:lnTo>
                  <a:pt x="636638" y="25181"/>
                </a:lnTo>
                <a:lnTo>
                  <a:pt x="613519" y="22879"/>
                </a:lnTo>
                <a:lnTo>
                  <a:pt x="590582" y="18457"/>
                </a:lnTo>
                <a:lnTo>
                  <a:pt x="567065" y="13761"/>
                </a:lnTo>
                <a:lnTo>
                  <a:pt x="540905" y="11452"/>
                </a:lnTo>
                <a:lnTo>
                  <a:pt x="516150" y="7663"/>
                </a:lnTo>
                <a:lnTo>
                  <a:pt x="489625" y="6259"/>
                </a:lnTo>
                <a:lnTo>
                  <a:pt x="464761" y="5207"/>
                </a:lnTo>
                <a:lnTo>
                  <a:pt x="437568" y="1791"/>
                </a:lnTo>
                <a:lnTo>
                  <a:pt x="409403" y="497"/>
                </a:lnTo>
                <a:lnTo>
                  <a:pt x="380949" y="114"/>
                </a:lnTo>
                <a:lnTo>
                  <a:pt x="353045" y="0"/>
                </a:lnTo>
                <a:lnTo>
                  <a:pt x="327773" y="601"/>
                </a:lnTo>
                <a:lnTo>
                  <a:pt x="300459" y="3883"/>
                </a:lnTo>
                <a:lnTo>
                  <a:pt x="272892" y="5138"/>
                </a:lnTo>
                <a:lnTo>
                  <a:pt x="248356" y="5510"/>
                </a:lnTo>
                <a:lnTo>
                  <a:pt x="224999" y="6255"/>
                </a:lnTo>
                <a:lnTo>
                  <a:pt x="202627" y="9580"/>
                </a:lnTo>
                <a:lnTo>
                  <a:pt x="175986" y="12719"/>
                </a:lnTo>
                <a:lnTo>
                  <a:pt x="149486" y="16232"/>
                </a:lnTo>
                <a:lnTo>
                  <a:pt x="125907" y="20854"/>
                </a:lnTo>
                <a:lnTo>
                  <a:pt x="100212" y="25588"/>
                </a:lnTo>
                <a:lnTo>
                  <a:pt x="77332" y="34357"/>
                </a:lnTo>
                <a:lnTo>
                  <a:pt x="50061" y="48852"/>
                </a:lnTo>
                <a:lnTo>
                  <a:pt x="42632" y="51270"/>
                </a:lnTo>
                <a:lnTo>
                  <a:pt x="38421" y="54087"/>
                </a:lnTo>
                <a:lnTo>
                  <a:pt x="29909" y="64362"/>
                </a:lnTo>
                <a:lnTo>
                  <a:pt x="5880" y="74693"/>
                </a:lnTo>
                <a:lnTo>
                  <a:pt x="0" y="799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SMARTInkShape-Group34"/>
          <p:cNvGrpSpPr/>
          <p:nvPr/>
        </p:nvGrpSpPr>
        <p:grpSpPr>
          <a:xfrm>
            <a:off x="2834640" y="2594689"/>
            <a:ext cx="1228703" cy="354252"/>
            <a:chOff x="2834640" y="2594689"/>
            <a:chExt cx="1228703" cy="354252"/>
          </a:xfrm>
        </p:grpSpPr>
        <p:sp>
          <p:nvSpPr>
            <p:cNvPr id="35" name="SMARTInkShape-73"/>
            <p:cNvSpPr/>
            <p:nvPr>
              <p:custDataLst>
                <p:tags r:id="rId5"/>
              </p:custDataLst>
            </p:nvPr>
          </p:nvSpPr>
          <p:spPr>
            <a:xfrm>
              <a:off x="3217547" y="2897508"/>
              <a:ext cx="811529" cy="51433"/>
            </a:xfrm>
            <a:custGeom>
              <a:avLst/>
              <a:gdLst/>
              <a:ahLst/>
              <a:cxnLst/>
              <a:rect l="0" t="0" r="0" b="0"/>
              <a:pathLst>
                <a:path w="811529" h="51433">
                  <a:moveTo>
                    <a:pt x="811528" y="34287"/>
                  </a:moveTo>
                  <a:lnTo>
                    <a:pt x="811528" y="34287"/>
                  </a:lnTo>
                  <a:lnTo>
                    <a:pt x="811528" y="37321"/>
                  </a:lnTo>
                  <a:lnTo>
                    <a:pt x="809835" y="40504"/>
                  </a:lnTo>
                  <a:lnTo>
                    <a:pt x="808494" y="42241"/>
                  </a:lnTo>
                  <a:lnTo>
                    <a:pt x="805311" y="44172"/>
                  </a:lnTo>
                  <a:lnTo>
                    <a:pt x="798256" y="45259"/>
                  </a:lnTo>
                  <a:lnTo>
                    <a:pt x="786429" y="47275"/>
                  </a:lnTo>
                  <a:lnTo>
                    <a:pt x="775608" y="48949"/>
                  </a:lnTo>
                  <a:lnTo>
                    <a:pt x="747965" y="46543"/>
                  </a:lnTo>
                  <a:lnTo>
                    <a:pt x="722209" y="44269"/>
                  </a:lnTo>
                  <a:lnTo>
                    <a:pt x="700711" y="41263"/>
                  </a:lnTo>
                  <a:lnTo>
                    <a:pt x="676339" y="37811"/>
                  </a:lnTo>
                  <a:lnTo>
                    <a:pt x="650691" y="34160"/>
                  </a:lnTo>
                  <a:lnTo>
                    <a:pt x="623205" y="30421"/>
                  </a:lnTo>
                  <a:lnTo>
                    <a:pt x="607874" y="28534"/>
                  </a:lnTo>
                  <a:lnTo>
                    <a:pt x="591939" y="26642"/>
                  </a:lnTo>
                  <a:lnTo>
                    <a:pt x="576235" y="24745"/>
                  </a:lnTo>
                  <a:lnTo>
                    <a:pt x="560686" y="22846"/>
                  </a:lnTo>
                  <a:lnTo>
                    <a:pt x="545240" y="20944"/>
                  </a:lnTo>
                  <a:lnTo>
                    <a:pt x="529863" y="19042"/>
                  </a:lnTo>
                  <a:lnTo>
                    <a:pt x="514531" y="17139"/>
                  </a:lnTo>
                  <a:lnTo>
                    <a:pt x="499230" y="15235"/>
                  </a:lnTo>
                  <a:lnTo>
                    <a:pt x="482679" y="13330"/>
                  </a:lnTo>
                  <a:lnTo>
                    <a:pt x="465295" y="11426"/>
                  </a:lnTo>
                  <a:lnTo>
                    <a:pt x="447356" y="9521"/>
                  </a:lnTo>
                  <a:lnTo>
                    <a:pt x="429682" y="8251"/>
                  </a:lnTo>
                  <a:lnTo>
                    <a:pt x="412184" y="7405"/>
                  </a:lnTo>
                  <a:lnTo>
                    <a:pt x="394804" y="6841"/>
                  </a:lnTo>
                  <a:lnTo>
                    <a:pt x="377502" y="5829"/>
                  </a:lnTo>
                  <a:lnTo>
                    <a:pt x="360252" y="4520"/>
                  </a:lnTo>
                  <a:lnTo>
                    <a:pt x="343037" y="3012"/>
                  </a:lnTo>
                  <a:lnTo>
                    <a:pt x="326481" y="2007"/>
                  </a:lnTo>
                  <a:lnTo>
                    <a:pt x="310363" y="1337"/>
                  </a:lnTo>
                  <a:lnTo>
                    <a:pt x="294538" y="890"/>
                  </a:lnTo>
                  <a:lnTo>
                    <a:pt x="278908" y="592"/>
                  </a:lnTo>
                  <a:lnTo>
                    <a:pt x="263408" y="394"/>
                  </a:lnTo>
                  <a:lnTo>
                    <a:pt x="247995" y="262"/>
                  </a:lnTo>
                  <a:lnTo>
                    <a:pt x="233274" y="174"/>
                  </a:lnTo>
                  <a:lnTo>
                    <a:pt x="205064" y="76"/>
                  </a:lnTo>
                  <a:lnTo>
                    <a:pt x="190684" y="49"/>
                  </a:lnTo>
                  <a:lnTo>
                    <a:pt x="176017" y="32"/>
                  </a:lnTo>
                  <a:lnTo>
                    <a:pt x="148079" y="12"/>
                  </a:lnTo>
                  <a:lnTo>
                    <a:pt x="125078" y="4"/>
                  </a:lnTo>
                  <a:lnTo>
                    <a:pt x="102579" y="0"/>
                  </a:lnTo>
                  <a:lnTo>
                    <a:pt x="81150" y="633"/>
                  </a:lnTo>
                  <a:lnTo>
                    <a:pt x="54805" y="3925"/>
                  </a:lnTo>
                  <a:lnTo>
                    <a:pt x="26534" y="5359"/>
                  </a:lnTo>
                  <a:lnTo>
                    <a:pt x="62" y="5711"/>
                  </a:lnTo>
                  <a:lnTo>
                    <a:pt x="0" y="14225"/>
                  </a:lnTo>
                  <a:lnTo>
                    <a:pt x="10741" y="42506"/>
                  </a:lnTo>
                  <a:lnTo>
                    <a:pt x="11123" y="44290"/>
                  </a:lnTo>
                  <a:lnTo>
                    <a:pt x="17143" y="51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SMARTInkShape-74"/>
            <p:cNvSpPr/>
            <p:nvPr>
              <p:custDataLst>
                <p:tags r:id="rId6"/>
              </p:custDataLst>
            </p:nvPr>
          </p:nvSpPr>
          <p:spPr>
            <a:xfrm>
              <a:off x="3920923" y="2686071"/>
              <a:ext cx="142420" cy="228315"/>
            </a:xfrm>
            <a:custGeom>
              <a:avLst/>
              <a:gdLst/>
              <a:ahLst/>
              <a:cxnLst/>
              <a:rect l="0" t="0" r="0" b="0"/>
              <a:pathLst>
                <a:path w="142420" h="228315">
                  <a:moveTo>
                    <a:pt x="51002" y="5694"/>
                  </a:moveTo>
                  <a:lnTo>
                    <a:pt x="51002" y="5694"/>
                  </a:lnTo>
                  <a:lnTo>
                    <a:pt x="58957" y="5694"/>
                  </a:lnTo>
                  <a:lnTo>
                    <a:pt x="60115" y="5059"/>
                  </a:lnTo>
                  <a:lnTo>
                    <a:pt x="60887" y="4000"/>
                  </a:lnTo>
                  <a:lnTo>
                    <a:pt x="62424" y="0"/>
                  </a:lnTo>
                  <a:lnTo>
                    <a:pt x="57868" y="5181"/>
                  </a:lnTo>
                  <a:lnTo>
                    <a:pt x="35398" y="32493"/>
                  </a:lnTo>
                  <a:lnTo>
                    <a:pt x="12870" y="58269"/>
                  </a:lnTo>
                  <a:lnTo>
                    <a:pt x="2853" y="75017"/>
                  </a:lnTo>
                  <a:lnTo>
                    <a:pt x="216" y="85098"/>
                  </a:lnTo>
                  <a:lnTo>
                    <a:pt x="0" y="87205"/>
                  </a:lnTo>
                  <a:lnTo>
                    <a:pt x="4526" y="100890"/>
                  </a:lnTo>
                  <a:lnTo>
                    <a:pt x="8092" y="105302"/>
                  </a:lnTo>
                  <a:lnTo>
                    <a:pt x="10330" y="105755"/>
                  </a:lnTo>
                  <a:lnTo>
                    <a:pt x="34041" y="101382"/>
                  </a:lnTo>
                  <a:lnTo>
                    <a:pt x="43648" y="96699"/>
                  </a:lnTo>
                  <a:lnTo>
                    <a:pt x="46099" y="94939"/>
                  </a:lnTo>
                  <a:lnTo>
                    <a:pt x="52210" y="92983"/>
                  </a:lnTo>
                  <a:lnTo>
                    <a:pt x="55617" y="92462"/>
                  </a:lnTo>
                  <a:lnTo>
                    <a:pt x="57889" y="91479"/>
                  </a:lnTo>
                  <a:lnTo>
                    <a:pt x="59403" y="90189"/>
                  </a:lnTo>
                  <a:lnTo>
                    <a:pt x="62254" y="85966"/>
                  </a:lnTo>
                  <a:lnTo>
                    <a:pt x="62380" y="88816"/>
                  </a:lnTo>
                  <a:lnTo>
                    <a:pt x="59022" y="91955"/>
                  </a:lnTo>
                  <a:lnTo>
                    <a:pt x="56349" y="93681"/>
                  </a:lnTo>
                  <a:lnTo>
                    <a:pt x="54566" y="96102"/>
                  </a:lnTo>
                  <a:lnTo>
                    <a:pt x="46221" y="115958"/>
                  </a:lnTo>
                  <a:lnTo>
                    <a:pt x="46545" y="117938"/>
                  </a:lnTo>
                  <a:lnTo>
                    <a:pt x="48597" y="121832"/>
                  </a:lnTo>
                  <a:lnTo>
                    <a:pt x="56357" y="127594"/>
                  </a:lnTo>
                  <a:lnTo>
                    <a:pt x="63666" y="130289"/>
                  </a:lnTo>
                  <a:lnTo>
                    <a:pt x="78742" y="131324"/>
                  </a:lnTo>
                  <a:lnTo>
                    <a:pt x="99842" y="125598"/>
                  </a:lnTo>
                  <a:lnTo>
                    <a:pt x="124932" y="108529"/>
                  </a:lnTo>
                  <a:lnTo>
                    <a:pt x="134139" y="99034"/>
                  </a:lnTo>
                  <a:lnTo>
                    <a:pt x="135577" y="95227"/>
                  </a:lnTo>
                  <a:lnTo>
                    <a:pt x="136595" y="93958"/>
                  </a:lnTo>
                  <a:lnTo>
                    <a:pt x="141546" y="91753"/>
                  </a:lnTo>
                  <a:lnTo>
                    <a:pt x="142044" y="89874"/>
                  </a:lnTo>
                  <a:lnTo>
                    <a:pt x="142419" y="85948"/>
                  </a:lnTo>
                  <a:lnTo>
                    <a:pt x="139401" y="85776"/>
                  </a:lnTo>
                  <a:lnTo>
                    <a:pt x="136222" y="87429"/>
                  </a:lnTo>
                  <a:lnTo>
                    <a:pt x="115045" y="104587"/>
                  </a:lnTo>
                  <a:lnTo>
                    <a:pt x="111216" y="111241"/>
                  </a:lnTo>
                  <a:lnTo>
                    <a:pt x="104493" y="137324"/>
                  </a:lnTo>
                  <a:lnTo>
                    <a:pt x="103351" y="145900"/>
                  </a:lnTo>
                  <a:lnTo>
                    <a:pt x="107438" y="174377"/>
                  </a:lnTo>
                  <a:lnTo>
                    <a:pt x="113295" y="201223"/>
                  </a:lnTo>
                  <a:lnTo>
                    <a:pt x="113845" y="218953"/>
                  </a:lnTo>
                  <a:lnTo>
                    <a:pt x="113217" y="220257"/>
                  </a:lnTo>
                  <a:lnTo>
                    <a:pt x="112164" y="221126"/>
                  </a:lnTo>
                  <a:lnTo>
                    <a:pt x="109300" y="222726"/>
                  </a:lnTo>
                  <a:lnTo>
                    <a:pt x="105911" y="225554"/>
                  </a:lnTo>
                  <a:lnTo>
                    <a:pt x="100594" y="227235"/>
                  </a:lnTo>
                  <a:lnTo>
                    <a:pt x="86833" y="228314"/>
                  </a:lnTo>
                  <a:lnTo>
                    <a:pt x="81109" y="226767"/>
                  </a:lnTo>
                  <a:lnTo>
                    <a:pt x="75813" y="224599"/>
                  </a:lnTo>
                  <a:lnTo>
                    <a:pt x="53187" y="218011"/>
                  </a:lnTo>
                  <a:lnTo>
                    <a:pt x="52459" y="217089"/>
                  </a:lnTo>
                  <a:lnTo>
                    <a:pt x="51002" y="2114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75"/>
            <p:cNvSpPr/>
            <p:nvPr>
              <p:custDataLst>
                <p:tags r:id="rId7"/>
              </p:custDataLst>
            </p:nvPr>
          </p:nvSpPr>
          <p:spPr>
            <a:xfrm>
              <a:off x="3709035" y="2737843"/>
              <a:ext cx="130237" cy="107894"/>
            </a:xfrm>
            <a:custGeom>
              <a:avLst/>
              <a:gdLst/>
              <a:ahLst/>
              <a:cxnLst/>
              <a:rect l="0" t="0" r="0" b="0"/>
              <a:pathLst>
                <a:path w="130237" h="107894">
                  <a:moveTo>
                    <a:pt x="0" y="62507"/>
                  </a:moveTo>
                  <a:lnTo>
                    <a:pt x="0" y="62507"/>
                  </a:lnTo>
                  <a:lnTo>
                    <a:pt x="11354" y="62507"/>
                  </a:lnTo>
                  <a:lnTo>
                    <a:pt x="8374" y="65541"/>
                  </a:lnTo>
                  <a:lnTo>
                    <a:pt x="6897" y="68723"/>
                  </a:lnTo>
                  <a:lnTo>
                    <a:pt x="6503" y="70462"/>
                  </a:lnTo>
                  <a:lnTo>
                    <a:pt x="1296" y="79696"/>
                  </a:lnTo>
                  <a:lnTo>
                    <a:pt x="76" y="92989"/>
                  </a:lnTo>
                  <a:lnTo>
                    <a:pt x="1321" y="94894"/>
                  </a:lnTo>
                  <a:lnTo>
                    <a:pt x="12882" y="104417"/>
                  </a:lnTo>
                  <a:lnTo>
                    <a:pt x="18637" y="106534"/>
                  </a:lnTo>
                  <a:lnTo>
                    <a:pt x="35714" y="107893"/>
                  </a:lnTo>
                  <a:lnTo>
                    <a:pt x="61359" y="103660"/>
                  </a:lnTo>
                  <a:lnTo>
                    <a:pt x="80841" y="99705"/>
                  </a:lnTo>
                  <a:lnTo>
                    <a:pt x="94367" y="91591"/>
                  </a:lnTo>
                  <a:lnTo>
                    <a:pt x="116048" y="66235"/>
                  </a:lnTo>
                  <a:lnTo>
                    <a:pt x="127363" y="47256"/>
                  </a:lnTo>
                  <a:lnTo>
                    <a:pt x="130236" y="35834"/>
                  </a:lnTo>
                  <a:lnTo>
                    <a:pt x="129214" y="29909"/>
                  </a:lnTo>
                  <a:lnTo>
                    <a:pt x="119819" y="12412"/>
                  </a:lnTo>
                  <a:lnTo>
                    <a:pt x="112357" y="3717"/>
                  </a:lnTo>
                  <a:lnTo>
                    <a:pt x="106875" y="1453"/>
                  </a:lnTo>
                  <a:lnTo>
                    <a:pt x="93007" y="0"/>
                  </a:lnTo>
                  <a:lnTo>
                    <a:pt x="81815" y="2782"/>
                  </a:lnTo>
                  <a:lnTo>
                    <a:pt x="64545" y="11234"/>
                  </a:lnTo>
                  <a:lnTo>
                    <a:pt x="59802" y="15589"/>
                  </a:lnTo>
                  <a:lnTo>
                    <a:pt x="54197" y="24546"/>
                  </a:lnTo>
                  <a:lnTo>
                    <a:pt x="52662" y="29337"/>
                  </a:lnTo>
                  <a:lnTo>
                    <a:pt x="52888" y="30869"/>
                  </a:lnTo>
                  <a:lnTo>
                    <a:pt x="53674" y="31890"/>
                  </a:lnTo>
                  <a:lnTo>
                    <a:pt x="56240" y="33024"/>
                  </a:lnTo>
                  <a:lnTo>
                    <a:pt x="59497" y="33529"/>
                  </a:lnTo>
                  <a:lnTo>
                    <a:pt x="87336" y="28367"/>
                  </a:lnTo>
                  <a:lnTo>
                    <a:pt x="91440" y="28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76"/>
            <p:cNvSpPr/>
            <p:nvPr>
              <p:custDataLst>
                <p:tags r:id="rId8"/>
              </p:custDataLst>
            </p:nvPr>
          </p:nvSpPr>
          <p:spPr>
            <a:xfrm>
              <a:off x="3577918" y="2745804"/>
              <a:ext cx="119580" cy="83093"/>
            </a:xfrm>
            <a:custGeom>
              <a:avLst/>
              <a:gdLst/>
              <a:ahLst/>
              <a:cxnLst/>
              <a:rect l="0" t="0" r="0" b="0"/>
              <a:pathLst>
                <a:path w="119580" h="83093">
                  <a:moveTo>
                    <a:pt x="22532" y="25971"/>
                  </a:moveTo>
                  <a:lnTo>
                    <a:pt x="22532" y="25971"/>
                  </a:lnTo>
                  <a:lnTo>
                    <a:pt x="22532" y="30892"/>
                  </a:lnTo>
                  <a:lnTo>
                    <a:pt x="18604" y="36092"/>
                  </a:lnTo>
                  <a:lnTo>
                    <a:pt x="12411" y="50906"/>
                  </a:lnTo>
                  <a:lnTo>
                    <a:pt x="1330" y="65875"/>
                  </a:lnTo>
                  <a:lnTo>
                    <a:pt x="0" y="73576"/>
                  </a:lnTo>
                  <a:lnTo>
                    <a:pt x="1511" y="77397"/>
                  </a:lnTo>
                  <a:lnTo>
                    <a:pt x="2803" y="79305"/>
                  </a:lnTo>
                  <a:lnTo>
                    <a:pt x="4299" y="80577"/>
                  </a:lnTo>
                  <a:lnTo>
                    <a:pt x="7655" y="81990"/>
                  </a:lnTo>
                  <a:lnTo>
                    <a:pt x="35994" y="83092"/>
                  </a:lnTo>
                  <a:lnTo>
                    <a:pt x="63510" y="75164"/>
                  </a:lnTo>
                  <a:lnTo>
                    <a:pt x="81027" y="63252"/>
                  </a:lnTo>
                  <a:lnTo>
                    <a:pt x="106531" y="37353"/>
                  </a:lnTo>
                  <a:lnTo>
                    <a:pt x="116920" y="18980"/>
                  </a:lnTo>
                  <a:lnTo>
                    <a:pt x="119444" y="9166"/>
                  </a:lnTo>
                  <a:lnTo>
                    <a:pt x="119579" y="6225"/>
                  </a:lnTo>
                  <a:lnTo>
                    <a:pt x="118980" y="5187"/>
                  </a:lnTo>
                  <a:lnTo>
                    <a:pt x="117946" y="4495"/>
                  </a:lnTo>
                  <a:lnTo>
                    <a:pt x="115103" y="3091"/>
                  </a:lnTo>
                  <a:lnTo>
                    <a:pt x="111723" y="350"/>
                  </a:lnTo>
                  <a:lnTo>
                    <a:pt x="109933" y="0"/>
                  </a:lnTo>
                  <a:lnTo>
                    <a:pt x="108104" y="402"/>
                  </a:lnTo>
                  <a:lnTo>
                    <a:pt x="103744" y="1907"/>
                  </a:lnTo>
                  <a:lnTo>
                    <a:pt x="90597" y="4567"/>
                  </a:lnTo>
                  <a:lnTo>
                    <a:pt x="83263" y="8203"/>
                  </a:lnTo>
                  <a:lnTo>
                    <a:pt x="71994" y="18025"/>
                  </a:lnTo>
                  <a:lnTo>
                    <a:pt x="56037" y="40541"/>
                  </a:lnTo>
                  <a:lnTo>
                    <a:pt x="52568" y="52442"/>
                  </a:lnTo>
                  <a:lnTo>
                    <a:pt x="51540" y="60978"/>
                  </a:lnTo>
                  <a:lnTo>
                    <a:pt x="52993" y="65448"/>
                  </a:lnTo>
                  <a:lnTo>
                    <a:pt x="56066" y="70458"/>
                  </a:lnTo>
                  <a:lnTo>
                    <a:pt x="58179" y="71143"/>
                  </a:lnTo>
                  <a:lnTo>
                    <a:pt x="62537" y="71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77"/>
            <p:cNvSpPr/>
            <p:nvPr>
              <p:custDataLst>
                <p:tags r:id="rId9"/>
              </p:custDataLst>
            </p:nvPr>
          </p:nvSpPr>
          <p:spPr>
            <a:xfrm>
              <a:off x="3406140" y="2663192"/>
              <a:ext cx="188564" cy="142454"/>
            </a:xfrm>
            <a:custGeom>
              <a:avLst/>
              <a:gdLst/>
              <a:ahLst/>
              <a:cxnLst/>
              <a:rect l="0" t="0" r="0" b="0"/>
              <a:pathLst>
                <a:path w="188564" h="142454">
                  <a:moveTo>
                    <a:pt x="0" y="74293"/>
                  </a:moveTo>
                  <a:lnTo>
                    <a:pt x="0" y="74293"/>
                  </a:lnTo>
                  <a:lnTo>
                    <a:pt x="0" y="79938"/>
                  </a:lnTo>
                  <a:lnTo>
                    <a:pt x="19869" y="79372"/>
                  </a:lnTo>
                  <a:lnTo>
                    <a:pt x="47462" y="68429"/>
                  </a:lnTo>
                  <a:lnTo>
                    <a:pt x="75639" y="55442"/>
                  </a:lnTo>
                  <a:lnTo>
                    <a:pt x="102412" y="41801"/>
                  </a:lnTo>
                  <a:lnTo>
                    <a:pt x="126548" y="27532"/>
                  </a:lnTo>
                  <a:lnTo>
                    <a:pt x="152719" y="17257"/>
                  </a:lnTo>
                  <a:lnTo>
                    <a:pt x="175333" y="5723"/>
                  </a:lnTo>
                  <a:lnTo>
                    <a:pt x="180160" y="2542"/>
                  </a:lnTo>
                  <a:lnTo>
                    <a:pt x="188563" y="6"/>
                  </a:lnTo>
                  <a:lnTo>
                    <a:pt x="185552" y="0"/>
                  </a:lnTo>
                  <a:lnTo>
                    <a:pt x="182374" y="3386"/>
                  </a:lnTo>
                  <a:lnTo>
                    <a:pt x="159505" y="30707"/>
                  </a:lnTo>
                  <a:lnTo>
                    <a:pt x="139945" y="58527"/>
                  </a:lnTo>
                  <a:lnTo>
                    <a:pt x="119111" y="85270"/>
                  </a:lnTo>
                  <a:lnTo>
                    <a:pt x="105030" y="113573"/>
                  </a:lnTo>
                  <a:lnTo>
                    <a:pt x="95284" y="130069"/>
                  </a:lnTo>
                  <a:lnTo>
                    <a:pt x="94638" y="133067"/>
                  </a:lnTo>
                  <a:lnTo>
                    <a:pt x="94842" y="135701"/>
                  </a:lnTo>
                  <a:lnTo>
                    <a:pt x="96698" y="141456"/>
                  </a:lnTo>
                  <a:lnTo>
                    <a:pt x="97485" y="141928"/>
                  </a:lnTo>
                  <a:lnTo>
                    <a:pt x="100054" y="142453"/>
                  </a:lnTo>
                  <a:lnTo>
                    <a:pt x="103312" y="140993"/>
                  </a:lnTo>
                  <a:lnTo>
                    <a:pt x="114300" y="131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78"/>
            <p:cNvSpPr/>
            <p:nvPr>
              <p:custDataLst>
                <p:tags r:id="rId10"/>
              </p:custDataLst>
            </p:nvPr>
          </p:nvSpPr>
          <p:spPr>
            <a:xfrm>
              <a:off x="2954655" y="2594689"/>
              <a:ext cx="205446" cy="113299"/>
            </a:xfrm>
            <a:custGeom>
              <a:avLst/>
              <a:gdLst/>
              <a:ahLst/>
              <a:cxnLst/>
              <a:rect l="0" t="0" r="0" b="0"/>
              <a:pathLst>
                <a:path w="205446" h="113299">
                  <a:moveTo>
                    <a:pt x="0" y="62786"/>
                  </a:moveTo>
                  <a:lnTo>
                    <a:pt x="0" y="62786"/>
                  </a:lnTo>
                  <a:lnTo>
                    <a:pt x="0" y="73352"/>
                  </a:lnTo>
                  <a:lnTo>
                    <a:pt x="635" y="73640"/>
                  </a:lnTo>
                  <a:lnTo>
                    <a:pt x="4921" y="74140"/>
                  </a:lnTo>
                  <a:lnTo>
                    <a:pt x="30755" y="58909"/>
                  </a:lnTo>
                  <a:lnTo>
                    <a:pt x="57927" y="47540"/>
                  </a:lnTo>
                  <a:lnTo>
                    <a:pt x="85827" y="38020"/>
                  </a:lnTo>
                  <a:lnTo>
                    <a:pt x="114314" y="26803"/>
                  </a:lnTo>
                  <a:lnTo>
                    <a:pt x="142877" y="13786"/>
                  </a:lnTo>
                  <a:lnTo>
                    <a:pt x="168416" y="6834"/>
                  </a:lnTo>
                  <a:lnTo>
                    <a:pt x="196594" y="321"/>
                  </a:lnTo>
                  <a:lnTo>
                    <a:pt x="202381" y="0"/>
                  </a:lnTo>
                  <a:lnTo>
                    <a:pt x="203501" y="609"/>
                  </a:lnTo>
                  <a:lnTo>
                    <a:pt x="204247" y="1649"/>
                  </a:lnTo>
                  <a:lnTo>
                    <a:pt x="205077" y="4499"/>
                  </a:lnTo>
                  <a:lnTo>
                    <a:pt x="205445" y="7882"/>
                  </a:lnTo>
                  <a:lnTo>
                    <a:pt x="203916" y="11503"/>
                  </a:lnTo>
                  <a:lnTo>
                    <a:pt x="199484" y="20497"/>
                  </a:lnTo>
                  <a:lnTo>
                    <a:pt x="189794" y="41530"/>
                  </a:lnTo>
                  <a:lnTo>
                    <a:pt x="170106" y="68483"/>
                  </a:lnTo>
                  <a:lnTo>
                    <a:pt x="158979" y="83737"/>
                  </a:lnTo>
                  <a:lnTo>
                    <a:pt x="155690" y="95170"/>
                  </a:lnTo>
                  <a:lnTo>
                    <a:pt x="154427" y="107042"/>
                  </a:lnTo>
                  <a:lnTo>
                    <a:pt x="159236" y="113298"/>
                  </a:lnTo>
                  <a:lnTo>
                    <a:pt x="159498" y="112971"/>
                  </a:lnTo>
                  <a:lnTo>
                    <a:pt x="160020" y="108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79"/>
            <p:cNvSpPr/>
            <p:nvPr>
              <p:custDataLst>
                <p:tags r:id="rId11"/>
              </p:custDataLst>
            </p:nvPr>
          </p:nvSpPr>
          <p:spPr>
            <a:xfrm>
              <a:off x="2834640" y="2640330"/>
              <a:ext cx="234278" cy="165736"/>
            </a:xfrm>
            <a:custGeom>
              <a:avLst/>
              <a:gdLst/>
              <a:ahLst/>
              <a:cxnLst/>
              <a:rect l="0" t="0" r="0" b="0"/>
              <a:pathLst>
                <a:path w="234278" h="165736">
                  <a:moveTo>
                    <a:pt x="0" y="165735"/>
                  </a:moveTo>
                  <a:lnTo>
                    <a:pt x="0" y="165735"/>
                  </a:lnTo>
                  <a:lnTo>
                    <a:pt x="7955" y="165735"/>
                  </a:lnTo>
                  <a:lnTo>
                    <a:pt x="9113" y="165100"/>
                  </a:lnTo>
                  <a:lnTo>
                    <a:pt x="9885" y="164041"/>
                  </a:lnTo>
                  <a:lnTo>
                    <a:pt x="10400" y="162701"/>
                  </a:lnTo>
                  <a:lnTo>
                    <a:pt x="36385" y="143622"/>
                  </a:lnTo>
                  <a:lnTo>
                    <a:pt x="60809" y="121818"/>
                  </a:lnTo>
                  <a:lnTo>
                    <a:pt x="86207" y="102857"/>
                  </a:lnTo>
                  <a:lnTo>
                    <a:pt x="114363" y="83818"/>
                  </a:lnTo>
                  <a:lnTo>
                    <a:pt x="142883" y="64770"/>
                  </a:lnTo>
                  <a:lnTo>
                    <a:pt x="169664" y="50165"/>
                  </a:lnTo>
                  <a:lnTo>
                    <a:pt x="192264" y="38813"/>
                  </a:lnTo>
                  <a:lnTo>
                    <a:pt x="216991" y="23257"/>
                  </a:lnTo>
                  <a:lnTo>
                    <a:pt x="232841" y="12582"/>
                  </a:lnTo>
                  <a:lnTo>
                    <a:pt x="233660" y="10249"/>
                  </a:lnTo>
                  <a:lnTo>
                    <a:pt x="234277" y="1060"/>
                  </a:lnTo>
                  <a:lnTo>
                    <a:pt x="233654" y="706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80"/>
            <p:cNvSpPr/>
            <p:nvPr>
              <p:custDataLst>
                <p:tags r:id="rId12"/>
              </p:custDataLst>
            </p:nvPr>
          </p:nvSpPr>
          <p:spPr>
            <a:xfrm>
              <a:off x="3151656" y="2731770"/>
              <a:ext cx="248770" cy="91100"/>
            </a:xfrm>
            <a:custGeom>
              <a:avLst/>
              <a:gdLst/>
              <a:ahLst/>
              <a:cxnLst/>
              <a:rect l="0" t="0" r="0" b="0"/>
              <a:pathLst>
                <a:path w="248770" h="91100">
                  <a:moveTo>
                    <a:pt x="43029" y="5715"/>
                  </a:moveTo>
                  <a:lnTo>
                    <a:pt x="43029" y="5715"/>
                  </a:lnTo>
                  <a:lnTo>
                    <a:pt x="43029" y="10635"/>
                  </a:lnTo>
                  <a:lnTo>
                    <a:pt x="39102" y="15836"/>
                  </a:lnTo>
                  <a:lnTo>
                    <a:pt x="37549" y="21809"/>
                  </a:lnTo>
                  <a:lnTo>
                    <a:pt x="37384" y="25583"/>
                  </a:lnTo>
                  <a:lnTo>
                    <a:pt x="35652" y="28938"/>
                  </a:lnTo>
                  <a:lnTo>
                    <a:pt x="9918" y="55961"/>
                  </a:lnTo>
                  <a:lnTo>
                    <a:pt x="7620" y="58262"/>
                  </a:lnTo>
                  <a:lnTo>
                    <a:pt x="5067" y="64206"/>
                  </a:lnTo>
                  <a:lnTo>
                    <a:pt x="3297" y="70446"/>
                  </a:lnTo>
                  <a:lnTo>
                    <a:pt x="394" y="75336"/>
                  </a:lnTo>
                  <a:lnTo>
                    <a:pt x="0" y="77529"/>
                  </a:lnTo>
                  <a:lnTo>
                    <a:pt x="373" y="79626"/>
                  </a:lnTo>
                  <a:lnTo>
                    <a:pt x="2481" y="83649"/>
                  </a:lnTo>
                  <a:lnTo>
                    <a:pt x="5534" y="87554"/>
                  </a:lnTo>
                  <a:lnTo>
                    <a:pt x="9008" y="89713"/>
                  </a:lnTo>
                  <a:lnTo>
                    <a:pt x="16412" y="91099"/>
                  </a:lnTo>
                  <a:lnTo>
                    <a:pt x="28552" y="90738"/>
                  </a:lnTo>
                  <a:lnTo>
                    <a:pt x="38810" y="86857"/>
                  </a:lnTo>
                  <a:lnTo>
                    <a:pt x="67322" y="66537"/>
                  </a:lnTo>
                  <a:lnTo>
                    <a:pt x="72452" y="61746"/>
                  </a:lnTo>
                  <a:lnTo>
                    <a:pt x="75156" y="55806"/>
                  </a:lnTo>
                  <a:lnTo>
                    <a:pt x="82113" y="30401"/>
                  </a:lnTo>
                  <a:lnTo>
                    <a:pt x="82761" y="19027"/>
                  </a:lnTo>
                  <a:lnTo>
                    <a:pt x="81220" y="13113"/>
                  </a:lnTo>
                  <a:lnTo>
                    <a:pt x="79919" y="10647"/>
                  </a:lnTo>
                  <a:lnTo>
                    <a:pt x="78417" y="9003"/>
                  </a:lnTo>
                  <a:lnTo>
                    <a:pt x="67723" y="2076"/>
                  </a:lnTo>
                  <a:lnTo>
                    <a:pt x="63953" y="923"/>
                  </a:lnTo>
                  <a:lnTo>
                    <a:pt x="47631" y="81"/>
                  </a:lnTo>
                  <a:lnTo>
                    <a:pt x="43381" y="1729"/>
                  </a:lnTo>
                  <a:lnTo>
                    <a:pt x="35479" y="7961"/>
                  </a:lnTo>
                  <a:lnTo>
                    <a:pt x="33323" y="11582"/>
                  </a:lnTo>
                  <a:lnTo>
                    <a:pt x="31940" y="19080"/>
                  </a:lnTo>
                  <a:lnTo>
                    <a:pt x="32461" y="20340"/>
                  </a:lnTo>
                  <a:lnTo>
                    <a:pt x="33444" y="21180"/>
                  </a:lnTo>
                  <a:lnTo>
                    <a:pt x="57294" y="31907"/>
                  </a:lnTo>
                  <a:lnTo>
                    <a:pt x="79572" y="33819"/>
                  </a:lnTo>
                  <a:lnTo>
                    <a:pt x="100847" y="34150"/>
                  </a:lnTo>
                  <a:lnTo>
                    <a:pt x="123237" y="34249"/>
                  </a:lnTo>
                  <a:lnTo>
                    <a:pt x="147651" y="32584"/>
                  </a:lnTo>
                  <a:lnTo>
                    <a:pt x="171606" y="29763"/>
                  </a:lnTo>
                  <a:lnTo>
                    <a:pt x="199801" y="25776"/>
                  </a:lnTo>
                  <a:lnTo>
                    <a:pt x="221340" y="18238"/>
                  </a:lnTo>
                  <a:lnTo>
                    <a:pt x="243309" y="4866"/>
                  </a:lnTo>
                  <a:lnTo>
                    <a:pt x="2487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059582"/>
            <a:ext cx="60486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 ohledem na současné využití kapacity v třísměnném provozu šest dní v týdnu zvažuje podnikové vedení následující možnosti: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 smtClean="0"/>
              <a:t>Vyrobit </a:t>
            </a:r>
            <a:r>
              <a:rPr lang="cs-CZ" sz="2100" dirty="0"/>
              <a:t>dodatečných 100 žehliček nad současnou kapacitu prací přesčas o nedělích. Toto řešení však vyvolá přírůstkové variabilní náklady ve výši 50 Kč na každou takto vyrobenou žehličku a nárůst vyhnutelných fixních nákladů o 3 500 Kč.</a:t>
            </a:r>
          </a:p>
          <a:p>
            <a:pPr algn="just" hangingPunct="0"/>
            <a:endParaRPr lang="cs-CZ" sz="2100" dirty="0"/>
          </a:p>
          <a:p>
            <a:pPr algn="just" hangingPunct="0"/>
            <a:endParaRPr lang="cs-CZ" sz="2100" dirty="0"/>
          </a:p>
        </p:txBody>
      </p:sp>
      <p:sp>
        <p:nvSpPr>
          <p:cNvPr id="12" name="SMARTInkShape-81"/>
          <p:cNvSpPr/>
          <p:nvPr>
            <p:custDataLst>
              <p:tags r:id="rId1"/>
            </p:custDataLst>
          </p:nvPr>
        </p:nvSpPr>
        <p:spPr>
          <a:xfrm>
            <a:off x="948690" y="3308988"/>
            <a:ext cx="965836" cy="417193"/>
          </a:xfrm>
          <a:custGeom>
            <a:avLst/>
            <a:gdLst/>
            <a:ahLst/>
            <a:cxnLst/>
            <a:rect l="0" t="0" r="0" b="0"/>
            <a:pathLst>
              <a:path w="965836" h="417193">
                <a:moveTo>
                  <a:pt x="434340" y="45717"/>
                </a:moveTo>
                <a:lnTo>
                  <a:pt x="434340" y="45717"/>
                </a:lnTo>
                <a:lnTo>
                  <a:pt x="410291" y="45717"/>
                </a:lnTo>
                <a:lnTo>
                  <a:pt x="383935" y="40237"/>
                </a:lnTo>
                <a:lnTo>
                  <a:pt x="376155" y="40072"/>
                </a:lnTo>
                <a:lnTo>
                  <a:pt x="371862" y="38339"/>
                </a:lnTo>
                <a:lnTo>
                  <a:pt x="369828" y="36989"/>
                </a:lnTo>
                <a:lnTo>
                  <a:pt x="360898" y="35088"/>
                </a:lnTo>
                <a:lnTo>
                  <a:pt x="351065" y="33810"/>
                </a:lnTo>
                <a:lnTo>
                  <a:pt x="344331" y="30406"/>
                </a:lnTo>
                <a:lnTo>
                  <a:pt x="318454" y="28604"/>
                </a:lnTo>
                <a:lnTo>
                  <a:pt x="290232" y="28573"/>
                </a:lnTo>
                <a:lnTo>
                  <a:pt x="264723" y="28572"/>
                </a:lnTo>
                <a:lnTo>
                  <a:pt x="258836" y="30265"/>
                </a:lnTo>
                <a:lnTo>
                  <a:pt x="253468" y="32500"/>
                </a:lnTo>
                <a:lnTo>
                  <a:pt x="227754" y="39138"/>
                </a:lnTo>
                <a:lnTo>
                  <a:pt x="215357" y="40466"/>
                </a:lnTo>
                <a:lnTo>
                  <a:pt x="204441" y="44492"/>
                </a:lnTo>
                <a:lnTo>
                  <a:pt x="193925" y="47047"/>
                </a:lnTo>
                <a:lnTo>
                  <a:pt x="165372" y="57534"/>
                </a:lnTo>
                <a:lnTo>
                  <a:pt x="157954" y="60494"/>
                </a:lnTo>
                <a:lnTo>
                  <a:pt x="147272" y="62795"/>
                </a:lnTo>
                <a:lnTo>
                  <a:pt x="121683" y="76269"/>
                </a:lnTo>
                <a:lnTo>
                  <a:pt x="94559" y="95248"/>
                </a:lnTo>
                <a:lnTo>
                  <a:pt x="79143" y="104772"/>
                </a:lnTo>
                <a:lnTo>
                  <a:pt x="67023" y="118820"/>
                </a:lnTo>
                <a:lnTo>
                  <a:pt x="38967" y="143962"/>
                </a:lnTo>
                <a:lnTo>
                  <a:pt x="13975" y="169538"/>
                </a:lnTo>
                <a:lnTo>
                  <a:pt x="7056" y="187400"/>
                </a:lnTo>
                <a:lnTo>
                  <a:pt x="5257" y="197960"/>
                </a:lnTo>
                <a:lnTo>
                  <a:pt x="1227" y="205706"/>
                </a:lnTo>
                <a:lnTo>
                  <a:pt x="4" y="232407"/>
                </a:lnTo>
                <a:lnTo>
                  <a:pt x="0" y="253362"/>
                </a:lnTo>
                <a:lnTo>
                  <a:pt x="1693" y="257172"/>
                </a:lnTo>
                <a:lnTo>
                  <a:pt x="9486" y="267227"/>
                </a:lnTo>
                <a:lnTo>
                  <a:pt x="11489" y="272569"/>
                </a:lnTo>
                <a:lnTo>
                  <a:pt x="19309" y="281958"/>
                </a:lnTo>
                <a:lnTo>
                  <a:pt x="22975" y="284063"/>
                </a:lnTo>
                <a:lnTo>
                  <a:pt x="24842" y="284624"/>
                </a:lnTo>
                <a:lnTo>
                  <a:pt x="26086" y="285633"/>
                </a:lnTo>
                <a:lnTo>
                  <a:pt x="31281" y="293603"/>
                </a:lnTo>
                <a:lnTo>
                  <a:pt x="34646" y="295588"/>
                </a:lnTo>
                <a:lnTo>
                  <a:pt x="38258" y="297106"/>
                </a:lnTo>
                <a:lnTo>
                  <a:pt x="51444" y="307021"/>
                </a:lnTo>
                <a:lnTo>
                  <a:pt x="55249" y="308537"/>
                </a:lnTo>
                <a:lnTo>
                  <a:pt x="60961" y="312325"/>
                </a:lnTo>
                <a:lnTo>
                  <a:pt x="85372" y="321342"/>
                </a:lnTo>
                <a:lnTo>
                  <a:pt x="89378" y="323792"/>
                </a:lnTo>
                <a:lnTo>
                  <a:pt x="95838" y="325171"/>
                </a:lnTo>
                <a:lnTo>
                  <a:pt x="104879" y="326215"/>
                </a:lnTo>
                <a:lnTo>
                  <a:pt x="130222" y="335883"/>
                </a:lnTo>
                <a:lnTo>
                  <a:pt x="158428" y="342080"/>
                </a:lnTo>
                <a:lnTo>
                  <a:pt x="169489" y="343370"/>
                </a:lnTo>
                <a:lnTo>
                  <a:pt x="183900" y="347797"/>
                </a:lnTo>
                <a:lnTo>
                  <a:pt x="212307" y="348590"/>
                </a:lnTo>
                <a:lnTo>
                  <a:pt x="240138" y="353973"/>
                </a:lnTo>
                <a:lnTo>
                  <a:pt x="247698" y="354805"/>
                </a:lnTo>
                <a:lnTo>
                  <a:pt x="267222" y="359499"/>
                </a:lnTo>
                <a:lnTo>
                  <a:pt x="292408" y="360010"/>
                </a:lnTo>
                <a:lnTo>
                  <a:pt x="310639" y="360673"/>
                </a:lnTo>
                <a:lnTo>
                  <a:pt x="335499" y="367097"/>
                </a:lnTo>
                <a:lnTo>
                  <a:pt x="340881" y="369528"/>
                </a:lnTo>
                <a:lnTo>
                  <a:pt x="365865" y="373051"/>
                </a:lnTo>
                <a:lnTo>
                  <a:pt x="377221" y="375961"/>
                </a:lnTo>
                <a:lnTo>
                  <a:pt x="388629" y="378517"/>
                </a:lnTo>
                <a:lnTo>
                  <a:pt x="400053" y="381603"/>
                </a:lnTo>
                <a:lnTo>
                  <a:pt x="411481" y="384211"/>
                </a:lnTo>
                <a:lnTo>
                  <a:pt x="422910" y="387311"/>
                </a:lnTo>
                <a:lnTo>
                  <a:pt x="434340" y="389923"/>
                </a:lnTo>
                <a:lnTo>
                  <a:pt x="445770" y="393026"/>
                </a:lnTo>
                <a:lnTo>
                  <a:pt x="457200" y="395638"/>
                </a:lnTo>
                <a:lnTo>
                  <a:pt x="468630" y="398741"/>
                </a:lnTo>
                <a:lnTo>
                  <a:pt x="496013" y="401626"/>
                </a:lnTo>
                <a:lnTo>
                  <a:pt x="521654" y="407092"/>
                </a:lnTo>
                <a:lnTo>
                  <a:pt x="544287" y="410900"/>
                </a:lnTo>
                <a:lnTo>
                  <a:pt x="556099" y="411941"/>
                </a:lnTo>
                <a:lnTo>
                  <a:pt x="579741" y="416647"/>
                </a:lnTo>
                <a:lnTo>
                  <a:pt x="607164" y="417144"/>
                </a:lnTo>
                <a:lnTo>
                  <a:pt x="634436" y="417188"/>
                </a:lnTo>
                <a:lnTo>
                  <a:pt x="662897" y="417192"/>
                </a:lnTo>
                <a:lnTo>
                  <a:pt x="691462" y="417192"/>
                </a:lnTo>
                <a:lnTo>
                  <a:pt x="719975" y="417192"/>
                </a:lnTo>
                <a:lnTo>
                  <a:pt x="727659" y="416557"/>
                </a:lnTo>
                <a:lnTo>
                  <a:pt x="754493" y="412007"/>
                </a:lnTo>
                <a:lnTo>
                  <a:pt x="767184" y="410999"/>
                </a:lnTo>
                <a:lnTo>
                  <a:pt x="794456" y="405670"/>
                </a:lnTo>
                <a:lnTo>
                  <a:pt x="822917" y="396062"/>
                </a:lnTo>
                <a:lnTo>
                  <a:pt x="851421" y="382892"/>
                </a:lnTo>
                <a:lnTo>
                  <a:pt x="859104" y="379723"/>
                </a:lnTo>
                <a:lnTo>
                  <a:pt x="878198" y="374487"/>
                </a:lnTo>
                <a:lnTo>
                  <a:pt x="884129" y="369425"/>
                </a:lnTo>
                <a:lnTo>
                  <a:pt x="889516" y="363577"/>
                </a:lnTo>
                <a:lnTo>
                  <a:pt x="915246" y="346771"/>
                </a:lnTo>
                <a:lnTo>
                  <a:pt x="941389" y="326946"/>
                </a:lnTo>
                <a:lnTo>
                  <a:pt x="957518" y="310559"/>
                </a:lnTo>
                <a:lnTo>
                  <a:pt x="959777" y="304027"/>
                </a:lnTo>
                <a:lnTo>
                  <a:pt x="960018" y="300194"/>
                </a:lnTo>
                <a:lnTo>
                  <a:pt x="961768" y="296825"/>
                </a:lnTo>
                <a:lnTo>
                  <a:pt x="964028" y="293210"/>
                </a:lnTo>
                <a:lnTo>
                  <a:pt x="965300" y="286970"/>
                </a:lnTo>
                <a:lnTo>
                  <a:pt x="965831" y="259123"/>
                </a:lnTo>
                <a:lnTo>
                  <a:pt x="965835" y="238123"/>
                </a:lnTo>
                <a:lnTo>
                  <a:pt x="959642" y="213514"/>
                </a:lnTo>
                <a:lnTo>
                  <a:pt x="954313" y="205868"/>
                </a:lnTo>
                <a:lnTo>
                  <a:pt x="951613" y="203043"/>
                </a:lnTo>
                <a:lnTo>
                  <a:pt x="949989" y="197978"/>
                </a:lnTo>
                <a:lnTo>
                  <a:pt x="948632" y="192129"/>
                </a:lnTo>
                <a:lnTo>
                  <a:pt x="942587" y="183199"/>
                </a:lnTo>
                <a:lnTo>
                  <a:pt x="939628" y="179210"/>
                </a:lnTo>
                <a:lnTo>
                  <a:pt x="938312" y="175321"/>
                </a:lnTo>
                <a:lnTo>
                  <a:pt x="934341" y="171475"/>
                </a:lnTo>
                <a:lnTo>
                  <a:pt x="914473" y="155996"/>
                </a:lnTo>
                <a:lnTo>
                  <a:pt x="912543" y="155432"/>
                </a:lnTo>
                <a:lnTo>
                  <a:pt x="908707" y="151417"/>
                </a:lnTo>
                <a:lnTo>
                  <a:pt x="904885" y="146670"/>
                </a:lnTo>
                <a:lnTo>
                  <a:pt x="878441" y="129482"/>
                </a:lnTo>
                <a:lnTo>
                  <a:pt x="851395" y="114295"/>
                </a:lnTo>
                <a:lnTo>
                  <a:pt x="844488" y="109851"/>
                </a:lnTo>
                <a:lnTo>
                  <a:pt x="836394" y="101479"/>
                </a:lnTo>
                <a:lnTo>
                  <a:pt x="822603" y="94620"/>
                </a:lnTo>
                <a:lnTo>
                  <a:pt x="809731" y="86665"/>
                </a:lnTo>
                <a:lnTo>
                  <a:pt x="795545" y="81980"/>
                </a:lnTo>
                <a:lnTo>
                  <a:pt x="779374" y="77363"/>
                </a:lnTo>
                <a:lnTo>
                  <a:pt x="753271" y="66607"/>
                </a:lnTo>
                <a:lnTo>
                  <a:pt x="727947" y="55236"/>
                </a:lnTo>
                <a:lnTo>
                  <a:pt x="701054" y="41907"/>
                </a:lnTo>
                <a:lnTo>
                  <a:pt x="681474" y="31112"/>
                </a:lnTo>
                <a:lnTo>
                  <a:pt x="665472" y="27380"/>
                </a:lnTo>
                <a:lnTo>
                  <a:pt x="649186" y="19525"/>
                </a:lnTo>
                <a:lnTo>
                  <a:pt x="622911" y="11065"/>
                </a:lnTo>
                <a:lnTo>
                  <a:pt x="615304" y="8091"/>
                </a:lnTo>
                <a:lnTo>
                  <a:pt x="588644" y="4158"/>
                </a:lnTo>
                <a:lnTo>
                  <a:pt x="575521" y="1230"/>
                </a:lnTo>
                <a:lnTo>
                  <a:pt x="551710" y="159"/>
                </a:lnTo>
                <a:lnTo>
                  <a:pt x="523629" y="18"/>
                </a:lnTo>
                <a:lnTo>
                  <a:pt x="496922" y="0"/>
                </a:lnTo>
                <a:lnTo>
                  <a:pt x="472520" y="632"/>
                </a:lnTo>
                <a:lnTo>
                  <a:pt x="445530" y="4917"/>
                </a:lnTo>
                <a:lnTo>
                  <a:pt x="417163" y="7301"/>
                </a:lnTo>
                <a:lnTo>
                  <a:pt x="388616" y="11519"/>
                </a:lnTo>
                <a:lnTo>
                  <a:pt x="360044" y="19310"/>
                </a:lnTo>
                <a:lnTo>
                  <a:pt x="331470" y="24083"/>
                </a:lnTo>
                <a:lnTo>
                  <a:pt x="308610" y="30719"/>
                </a:lnTo>
                <a:lnTo>
                  <a:pt x="285397" y="36264"/>
                </a:lnTo>
                <a:lnTo>
                  <a:pt x="261445" y="44962"/>
                </a:lnTo>
                <a:lnTo>
                  <a:pt x="233136" y="61937"/>
                </a:lnTo>
                <a:lnTo>
                  <a:pt x="209066" y="76804"/>
                </a:lnTo>
                <a:lnTo>
                  <a:pt x="194310" y="857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MARTInkShape-82"/>
          <p:cNvSpPr/>
          <p:nvPr>
            <p:custDataLst>
              <p:tags r:id="rId2"/>
            </p:custDataLst>
          </p:nvPr>
        </p:nvSpPr>
        <p:spPr>
          <a:xfrm>
            <a:off x="3280483" y="2697550"/>
            <a:ext cx="594288" cy="22791"/>
          </a:xfrm>
          <a:custGeom>
            <a:avLst/>
            <a:gdLst/>
            <a:ahLst/>
            <a:cxnLst/>
            <a:rect l="0" t="0" r="0" b="0"/>
            <a:pathLst>
              <a:path w="594288" h="22791">
                <a:moveTo>
                  <a:pt x="594287" y="5645"/>
                </a:moveTo>
                <a:lnTo>
                  <a:pt x="594287" y="5645"/>
                </a:lnTo>
                <a:lnTo>
                  <a:pt x="566288" y="6280"/>
                </a:lnTo>
                <a:lnTo>
                  <a:pt x="540624" y="8938"/>
                </a:lnTo>
                <a:lnTo>
                  <a:pt x="517286" y="7538"/>
                </a:lnTo>
                <a:lnTo>
                  <a:pt x="490318" y="8724"/>
                </a:lnTo>
                <a:lnTo>
                  <a:pt x="463754" y="6253"/>
                </a:lnTo>
                <a:lnTo>
                  <a:pt x="442933" y="5825"/>
                </a:lnTo>
                <a:lnTo>
                  <a:pt x="417644" y="5698"/>
                </a:lnTo>
                <a:lnTo>
                  <a:pt x="390042" y="5661"/>
                </a:lnTo>
                <a:lnTo>
                  <a:pt x="361756" y="5650"/>
                </a:lnTo>
                <a:lnTo>
                  <a:pt x="333266" y="5646"/>
                </a:lnTo>
                <a:lnTo>
                  <a:pt x="304716" y="5645"/>
                </a:lnTo>
                <a:lnTo>
                  <a:pt x="276149" y="5645"/>
                </a:lnTo>
                <a:lnTo>
                  <a:pt x="255407" y="3952"/>
                </a:lnTo>
                <a:lnTo>
                  <a:pt x="233489" y="1717"/>
                </a:lnTo>
                <a:lnTo>
                  <a:pt x="211047" y="724"/>
                </a:lnTo>
                <a:lnTo>
                  <a:pt x="190066" y="283"/>
                </a:lnTo>
                <a:lnTo>
                  <a:pt x="169523" y="87"/>
                </a:lnTo>
                <a:lnTo>
                  <a:pt x="147693" y="0"/>
                </a:lnTo>
                <a:lnTo>
                  <a:pt x="126984" y="1654"/>
                </a:lnTo>
                <a:lnTo>
                  <a:pt x="99168" y="4462"/>
                </a:lnTo>
                <a:lnTo>
                  <a:pt x="74840" y="5295"/>
                </a:lnTo>
                <a:lnTo>
                  <a:pt x="46898" y="5576"/>
                </a:lnTo>
                <a:lnTo>
                  <a:pt x="19421" y="5639"/>
                </a:lnTo>
                <a:lnTo>
                  <a:pt x="13248" y="7336"/>
                </a:lnTo>
                <a:lnTo>
                  <a:pt x="6087" y="11124"/>
                </a:lnTo>
                <a:lnTo>
                  <a:pt x="0" y="11358"/>
                </a:lnTo>
                <a:lnTo>
                  <a:pt x="5636" y="11360"/>
                </a:lnTo>
                <a:lnTo>
                  <a:pt x="5640" y="14394"/>
                </a:lnTo>
                <a:lnTo>
                  <a:pt x="6276" y="15288"/>
                </a:lnTo>
                <a:lnTo>
                  <a:pt x="7335" y="15884"/>
                </a:lnTo>
                <a:lnTo>
                  <a:pt x="10562" y="16840"/>
                </a:lnTo>
                <a:lnTo>
                  <a:pt x="11004" y="18664"/>
                </a:lnTo>
                <a:lnTo>
                  <a:pt x="11357" y="227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SMARTInkShape-83"/>
          <p:cNvSpPr/>
          <p:nvPr>
            <p:custDataLst>
              <p:tags r:id="rId3"/>
            </p:custDataLst>
          </p:nvPr>
        </p:nvSpPr>
        <p:spPr>
          <a:xfrm>
            <a:off x="4777740" y="3983593"/>
            <a:ext cx="1325881" cy="222648"/>
          </a:xfrm>
          <a:custGeom>
            <a:avLst/>
            <a:gdLst/>
            <a:ahLst/>
            <a:cxnLst/>
            <a:rect l="0" t="0" r="0" b="0"/>
            <a:pathLst>
              <a:path w="1325881" h="222648">
                <a:moveTo>
                  <a:pt x="1325880" y="45482"/>
                </a:moveTo>
                <a:lnTo>
                  <a:pt x="1325880" y="45482"/>
                </a:lnTo>
                <a:lnTo>
                  <a:pt x="1316120" y="36991"/>
                </a:lnTo>
                <a:lnTo>
                  <a:pt x="1290082" y="25253"/>
                </a:lnTo>
                <a:lnTo>
                  <a:pt x="1276217" y="21448"/>
                </a:lnTo>
                <a:lnTo>
                  <a:pt x="1270787" y="18925"/>
                </a:lnTo>
                <a:lnTo>
                  <a:pt x="1245768" y="17025"/>
                </a:lnTo>
                <a:lnTo>
                  <a:pt x="1238204" y="16324"/>
                </a:lnTo>
                <a:lnTo>
                  <a:pt x="1215386" y="11726"/>
                </a:lnTo>
                <a:lnTo>
                  <a:pt x="1203959" y="10715"/>
                </a:lnTo>
                <a:lnTo>
                  <a:pt x="1181876" y="6292"/>
                </a:lnTo>
                <a:lnTo>
                  <a:pt x="1156570" y="5548"/>
                </a:lnTo>
                <a:lnTo>
                  <a:pt x="1128575" y="10404"/>
                </a:lnTo>
                <a:lnTo>
                  <a:pt x="1102600" y="11088"/>
                </a:lnTo>
                <a:lnTo>
                  <a:pt x="1078296" y="11178"/>
                </a:lnTo>
                <a:lnTo>
                  <a:pt x="1051317" y="11190"/>
                </a:lnTo>
                <a:lnTo>
                  <a:pt x="1022952" y="11192"/>
                </a:lnTo>
                <a:lnTo>
                  <a:pt x="1005831" y="9499"/>
                </a:lnTo>
                <a:lnTo>
                  <a:pt x="977264" y="6007"/>
                </a:lnTo>
                <a:lnTo>
                  <a:pt x="948690" y="5546"/>
                </a:lnTo>
                <a:lnTo>
                  <a:pt x="920115" y="963"/>
                </a:lnTo>
                <a:lnTo>
                  <a:pt x="894222" y="0"/>
                </a:lnTo>
                <a:lnTo>
                  <a:pt x="868575" y="3736"/>
                </a:lnTo>
                <a:lnTo>
                  <a:pt x="841402" y="5133"/>
                </a:lnTo>
                <a:lnTo>
                  <a:pt x="814467" y="8443"/>
                </a:lnTo>
                <a:lnTo>
                  <a:pt x="788615" y="11284"/>
                </a:lnTo>
                <a:lnTo>
                  <a:pt x="767134" y="14959"/>
                </a:lnTo>
                <a:lnTo>
                  <a:pt x="738814" y="16522"/>
                </a:lnTo>
                <a:lnTo>
                  <a:pt x="711653" y="16831"/>
                </a:lnTo>
                <a:lnTo>
                  <a:pt x="689368" y="16885"/>
                </a:lnTo>
                <a:lnTo>
                  <a:pt x="663010" y="16902"/>
                </a:lnTo>
                <a:lnTo>
                  <a:pt x="641442" y="17541"/>
                </a:lnTo>
                <a:lnTo>
                  <a:pt x="618964" y="20834"/>
                </a:lnTo>
                <a:lnTo>
                  <a:pt x="596217" y="22727"/>
                </a:lnTo>
                <a:lnTo>
                  <a:pt x="573391" y="27028"/>
                </a:lnTo>
                <a:lnTo>
                  <a:pt x="550541" y="31688"/>
                </a:lnTo>
                <a:lnTo>
                  <a:pt x="527684" y="33987"/>
                </a:lnTo>
                <a:lnTo>
                  <a:pt x="504825" y="37772"/>
                </a:lnTo>
                <a:lnTo>
                  <a:pt x="481965" y="39811"/>
                </a:lnTo>
                <a:lnTo>
                  <a:pt x="459105" y="43519"/>
                </a:lnTo>
                <a:lnTo>
                  <a:pt x="436245" y="45535"/>
                </a:lnTo>
                <a:lnTo>
                  <a:pt x="414020" y="49237"/>
                </a:lnTo>
                <a:lnTo>
                  <a:pt x="387428" y="52503"/>
                </a:lnTo>
                <a:lnTo>
                  <a:pt x="360938" y="56041"/>
                </a:lnTo>
                <a:lnTo>
                  <a:pt x="333434" y="61303"/>
                </a:lnTo>
                <a:lnTo>
                  <a:pt x="308998" y="68457"/>
                </a:lnTo>
                <a:lnTo>
                  <a:pt x="285827" y="75984"/>
                </a:lnTo>
                <a:lnTo>
                  <a:pt x="262905" y="83586"/>
                </a:lnTo>
                <a:lnTo>
                  <a:pt x="240034" y="92896"/>
                </a:lnTo>
                <a:lnTo>
                  <a:pt x="214137" y="103743"/>
                </a:lnTo>
                <a:lnTo>
                  <a:pt x="189125" y="115928"/>
                </a:lnTo>
                <a:lnTo>
                  <a:pt x="165840" y="126801"/>
                </a:lnTo>
                <a:lnTo>
                  <a:pt x="142896" y="140991"/>
                </a:lnTo>
                <a:lnTo>
                  <a:pt x="120019" y="152095"/>
                </a:lnTo>
                <a:lnTo>
                  <a:pt x="95463" y="165860"/>
                </a:lnTo>
                <a:lnTo>
                  <a:pt x="69375" y="180809"/>
                </a:lnTo>
                <a:lnTo>
                  <a:pt x="45242" y="195991"/>
                </a:lnTo>
                <a:lnTo>
                  <a:pt x="18041" y="210983"/>
                </a:lnTo>
                <a:lnTo>
                  <a:pt x="0" y="22264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419622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hangingPunct="0">
              <a:buFont typeface="+mj-lt"/>
              <a:buAutoNum type="alphaLcParenR" startAt="2"/>
            </a:pPr>
            <a:r>
              <a:rPr lang="cs-CZ" sz="2100" dirty="0" smtClean="0"/>
              <a:t>Rozšířit </a:t>
            </a:r>
            <a:r>
              <a:rPr lang="cs-CZ" sz="2100" dirty="0"/>
              <a:t>výrobu a organizovat ji s výjimkou přerušení nutných pro nezbytné opravy a údržbu formou nepřetržitého provozu. </a:t>
            </a:r>
            <a:r>
              <a:rPr lang="cs-CZ" sz="2100" dirty="0" smtClean="0"/>
              <a:t>Toto </a:t>
            </a:r>
            <a:r>
              <a:rPr lang="cs-CZ" sz="2100" dirty="0"/>
              <a:t>řešení vyvolá nárůst variabilní režie na opravy a údržbu ve výši 0,25 Kč na každou vyrobenou žehličku a nárůst vyhnutelných fixních nákladů o 8 000 Kč.</a:t>
            </a:r>
          </a:p>
        </p:txBody>
      </p:sp>
      <p:sp>
        <p:nvSpPr>
          <p:cNvPr id="5" name="SMARTInkShape-84"/>
          <p:cNvSpPr/>
          <p:nvPr>
            <p:custDataLst>
              <p:tags r:id="rId1"/>
            </p:custDataLst>
          </p:nvPr>
        </p:nvSpPr>
        <p:spPr>
          <a:xfrm>
            <a:off x="982980" y="3023235"/>
            <a:ext cx="1468756" cy="114280"/>
          </a:xfrm>
          <a:custGeom>
            <a:avLst/>
            <a:gdLst/>
            <a:ahLst/>
            <a:cxnLst/>
            <a:rect l="0" t="0" r="0" b="0"/>
            <a:pathLst>
              <a:path w="1468756" h="114280">
                <a:moveTo>
                  <a:pt x="0" y="5715"/>
                </a:moveTo>
                <a:lnTo>
                  <a:pt x="0" y="5715"/>
                </a:lnTo>
                <a:lnTo>
                  <a:pt x="27822" y="5715"/>
                </a:lnTo>
                <a:lnTo>
                  <a:pt x="35408" y="5715"/>
                </a:lnTo>
                <a:lnTo>
                  <a:pt x="39655" y="4022"/>
                </a:lnTo>
                <a:lnTo>
                  <a:pt x="41677" y="2681"/>
                </a:lnTo>
                <a:lnTo>
                  <a:pt x="50590" y="794"/>
                </a:lnTo>
                <a:lnTo>
                  <a:pt x="76262" y="46"/>
                </a:lnTo>
                <a:lnTo>
                  <a:pt x="104567" y="3"/>
                </a:lnTo>
                <a:lnTo>
                  <a:pt x="131092" y="0"/>
                </a:lnTo>
                <a:lnTo>
                  <a:pt x="155011" y="635"/>
                </a:lnTo>
                <a:lnTo>
                  <a:pt x="179939" y="4920"/>
                </a:lnTo>
                <a:lnTo>
                  <a:pt x="204412" y="5610"/>
                </a:lnTo>
                <a:lnTo>
                  <a:pt x="218470" y="7377"/>
                </a:lnTo>
                <a:lnTo>
                  <a:pt x="245916" y="10896"/>
                </a:lnTo>
                <a:lnTo>
                  <a:pt x="274342" y="11360"/>
                </a:lnTo>
                <a:lnTo>
                  <a:pt x="298375" y="13114"/>
                </a:lnTo>
                <a:lnTo>
                  <a:pt x="325912" y="16614"/>
                </a:lnTo>
                <a:lnTo>
                  <a:pt x="354351" y="17075"/>
                </a:lnTo>
                <a:lnTo>
                  <a:pt x="381122" y="17766"/>
                </a:lnTo>
                <a:lnTo>
                  <a:pt x="405413" y="21666"/>
                </a:lnTo>
                <a:lnTo>
                  <a:pt x="428556" y="22624"/>
                </a:lnTo>
                <a:lnTo>
                  <a:pt x="451471" y="22813"/>
                </a:lnTo>
                <a:lnTo>
                  <a:pt x="474342" y="22851"/>
                </a:lnTo>
                <a:lnTo>
                  <a:pt x="491489" y="24550"/>
                </a:lnTo>
                <a:lnTo>
                  <a:pt x="517384" y="27780"/>
                </a:lnTo>
                <a:lnTo>
                  <a:pt x="542395" y="28418"/>
                </a:lnTo>
                <a:lnTo>
                  <a:pt x="567374" y="28544"/>
                </a:lnTo>
                <a:lnTo>
                  <a:pt x="585729" y="30259"/>
                </a:lnTo>
                <a:lnTo>
                  <a:pt x="609377" y="33494"/>
                </a:lnTo>
                <a:lnTo>
                  <a:pt x="634580" y="34133"/>
                </a:lnTo>
                <a:lnTo>
                  <a:pt x="661665" y="35952"/>
                </a:lnTo>
                <a:lnTo>
                  <a:pt x="688582" y="39204"/>
                </a:lnTo>
                <a:lnTo>
                  <a:pt x="713796" y="39847"/>
                </a:lnTo>
                <a:lnTo>
                  <a:pt x="738814" y="41667"/>
                </a:lnTo>
                <a:lnTo>
                  <a:pt x="764993" y="44919"/>
                </a:lnTo>
                <a:lnTo>
                  <a:pt x="788509" y="45562"/>
                </a:lnTo>
                <a:lnTo>
                  <a:pt x="813191" y="45689"/>
                </a:lnTo>
                <a:lnTo>
                  <a:pt x="839305" y="48748"/>
                </a:lnTo>
                <a:lnTo>
                  <a:pt x="866734" y="50904"/>
                </a:lnTo>
                <a:lnTo>
                  <a:pt x="892849" y="51330"/>
                </a:lnTo>
                <a:lnTo>
                  <a:pt x="919245" y="54448"/>
                </a:lnTo>
                <a:lnTo>
                  <a:pt x="947366" y="56616"/>
                </a:lnTo>
                <a:lnTo>
                  <a:pt x="975686" y="58738"/>
                </a:lnTo>
                <a:lnTo>
                  <a:pt x="1002847" y="62050"/>
                </a:lnTo>
                <a:lnTo>
                  <a:pt x="1025132" y="62623"/>
                </a:lnTo>
                <a:lnTo>
                  <a:pt x="1047822" y="65827"/>
                </a:lnTo>
                <a:lnTo>
                  <a:pt x="1074317" y="68671"/>
                </a:lnTo>
                <a:lnTo>
                  <a:pt x="1101657" y="72996"/>
                </a:lnTo>
                <a:lnTo>
                  <a:pt x="1125591" y="74038"/>
                </a:lnTo>
                <a:lnTo>
                  <a:pt x="1152590" y="78172"/>
                </a:lnTo>
                <a:lnTo>
                  <a:pt x="1178620" y="81340"/>
                </a:lnTo>
                <a:lnTo>
                  <a:pt x="1204999" y="84859"/>
                </a:lnTo>
                <a:lnTo>
                  <a:pt x="1232482" y="89481"/>
                </a:lnTo>
                <a:lnTo>
                  <a:pt x="1256913" y="92747"/>
                </a:lnTo>
                <a:lnTo>
                  <a:pt x="1283118" y="96284"/>
                </a:lnTo>
                <a:lnTo>
                  <a:pt x="1308190" y="100910"/>
                </a:lnTo>
                <a:lnTo>
                  <a:pt x="1331487" y="104176"/>
                </a:lnTo>
                <a:lnTo>
                  <a:pt x="1354434" y="107714"/>
                </a:lnTo>
                <a:lnTo>
                  <a:pt x="1381334" y="108470"/>
                </a:lnTo>
                <a:lnTo>
                  <a:pt x="1389896" y="109169"/>
                </a:lnTo>
                <a:lnTo>
                  <a:pt x="1417276" y="113944"/>
                </a:lnTo>
                <a:lnTo>
                  <a:pt x="1439067" y="114279"/>
                </a:lnTo>
                <a:lnTo>
                  <a:pt x="1444554" y="112597"/>
                </a:lnTo>
                <a:lnTo>
                  <a:pt x="1449109" y="110368"/>
                </a:lnTo>
                <a:lnTo>
                  <a:pt x="1461888" y="108655"/>
                </a:lnTo>
                <a:lnTo>
                  <a:pt x="1468755" y="10858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MARTInkShape-85"/>
          <p:cNvSpPr/>
          <p:nvPr>
            <p:custDataLst>
              <p:tags r:id="rId2"/>
            </p:custDataLst>
          </p:nvPr>
        </p:nvSpPr>
        <p:spPr>
          <a:xfrm>
            <a:off x="4269105" y="3337560"/>
            <a:ext cx="1120141" cy="80011"/>
          </a:xfrm>
          <a:custGeom>
            <a:avLst/>
            <a:gdLst/>
            <a:ahLst/>
            <a:cxnLst/>
            <a:rect l="0" t="0" r="0" b="0"/>
            <a:pathLst>
              <a:path w="1120141" h="80011">
                <a:moveTo>
                  <a:pt x="1120140" y="57150"/>
                </a:moveTo>
                <a:lnTo>
                  <a:pt x="1120140" y="57150"/>
                </a:lnTo>
                <a:lnTo>
                  <a:pt x="1095273" y="55457"/>
                </a:lnTo>
                <a:lnTo>
                  <a:pt x="1069438" y="49195"/>
                </a:lnTo>
                <a:lnTo>
                  <a:pt x="1045709" y="43716"/>
                </a:lnTo>
                <a:lnTo>
                  <a:pt x="1024638" y="38070"/>
                </a:lnTo>
                <a:lnTo>
                  <a:pt x="997228" y="35410"/>
                </a:lnTo>
                <a:lnTo>
                  <a:pt x="974078" y="31588"/>
                </a:lnTo>
                <a:lnTo>
                  <a:pt x="948554" y="28535"/>
                </a:lnTo>
                <a:lnTo>
                  <a:pt x="921405" y="24169"/>
                </a:lnTo>
                <a:lnTo>
                  <a:pt x="899966" y="21554"/>
                </a:lnTo>
                <a:lnTo>
                  <a:pt x="876891" y="18451"/>
                </a:lnTo>
                <a:lnTo>
                  <a:pt x="854603" y="15838"/>
                </a:lnTo>
                <a:lnTo>
                  <a:pt x="829585" y="12736"/>
                </a:lnTo>
                <a:lnTo>
                  <a:pt x="804391" y="10124"/>
                </a:lnTo>
                <a:lnTo>
                  <a:pt x="776818" y="7021"/>
                </a:lnTo>
                <a:lnTo>
                  <a:pt x="748541" y="4409"/>
                </a:lnTo>
                <a:lnTo>
                  <a:pt x="720052" y="1306"/>
                </a:lnTo>
                <a:lnTo>
                  <a:pt x="700388" y="580"/>
                </a:lnTo>
                <a:lnTo>
                  <a:pt x="678950" y="258"/>
                </a:lnTo>
                <a:lnTo>
                  <a:pt x="658413" y="115"/>
                </a:lnTo>
                <a:lnTo>
                  <a:pt x="638703" y="51"/>
                </a:lnTo>
                <a:lnTo>
                  <a:pt x="619360" y="23"/>
                </a:lnTo>
                <a:lnTo>
                  <a:pt x="600179" y="10"/>
                </a:lnTo>
                <a:lnTo>
                  <a:pt x="581071" y="4"/>
                </a:lnTo>
                <a:lnTo>
                  <a:pt x="561996" y="2"/>
                </a:lnTo>
                <a:lnTo>
                  <a:pt x="541241" y="1"/>
                </a:lnTo>
                <a:lnTo>
                  <a:pt x="519316" y="0"/>
                </a:lnTo>
                <a:lnTo>
                  <a:pt x="496872" y="0"/>
                </a:lnTo>
                <a:lnTo>
                  <a:pt x="475890" y="0"/>
                </a:lnTo>
                <a:lnTo>
                  <a:pt x="455982" y="0"/>
                </a:lnTo>
                <a:lnTo>
                  <a:pt x="436550" y="0"/>
                </a:lnTo>
                <a:lnTo>
                  <a:pt x="415637" y="0"/>
                </a:lnTo>
                <a:lnTo>
                  <a:pt x="394277" y="635"/>
                </a:lnTo>
                <a:lnTo>
                  <a:pt x="374201" y="3034"/>
                </a:lnTo>
                <a:lnTo>
                  <a:pt x="353002" y="4523"/>
                </a:lnTo>
                <a:lnTo>
                  <a:pt x="332150" y="5820"/>
                </a:lnTo>
                <a:lnTo>
                  <a:pt x="305496" y="10121"/>
                </a:lnTo>
                <a:lnTo>
                  <a:pt x="278407" y="14781"/>
                </a:lnTo>
                <a:lnTo>
                  <a:pt x="253376" y="17080"/>
                </a:lnTo>
                <a:lnTo>
                  <a:pt x="226769" y="21500"/>
                </a:lnTo>
                <a:lnTo>
                  <a:pt x="202516" y="26832"/>
                </a:lnTo>
                <a:lnTo>
                  <a:pt x="178609" y="32433"/>
                </a:lnTo>
                <a:lnTo>
                  <a:pt x="152334" y="38114"/>
                </a:lnTo>
                <a:lnTo>
                  <a:pt x="127545" y="44454"/>
                </a:lnTo>
                <a:lnTo>
                  <a:pt x="99739" y="53459"/>
                </a:lnTo>
                <a:lnTo>
                  <a:pt x="78619" y="58261"/>
                </a:lnTo>
                <a:lnTo>
                  <a:pt x="58225" y="62512"/>
                </a:lnTo>
                <a:lnTo>
                  <a:pt x="34432" y="67381"/>
                </a:lnTo>
                <a:lnTo>
                  <a:pt x="0" y="800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9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509921"/>
            <a:ext cx="60486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2100" dirty="0" smtClean="0"/>
              <a:t>Ke </a:t>
            </a:r>
            <a:r>
              <a:rPr lang="cs-CZ" sz="2100" dirty="0"/>
              <a:t>kterému z řešení by se vedení společnosti mělo přiklonit?</a:t>
            </a:r>
          </a:p>
          <a:p>
            <a:pPr algn="just" hangingPunct="0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12830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b="1" i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67061"/>
              </p:ext>
            </p:extLst>
          </p:nvPr>
        </p:nvGraphicFramePr>
        <p:xfrm>
          <a:off x="188640" y="1059582"/>
          <a:ext cx="6480722" cy="356506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59764"/>
                <a:gridCol w="2808788"/>
                <a:gridCol w="1512170"/>
              </a:tblGrid>
              <a:tr h="47384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Nákladová náročnost obou alternativ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en-US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 </a:t>
                      </a:r>
                      <a:endParaRPr lang="en-US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88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Alternativa za a) – práce přesčas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88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Alternativa za b) – organizace nepřetržitého provozu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3" name="SMARTInkShape-86"/>
          <p:cNvSpPr/>
          <p:nvPr>
            <p:custDataLst>
              <p:tags r:id="rId1"/>
            </p:custDataLst>
          </p:nvPr>
        </p:nvSpPr>
        <p:spPr>
          <a:xfrm>
            <a:off x="2892025" y="2926080"/>
            <a:ext cx="11196" cy="5716"/>
          </a:xfrm>
          <a:custGeom>
            <a:avLst/>
            <a:gdLst/>
            <a:ahLst/>
            <a:cxnLst/>
            <a:rect l="0" t="0" r="0" b="0"/>
            <a:pathLst>
              <a:path w="11196" h="5716">
                <a:moveTo>
                  <a:pt x="5480" y="0"/>
                </a:moveTo>
                <a:lnTo>
                  <a:pt x="5480" y="0"/>
                </a:lnTo>
                <a:lnTo>
                  <a:pt x="5480" y="5694"/>
                </a:lnTo>
                <a:lnTo>
                  <a:pt x="0" y="5714"/>
                </a:lnTo>
                <a:lnTo>
                  <a:pt x="11195" y="5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3" name="SMARTInkShape-Group41"/>
          <p:cNvGrpSpPr/>
          <p:nvPr/>
        </p:nvGrpSpPr>
        <p:grpSpPr>
          <a:xfrm>
            <a:off x="5309235" y="2407195"/>
            <a:ext cx="1148716" cy="496026"/>
            <a:chOff x="5309235" y="2407195"/>
            <a:chExt cx="1148716" cy="496026"/>
          </a:xfrm>
        </p:grpSpPr>
        <p:sp>
          <p:nvSpPr>
            <p:cNvPr id="44" name="SMARTInkShape-87"/>
            <p:cNvSpPr/>
            <p:nvPr>
              <p:custDataLst>
                <p:tags r:id="rId65"/>
              </p:custDataLst>
            </p:nvPr>
          </p:nvSpPr>
          <p:spPr>
            <a:xfrm>
              <a:off x="5309235" y="2823210"/>
              <a:ext cx="1085851" cy="80011"/>
            </a:xfrm>
            <a:custGeom>
              <a:avLst/>
              <a:gdLst/>
              <a:ahLst/>
              <a:cxnLst/>
              <a:rect l="0" t="0" r="0" b="0"/>
              <a:pathLst>
                <a:path w="1085851" h="80011">
                  <a:moveTo>
                    <a:pt x="1085850" y="0"/>
                  </a:moveTo>
                  <a:lnTo>
                    <a:pt x="1085850" y="0"/>
                  </a:lnTo>
                  <a:lnTo>
                    <a:pt x="1085850" y="3034"/>
                  </a:lnTo>
                  <a:lnTo>
                    <a:pt x="1085215" y="3927"/>
                  </a:lnTo>
                  <a:lnTo>
                    <a:pt x="1084156" y="4524"/>
                  </a:lnTo>
                  <a:lnTo>
                    <a:pt x="1077939" y="5362"/>
                  </a:lnTo>
                  <a:lnTo>
                    <a:pt x="1052306" y="10231"/>
                  </a:lnTo>
                  <a:lnTo>
                    <a:pt x="1025461" y="15591"/>
                  </a:lnTo>
                  <a:lnTo>
                    <a:pt x="999165" y="16684"/>
                  </a:lnTo>
                  <a:lnTo>
                    <a:pt x="971265" y="15315"/>
                  </a:lnTo>
                  <a:lnTo>
                    <a:pt x="951739" y="13157"/>
                  </a:lnTo>
                  <a:lnTo>
                    <a:pt x="930360" y="12198"/>
                  </a:lnTo>
                  <a:lnTo>
                    <a:pt x="908158" y="10078"/>
                  </a:lnTo>
                  <a:lnTo>
                    <a:pt x="885591" y="7654"/>
                  </a:lnTo>
                  <a:lnTo>
                    <a:pt x="862861" y="6577"/>
                  </a:lnTo>
                  <a:lnTo>
                    <a:pt x="840058" y="6098"/>
                  </a:lnTo>
                  <a:lnTo>
                    <a:pt x="816590" y="5885"/>
                  </a:lnTo>
                  <a:lnTo>
                    <a:pt x="791342" y="5791"/>
                  </a:lnTo>
                  <a:lnTo>
                    <a:pt x="765304" y="7442"/>
                  </a:lnTo>
                  <a:lnTo>
                    <a:pt x="738915" y="9657"/>
                  </a:lnTo>
                  <a:lnTo>
                    <a:pt x="712370" y="10642"/>
                  </a:lnTo>
                  <a:lnTo>
                    <a:pt x="685756" y="12773"/>
                  </a:lnTo>
                  <a:lnTo>
                    <a:pt x="658475" y="15837"/>
                  </a:lnTo>
                  <a:lnTo>
                    <a:pt x="644088" y="17543"/>
                  </a:lnTo>
                  <a:lnTo>
                    <a:pt x="629417" y="19315"/>
                  </a:lnTo>
                  <a:lnTo>
                    <a:pt x="614556" y="20497"/>
                  </a:lnTo>
                  <a:lnTo>
                    <a:pt x="599569" y="21284"/>
                  </a:lnTo>
                  <a:lnTo>
                    <a:pt x="584498" y="21810"/>
                  </a:lnTo>
                  <a:lnTo>
                    <a:pt x="569370" y="22795"/>
                  </a:lnTo>
                  <a:lnTo>
                    <a:pt x="554206" y="24087"/>
                  </a:lnTo>
                  <a:lnTo>
                    <a:pt x="539015" y="25583"/>
                  </a:lnTo>
                  <a:lnTo>
                    <a:pt x="523808" y="26580"/>
                  </a:lnTo>
                  <a:lnTo>
                    <a:pt x="508591" y="27245"/>
                  </a:lnTo>
                  <a:lnTo>
                    <a:pt x="493365" y="27688"/>
                  </a:lnTo>
                  <a:lnTo>
                    <a:pt x="478136" y="28619"/>
                  </a:lnTo>
                  <a:lnTo>
                    <a:pt x="462902" y="29874"/>
                  </a:lnTo>
                  <a:lnTo>
                    <a:pt x="447666" y="31346"/>
                  </a:lnTo>
                  <a:lnTo>
                    <a:pt x="432429" y="32327"/>
                  </a:lnTo>
                  <a:lnTo>
                    <a:pt x="417191" y="32981"/>
                  </a:lnTo>
                  <a:lnTo>
                    <a:pt x="401952" y="33418"/>
                  </a:lnTo>
                  <a:lnTo>
                    <a:pt x="387348" y="34343"/>
                  </a:lnTo>
                  <a:lnTo>
                    <a:pt x="359269" y="37065"/>
                  </a:lnTo>
                  <a:lnTo>
                    <a:pt x="331972" y="40392"/>
                  </a:lnTo>
                  <a:lnTo>
                    <a:pt x="305658" y="43352"/>
                  </a:lnTo>
                  <a:lnTo>
                    <a:pt x="281263" y="44667"/>
                  </a:lnTo>
                  <a:lnTo>
                    <a:pt x="256027" y="46946"/>
                  </a:lnTo>
                  <a:lnTo>
                    <a:pt x="230630" y="50075"/>
                  </a:lnTo>
                  <a:lnTo>
                    <a:pt x="206641" y="53582"/>
                  </a:lnTo>
                  <a:lnTo>
                    <a:pt x="183281" y="55564"/>
                  </a:lnTo>
                  <a:lnTo>
                    <a:pt x="160833" y="57080"/>
                  </a:lnTo>
                  <a:lnTo>
                    <a:pt x="140273" y="59871"/>
                  </a:lnTo>
                  <a:lnTo>
                    <a:pt x="120552" y="61534"/>
                  </a:lnTo>
                  <a:lnTo>
                    <a:pt x="93292" y="64164"/>
                  </a:lnTo>
                  <a:lnTo>
                    <a:pt x="69129" y="67271"/>
                  </a:lnTo>
                  <a:lnTo>
                    <a:pt x="41242" y="71356"/>
                  </a:lnTo>
                  <a:lnTo>
                    <a:pt x="14383" y="74758"/>
                  </a:lnTo>
                  <a:lnTo>
                    <a:pt x="5925" y="79465"/>
                  </a:lnTo>
                  <a:lnTo>
                    <a:pt x="0" y="80010"/>
                  </a:lnTo>
                  <a:lnTo>
                    <a:pt x="5715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SMARTInkShape-88"/>
            <p:cNvSpPr/>
            <p:nvPr>
              <p:custDataLst>
                <p:tags r:id="rId66"/>
              </p:custDataLst>
            </p:nvPr>
          </p:nvSpPr>
          <p:spPr>
            <a:xfrm>
              <a:off x="6343650" y="2526030"/>
              <a:ext cx="114301" cy="125731"/>
            </a:xfrm>
            <a:custGeom>
              <a:avLst/>
              <a:gdLst/>
              <a:ahLst/>
              <a:cxnLst/>
              <a:rect l="0" t="0" r="0" b="0"/>
              <a:pathLst>
                <a:path w="114301" h="125731">
                  <a:moveTo>
                    <a:pt x="0" y="0"/>
                  </a:moveTo>
                  <a:lnTo>
                    <a:pt x="0" y="0"/>
                  </a:lnTo>
                  <a:lnTo>
                    <a:pt x="0" y="8514"/>
                  </a:lnTo>
                  <a:lnTo>
                    <a:pt x="1694" y="11827"/>
                  </a:lnTo>
                  <a:lnTo>
                    <a:pt x="20575" y="37334"/>
                  </a:lnTo>
                  <a:lnTo>
                    <a:pt x="47213" y="64324"/>
                  </a:lnTo>
                  <a:lnTo>
                    <a:pt x="71909" y="86013"/>
                  </a:lnTo>
                  <a:lnTo>
                    <a:pt x="99274" y="110938"/>
                  </a:lnTo>
                  <a:lnTo>
                    <a:pt x="11430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SMARTInkShape-89"/>
            <p:cNvSpPr/>
            <p:nvPr>
              <p:custDataLst>
                <p:tags r:id="rId67"/>
              </p:custDataLst>
            </p:nvPr>
          </p:nvSpPr>
          <p:spPr>
            <a:xfrm>
              <a:off x="6321118" y="2617470"/>
              <a:ext cx="125403" cy="148177"/>
            </a:xfrm>
            <a:custGeom>
              <a:avLst/>
              <a:gdLst/>
              <a:ahLst/>
              <a:cxnLst/>
              <a:rect l="0" t="0" r="0" b="0"/>
              <a:pathLst>
                <a:path w="125403" h="148177">
                  <a:moveTo>
                    <a:pt x="39677" y="0"/>
                  </a:moveTo>
                  <a:lnTo>
                    <a:pt x="39677" y="0"/>
                  </a:lnTo>
                  <a:lnTo>
                    <a:pt x="26077" y="0"/>
                  </a:lnTo>
                  <a:lnTo>
                    <a:pt x="22414" y="1693"/>
                  </a:lnTo>
                  <a:lnTo>
                    <a:pt x="20548" y="3034"/>
                  </a:lnTo>
                  <a:lnTo>
                    <a:pt x="19304" y="5197"/>
                  </a:lnTo>
                  <a:lnTo>
                    <a:pt x="15615" y="16102"/>
                  </a:lnTo>
                  <a:lnTo>
                    <a:pt x="10746" y="25938"/>
                  </a:lnTo>
                  <a:lnTo>
                    <a:pt x="2165" y="51205"/>
                  </a:lnTo>
                  <a:lnTo>
                    <a:pt x="0" y="75143"/>
                  </a:lnTo>
                  <a:lnTo>
                    <a:pt x="2803" y="91691"/>
                  </a:lnTo>
                  <a:lnTo>
                    <a:pt x="18035" y="117798"/>
                  </a:lnTo>
                  <a:lnTo>
                    <a:pt x="23920" y="123898"/>
                  </a:lnTo>
                  <a:lnTo>
                    <a:pt x="50037" y="141522"/>
                  </a:lnTo>
                  <a:lnTo>
                    <a:pt x="58252" y="145449"/>
                  </a:lnTo>
                  <a:lnTo>
                    <a:pt x="80748" y="148176"/>
                  </a:lnTo>
                  <a:lnTo>
                    <a:pt x="98189" y="147873"/>
                  </a:lnTo>
                  <a:lnTo>
                    <a:pt x="125402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SMARTInkShape-90"/>
            <p:cNvSpPr/>
            <p:nvPr>
              <p:custDataLst>
                <p:tags r:id="rId68"/>
              </p:custDataLst>
            </p:nvPr>
          </p:nvSpPr>
          <p:spPr>
            <a:xfrm>
              <a:off x="6189714" y="2463165"/>
              <a:ext cx="113932" cy="222886"/>
            </a:xfrm>
            <a:custGeom>
              <a:avLst/>
              <a:gdLst/>
              <a:ahLst/>
              <a:cxnLst/>
              <a:rect l="0" t="0" r="0" b="0"/>
              <a:pathLst>
                <a:path w="113932" h="222886">
                  <a:moveTo>
                    <a:pt x="113931" y="0"/>
                  </a:moveTo>
                  <a:lnTo>
                    <a:pt x="113931" y="0"/>
                  </a:lnTo>
                  <a:lnTo>
                    <a:pt x="89029" y="25537"/>
                  </a:lnTo>
                  <a:lnTo>
                    <a:pt x="70788" y="52255"/>
                  </a:lnTo>
                  <a:lnTo>
                    <a:pt x="52139" y="76150"/>
                  </a:lnTo>
                  <a:lnTo>
                    <a:pt x="33004" y="102107"/>
                  </a:lnTo>
                  <a:lnTo>
                    <a:pt x="16077" y="125579"/>
                  </a:lnTo>
                  <a:lnTo>
                    <a:pt x="1507" y="153292"/>
                  </a:lnTo>
                  <a:lnTo>
                    <a:pt x="0" y="161725"/>
                  </a:lnTo>
                  <a:lnTo>
                    <a:pt x="513" y="163062"/>
                  </a:lnTo>
                  <a:lnTo>
                    <a:pt x="1489" y="163953"/>
                  </a:lnTo>
                  <a:lnTo>
                    <a:pt x="4584" y="165383"/>
                  </a:lnTo>
                  <a:lnTo>
                    <a:pt x="9758" y="169593"/>
                  </a:lnTo>
                  <a:lnTo>
                    <a:pt x="13234" y="170625"/>
                  </a:lnTo>
                  <a:lnTo>
                    <a:pt x="15049" y="170265"/>
                  </a:lnTo>
                  <a:lnTo>
                    <a:pt x="21274" y="167359"/>
                  </a:lnTo>
                  <a:lnTo>
                    <a:pt x="30244" y="165581"/>
                  </a:lnTo>
                  <a:lnTo>
                    <a:pt x="51464" y="152491"/>
                  </a:lnTo>
                  <a:lnTo>
                    <a:pt x="76618" y="131546"/>
                  </a:lnTo>
                  <a:lnTo>
                    <a:pt x="79465" y="126070"/>
                  </a:lnTo>
                  <a:lnTo>
                    <a:pt x="79588" y="128865"/>
                  </a:lnTo>
                  <a:lnTo>
                    <a:pt x="77924" y="131991"/>
                  </a:lnTo>
                  <a:lnTo>
                    <a:pt x="55640" y="158459"/>
                  </a:lnTo>
                  <a:lnTo>
                    <a:pt x="42221" y="184805"/>
                  </a:lnTo>
                  <a:lnTo>
                    <a:pt x="39976" y="203838"/>
                  </a:lnTo>
                  <a:lnTo>
                    <a:pt x="41481" y="209763"/>
                  </a:lnTo>
                  <a:lnTo>
                    <a:pt x="44586" y="215707"/>
                  </a:lnTo>
                  <a:lnTo>
                    <a:pt x="56781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SMARTInkShape-91"/>
            <p:cNvSpPr/>
            <p:nvPr>
              <p:custDataLst>
                <p:tags r:id="rId69"/>
              </p:custDataLst>
            </p:nvPr>
          </p:nvSpPr>
          <p:spPr>
            <a:xfrm>
              <a:off x="5946277" y="2531853"/>
              <a:ext cx="201446" cy="181861"/>
            </a:xfrm>
            <a:custGeom>
              <a:avLst/>
              <a:gdLst/>
              <a:ahLst/>
              <a:cxnLst/>
              <a:rect l="0" t="0" r="0" b="0"/>
              <a:pathLst>
                <a:path w="201446" h="181861">
                  <a:moveTo>
                    <a:pt x="25898" y="97047"/>
                  </a:moveTo>
                  <a:lnTo>
                    <a:pt x="25898" y="97047"/>
                  </a:lnTo>
                  <a:lnTo>
                    <a:pt x="22864" y="100081"/>
                  </a:lnTo>
                  <a:lnTo>
                    <a:pt x="21374" y="103263"/>
                  </a:lnTo>
                  <a:lnTo>
                    <a:pt x="20977" y="105002"/>
                  </a:lnTo>
                  <a:lnTo>
                    <a:pt x="7377" y="124081"/>
                  </a:lnTo>
                  <a:lnTo>
                    <a:pt x="385" y="151529"/>
                  </a:lnTo>
                  <a:lnTo>
                    <a:pt x="0" y="154959"/>
                  </a:lnTo>
                  <a:lnTo>
                    <a:pt x="1264" y="160462"/>
                  </a:lnTo>
                  <a:lnTo>
                    <a:pt x="5547" y="170164"/>
                  </a:lnTo>
                  <a:lnTo>
                    <a:pt x="10714" y="175687"/>
                  </a:lnTo>
                  <a:lnTo>
                    <a:pt x="17244" y="179623"/>
                  </a:lnTo>
                  <a:lnTo>
                    <a:pt x="28696" y="181839"/>
                  </a:lnTo>
                  <a:lnTo>
                    <a:pt x="43872" y="181860"/>
                  </a:lnTo>
                  <a:lnTo>
                    <a:pt x="71727" y="174781"/>
                  </a:lnTo>
                  <a:lnTo>
                    <a:pt x="98427" y="162896"/>
                  </a:lnTo>
                  <a:lnTo>
                    <a:pt x="124397" y="148319"/>
                  </a:lnTo>
                  <a:lnTo>
                    <a:pt x="150766" y="130176"/>
                  </a:lnTo>
                  <a:lnTo>
                    <a:pt x="173873" y="102609"/>
                  </a:lnTo>
                  <a:lnTo>
                    <a:pt x="192822" y="74167"/>
                  </a:lnTo>
                  <a:lnTo>
                    <a:pt x="199746" y="57036"/>
                  </a:lnTo>
                  <a:lnTo>
                    <a:pt x="201445" y="40530"/>
                  </a:lnTo>
                  <a:lnTo>
                    <a:pt x="196652" y="23253"/>
                  </a:lnTo>
                  <a:lnTo>
                    <a:pt x="191427" y="13164"/>
                  </a:lnTo>
                  <a:lnTo>
                    <a:pt x="187096" y="8331"/>
                  </a:lnTo>
                  <a:lnTo>
                    <a:pt x="178153" y="2674"/>
                  </a:lnTo>
                  <a:lnTo>
                    <a:pt x="173365" y="1129"/>
                  </a:lnTo>
                  <a:lnTo>
                    <a:pt x="148347" y="0"/>
                  </a:lnTo>
                  <a:lnTo>
                    <a:pt x="121970" y="7856"/>
                  </a:lnTo>
                  <a:lnTo>
                    <a:pt x="93588" y="26926"/>
                  </a:lnTo>
                  <a:lnTo>
                    <a:pt x="71618" y="45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SMARTInkShape-92"/>
            <p:cNvSpPr/>
            <p:nvPr>
              <p:custDataLst>
                <p:tags r:id="rId70"/>
              </p:custDataLst>
            </p:nvPr>
          </p:nvSpPr>
          <p:spPr>
            <a:xfrm>
              <a:off x="5806768" y="2537825"/>
              <a:ext cx="130990" cy="176458"/>
            </a:xfrm>
            <a:custGeom>
              <a:avLst/>
              <a:gdLst/>
              <a:ahLst/>
              <a:cxnLst/>
              <a:rect l="0" t="0" r="0" b="0"/>
              <a:pathLst>
                <a:path w="130990" h="176458">
                  <a:moveTo>
                    <a:pt x="28247" y="11065"/>
                  </a:moveTo>
                  <a:lnTo>
                    <a:pt x="28247" y="11065"/>
                  </a:lnTo>
                  <a:lnTo>
                    <a:pt x="28247" y="14099"/>
                  </a:lnTo>
                  <a:lnTo>
                    <a:pt x="26553" y="17281"/>
                  </a:lnTo>
                  <a:lnTo>
                    <a:pt x="24319" y="20813"/>
                  </a:lnTo>
                  <a:lnTo>
                    <a:pt x="22426" y="26371"/>
                  </a:lnTo>
                  <a:lnTo>
                    <a:pt x="18761" y="32674"/>
                  </a:lnTo>
                  <a:lnTo>
                    <a:pt x="10714" y="58628"/>
                  </a:lnTo>
                  <a:lnTo>
                    <a:pt x="2161" y="85603"/>
                  </a:lnTo>
                  <a:lnTo>
                    <a:pt x="0" y="113967"/>
                  </a:lnTo>
                  <a:lnTo>
                    <a:pt x="372" y="132239"/>
                  </a:lnTo>
                  <a:lnTo>
                    <a:pt x="7634" y="151937"/>
                  </a:lnTo>
                  <a:lnTo>
                    <a:pt x="15168" y="164855"/>
                  </a:lnTo>
                  <a:lnTo>
                    <a:pt x="16720" y="168951"/>
                  </a:lnTo>
                  <a:lnTo>
                    <a:pt x="19524" y="172888"/>
                  </a:lnTo>
                  <a:lnTo>
                    <a:pt x="24582" y="175061"/>
                  </a:lnTo>
                  <a:lnTo>
                    <a:pt x="35143" y="176457"/>
                  </a:lnTo>
                  <a:lnTo>
                    <a:pt x="44402" y="173665"/>
                  </a:lnTo>
                  <a:lnTo>
                    <a:pt x="54345" y="167032"/>
                  </a:lnTo>
                  <a:lnTo>
                    <a:pt x="78089" y="144071"/>
                  </a:lnTo>
                  <a:lnTo>
                    <a:pt x="95744" y="116604"/>
                  </a:lnTo>
                  <a:lnTo>
                    <a:pt x="114081" y="90673"/>
                  </a:lnTo>
                  <a:lnTo>
                    <a:pt x="126199" y="71170"/>
                  </a:lnTo>
                  <a:lnTo>
                    <a:pt x="129660" y="55967"/>
                  </a:lnTo>
                  <a:lnTo>
                    <a:pt x="130989" y="30378"/>
                  </a:lnTo>
                  <a:lnTo>
                    <a:pt x="128045" y="18763"/>
                  </a:lnTo>
                  <a:lnTo>
                    <a:pt x="123151" y="10312"/>
                  </a:lnTo>
                  <a:lnTo>
                    <a:pt x="114646" y="3787"/>
                  </a:lnTo>
                  <a:lnTo>
                    <a:pt x="107116" y="865"/>
                  </a:lnTo>
                  <a:lnTo>
                    <a:pt x="97831" y="0"/>
                  </a:lnTo>
                  <a:lnTo>
                    <a:pt x="87034" y="2777"/>
                  </a:lnTo>
                  <a:lnTo>
                    <a:pt x="72009" y="10039"/>
                  </a:lnTo>
                  <a:lnTo>
                    <a:pt x="49197" y="30994"/>
                  </a:lnTo>
                  <a:lnTo>
                    <a:pt x="35654" y="51620"/>
                  </a:lnTo>
                  <a:lnTo>
                    <a:pt x="29710" y="64937"/>
                  </a:lnTo>
                  <a:lnTo>
                    <a:pt x="28247" y="85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SMARTInkShape-93"/>
            <p:cNvSpPr/>
            <p:nvPr>
              <p:custDataLst>
                <p:tags r:id="rId71"/>
              </p:custDataLst>
            </p:nvPr>
          </p:nvSpPr>
          <p:spPr>
            <a:xfrm>
              <a:off x="5680710" y="2491740"/>
              <a:ext cx="160021" cy="17146"/>
            </a:xfrm>
            <a:custGeom>
              <a:avLst/>
              <a:gdLst/>
              <a:ahLst/>
              <a:cxnLst/>
              <a:rect l="0" t="0" r="0" b="0"/>
              <a:pathLst>
                <a:path w="160021" h="17146">
                  <a:moveTo>
                    <a:pt x="0" y="0"/>
                  </a:moveTo>
                  <a:lnTo>
                    <a:pt x="0" y="0"/>
                  </a:lnTo>
                  <a:lnTo>
                    <a:pt x="27808" y="0"/>
                  </a:lnTo>
                  <a:lnTo>
                    <a:pt x="52664" y="0"/>
                  </a:lnTo>
                  <a:lnTo>
                    <a:pt x="75173" y="635"/>
                  </a:lnTo>
                  <a:lnTo>
                    <a:pt x="101727" y="4523"/>
                  </a:lnTo>
                  <a:lnTo>
                    <a:pt x="128539" y="8514"/>
                  </a:lnTo>
                  <a:lnTo>
                    <a:pt x="16002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SMARTInkShape-94"/>
            <p:cNvSpPr/>
            <p:nvPr>
              <p:custDataLst>
                <p:tags r:id="rId72"/>
              </p:custDataLst>
            </p:nvPr>
          </p:nvSpPr>
          <p:spPr>
            <a:xfrm>
              <a:off x="5577840" y="2503170"/>
              <a:ext cx="142797" cy="222522"/>
            </a:xfrm>
            <a:custGeom>
              <a:avLst/>
              <a:gdLst/>
              <a:ahLst/>
              <a:cxnLst/>
              <a:rect l="0" t="0" r="0" b="0"/>
              <a:pathLst>
                <a:path w="142797" h="222522">
                  <a:moveTo>
                    <a:pt x="131445" y="0"/>
                  </a:moveTo>
                  <a:lnTo>
                    <a:pt x="131445" y="0"/>
                  </a:lnTo>
                  <a:lnTo>
                    <a:pt x="131445" y="10566"/>
                  </a:lnTo>
                  <a:lnTo>
                    <a:pt x="123490" y="22343"/>
                  </a:lnTo>
                  <a:lnTo>
                    <a:pt x="115655" y="47706"/>
                  </a:lnTo>
                  <a:lnTo>
                    <a:pt x="103978" y="75074"/>
                  </a:lnTo>
                  <a:lnTo>
                    <a:pt x="97162" y="91410"/>
                  </a:lnTo>
                  <a:lnTo>
                    <a:pt x="100191" y="91431"/>
                  </a:lnTo>
                  <a:lnTo>
                    <a:pt x="103373" y="89743"/>
                  </a:lnTo>
                  <a:lnTo>
                    <a:pt x="106904" y="87511"/>
                  </a:lnTo>
                  <a:lnTo>
                    <a:pt x="112461" y="85619"/>
                  </a:lnTo>
                  <a:lnTo>
                    <a:pt x="118130" y="81954"/>
                  </a:lnTo>
                  <a:lnTo>
                    <a:pt x="121928" y="80874"/>
                  </a:lnTo>
                  <a:lnTo>
                    <a:pt x="123831" y="81221"/>
                  </a:lnTo>
                  <a:lnTo>
                    <a:pt x="131446" y="84647"/>
                  </a:lnTo>
                  <a:lnTo>
                    <a:pt x="133351" y="85006"/>
                  </a:lnTo>
                  <a:lnTo>
                    <a:pt x="134621" y="85881"/>
                  </a:lnTo>
                  <a:lnTo>
                    <a:pt x="135467" y="87099"/>
                  </a:lnTo>
                  <a:lnTo>
                    <a:pt x="141535" y="103492"/>
                  </a:lnTo>
                  <a:lnTo>
                    <a:pt x="142796" y="129576"/>
                  </a:lnTo>
                  <a:lnTo>
                    <a:pt x="137948" y="157324"/>
                  </a:lnTo>
                  <a:lnTo>
                    <a:pt x="134359" y="169310"/>
                  </a:lnTo>
                  <a:lnTo>
                    <a:pt x="119395" y="188564"/>
                  </a:lnTo>
                  <a:lnTo>
                    <a:pt x="97100" y="209759"/>
                  </a:lnTo>
                  <a:lnTo>
                    <a:pt x="81904" y="218740"/>
                  </a:lnTo>
                  <a:lnTo>
                    <a:pt x="70482" y="221657"/>
                  </a:lnTo>
                  <a:lnTo>
                    <a:pt x="59054" y="222521"/>
                  </a:lnTo>
                  <a:lnTo>
                    <a:pt x="47625" y="219743"/>
                  </a:lnTo>
                  <a:lnTo>
                    <a:pt x="36195" y="214898"/>
                  </a:lnTo>
                  <a:lnTo>
                    <a:pt x="30268" y="209599"/>
                  </a:lnTo>
                  <a:lnTo>
                    <a:pt x="12770" y="186738"/>
                  </a:lnTo>
                  <a:lnTo>
                    <a:pt x="4074" y="162334"/>
                  </a:lnTo>
                  <a:lnTo>
                    <a:pt x="537" y="145320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SMARTInkShape-95"/>
            <p:cNvSpPr/>
            <p:nvPr>
              <p:custDataLst>
                <p:tags r:id="rId73"/>
              </p:custDataLst>
            </p:nvPr>
          </p:nvSpPr>
          <p:spPr>
            <a:xfrm>
              <a:off x="5389374" y="2407195"/>
              <a:ext cx="204398" cy="332743"/>
            </a:xfrm>
            <a:custGeom>
              <a:avLst/>
              <a:gdLst/>
              <a:ahLst/>
              <a:cxnLst/>
              <a:rect l="0" t="0" r="0" b="0"/>
              <a:pathLst>
                <a:path w="204398" h="332743">
                  <a:moveTo>
                    <a:pt x="91311" y="193130"/>
                  </a:moveTo>
                  <a:lnTo>
                    <a:pt x="91311" y="193130"/>
                  </a:lnTo>
                  <a:lnTo>
                    <a:pt x="94346" y="193130"/>
                  </a:lnTo>
                  <a:lnTo>
                    <a:pt x="95239" y="192495"/>
                  </a:lnTo>
                  <a:lnTo>
                    <a:pt x="95835" y="191436"/>
                  </a:lnTo>
                  <a:lnTo>
                    <a:pt x="96232" y="190096"/>
                  </a:lnTo>
                  <a:lnTo>
                    <a:pt x="102066" y="182747"/>
                  </a:lnTo>
                  <a:lnTo>
                    <a:pt x="114791" y="171417"/>
                  </a:lnTo>
                  <a:lnTo>
                    <a:pt x="140878" y="149047"/>
                  </a:lnTo>
                  <a:lnTo>
                    <a:pt x="166738" y="126431"/>
                  </a:lnTo>
                  <a:lnTo>
                    <a:pt x="174152" y="117131"/>
                  </a:lnTo>
                  <a:lnTo>
                    <a:pt x="192736" y="88919"/>
                  </a:lnTo>
                  <a:lnTo>
                    <a:pt x="202881" y="62143"/>
                  </a:lnTo>
                  <a:lnTo>
                    <a:pt x="204397" y="53210"/>
                  </a:lnTo>
                  <a:lnTo>
                    <a:pt x="203378" y="45007"/>
                  </a:lnTo>
                  <a:lnTo>
                    <a:pt x="197550" y="26358"/>
                  </a:lnTo>
                  <a:lnTo>
                    <a:pt x="192292" y="18891"/>
                  </a:lnTo>
                  <a:lnTo>
                    <a:pt x="174882" y="6825"/>
                  </a:lnTo>
                  <a:lnTo>
                    <a:pt x="163627" y="1474"/>
                  </a:lnTo>
                  <a:lnTo>
                    <a:pt x="156049" y="0"/>
                  </a:lnTo>
                  <a:lnTo>
                    <a:pt x="148447" y="1038"/>
                  </a:lnTo>
                  <a:lnTo>
                    <a:pt x="130184" y="6878"/>
                  </a:lnTo>
                  <a:lnTo>
                    <a:pt x="122769" y="12138"/>
                  </a:lnTo>
                  <a:lnTo>
                    <a:pt x="106813" y="34111"/>
                  </a:lnTo>
                  <a:lnTo>
                    <a:pt x="100208" y="50551"/>
                  </a:lnTo>
                  <a:lnTo>
                    <a:pt x="97445" y="78869"/>
                  </a:lnTo>
                  <a:lnTo>
                    <a:pt x="101671" y="102333"/>
                  </a:lnTo>
                  <a:lnTo>
                    <a:pt x="108621" y="130768"/>
                  </a:lnTo>
                  <a:lnTo>
                    <a:pt x="114220" y="153274"/>
                  </a:lnTo>
                  <a:lnTo>
                    <a:pt x="118207" y="176029"/>
                  </a:lnTo>
                  <a:lnTo>
                    <a:pt x="121082" y="200551"/>
                  </a:lnTo>
                  <a:lnTo>
                    <a:pt x="124262" y="226232"/>
                  </a:lnTo>
                  <a:lnTo>
                    <a:pt x="125204" y="249928"/>
                  </a:lnTo>
                  <a:lnTo>
                    <a:pt x="122489" y="277657"/>
                  </a:lnTo>
                  <a:lnTo>
                    <a:pt x="118535" y="305579"/>
                  </a:lnTo>
                  <a:lnTo>
                    <a:pt x="117081" y="310006"/>
                  </a:lnTo>
                  <a:lnTo>
                    <a:pt x="112077" y="316618"/>
                  </a:lnTo>
                  <a:lnTo>
                    <a:pt x="87379" y="332064"/>
                  </a:lnTo>
                  <a:lnTo>
                    <a:pt x="83609" y="332742"/>
                  </a:lnTo>
                  <a:lnTo>
                    <a:pt x="55323" y="328796"/>
                  </a:lnTo>
                  <a:lnTo>
                    <a:pt x="45472" y="325181"/>
                  </a:lnTo>
                  <a:lnTo>
                    <a:pt x="24871" y="308913"/>
                  </a:lnTo>
                  <a:lnTo>
                    <a:pt x="4830" y="281517"/>
                  </a:lnTo>
                  <a:lnTo>
                    <a:pt x="1340" y="266520"/>
                  </a:lnTo>
                  <a:lnTo>
                    <a:pt x="0" y="237976"/>
                  </a:lnTo>
                  <a:lnTo>
                    <a:pt x="1621" y="230418"/>
                  </a:lnTo>
                  <a:lnTo>
                    <a:pt x="6104" y="222593"/>
                  </a:lnTo>
                  <a:lnTo>
                    <a:pt x="13309" y="214260"/>
                  </a:lnTo>
                  <a:lnTo>
                    <a:pt x="32600" y="202671"/>
                  </a:lnTo>
                  <a:lnTo>
                    <a:pt x="57568" y="197656"/>
                  </a:lnTo>
                  <a:lnTo>
                    <a:pt x="83023" y="194024"/>
                  </a:lnTo>
                  <a:lnTo>
                    <a:pt x="108583" y="189379"/>
                  </a:lnTo>
                  <a:lnTo>
                    <a:pt x="135739" y="186109"/>
                  </a:lnTo>
                  <a:lnTo>
                    <a:pt x="162200" y="178924"/>
                  </a:lnTo>
                  <a:lnTo>
                    <a:pt x="171321" y="1759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0" name="SMARTInkShape-Group42"/>
          <p:cNvGrpSpPr/>
          <p:nvPr/>
        </p:nvGrpSpPr>
        <p:grpSpPr>
          <a:xfrm>
            <a:off x="3829050" y="2508885"/>
            <a:ext cx="1090912" cy="253780"/>
            <a:chOff x="3829050" y="2508885"/>
            <a:chExt cx="1090912" cy="253780"/>
          </a:xfrm>
        </p:grpSpPr>
        <p:sp>
          <p:nvSpPr>
            <p:cNvPr id="54" name="SMARTInkShape-96"/>
            <p:cNvSpPr/>
            <p:nvPr>
              <p:custDataLst>
                <p:tags r:id="rId59"/>
              </p:custDataLst>
            </p:nvPr>
          </p:nvSpPr>
          <p:spPr>
            <a:xfrm>
              <a:off x="4320903" y="2566035"/>
              <a:ext cx="125368" cy="177113"/>
            </a:xfrm>
            <a:custGeom>
              <a:avLst/>
              <a:gdLst/>
              <a:ahLst/>
              <a:cxnLst/>
              <a:rect l="0" t="0" r="0" b="0"/>
              <a:pathLst>
                <a:path w="125368" h="177113">
                  <a:moveTo>
                    <a:pt x="125367" y="0"/>
                  </a:moveTo>
                  <a:lnTo>
                    <a:pt x="125367" y="0"/>
                  </a:lnTo>
                  <a:lnTo>
                    <a:pt x="125367" y="3034"/>
                  </a:lnTo>
                  <a:lnTo>
                    <a:pt x="124732" y="3928"/>
                  </a:lnTo>
                  <a:lnTo>
                    <a:pt x="123674" y="4524"/>
                  </a:lnTo>
                  <a:lnTo>
                    <a:pt x="122333" y="4920"/>
                  </a:lnTo>
                  <a:lnTo>
                    <a:pt x="117413" y="8513"/>
                  </a:lnTo>
                  <a:lnTo>
                    <a:pt x="100801" y="34473"/>
                  </a:lnTo>
                  <a:lnTo>
                    <a:pt x="75888" y="60849"/>
                  </a:lnTo>
                  <a:lnTo>
                    <a:pt x="59917" y="77510"/>
                  </a:lnTo>
                  <a:lnTo>
                    <a:pt x="57079" y="83009"/>
                  </a:lnTo>
                  <a:lnTo>
                    <a:pt x="51989" y="85368"/>
                  </a:lnTo>
                  <a:lnTo>
                    <a:pt x="52318" y="85486"/>
                  </a:lnTo>
                  <a:lnTo>
                    <a:pt x="54377" y="85619"/>
                  </a:lnTo>
                  <a:lnTo>
                    <a:pt x="55180" y="85019"/>
                  </a:lnTo>
                  <a:lnTo>
                    <a:pt x="56073" y="82660"/>
                  </a:lnTo>
                  <a:lnTo>
                    <a:pt x="57581" y="81776"/>
                  </a:lnTo>
                  <a:lnTo>
                    <a:pt x="65136" y="79898"/>
                  </a:lnTo>
                  <a:lnTo>
                    <a:pt x="72314" y="76237"/>
                  </a:lnTo>
                  <a:lnTo>
                    <a:pt x="81566" y="74236"/>
                  </a:lnTo>
                  <a:lnTo>
                    <a:pt x="90704" y="69885"/>
                  </a:lnTo>
                  <a:lnTo>
                    <a:pt x="98623" y="68838"/>
                  </a:lnTo>
                  <a:lnTo>
                    <a:pt x="102474" y="70388"/>
                  </a:lnTo>
                  <a:lnTo>
                    <a:pt x="106302" y="72559"/>
                  </a:lnTo>
                  <a:lnTo>
                    <a:pt x="112028" y="74415"/>
                  </a:lnTo>
                  <a:lnTo>
                    <a:pt x="115840" y="77100"/>
                  </a:lnTo>
                  <a:lnTo>
                    <a:pt x="117958" y="82103"/>
                  </a:lnTo>
                  <a:lnTo>
                    <a:pt x="119608" y="108992"/>
                  </a:lnTo>
                  <a:lnTo>
                    <a:pt x="119011" y="127689"/>
                  </a:lnTo>
                  <a:lnTo>
                    <a:pt x="111138" y="153196"/>
                  </a:lnTo>
                  <a:lnTo>
                    <a:pt x="106052" y="161032"/>
                  </a:lnTo>
                  <a:lnTo>
                    <a:pt x="97489" y="167375"/>
                  </a:lnTo>
                  <a:lnTo>
                    <a:pt x="75225" y="175814"/>
                  </a:lnTo>
                  <a:lnTo>
                    <a:pt x="47737" y="177112"/>
                  </a:lnTo>
                  <a:lnTo>
                    <a:pt x="26181" y="176526"/>
                  </a:lnTo>
                  <a:lnTo>
                    <a:pt x="15475" y="172601"/>
                  </a:lnTo>
                  <a:lnTo>
                    <a:pt x="10274" y="169210"/>
                  </a:lnTo>
                  <a:lnTo>
                    <a:pt x="3776" y="160697"/>
                  </a:lnTo>
                  <a:lnTo>
                    <a:pt x="0" y="145025"/>
                  </a:lnTo>
                  <a:lnTo>
                    <a:pt x="5352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SMARTInkShape-97"/>
            <p:cNvSpPr/>
            <p:nvPr>
              <p:custDataLst>
                <p:tags r:id="rId60"/>
              </p:custDataLst>
            </p:nvPr>
          </p:nvSpPr>
          <p:spPr>
            <a:xfrm>
              <a:off x="4434840" y="2543181"/>
              <a:ext cx="274298" cy="193411"/>
            </a:xfrm>
            <a:custGeom>
              <a:avLst/>
              <a:gdLst/>
              <a:ahLst/>
              <a:cxnLst/>
              <a:rect l="0" t="0" r="0" b="0"/>
              <a:pathLst>
                <a:path w="274298" h="193411">
                  <a:moveTo>
                    <a:pt x="0" y="5709"/>
                  </a:moveTo>
                  <a:lnTo>
                    <a:pt x="0" y="5709"/>
                  </a:lnTo>
                  <a:lnTo>
                    <a:pt x="3034" y="5709"/>
                  </a:lnTo>
                  <a:lnTo>
                    <a:pt x="6216" y="4015"/>
                  </a:lnTo>
                  <a:lnTo>
                    <a:pt x="9748" y="1781"/>
                  </a:lnTo>
                  <a:lnTo>
                    <a:pt x="15941" y="524"/>
                  </a:lnTo>
                  <a:lnTo>
                    <a:pt x="40986" y="41"/>
                  </a:lnTo>
                  <a:lnTo>
                    <a:pt x="68709" y="0"/>
                  </a:lnTo>
                  <a:lnTo>
                    <a:pt x="95393" y="630"/>
                  </a:lnTo>
                  <a:lnTo>
                    <a:pt x="122464" y="4915"/>
                  </a:lnTo>
                  <a:lnTo>
                    <a:pt x="149781" y="10848"/>
                  </a:lnTo>
                  <a:lnTo>
                    <a:pt x="155046" y="11168"/>
                  </a:lnTo>
                  <a:lnTo>
                    <a:pt x="159503" y="13003"/>
                  </a:lnTo>
                  <a:lnTo>
                    <a:pt x="165627" y="17067"/>
                  </a:lnTo>
                  <a:lnTo>
                    <a:pt x="162669" y="20151"/>
                  </a:lnTo>
                  <a:lnTo>
                    <a:pt x="159504" y="21653"/>
                  </a:lnTo>
                  <a:lnTo>
                    <a:pt x="157771" y="22053"/>
                  </a:lnTo>
                  <a:lnTo>
                    <a:pt x="156616" y="22955"/>
                  </a:lnTo>
                  <a:lnTo>
                    <a:pt x="155332" y="25651"/>
                  </a:lnTo>
                  <a:lnTo>
                    <a:pt x="154355" y="26623"/>
                  </a:lnTo>
                  <a:lnTo>
                    <a:pt x="143932" y="33413"/>
                  </a:lnTo>
                  <a:lnTo>
                    <a:pt x="140154" y="37060"/>
                  </a:lnTo>
                  <a:lnTo>
                    <a:pt x="138491" y="40386"/>
                  </a:lnTo>
                  <a:lnTo>
                    <a:pt x="134389" y="50729"/>
                  </a:lnTo>
                  <a:lnTo>
                    <a:pt x="127309" y="62516"/>
                  </a:lnTo>
                  <a:lnTo>
                    <a:pt x="119971" y="88468"/>
                  </a:lnTo>
                  <a:lnTo>
                    <a:pt x="114247" y="115688"/>
                  </a:lnTo>
                  <a:lnTo>
                    <a:pt x="109166" y="135086"/>
                  </a:lnTo>
                  <a:lnTo>
                    <a:pt x="108661" y="152623"/>
                  </a:lnTo>
                  <a:lnTo>
                    <a:pt x="110312" y="158423"/>
                  </a:lnTo>
                  <a:lnTo>
                    <a:pt x="118474" y="171304"/>
                  </a:lnTo>
                  <a:lnTo>
                    <a:pt x="118987" y="173256"/>
                  </a:lnTo>
                  <a:lnTo>
                    <a:pt x="122945" y="177117"/>
                  </a:lnTo>
                  <a:lnTo>
                    <a:pt x="135523" y="186043"/>
                  </a:lnTo>
                  <a:lnTo>
                    <a:pt x="163915" y="193410"/>
                  </a:lnTo>
                  <a:lnTo>
                    <a:pt x="175285" y="191005"/>
                  </a:lnTo>
                  <a:lnTo>
                    <a:pt x="201931" y="178982"/>
                  </a:lnTo>
                  <a:lnTo>
                    <a:pt x="217170" y="169734"/>
                  </a:lnTo>
                  <a:lnTo>
                    <a:pt x="226906" y="159508"/>
                  </a:lnTo>
                  <a:lnTo>
                    <a:pt x="249790" y="133314"/>
                  </a:lnTo>
                  <a:lnTo>
                    <a:pt x="264481" y="110481"/>
                  </a:lnTo>
                  <a:lnTo>
                    <a:pt x="272291" y="83814"/>
                  </a:lnTo>
                  <a:lnTo>
                    <a:pt x="274285" y="55599"/>
                  </a:lnTo>
                  <a:lnTo>
                    <a:pt x="274297" y="52304"/>
                  </a:lnTo>
                  <a:lnTo>
                    <a:pt x="273669" y="50108"/>
                  </a:lnTo>
                  <a:lnTo>
                    <a:pt x="272616" y="48643"/>
                  </a:lnTo>
                  <a:lnTo>
                    <a:pt x="271279" y="47667"/>
                  </a:lnTo>
                  <a:lnTo>
                    <a:pt x="270388" y="46381"/>
                  </a:lnTo>
                  <a:lnTo>
                    <a:pt x="269397" y="43258"/>
                  </a:lnTo>
                  <a:lnTo>
                    <a:pt x="268840" y="37931"/>
                  </a:lnTo>
                  <a:lnTo>
                    <a:pt x="268126" y="36715"/>
                  </a:lnTo>
                  <a:lnTo>
                    <a:pt x="267016" y="35905"/>
                  </a:lnTo>
                  <a:lnTo>
                    <a:pt x="264089" y="35004"/>
                  </a:lnTo>
                  <a:lnTo>
                    <a:pt x="246494" y="34312"/>
                  </a:lnTo>
                  <a:lnTo>
                    <a:pt x="235877" y="37326"/>
                  </a:lnTo>
                  <a:lnTo>
                    <a:pt x="210435" y="53363"/>
                  </a:lnTo>
                  <a:lnTo>
                    <a:pt x="198197" y="69687"/>
                  </a:lnTo>
                  <a:lnTo>
                    <a:pt x="196037" y="75630"/>
                  </a:lnTo>
                  <a:lnTo>
                    <a:pt x="194651" y="83726"/>
                  </a:lnTo>
                  <a:lnTo>
                    <a:pt x="188595" y="914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SMARTInkShape-98"/>
            <p:cNvSpPr/>
            <p:nvPr>
              <p:custDataLst>
                <p:tags r:id="rId61"/>
              </p:custDataLst>
            </p:nvPr>
          </p:nvSpPr>
          <p:spPr>
            <a:xfrm>
              <a:off x="4714875" y="2611879"/>
              <a:ext cx="205087" cy="150786"/>
            </a:xfrm>
            <a:custGeom>
              <a:avLst/>
              <a:gdLst/>
              <a:ahLst/>
              <a:cxnLst/>
              <a:rect l="0" t="0" r="0" b="0"/>
              <a:pathLst>
                <a:path w="205087" h="150786">
                  <a:moveTo>
                    <a:pt x="34290" y="51311"/>
                  </a:moveTo>
                  <a:lnTo>
                    <a:pt x="34290" y="51311"/>
                  </a:lnTo>
                  <a:lnTo>
                    <a:pt x="29369" y="51311"/>
                  </a:lnTo>
                  <a:lnTo>
                    <a:pt x="25777" y="57379"/>
                  </a:lnTo>
                  <a:lnTo>
                    <a:pt x="23724" y="64186"/>
                  </a:lnTo>
                  <a:lnTo>
                    <a:pt x="22882" y="90292"/>
                  </a:lnTo>
                  <a:lnTo>
                    <a:pt x="25901" y="101102"/>
                  </a:lnTo>
                  <a:lnTo>
                    <a:pt x="30773" y="106884"/>
                  </a:lnTo>
                  <a:lnTo>
                    <a:pt x="58407" y="124738"/>
                  </a:lnTo>
                  <a:lnTo>
                    <a:pt x="84186" y="134583"/>
                  </a:lnTo>
                  <a:lnTo>
                    <a:pt x="109974" y="142643"/>
                  </a:lnTo>
                  <a:lnTo>
                    <a:pt x="136305" y="150349"/>
                  </a:lnTo>
                  <a:lnTo>
                    <a:pt x="148210" y="150785"/>
                  </a:lnTo>
                  <a:lnTo>
                    <a:pt x="176630" y="146976"/>
                  </a:lnTo>
                  <a:lnTo>
                    <a:pt x="192299" y="140551"/>
                  </a:lnTo>
                  <a:lnTo>
                    <a:pt x="198284" y="135212"/>
                  </a:lnTo>
                  <a:lnTo>
                    <a:pt x="202426" y="128605"/>
                  </a:lnTo>
                  <a:lnTo>
                    <a:pt x="205086" y="114016"/>
                  </a:lnTo>
                  <a:lnTo>
                    <a:pt x="204814" y="105850"/>
                  </a:lnTo>
                  <a:lnTo>
                    <a:pt x="197747" y="79542"/>
                  </a:lnTo>
                  <a:lnTo>
                    <a:pt x="181936" y="57593"/>
                  </a:lnTo>
                  <a:lnTo>
                    <a:pt x="153636" y="29185"/>
                  </a:lnTo>
                  <a:lnTo>
                    <a:pt x="125642" y="12681"/>
                  </a:lnTo>
                  <a:lnTo>
                    <a:pt x="105525" y="4657"/>
                  </a:lnTo>
                  <a:lnTo>
                    <a:pt x="83478" y="1293"/>
                  </a:lnTo>
                  <a:lnTo>
                    <a:pt x="60859" y="296"/>
                  </a:lnTo>
                  <a:lnTo>
                    <a:pt x="35036" y="0"/>
                  </a:lnTo>
                  <a:lnTo>
                    <a:pt x="18774" y="535"/>
                  </a:lnTo>
                  <a:lnTo>
                    <a:pt x="0" y="5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SMARTInkShape-99"/>
            <p:cNvSpPr/>
            <p:nvPr>
              <p:custDataLst>
                <p:tags r:id="rId62"/>
              </p:custDataLst>
            </p:nvPr>
          </p:nvSpPr>
          <p:spPr>
            <a:xfrm>
              <a:off x="3874770" y="2571750"/>
              <a:ext cx="40000" cy="159785"/>
            </a:xfrm>
            <a:custGeom>
              <a:avLst/>
              <a:gdLst/>
              <a:ahLst/>
              <a:cxnLst/>
              <a:rect l="0" t="0" r="0" b="0"/>
              <a:pathLst>
                <a:path w="40000" h="159785">
                  <a:moveTo>
                    <a:pt x="34290" y="0"/>
                  </a:moveTo>
                  <a:lnTo>
                    <a:pt x="34290" y="0"/>
                  </a:lnTo>
                  <a:lnTo>
                    <a:pt x="39769" y="5480"/>
                  </a:lnTo>
                  <a:lnTo>
                    <a:pt x="39999" y="22177"/>
                  </a:lnTo>
                  <a:lnTo>
                    <a:pt x="38309" y="27424"/>
                  </a:lnTo>
                  <a:lnTo>
                    <a:pt x="36076" y="32509"/>
                  </a:lnTo>
                  <a:lnTo>
                    <a:pt x="31326" y="61039"/>
                  </a:lnTo>
                  <a:lnTo>
                    <a:pt x="24159" y="86081"/>
                  </a:lnTo>
                  <a:lnTo>
                    <a:pt x="22802" y="92868"/>
                  </a:lnTo>
                  <a:lnTo>
                    <a:pt x="18451" y="102400"/>
                  </a:lnTo>
                  <a:lnTo>
                    <a:pt x="10967" y="128120"/>
                  </a:lnTo>
                  <a:lnTo>
                    <a:pt x="6260" y="136918"/>
                  </a:lnTo>
                  <a:lnTo>
                    <a:pt x="5715" y="159784"/>
                  </a:lnTo>
                  <a:lnTo>
                    <a:pt x="5715" y="156916"/>
                  </a:lnTo>
                  <a:lnTo>
                    <a:pt x="5080" y="156046"/>
                  </a:lnTo>
                  <a:lnTo>
                    <a:pt x="2681" y="155079"/>
                  </a:lnTo>
                  <a:lnTo>
                    <a:pt x="1788" y="154186"/>
                  </a:lnTo>
                  <a:lnTo>
                    <a:pt x="235" y="14945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SMARTInkShape-100"/>
            <p:cNvSpPr/>
            <p:nvPr>
              <p:custDataLst>
                <p:tags r:id="rId63"/>
              </p:custDataLst>
            </p:nvPr>
          </p:nvSpPr>
          <p:spPr>
            <a:xfrm>
              <a:off x="3829050" y="2634616"/>
              <a:ext cx="234316" cy="17145"/>
            </a:xfrm>
            <a:custGeom>
              <a:avLst/>
              <a:gdLst/>
              <a:ahLst/>
              <a:cxnLst/>
              <a:rect l="0" t="0" r="0" b="0"/>
              <a:pathLst>
                <a:path w="234316" h="17145">
                  <a:moveTo>
                    <a:pt x="0" y="17144"/>
                  </a:moveTo>
                  <a:lnTo>
                    <a:pt x="0" y="17144"/>
                  </a:lnTo>
                  <a:lnTo>
                    <a:pt x="19147" y="17144"/>
                  </a:lnTo>
                  <a:lnTo>
                    <a:pt x="45872" y="11782"/>
                  </a:lnTo>
                  <a:lnTo>
                    <a:pt x="58889" y="9840"/>
                  </a:lnTo>
                  <a:lnTo>
                    <a:pt x="85954" y="6257"/>
                  </a:lnTo>
                  <a:lnTo>
                    <a:pt x="114330" y="2752"/>
                  </a:lnTo>
                  <a:lnTo>
                    <a:pt x="141094" y="543"/>
                  </a:lnTo>
                  <a:lnTo>
                    <a:pt x="168182" y="70"/>
                  </a:lnTo>
                  <a:lnTo>
                    <a:pt x="192939" y="9"/>
                  </a:lnTo>
                  <a:lnTo>
                    <a:pt x="212945" y="0"/>
                  </a:lnTo>
                  <a:lnTo>
                    <a:pt x="216986" y="1692"/>
                  </a:lnTo>
                  <a:lnTo>
                    <a:pt x="221720" y="4920"/>
                  </a:lnTo>
                  <a:lnTo>
                    <a:pt x="228577" y="5712"/>
                  </a:lnTo>
                  <a:lnTo>
                    <a:pt x="234315" y="5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SMARTInkShape-101"/>
            <p:cNvSpPr/>
            <p:nvPr>
              <p:custDataLst>
                <p:tags r:id="rId64"/>
              </p:custDataLst>
            </p:nvPr>
          </p:nvSpPr>
          <p:spPr>
            <a:xfrm>
              <a:off x="4186030" y="2508885"/>
              <a:ext cx="148463" cy="251382"/>
            </a:xfrm>
            <a:custGeom>
              <a:avLst/>
              <a:gdLst/>
              <a:ahLst/>
              <a:cxnLst/>
              <a:rect l="0" t="0" r="0" b="0"/>
              <a:pathLst>
                <a:path w="148463" h="251382">
                  <a:moveTo>
                    <a:pt x="100220" y="0"/>
                  </a:moveTo>
                  <a:lnTo>
                    <a:pt x="100220" y="0"/>
                  </a:lnTo>
                  <a:lnTo>
                    <a:pt x="97186" y="0"/>
                  </a:lnTo>
                  <a:lnTo>
                    <a:pt x="96292" y="635"/>
                  </a:lnTo>
                  <a:lnTo>
                    <a:pt x="95696" y="1694"/>
                  </a:lnTo>
                  <a:lnTo>
                    <a:pt x="94740" y="4920"/>
                  </a:lnTo>
                  <a:lnTo>
                    <a:pt x="90624" y="10121"/>
                  </a:lnTo>
                  <a:lnTo>
                    <a:pt x="88698" y="15416"/>
                  </a:lnTo>
                  <a:lnTo>
                    <a:pt x="73304" y="34293"/>
                  </a:lnTo>
                  <a:lnTo>
                    <a:pt x="72751" y="36197"/>
                  </a:lnTo>
                  <a:lnTo>
                    <a:pt x="71747" y="37466"/>
                  </a:lnTo>
                  <a:lnTo>
                    <a:pt x="68939" y="38877"/>
                  </a:lnTo>
                  <a:lnTo>
                    <a:pt x="63788" y="39670"/>
                  </a:lnTo>
                  <a:lnTo>
                    <a:pt x="62597" y="40417"/>
                  </a:lnTo>
                  <a:lnTo>
                    <a:pt x="61803" y="41550"/>
                  </a:lnTo>
                  <a:lnTo>
                    <a:pt x="60217" y="45714"/>
                  </a:lnTo>
                  <a:lnTo>
                    <a:pt x="60215" y="40799"/>
                  </a:lnTo>
                  <a:lnTo>
                    <a:pt x="68169" y="32120"/>
                  </a:lnTo>
                  <a:lnTo>
                    <a:pt x="71793" y="30151"/>
                  </a:lnTo>
                  <a:lnTo>
                    <a:pt x="73649" y="29626"/>
                  </a:lnTo>
                  <a:lnTo>
                    <a:pt x="85752" y="20927"/>
                  </a:lnTo>
                  <a:lnTo>
                    <a:pt x="98679" y="16199"/>
                  </a:lnTo>
                  <a:lnTo>
                    <a:pt x="101098" y="14609"/>
                  </a:lnTo>
                  <a:lnTo>
                    <a:pt x="129643" y="6592"/>
                  </a:lnTo>
                  <a:lnTo>
                    <a:pt x="136102" y="5975"/>
                  </a:lnTo>
                  <a:lnTo>
                    <a:pt x="140086" y="7524"/>
                  </a:lnTo>
                  <a:lnTo>
                    <a:pt x="144784" y="10658"/>
                  </a:lnTo>
                  <a:lnTo>
                    <a:pt x="145426" y="12780"/>
                  </a:lnTo>
                  <a:lnTo>
                    <a:pt x="145910" y="29765"/>
                  </a:lnTo>
                  <a:lnTo>
                    <a:pt x="137983" y="49801"/>
                  </a:lnTo>
                  <a:lnTo>
                    <a:pt x="119264" y="77514"/>
                  </a:lnTo>
                  <a:lnTo>
                    <a:pt x="98315" y="99053"/>
                  </a:lnTo>
                  <a:lnTo>
                    <a:pt x="94505" y="101174"/>
                  </a:lnTo>
                  <a:lnTo>
                    <a:pt x="89919" y="102535"/>
                  </a:lnTo>
                  <a:lnTo>
                    <a:pt x="89542" y="103282"/>
                  </a:lnTo>
                  <a:lnTo>
                    <a:pt x="88791" y="108578"/>
                  </a:lnTo>
                  <a:lnTo>
                    <a:pt x="91824" y="105549"/>
                  </a:lnTo>
                  <a:lnTo>
                    <a:pt x="95007" y="104061"/>
                  </a:lnTo>
                  <a:lnTo>
                    <a:pt x="110903" y="102940"/>
                  </a:lnTo>
                  <a:lnTo>
                    <a:pt x="121518" y="105924"/>
                  </a:lnTo>
                  <a:lnTo>
                    <a:pt x="131920" y="112622"/>
                  </a:lnTo>
                  <a:lnTo>
                    <a:pt x="138117" y="118812"/>
                  </a:lnTo>
                  <a:lnTo>
                    <a:pt x="147818" y="135598"/>
                  </a:lnTo>
                  <a:lnTo>
                    <a:pt x="148462" y="139294"/>
                  </a:lnTo>
                  <a:lnTo>
                    <a:pt x="146398" y="158145"/>
                  </a:lnTo>
                  <a:lnTo>
                    <a:pt x="140007" y="172588"/>
                  </a:lnTo>
                  <a:lnTo>
                    <a:pt x="119084" y="197885"/>
                  </a:lnTo>
                  <a:lnTo>
                    <a:pt x="99431" y="212679"/>
                  </a:lnTo>
                  <a:lnTo>
                    <a:pt x="74575" y="227483"/>
                  </a:lnTo>
                  <a:lnTo>
                    <a:pt x="50112" y="239632"/>
                  </a:lnTo>
                  <a:lnTo>
                    <a:pt x="21584" y="250109"/>
                  </a:lnTo>
                  <a:lnTo>
                    <a:pt x="6955" y="251381"/>
                  </a:lnTo>
                  <a:lnTo>
                    <a:pt x="5659" y="250772"/>
                  </a:lnTo>
                  <a:lnTo>
                    <a:pt x="4794" y="249731"/>
                  </a:lnTo>
                  <a:lnTo>
                    <a:pt x="3199" y="246882"/>
                  </a:lnTo>
                  <a:lnTo>
                    <a:pt x="373" y="243499"/>
                  </a:lnTo>
                  <a:lnTo>
                    <a:pt x="0" y="241072"/>
                  </a:lnTo>
                  <a:lnTo>
                    <a:pt x="2908" y="219320"/>
                  </a:lnTo>
                  <a:lnTo>
                    <a:pt x="14495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" name="SMARTInkShape-Group43"/>
          <p:cNvGrpSpPr/>
          <p:nvPr/>
        </p:nvGrpSpPr>
        <p:grpSpPr>
          <a:xfrm>
            <a:off x="2543175" y="2480395"/>
            <a:ext cx="919034" cy="308431"/>
            <a:chOff x="2543175" y="2480395"/>
            <a:chExt cx="919034" cy="308431"/>
          </a:xfrm>
        </p:grpSpPr>
        <p:sp>
          <p:nvSpPr>
            <p:cNvPr id="61" name="SMARTInkShape-102"/>
            <p:cNvSpPr/>
            <p:nvPr>
              <p:custDataLst>
                <p:tags r:id="rId52"/>
              </p:custDataLst>
            </p:nvPr>
          </p:nvSpPr>
          <p:spPr>
            <a:xfrm>
              <a:off x="2543175" y="2480395"/>
              <a:ext cx="222879" cy="251033"/>
            </a:xfrm>
            <a:custGeom>
              <a:avLst/>
              <a:gdLst/>
              <a:ahLst/>
              <a:cxnLst/>
              <a:rect l="0" t="0" r="0" b="0"/>
              <a:pathLst>
                <a:path w="222879" h="251033">
                  <a:moveTo>
                    <a:pt x="0" y="194225"/>
                  </a:moveTo>
                  <a:lnTo>
                    <a:pt x="0" y="194225"/>
                  </a:lnTo>
                  <a:lnTo>
                    <a:pt x="3034" y="194225"/>
                  </a:lnTo>
                  <a:lnTo>
                    <a:pt x="14022" y="188157"/>
                  </a:lnTo>
                  <a:lnTo>
                    <a:pt x="35823" y="168237"/>
                  </a:lnTo>
                  <a:lnTo>
                    <a:pt x="54419" y="155507"/>
                  </a:lnTo>
                  <a:lnTo>
                    <a:pt x="81067" y="133211"/>
                  </a:lnTo>
                  <a:lnTo>
                    <a:pt x="109472" y="110400"/>
                  </a:lnTo>
                  <a:lnTo>
                    <a:pt x="134998" y="87544"/>
                  </a:lnTo>
                  <a:lnTo>
                    <a:pt x="161910" y="60875"/>
                  </a:lnTo>
                  <a:lnTo>
                    <a:pt x="189371" y="35316"/>
                  </a:lnTo>
                  <a:lnTo>
                    <a:pt x="211058" y="15484"/>
                  </a:lnTo>
                  <a:lnTo>
                    <a:pt x="222806" y="0"/>
                  </a:lnTo>
                  <a:lnTo>
                    <a:pt x="222878" y="4843"/>
                  </a:lnTo>
                  <a:lnTo>
                    <a:pt x="219849" y="8431"/>
                  </a:lnTo>
                  <a:lnTo>
                    <a:pt x="218361" y="13437"/>
                  </a:lnTo>
                  <a:lnTo>
                    <a:pt x="215829" y="23395"/>
                  </a:lnTo>
                  <a:lnTo>
                    <a:pt x="203929" y="47383"/>
                  </a:lnTo>
                  <a:lnTo>
                    <a:pt x="186451" y="74440"/>
                  </a:lnTo>
                  <a:lnTo>
                    <a:pt x="171403" y="98809"/>
                  </a:lnTo>
                  <a:lnTo>
                    <a:pt x="156201" y="124860"/>
                  </a:lnTo>
                  <a:lnTo>
                    <a:pt x="140968" y="148350"/>
                  </a:lnTo>
                  <a:lnTo>
                    <a:pt x="124954" y="174026"/>
                  </a:lnTo>
                  <a:lnTo>
                    <a:pt x="114448" y="198597"/>
                  </a:lnTo>
                  <a:lnTo>
                    <a:pt x="100974" y="226531"/>
                  </a:lnTo>
                  <a:lnTo>
                    <a:pt x="97910" y="237272"/>
                  </a:lnTo>
                  <a:lnTo>
                    <a:pt x="97164" y="251032"/>
                  </a:lnTo>
                  <a:lnTo>
                    <a:pt x="108585" y="239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SMARTInkShape-103"/>
            <p:cNvSpPr/>
            <p:nvPr>
              <p:custDataLst>
                <p:tags r:id="rId53"/>
              </p:custDataLst>
            </p:nvPr>
          </p:nvSpPr>
          <p:spPr>
            <a:xfrm>
              <a:off x="2714701" y="2623520"/>
              <a:ext cx="97044" cy="113934"/>
            </a:xfrm>
            <a:custGeom>
              <a:avLst/>
              <a:gdLst/>
              <a:ahLst/>
              <a:cxnLst/>
              <a:rect l="0" t="0" r="0" b="0"/>
              <a:pathLst>
                <a:path w="97044" h="113934">
                  <a:moveTo>
                    <a:pt x="22784" y="16810"/>
                  </a:moveTo>
                  <a:lnTo>
                    <a:pt x="22784" y="16810"/>
                  </a:lnTo>
                  <a:lnTo>
                    <a:pt x="14270" y="25324"/>
                  </a:lnTo>
                  <a:lnTo>
                    <a:pt x="12650" y="30330"/>
                  </a:lnTo>
                  <a:lnTo>
                    <a:pt x="11295" y="36154"/>
                  </a:lnTo>
                  <a:lnTo>
                    <a:pt x="7597" y="43638"/>
                  </a:lnTo>
                  <a:lnTo>
                    <a:pt x="795" y="72135"/>
                  </a:lnTo>
                  <a:lnTo>
                    <a:pt x="0" y="94922"/>
                  </a:lnTo>
                  <a:lnTo>
                    <a:pt x="1651" y="100845"/>
                  </a:lnTo>
                  <a:lnTo>
                    <a:pt x="7886" y="109821"/>
                  </a:lnTo>
                  <a:lnTo>
                    <a:pt x="11505" y="112123"/>
                  </a:lnTo>
                  <a:lnTo>
                    <a:pt x="19004" y="113601"/>
                  </a:lnTo>
                  <a:lnTo>
                    <a:pt x="30407" y="113933"/>
                  </a:lnTo>
                  <a:lnTo>
                    <a:pt x="34215" y="112258"/>
                  </a:lnTo>
                  <a:lnTo>
                    <a:pt x="61219" y="91851"/>
                  </a:lnTo>
                  <a:lnTo>
                    <a:pt x="73761" y="73808"/>
                  </a:lnTo>
                  <a:lnTo>
                    <a:pt x="84782" y="58690"/>
                  </a:lnTo>
                  <a:lnTo>
                    <a:pt x="93992" y="48036"/>
                  </a:lnTo>
                  <a:lnTo>
                    <a:pt x="95707" y="43812"/>
                  </a:lnTo>
                  <a:lnTo>
                    <a:pt x="97043" y="20864"/>
                  </a:lnTo>
                  <a:lnTo>
                    <a:pt x="95370" y="16918"/>
                  </a:lnTo>
                  <a:lnTo>
                    <a:pt x="93144" y="13048"/>
                  </a:lnTo>
                  <a:lnTo>
                    <a:pt x="92155" y="9212"/>
                  </a:lnTo>
                  <a:lnTo>
                    <a:pt x="88329" y="5390"/>
                  </a:lnTo>
                  <a:lnTo>
                    <a:pt x="83030" y="2209"/>
                  </a:lnTo>
                  <a:lnTo>
                    <a:pt x="76477" y="419"/>
                  </a:lnTo>
                  <a:lnTo>
                    <a:pt x="72471" y="0"/>
                  </a:lnTo>
                  <a:lnTo>
                    <a:pt x="68574" y="1507"/>
                  </a:lnTo>
                  <a:lnTo>
                    <a:pt x="47218" y="16142"/>
                  </a:lnTo>
                  <a:lnTo>
                    <a:pt x="29581" y="40907"/>
                  </a:lnTo>
                  <a:lnTo>
                    <a:pt x="19254" y="64814"/>
                  </a:lnTo>
                  <a:lnTo>
                    <a:pt x="18040" y="72223"/>
                  </a:lnTo>
                  <a:lnTo>
                    <a:pt x="19194" y="78056"/>
                  </a:lnTo>
                  <a:lnTo>
                    <a:pt x="21720" y="84910"/>
                  </a:lnTo>
                  <a:lnTo>
                    <a:pt x="22075" y="86975"/>
                  </a:lnTo>
                  <a:lnTo>
                    <a:pt x="22946" y="88352"/>
                  </a:lnTo>
                  <a:lnTo>
                    <a:pt x="24162" y="89269"/>
                  </a:lnTo>
                  <a:lnTo>
                    <a:pt x="27207" y="90289"/>
                  </a:lnTo>
                  <a:lnTo>
                    <a:pt x="34214" y="91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SMARTInkShape-104"/>
            <p:cNvSpPr/>
            <p:nvPr>
              <p:custDataLst>
                <p:tags r:id="rId54"/>
              </p:custDataLst>
            </p:nvPr>
          </p:nvSpPr>
          <p:spPr>
            <a:xfrm>
              <a:off x="2817518" y="2628945"/>
              <a:ext cx="108457" cy="113362"/>
            </a:xfrm>
            <a:custGeom>
              <a:avLst/>
              <a:gdLst/>
              <a:ahLst/>
              <a:cxnLst/>
              <a:rect l="0" t="0" r="0" b="0"/>
              <a:pathLst>
                <a:path w="108457" h="113362">
                  <a:moveTo>
                    <a:pt x="5692" y="57105"/>
                  </a:moveTo>
                  <a:lnTo>
                    <a:pt x="5692" y="57105"/>
                  </a:lnTo>
                  <a:lnTo>
                    <a:pt x="10612" y="57105"/>
                  </a:lnTo>
                  <a:lnTo>
                    <a:pt x="10877" y="57740"/>
                  </a:lnTo>
                  <a:lnTo>
                    <a:pt x="11405" y="62799"/>
                  </a:lnTo>
                  <a:lnTo>
                    <a:pt x="1273" y="84781"/>
                  </a:lnTo>
                  <a:lnTo>
                    <a:pt x="0" y="104714"/>
                  </a:lnTo>
                  <a:lnTo>
                    <a:pt x="627" y="105990"/>
                  </a:lnTo>
                  <a:lnTo>
                    <a:pt x="1680" y="106840"/>
                  </a:lnTo>
                  <a:lnTo>
                    <a:pt x="4544" y="108419"/>
                  </a:lnTo>
                  <a:lnTo>
                    <a:pt x="9726" y="112243"/>
                  </a:lnTo>
                  <a:lnTo>
                    <a:pt x="13412" y="113361"/>
                  </a:lnTo>
                  <a:lnTo>
                    <a:pt x="18859" y="112164"/>
                  </a:lnTo>
                  <a:lnTo>
                    <a:pt x="46095" y="102418"/>
                  </a:lnTo>
                  <a:lnTo>
                    <a:pt x="72390" y="89466"/>
                  </a:lnTo>
                  <a:lnTo>
                    <a:pt x="78304" y="83976"/>
                  </a:lnTo>
                  <a:lnTo>
                    <a:pt x="100347" y="55768"/>
                  </a:lnTo>
                  <a:lnTo>
                    <a:pt x="105846" y="47678"/>
                  </a:lnTo>
                  <a:lnTo>
                    <a:pt x="108204" y="33231"/>
                  </a:lnTo>
                  <a:lnTo>
                    <a:pt x="108456" y="23855"/>
                  </a:lnTo>
                  <a:lnTo>
                    <a:pt x="106822" y="18409"/>
                  </a:lnTo>
                  <a:lnTo>
                    <a:pt x="98808" y="7747"/>
                  </a:lnTo>
                  <a:lnTo>
                    <a:pt x="93254" y="2546"/>
                  </a:lnTo>
                  <a:lnTo>
                    <a:pt x="89482" y="1106"/>
                  </a:lnTo>
                  <a:lnTo>
                    <a:pt x="62692" y="0"/>
                  </a:lnTo>
                  <a:lnTo>
                    <a:pt x="44407" y="596"/>
                  </a:lnTo>
                  <a:lnTo>
                    <a:pt x="29660" y="7910"/>
                  </a:lnTo>
                  <a:lnTo>
                    <a:pt x="24176" y="13227"/>
                  </a:lnTo>
                  <a:lnTo>
                    <a:pt x="14124" y="30043"/>
                  </a:lnTo>
                  <a:lnTo>
                    <a:pt x="11944" y="39506"/>
                  </a:lnTo>
                  <a:lnTo>
                    <a:pt x="11513" y="47490"/>
                  </a:lnTo>
                  <a:lnTo>
                    <a:pt x="13147" y="51350"/>
                  </a:lnTo>
                  <a:lnTo>
                    <a:pt x="14472" y="53268"/>
                  </a:lnTo>
                  <a:lnTo>
                    <a:pt x="17638" y="55400"/>
                  </a:lnTo>
                  <a:lnTo>
                    <a:pt x="21810" y="56768"/>
                  </a:lnTo>
                  <a:lnTo>
                    <a:pt x="28552" y="62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SMARTInkShape-105"/>
            <p:cNvSpPr/>
            <p:nvPr>
              <p:custDataLst>
                <p:tags r:id="rId55"/>
              </p:custDataLst>
            </p:nvPr>
          </p:nvSpPr>
          <p:spPr>
            <a:xfrm>
              <a:off x="3028950" y="2697480"/>
              <a:ext cx="5716" cy="11429"/>
            </a:xfrm>
            <a:custGeom>
              <a:avLst/>
              <a:gdLst/>
              <a:ahLst/>
              <a:cxnLst/>
              <a:rect l="0" t="0" r="0" b="0"/>
              <a:pathLst>
                <a:path w="5716" h="11429">
                  <a:moveTo>
                    <a:pt x="0" y="0"/>
                  </a:moveTo>
                  <a:lnTo>
                    <a:pt x="0" y="0"/>
                  </a:lnTo>
                  <a:lnTo>
                    <a:pt x="0" y="11428"/>
                  </a:lnTo>
                  <a:lnTo>
                    <a:pt x="5480" y="595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SMARTInkShape-106"/>
            <p:cNvSpPr/>
            <p:nvPr>
              <p:custDataLst>
                <p:tags r:id="rId56"/>
              </p:custDataLst>
            </p:nvPr>
          </p:nvSpPr>
          <p:spPr>
            <a:xfrm>
              <a:off x="3127158" y="2554605"/>
              <a:ext cx="107533" cy="222863"/>
            </a:xfrm>
            <a:custGeom>
              <a:avLst/>
              <a:gdLst/>
              <a:ahLst/>
              <a:cxnLst/>
              <a:rect l="0" t="0" r="0" b="0"/>
              <a:pathLst>
                <a:path w="107533" h="222863">
                  <a:moveTo>
                    <a:pt x="107532" y="0"/>
                  </a:moveTo>
                  <a:lnTo>
                    <a:pt x="107532" y="0"/>
                  </a:lnTo>
                  <a:lnTo>
                    <a:pt x="104498" y="3034"/>
                  </a:lnTo>
                  <a:lnTo>
                    <a:pt x="103008" y="6217"/>
                  </a:lnTo>
                  <a:lnTo>
                    <a:pt x="101228" y="15789"/>
                  </a:lnTo>
                  <a:lnTo>
                    <a:pt x="84629" y="44185"/>
                  </a:lnTo>
                  <a:lnTo>
                    <a:pt x="67526" y="69881"/>
                  </a:lnTo>
                  <a:lnTo>
                    <a:pt x="63505" y="78702"/>
                  </a:lnTo>
                  <a:lnTo>
                    <a:pt x="62941" y="81043"/>
                  </a:lnTo>
                  <a:lnTo>
                    <a:pt x="61929" y="82603"/>
                  </a:lnTo>
                  <a:lnTo>
                    <a:pt x="60620" y="83644"/>
                  </a:lnTo>
                  <a:lnTo>
                    <a:pt x="59112" y="84338"/>
                  </a:lnTo>
                  <a:lnTo>
                    <a:pt x="58107" y="85435"/>
                  </a:lnTo>
                  <a:lnTo>
                    <a:pt x="56990" y="88348"/>
                  </a:lnTo>
                  <a:lnTo>
                    <a:pt x="56097" y="97152"/>
                  </a:lnTo>
                  <a:lnTo>
                    <a:pt x="59131" y="97154"/>
                  </a:lnTo>
                  <a:lnTo>
                    <a:pt x="60025" y="96519"/>
                  </a:lnTo>
                  <a:lnTo>
                    <a:pt x="60620" y="95461"/>
                  </a:lnTo>
                  <a:lnTo>
                    <a:pt x="61018" y="94121"/>
                  </a:lnTo>
                  <a:lnTo>
                    <a:pt x="61917" y="93227"/>
                  </a:lnTo>
                  <a:lnTo>
                    <a:pt x="67924" y="90099"/>
                  </a:lnTo>
                  <a:lnTo>
                    <a:pt x="71514" y="87669"/>
                  </a:lnTo>
                  <a:lnTo>
                    <a:pt x="77104" y="86301"/>
                  </a:lnTo>
                  <a:lnTo>
                    <a:pt x="86584" y="85801"/>
                  </a:lnTo>
                  <a:lnTo>
                    <a:pt x="87852" y="86411"/>
                  </a:lnTo>
                  <a:lnTo>
                    <a:pt x="88696" y="87452"/>
                  </a:lnTo>
                  <a:lnTo>
                    <a:pt x="90053" y="90652"/>
                  </a:lnTo>
                  <a:lnTo>
                    <a:pt x="93322" y="94240"/>
                  </a:lnTo>
                  <a:lnTo>
                    <a:pt x="94867" y="99246"/>
                  </a:lnTo>
                  <a:lnTo>
                    <a:pt x="96070" y="126138"/>
                  </a:lnTo>
                  <a:lnTo>
                    <a:pt x="95453" y="133531"/>
                  </a:lnTo>
                  <a:lnTo>
                    <a:pt x="89046" y="160030"/>
                  </a:lnTo>
                  <a:lnTo>
                    <a:pt x="84275" y="169760"/>
                  </a:lnTo>
                  <a:lnTo>
                    <a:pt x="58154" y="197943"/>
                  </a:lnTo>
                  <a:lnTo>
                    <a:pt x="42768" y="213353"/>
                  </a:lnTo>
                  <a:lnTo>
                    <a:pt x="37261" y="215474"/>
                  </a:lnTo>
                  <a:lnTo>
                    <a:pt x="31215" y="217051"/>
                  </a:lnTo>
                  <a:lnTo>
                    <a:pt x="22161" y="221544"/>
                  </a:lnTo>
                  <a:lnTo>
                    <a:pt x="11277" y="222862"/>
                  </a:lnTo>
                  <a:lnTo>
                    <a:pt x="2502" y="214928"/>
                  </a:lnTo>
                  <a:lnTo>
                    <a:pt x="527" y="209612"/>
                  </a:lnTo>
                  <a:lnTo>
                    <a:pt x="0" y="206416"/>
                  </a:lnTo>
                  <a:lnTo>
                    <a:pt x="1108" y="199479"/>
                  </a:lnTo>
                  <a:lnTo>
                    <a:pt x="2293" y="195851"/>
                  </a:lnTo>
                  <a:lnTo>
                    <a:pt x="2448" y="192797"/>
                  </a:lnTo>
                  <a:lnTo>
                    <a:pt x="926" y="187711"/>
                  </a:lnTo>
                  <a:lnTo>
                    <a:pt x="1536" y="184831"/>
                  </a:lnTo>
                  <a:lnTo>
                    <a:pt x="7193" y="174074"/>
                  </a:lnTo>
                  <a:lnTo>
                    <a:pt x="11442" y="157081"/>
                  </a:lnTo>
                  <a:lnTo>
                    <a:pt x="21807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SMARTInkShape-107"/>
            <p:cNvSpPr/>
            <p:nvPr>
              <p:custDataLst>
                <p:tags r:id="rId57"/>
              </p:custDataLst>
            </p:nvPr>
          </p:nvSpPr>
          <p:spPr>
            <a:xfrm>
              <a:off x="3326130" y="2651882"/>
              <a:ext cx="136079" cy="136944"/>
            </a:xfrm>
            <a:custGeom>
              <a:avLst/>
              <a:gdLst/>
              <a:ahLst/>
              <a:cxnLst/>
              <a:rect l="0" t="0" r="0" b="0"/>
              <a:pathLst>
                <a:path w="136079" h="136944">
                  <a:moveTo>
                    <a:pt x="11430" y="17023"/>
                  </a:moveTo>
                  <a:lnTo>
                    <a:pt x="11430" y="17023"/>
                  </a:lnTo>
                  <a:lnTo>
                    <a:pt x="11430" y="24977"/>
                  </a:lnTo>
                  <a:lnTo>
                    <a:pt x="9737" y="28601"/>
                  </a:lnTo>
                  <a:lnTo>
                    <a:pt x="7503" y="32329"/>
                  </a:lnTo>
                  <a:lnTo>
                    <a:pt x="6068" y="39896"/>
                  </a:lnTo>
                  <a:lnTo>
                    <a:pt x="5718" y="67266"/>
                  </a:lnTo>
                  <a:lnTo>
                    <a:pt x="5715" y="93400"/>
                  </a:lnTo>
                  <a:lnTo>
                    <a:pt x="6350" y="104070"/>
                  </a:lnTo>
                  <a:lnTo>
                    <a:pt x="13669" y="118789"/>
                  </a:lnTo>
                  <a:lnTo>
                    <a:pt x="17293" y="122577"/>
                  </a:lnTo>
                  <a:lnTo>
                    <a:pt x="38817" y="135415"/>
                  </a:lnTo>
                  <a:lnTo>
                    <a:pt x="61225" y="136943"/>
                  </a:lnTo>
                  <a:lnTo>
                    <a:pt x="72469" y="133976"/>
                  </a:lnTo>
                  <a:lnTo>
                    <a:pt x="97511" y="119848"/>
                  </a:lnTo>
                  <a:lnTo>
                    <a:pt x="104298" y="115428"/>
                  </a:lnTo>
                  <a:lnTo>
                    <a:pt x="115523" y="103935"/>
                  </a:lnTo>
                  <a:lnTo>
                    <a:pt x="121194" y="99466"/>
                  </a:lnTo>
                  <a:lnTo>
                    <a:pt x="133507" y="75764"/>
                  </a:lnTo>
                  <a:lnTo>
                    <a:pt x="136078" y="64555"/>
                  </a:lnTo>
                  <a:lnTo>
                    <a:pt x="134985" y="56987"/>
                  </a:lnTo>
                  <a:lnTo>
                    <a:pt x="128618" y="30355"/>
                  </a:lnTo>
                  <a:lnTo>
                    <a:pt x="123627" y="24430"/>
                  </a:lnTo>
                  <a:lnTo>
                    <a:pt x="117810" y="19045"/>
                  </a:lnTo>
                  <a:lnTo>
                    <a:pt x="109696" y="9508"/>
                  </a:lnTo>
                  <a:lnTo>
                    <a:pt x="96425" y="3014"/>
                  </a:lnTo>
                  <a:lnTo>
                    <a:pt x="68566" y="153"/>
                  </a:lnTo>
                  <a:lnTo>
                    <a:pt x="59895" y="0"/>
                  </a:lnTo>
                  <a:lnTo>
                    <a:pt x="33899" y="10634"/>
                  </a:lnTo>
                  <a:lnTo>
                    <a:pt x="6016" y="24629"/>
                  </a:lnTo>
                  <a:lnTo>
                    <a:pt x="0" y="28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SMARTInkShape-108"/>
            <p:cNvSpPr/>
            <p:nvPr>
              <p:custDataLst>
                <p:tags r:id="rId58"/>
              </p:custDataLst>
            </p:nvPr>
          </p:nvSpPr>
          <p:spPr>
            <a:xfrm>
              <a:off x="3228975" y="2543175"/>
              <a:ext cx="191599" cy="40006"/>
            </a:xfrm>
            <a:custGeom>
              <a:avLst/>
              <a:gdLst/>
              <a:ahLst/>
              <a:cxnLst/>
              <a:rect l="0" t="0" r="0" b="0"/>
              <a:pathLst>
                <a:path w="191599" h="4000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5480" y="4921"/>
                  </a:lnTo>
                  <a:lnTo>
                    <a:pt x="7304" y="5362"/>
                  </a:lnTo>
                  <a:lnTo>
                    <a:pt x="33025" y="5714"/>
                  </a:lnTo>
                  <a:lnTo>
                    <a:pt x="42664" y="6350"/>
                  </a:lnTo>
                  <a:lnTo>
                    <a:pt x="61059" y="10635"/>
                  </a:lnTo>
                  <a:lnTo>
                    <a:pt x="86240" y="11325"/>
                  </a:lnTo>
                  <a:lnTo>
                    <a:pt x="114368" y="12051"/>
                  </a:lnTo>
                  <a:lnTo>
                    <a:pt x="139850" y="16349"/>
                  </a:lnTo>
                  <a:lnTo>
                    <a:pt x="167574" y="22284"/>
                  </a:lnTo>
                  <a:lnTo>
                    <a:pt x="178415" y="23324"/>
                  </a:lnTo>
                  <a:lnTo>
                    <a:pt x="187129" y="27758"/>
                  </a:lnTo>
                  <a:lnTo>
                    <a:pt x="191195" y="31367"/>
                  </a:lnTo>
                  <a:lnTo>
                    <a:pt x="191598" y="32341"/>
                  </a:lnTo>
                  <a:lnTo>
                    <a:pt x="191232" y="32991"/>
                  </a:lnTo>
                  <a:lnTo>
                    <a:pt x="189116" y="34033"/>
                  </a:lnTo>
                  <a:lnTo>
                    <a:pt x="18859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9" name="SMARTInkShape-109"/>
          <p:cNvSpPr/>
          <p:nvPr>
            <p:custDataLst>
              <p:tags r:id="rId2"/>
            </p:custDataLst>
          </p:nvPr>
        </p:nvSpPr>
        <p:spPr>
          <a:xfrm>
            <a:off x="2440309" y="2366016"/>
            <a:ext cx="245742" cy="554350"/>
          </a:xfrm>
          <a:custGeom>
            <a:avLst/>
            <a:gdLst/>
            <a:ahLst/>
            <a:cxnLst/>
            <a:rect l="0" t="0" r="0" b="0"/>
            <a:pathLst>
              <a:path w="245742" h="554350">
                <a:moveTo>
                  <a:pt x="245741" y="5709"/>
                </a:moveTo>
                <a:lnTo>
                  <a:pt x="245741" y="5709"/>
                </a:lnTo>
                <a:lnTo>
                  <a:pt x="242707" y="5709"/>
                </a:lnTo>
                <a:lnTo>
                  <a:pt x="241813" y="5074"/>
                </a:lnTo>
                <a:lnTo>
                  <a:pt x="241217" y="4015"/>
                </a:lnTo>
                <a:lnTo>
                  <a:pt x="240820" y="2675"/>
                </a:lnTo>
                <a:lnTo>
                  <a:pt x="239921" y="1781"/>
                </a:lnTo>
                <a:lnTo>
                  <a:pt x="237228" y="788"/>
                </a:lnTo>
                <a:lnTo>
                  <a:pt x="212220" y="0"/>
                </a:lnTo>
                <a:lnTo>
                  <a:pt x="197892" y="4558"/>
                </a:lnTo>
                <a:lnTo>
                  <a:pt x="170674" y="15935"/>
                </a:lnTo>
                <a:lnTo>
                  <a:pt x="148434" y="30777"/>
                </a:lnTo>
                <a:lnTo>
                  <a:pt x="125696" y="51865"/>
                </a:lnTo>
                <a:lnTo>
                  <a:pt x="98933" y="75010"/>
                </a:lnTo>
                <a:lnTo>
                  <a:pt x="74643" y="103383"/>
                </a:lnTo>
                <a:lnTo>
                  <a:pt x="58944" y="125878"/>
                </a:lnTo>
                <a:lnTo>
                  <a:pt x="46249" y="150323"/>
                </a:lnTo>
                <a:lnTo>
                  <a:pt x="32751" y="177674"/>
                </a:lnTo>
                <a:lnTo>
                  <a:pt x="20073" y="204193"/>
                </a:lnTo>
                <a:lnTo>
                  <a:pt x="12294" y="228137"/>
                </a:lnTo>
                <a:lnTo>
                  <a:pt x="5968" y="253012"/>
                </a:lnTo>
                <a:lnTo>
                  <a:pt x="1766" y="278797"/>
                </a:lnTo>
                <a:lnTo>
                  <a:pt x="520" y="304217"/>
                </a:lnTo>
                <a:lnTo>
                  <a:pt x="151" y="331857"/>
                </a:lnTo>
                <a:lnTo>
                  <a:pt x="42" y="360155"/>
                </a:lnTo>
                <a:lnTo>
                  <a:pt x="10" y="386955"/>
                </a:lnTo>
                <a:lnTo>
                  <a:pt x="0" y="410983"/>
                </a:lnTo>
                <a:lnTo>
                  <a:pt x="1690" y="434188"/>
                </a:lnTo>
                <a:lnTo>
                  <a:pt x="7950" y="461751"/>
                </a:lnTo>
                <a:lnTo>
                  <a:pt x="15302" y="488833"/>
                </a:lnTo>
                <a:lnTo>
                  <a:pt x="24770" y="514873"/>
                </a:lnTo>
                <a:lnTo>
                  <a:pt x="38811" y="535078"/>
                </a:lnTo>
                <a:lnTo>
                  <a:pt x="53266" y="550415"/>
                </a:lnTo>
                <a:lnTo>
                  <a:pt x="58808" y="552600"/>
                </a:lnTo>
                <a:lnTo>
                  <a:pt x="85721" y="55434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SMARTInkShape-110"/>
          <p:cNvSpPr/>
          <p:nvPr>
            <p:custDataLst>
              <p:tags r:id="rId3"/>
            </p:custDataLst>
          </p:nvPr>
        </p:nvSpPr>
        <p:spPr>
          <a:xfrm>
            <a:off x="3560445" y="2320290"/>
            <a:ext cx="85713" cy="537211"/>
          </a:xfrm>
          <a:custGeom>
            <a:avLst/>
            <a:gdLst/>
            <a:ahLst/>
            <a:cxnLst/>
            <a:rect l="0" t="0" r="0" b="0"/>
            <a:pathLst>
              <a:path w="85713" h="537211">
                <a:moveTo>
                  <a:pt x="28575" y="0"/>
                </a:moveTo>
                <a:lnTo>
                  <a:pt x="28575" y="0"/>
                </a:lnTo>
                <a:lnTo>
                  <a:pt x="31609" y="3034"/>
                </a:lnTo>
                <a:lnTo>
                  <a:pt x="33098" y="6216"/>
                </a:lnTo>
                <a:lnTo>
                  <a:pt x="33495" y="7954"/>
                </a:lnTo>
                <a:lnTo>
                  <a:pt x="34395" y="9113"/>
                </a:lnTo>
                <a:lnTo>
                  <a:pt x="37089" y="10400"/>
                </a:lnTo>
                <a:lnTo>
                  <a:pt x="38061" y="12013"/>
                </a:lnTo>
                <a:lnTo>
                  <a:pt x="39834" y="22376"/>
                </a:lnTo>
                <a:lnTo>
                  <a:pt x="39929" y="25396"/>
                </a:lnTo>
                <a:lnTo>
                  <a:pt x="41665" y="28856"/>
                </a:lnTo>
                <a:lnTo>
                  <a:pt x="43016" y="30667"/>
                </a:lnTo>
                <a:lnTo>
                  <a:pt x="44518" y="36067"/>
                </a:lnTo>
                <a:lnTo>
                  <a:pt x="45821" y="42064"/>
                </a:lnTo>
                <a:lnTo>
                  <a:pt x="50125" y="49011"/>
                </a:lnTo>
                <a:lnTo>
                  <a:pt x="66690" y="76409"/>
                </a:lnTo>
                <a:lnTo>
                  <a:pt x="80011" y="104576"/>
                </a:lnTo>
                <a:lnTo>
                  <a:pt x="84596" y="123033"/>
                </a:lnTo>
                <a:lnTo>
                  <a:pt x="85626" y="149649"/>
                </a:lnTo>
                <a:lnTo>
                  <a:pt x="85712" y="175611"/>
                </a:lnTo>
                <a:lnTo>
                  <a:pt x="85088" y="200573"/>
                </a:lnTo>
                <a:lnTo>
                  <a:pt x="80804" y="228672"/>
                </a:lnTo>
                <a:lnTo>
                  <a:pt x="78421" y="257184"/>
                </a:lnTo>
                <a:lnTo>
                  <a:pt x="74204" y="285751"/>
                </a:lnTo>
                <a:lnTo>
                  <a:pt x="69879" y="310304"/>
                </a:lnTo>
                <a:lnTo>
                  <a:pt x="65803" y="336390"/>
                </a:lnTo>
                <a:lnTo>
                  <a:pt x="58883" y="359888"/>
                </a:lnTo>
                <a:lnTo>
                  <a:pt x="49508" y="385565"/>
                </a:lnTo>
                <a:lnTo>
                  <a:pt x="44525" y="411830"/>
                </a:lnTo>
                <a:lnTo>
                  <a:pt x="35879" y="439584"/>
                </a:lnTo>
                <a:lnTo>
                  <a:pt x="33067" y="451345"/>
                </a:lnTo>
                <a:lnTo>
                  <a:pt x="29906" y="462873"/>
                </a:lnTo>
                <a:lnTo>
                  <a:pt x="27276" y="474333"/>
                </a:lnTo>
                <a:lnTo>
                  <a:pt x="18452" y="501579"/>
                </a:lnTo>
                <a:lnTo>
                  <a:pt x="17091" y="506134"/>
                </a:lnTo>
                <a:lnTo>
                  <a:pt x="6417" y="519932"/>
                </a:lnTo>
                <a:lnTo>
                  <a:pt x="5807" y="524885"/>
                </a:lnTo>
                <a:lnTo>
                  <a:pt x="5142" y="525183"/>
                </a:lnTo>
                <a:lnTo>
                  <a:pt x="2708" y="525515"/>
                </a:lnTo>
                <a:lnTo>
                  <a:pt x="1806" y="526238"/>
                </a:lnTo>
                <a:lnTo>
                  <a:pt x="6" y="531474"/>
                </a:lnTo>
                <a:lnTo>
                  <a:pt x="0" y="5372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2" name="SMARTInkShape-Group46"/>
          <p:cNvGrpSpPr/>
          <p:nvPr/>
        </p:nvGrpSpPr>
        <p:grpSpPr>
          <a:xfrm>
            <a:off x="2504308" y="3383280"/>
            <a:ext cx="2433453" cy="244588"/>
            <a:chOff x="2504308" y="3383280"/>
            <a:chExt cx="2433453" cy="244588"/>
          </a:xfrm>
        </p:grpSpPr>
        <p:sp>
          <p:nvSpPr>
            <p:cNvPr id="71" name="SMARTInkShape-111"/>
            <p:cNvSpPr/>
            <p:nvPr>
              <p:custDataLst>
                <p:tags r:id="rId31"/>
              </p:custDataLst>
            </p:nvPr>
          </p:nvSpPr>
          <p:spPr>
            <a:xfrm>
              <a:off x="2504308" y="3406163"/>
              <a:ext cx="118849" cy="165711"/>
            </a:xfrm>
            <a:custGeom>
              <a:avLst/>
              <a:gdLst/>
              <a:ahLst/>
              <a:cxnLst/>
              <a:rect l="0" t="0" r="0" b="0"/>
              <a:pathLst>
                <a:path w="118849" h="165711">
                  <a:moveTo>
                    <a:pt x="78872" y="22837"/>
                  </a:moveTo>
                  <a:lnTo>
                    <a:pt x="78872" y="22837"/>
                  </a:lnTo>
                  <a:lnTo>
                    <a:pt x="70382" y="34620"/>
                  </a:lnTo>
                  <a:lnTo>
                    <a:pt x="62992" y="39276"/>
                  </a:lnTo>
                  <a:lnTo>
                    <a:pt x="63206" y="39511"/>
                  </a:lnTo>
                  <a:lnTo>
                    <a:pt x="65136" y="39772"/>
                  </a:lnTo>
                  <a:lnTo>
                    <a:pt x="65904" y="39207"/>
                  </a:lnTo>
                  <a:lnTo>
                    <a:pt x="66759" y="36886"/>
                  </a:lnTo>
                  <a:lnTo>
                    <a:pt x="67382" y="26542"/>
                  </a:lnTo>
                  <a:lnTo>
                    <a:pt x="68037" y="25307"/>
                  </a:lnTo>
                  <a:lnTo>
                    <a:pt x="69109" y="24484"/>
                  </a:lnTo>
                  <a:lnTo>
                    <a:pt x="70458" y="23935"/>
                  </a:lnTo>
                  <a:lnTo>
                    <a:pt x="71358" y="22299"/>
                  </a:lnTo>
                  <a:lnTo>
                    <a:pt x="72357" y="17094"/>
                  </a:lnTo>
                  <a:lnTo>
                    <a:pt x="73894" y="14564"/>
                  </a:lnTo>
                  <a:lnTo>
                    <a:pt x="78988" y="10058"/>
                  </a:lnTo>
                  <a:lnTo>
                    <a:pt x="83792" y="7633"/>
                  </a:lnTo>
                  <a:lnTo>
                    <a:pt x="85962" y="6986"/>
                  </a:lnTo>
                  <a:lnTo>
                    <a:pt x="87409" y="5919"/>
                  </a:lnTo>
                  <a:lnTo>
                    <a:pt x="88373" y="4574"/>
                  </a:lnTo>
                  <a:lnTo>
                    <a:pt x="89016" y="3041"/>
                  </a:lnTo>
                  <a:lnTo>
                    <a:pt x="90080" y="2020"/>
                  </a:lnTo>
                  <a:lnTo>
                    <a:pt x="92955" y="885"/>
                  </a:lnTo>
                  <a:lnTo>
                    <a:pt x="109371" y="0"/>
                  </a:lnTo>
                  <a:lnTo>
                    <a:pt x="113171" y="1681"/>
                  </a:lnTo>
                  <a:lnTo>
                    <a:pt x="115073" y="3018"/>
                  </a:lnTo>
                  <a:lnTo>
                    <a:pt x="117186" y="6197"/>
                  </a:lnTo>
                  <a:lnTo>
                    <a:pt x="118543" y="13411"/>
                  </a:lnTo>
                  <a:lnTo>
                    <a:pt x="118848" y="27785"/>
                  </a:lnTo>
                  <a:lnTo>
                    <a:pt x="117587" y="30580"/>
                  </a:lnTo>
                  <a:lnTo>
                    <a:pt x="96929" y="55487"/>
                  </a:lnTo>
                  <a:lnTo>
                    <a:pt x="81571" y="74307"/>
                  </a:lnTo>
                  <a:lnTo>
                    <a:pt x="56249" y="97135"/>
                  </a:lnTo>
                  <a:lnTo>
                    <a:pt x="29356" y="120768"/>
                  </a:lnTo>
                  <a:lnTo>
                    <a:pt x="6548" y="145850"/>
                  </a:lnTo>
                  <a:lnTo>
                    <a:pt x="0" y="148209"/>
                  </a:lnTo>
                  <a:lnTo>
                    <a:pt x="255" y="148963"/>
                  </a:lnTo>
                  <a:lnTo>
                    <a:pt x="2233" y="151495"/>
                  </a:lnTo>
                  <a:lnTo>
                    <a:pt x="5228" y="153043"/>
                  </a:lnTo>
                  <a:lnTo>
                    <a:pt x="9292" y="154037"/>
                  </a:lnTo>
                  <a:lnTo>
                    <a:pt x="14657" y="158161"/>
                  </a:lnTo>
                  <a:lnTo>
                    <a:pt x="19982" y="159453"/>
                  </a:lnTo>
                  <a:lnTo>
                    <a:pt x="35189" y="160584"/>
                  </a:lnTo>
                  <a:lnTo>
                    <a:pt x="46254" y="164911"/>
                  </a:lnTo>
                  <a:lnTo>
                    <a:pt x="73156" y="165709"/>
                  </a:lnTo>
                  <a:lnTo>
                    <a:pt x="75061" y="165710"/>
                  </a:lnTo>
                  <a:lnTo>
                    <a:pt x="78872" y="164018"/>
                  </a:lnTo>
                  <a:lnTo>
                    <a:pt x="82682" y="161784"/>
                  </a:lnTo>
                  <a:lnTo>
                    <a:pt x="86492" y="160791"/>
                  </a:lnTo>
                  <a:lnTo>
                    <a:pt x="87762" y="159256"/>
                  </a:lnTo>
                  <a:lnTo>
                    <a:pt x="90714" y="149038"/>
                  </a:lnTo>
                  <a:lnTo>
                    <a:pt x="96017" y="142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SMARTInkShape-112"/>
            <p:cNvSpPr/>
            <p:nvPr>
              <p:custDataLst>
                <p:tags r:id="rId32"/>
              </p:custDataLst>
            </p:nvPr>
          </p:nvSpPr>
          <p:spPr>
            <a:xfrm>
              <a:off x="2669800" y="3400425"/>
              <a:ext cx="96261" cy="137138"/>
            </a:xfrm>
            <a:custGeom>
              <a:avLst/>
              <a:gdLst/>
              <a:ahLst/>
              <a:cxnLst/>
              <a:rect l="0" t="0" r="0" b="0"/>
              <a:pathLst>
                <a:path w="96261" h="137138">
                  <a:moveTo>
                    <a:pt x="67685" y="0"/>
                  </a:moveTo>
                  <a:lnTo>
                    <a:pt x="67685" y="0"/>
                  </a:lnTo>
                  <a:lnTo>
                    <a:pt x="79094" y="0"/>
                  </a:lnTo>
                  <a:lnTo>
                    <a:pt x="79115" y="5694"/>
                  </a:lnTo>
                  <a:lnTo>
                    <a:pt x="74195" y="5713"/>
                  </a:lnTo>
                  <a:lnTo>
                    <a:pt x="73930" y="6349"/>
                  </a:lnTo>
                  <a:lnTo>
                    <a:pt x="73400" y="14462"/>
                  </a:lnTo>
                  <a:lnTo>
                    <a:pt x="74035" y="15356"/>
                  </a:lnTo>
                  <a:lnTo>
                    <a:pt x="75094" y="15953"/>
                  </a:lnTo>
                  <a:lnTo>
                    <a:pt x="79115" y="17145"/>
                  </a:lnTo>
                  <a:lnTo>
                    <a:pt x="76081" y="17145"/>
                  </a:lnTo>
                  <a:lnTo>
                    <a:pt x="75187" y="17780"/>
                  </a:lnTo>
                  <a:lnTo>
                    <a:pt x="74591" y="18838"/>
                  </a:lnTo>
                  <a:lnTo>
                    <a:pt x="74195" y="20179"/>
                  </a:lnTo>
                  <a:lnTo>
                    <a:pt x="67288" y="28723"/>
                  </a:lnTo>
                  <a:lnTo>
                    <a:pt x="63063" y="32451"/>
                  </a:lnTo>
                  <a:lnTo>
                    <a:pt x="49406" y="41919"/>
                  </a:lnTo>
                  <a:lnTo>
                    <a:pt x="28476" y="67569"/>
                  </a:lnTo>
                  <a:lnTo>
                    <a:pt x="7407" y="95042"/>
                  </a:lnTo>
                  <a:lnTo>
                    <a:pt x="0" y="112368"/>
                  </a:lnTo>
                  <a:lnTo>
                    <a:pt x="337" y="113647"/>
                  </a:lnTo>
                  <a:lnTo>
                    <a:pt x="5440" y="120262"/>
                  </a:lnTo>
                  <a:lnTo>
                    <a:pt x="8905" y="123300"/>
                  </a:lnTo>
                  <a:lnTo>
                    <a:pt x="16304" y="126943"/>
                  </a:lnTo>
                  <a:lnTo>
                    <a:pt x="18191" y="128444"/>
                  </a:lnTo>
                  <a:lnTo>
                    <a:pt x="23674" y="130111"/>
                  </a:lnTo>
                  <a:lnTo>
                    <a:pt x="29710" y="131487"/>
                  </a:lnTo>
                  <a:lnTo>
                    <a:pt x="37312" y="135197"/>
                  </a:lnTo>
                  <a:lnTo>
                    <a:pt x="63822" y="137109"/>
                  </a:lnTo>
                  <a:lnTo>
                    <a:pt x="68720" y="137137"/>
                  </a:lnTo>
                  <a:lnTo>
                    <a:pt x="73013" y="135456"/>
                  </a:lnTo>
                  <a:lnTo>
                    <a:pt x="77038" y="133228"/>
                  </a:lnTo>
                  <a:lnTo>
                    <a:pt x="82874" y="131338"/>
                  </a:lnTo>
                  <a:lnTo>
                    <a:pt x="86713" y="128646"/>
                  </a:lnTo>
                  <a:lnTo>
                    <a:pt x="88841" y="125333"/>
                  </a:lnTo>
                  <a:lnTo>
                    <a:pt x="90209" y="121065"/>
                  </a:lnTo>
                  <a:lnTo>
                    <a:pt x="9626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SMARTInkShape-113"/>
            <p:cNvSpPr/>
            <p:nvPr>
              <p:custDataLst>
                <p:tags r:id="rId33"/>
              </p:custDataLst>
            </p:nvPr>
          </p:nvSpPr>
          <p:spPr>
            <a:xfrm>
              <a:off x="2737748" y="3491865"/>
              <a:ext cx="56888" cy="136003"/>
            </a:xfrm>
            <a:custGeom>
              <a:avLst/>
              <a:gdLst/>
              <a:ahLst/>
              <a:cxnLst/>
              <a:rect l="0" t="0" r="0" b="0"/>
              <a:pathLst>
                <a:path w="56888" h="136003">
                  <a:moveTo>
                    <a:pt x="39742" y="0"/>
                  </a:moveTo>
                  <a:lnTo>
                    <a:pt x="39742" y="0"/>
                  </a:lnTo>
                  <a:lnTo>
                    <a:pt x="44663" y="0"/>
                  </a:lnTo>
                  <a:lnTo>
                    <a:pt x="44927" y="635"/>
                  </a:lnTo>
                  <a:lnTo>
                    <a:pt x="45387" y="7954"/>
                  </a:lnTo>
                  <a:lnTo>
                    <a:pt x="44776" y="9113"/>
                  </a:lnTo>
                  <a:lnTo>
                    <a:pt x="43733" y="9885"/>
                  </a:lnTo>
                  <a:lnTo>
                    <a:pt x="42403" y="10400"/>
                  </a:lnTo>
                  <a:lnTo>
                    <a:pt x="41516" y="11379"/>
                  </a:lnTo>
                  <a:lnTo>
                    <a:pt x="40530" y="14159"/>
                  </a:lnTo>
                  <a:lnTo>
                    <a:pt x="38152" y="24661"/>
                  </a:lnTo>
                  <a:lnTo>
                    <a:pt x="33556" y="33130"/>
                  </a:lnTo>
                  <a:lnTo>
                    <a:pt x="20664" y="55511"/>
                  </a:lnTo>
                  <a:lnTo>
                    <a:pt x="12541" y="81930"/>
                  </a:lnTo>
                  <a:lnTo>
                    <a:pt x="7041" y="97158"/>
                  </a:lnTo>
                  <a:lnTo>
                    <a:pt x="4229" y="108586"/>
                  </a:lnTo>
                  <a:lnTo>
                    <a:pt x="624" y="120791"/>
                  </a:lnTo>
                  <a:lnTo>
                    <a:pt x="0" y="127301"/>
                  </a:lnTo>
                  <a:lnTo>
                    <a:pt x="1547" y="131296"/>
                  </a:lnTo>
                  <a:lnTo>
                    <a:pt x="4681" y="136002"/>
                  </a:lnTo>
                  <a:lnTo>
                    <a:pt x="5573" y="135753"/>
                  </a:lnTo>
                  <a:lnTo>
                    <a:pt x="21900" y="120662"/>
                  </a:lnTo>
                  <a:lnTo>
                    <a:pt x="43466" y="93665"/>
                  </a:lnTo>
                  <a:lnTo>
                    <a:pt x="56887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SMARTInkShape-114"/>
            <p:cNvSpPr/>
            <p:nvPr>
              <p:custDataLst>
                <p:tags r:id="rId34"/>
              </p:custDataLst>
            </p:nvPr>
          </p:nvSpPr>
          <p:spPr>
            <a:xfrm>
              <a:off x="2828925" y="3474720"/>
              <a:ext cx="77522" cy="108319"/>
            </a:xfrm>
            <a:custGeom>
              <a:avLst/>
              <a:gdLst/>
              <a:ahLst/>
              <a:cxnLst/>
              <a:rect l="0" t="0" r="0" b="0"/>
              <a:pathLst>
                <a:path w="77522" h="108319">
                  <a:moveTo>
                    <a:pt x="28575" y="0"/>
                  </a:moveTo>
                  <a:lnTo>
                    <a:pt x="28575" y="0"/>
                  </a:lnTo>
                  <a:lnTo>
                    <a:pt x="28575" y="4920"/>
                  </a:lnTo>
                  <a:lnTo>
                    <a:pt x="27940" y="5185"/>
                  </a:lnTo>
                  <a:lnTo>
                    <a:pt x="25541" y="5480"/>
                  </a:lnTo>
                  <a:lnTo>
                    <a:pt x="24647" y="6193"/>
                  </a:lnTo>
                  <a:lnTo>
                    <a:pt x="20062" y="13649"/>
                  </a:lnTo>
                  <a:lnTo>
                    <a:pt x="16748" y="15591"/>
                  </a:lnTo>
                  <a:lnTo>
                    <a:pt x="13158" y="17089"/>
                  </a:lnTo>
                  <a:lnTo>
                    <a:pt x="9447" y="19872"/>
                  </a:lnTo>
                  <a:lnTo>
                    <a:pt x="7373" y="24918"/>
                  </a:lnTo>
                  <a:lnTo>
                    <a:pt x="5817" y="30760"/>
                  </a:lnTo>
                  <a:lnTo>
                    <a:pt x="2006" y="38253"/>
                  </a:lnTo>
                  <a:lnTo>
                    <a:pt x="52" y="66611"/>
                  </a:lnTo>
                  <a:lnTo>
                    <a:pt x="651" y="76745"/>
                  </a:lnTo>
                  <a:lnTo>
                    <a:pt x="4923" y="92288"/>
                  </a:lnTo>
                  <a:lnTo>
                    <a:pt x="8749" y="96685"/>
                  </a:lnTo>
                  <a:lnTo>
                    <a:pt x="14049" y="100121"/>
                  </a:lnTo>
                  <a:lnTo>
                    <a:pt x="22625" y="104020"/>
                  </a:lnTo>
                  <a:lnTo>
                    <a:pt x="26565" y="106556"/>
                  </a:lnTo>
                  <a:lnTo>
                    <a:pt x="32354" y="107984"/>
                  </a:lnTo>
                  <a:lnTo>
                    <a:pt x="36181" y="108318"/>
                  </a:lnTo>
                  <a:lnTo>
                    <a:pt x="44940" y="105472"/>
                  </a:lnTo>
                  <a:lnTo>
                    <a:pt x="54715" y="98821"/>
                  </a:lnTo>
                  <a:lnTo>
                    <a:pt x="66628" y="86974"/>
                  </a:lnTo>
                  <a:lnTo>
                    <a:pt x="71741" y="77346"/>
                  </a:lnTo>
                  <a:lnTo>
                    <a:pt x="75839" y="51391"/>
                  </a:lnTo>
                  <a:lnTo>
                    <a:pt x="77229" y="47595"/>
                  </a:lnTo>
                  <a:lnTo>
                    <a:pt x="77521" y="44430"/>
                  </a:lnTo>
                  <a:lnTo>
                    <a:pt x="73769" y="19645"/>
                  </a:lnTo>
                  <a:lnTo>
                    <a:pt x="68100" y="11547"/>
                  </a:lnTo>
                  <a:lnTo>
                    <a:pt x="60865" y="3833"/>
                  </a:lnTo>
                  <a:lnTo>
                    <a:pt x="57108" y="1703"/>
                  </a:lnTo>
                  <a:lnTo>
                    <a:pt x="49522" y="336"/>
                  </a:lnTo>
                  <a:lnTo>
                    <a:pt x="43812" y="100"/>
                  </a:lnTo>
                  <a:lnTo>
                    <a:pt x="40004" y="1738"/>
                  </a:lnTo>
                  <a:lnTo>
                    <a:pt x="38099" y="3063"/>
                  </a:lnTo>
                  <a:lnTo>
                    <a:pt x="18415" y="31095"/>
                  </a:lnTo>
                  <a:lnTo>
                    <a:pt x="10042" y="42092"/>
                  </a:lnTo>
                  <a:lnTo>
                    <a:pt x="1445" y="68590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SMARTInkShape-115"/>
            <p:cNvSpPr/>
            <p:nvPr>
              <p:custDataLst>
                <p:tags r:id="rId35"/>
              </p:custDataLst>
            </p:nvPr>
          </p:nvSpPr>
          <p:spPr>
            <a:xfrm>
              <a:off x="2938332" y="3486180"/>
              <a:ext cx="95440" cy="91407"/>
            </a:xfrm>
            <a:custGeom>
              <a:avLst/>
              <a:gdLst/>
              <a:ahLst/>
              <a:cxnLst/>
              <a:rect l="0" t="0" r="0" b="0"/>
              <a:pathLst>
                <a:path w="95440" h="91407">
                  <a:moveTo>
                    <a:pt x="22038" y="34260"/>
                  </a:moveTo>
                  <a:lnTo>
                    <a:pt x="22038" y="34260"/>
                  </a:lnTo>
                  <a:lnTo>
                    <a:pt x="16559" y="34260"/>
                  </a:lnTo>
                  <a:lnTo>
                    <a:pt x="11807" y="38187"/>
                  </a:lnTo>
                  <a:lnTo>
                    <a:pt x="8389" y="39180"/>
                  </a:lnTo>
                  <a:lnTo>
                    <a:pt x="7224" y="40080"/>
                  </a:lnTo>
                  <a:lnTo>
                    <a:pt x="410" y="51793"/>
                  </a:lnTo>
                  <a:lnTo>
                    <a:pt x="0" y="53568"/>
                  </a:lnTo>
                  <a:lnTo>
                    <a:pt x="4171" y="69683"/>
                  </a:lnTo>
                  <a:lnTo>
                    <a:pt x="6265" y="73922"/>
                  </a:lnTo>
                  <a:lnTo>
                    <a:pt x="18308" y="87580"/>
                  </a:lnTo>
                  <a:lnTo>
                    <a:pt x="22074" y="89708"/>
                  </a:lnTo>
                  <a:lnTo>
                    <a:pt x="29665" y="91073"/>
                  </a:lnTo>
                  <a:lnTo>
                    <a:pt x="57917" y="91406"/>
                  </a:lnTo>
                  <a:lnTo>
                    <a:pt x="64019" y="90773"/>
                  </a:lnTo>
                  <a:lnTo>
                    <a:pt x="71025" y="86847"/>
                  </a:lnTo>
                  <a:lnTo>
                    <a:pt x="77122" y="81027"/>
                  </a:lnTo>
                  <a:lnTo>
                    <a:pt x="86787" y="64376"/>
                  </a:lnTo>
                  <a:lnTo>
                    <a:pt x="94992" y="35939"/>
                  </a:lnTo>
                  <a:lnTo>
                    <a:pt x="95439" y="33474"/>
                  </a:lnTo>
                  <a:lnTo>
                    <a:pt x="94242" y="27349"/>
                  </a:lnTo>
                  <a:lnTo>
                    <a:pt x="89243" y="11797"/>
                  </a:lnTo>
                  <a:lnTo>
                    <a:pt x="82726" y="3858"/>
                  </a:lnTo>
                  <a:lnTo>
                    <a:pt x="79068" y="1698"/>
                  </a:lnTo>
                  <a:lnTo>
                    <a:pt x="71544" y="311"/>
                  </a:lnTo>
                  <a:lnTo>
                    <a:pt x="55215" y="0"/>
                  </a:lnTo>
                  <a:lnTo>
                    <a:pt x="50965" y="1676"/>
                  </a:lnTo>
                  <a:lnTo>
                    <a:pt x="43063" y="7927"/>
                  </a:lnTo>
                  <a:lnTo>
                    <a:pt x="40907" y="11550"/>
                  </a:lnTo>
                  <a:lnTo>
                    <a:pt x="39315" y="15276"/>
                  </a:lnTo>
                  <a:lnTo>
                    <a:pt x="36490" y="19049"/>
                  </a:lnTo>
                  <a:lnTo>
                    <a:pt x="36117" y="20945"/>
                  </a:lnTo>
                  <a:lnTo>
                    <a:pt x="36504" y="22843"/>
                  </a:lnTo>
                  <a:lnTo>
                    <a:pt x="39026" y="28211"/>
                  </a:lnTo>
                  <a:lnTo>
                    <a:pt x="44898" y="34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SMARTInkShape-116"/>
            <p:cNvSpPr/>
            <p:nvPr>
              <p:custDataLst>
                <p:tags r:id="rId36"/>
              </p:custDataLst>
            </p:nvPr>
          </p:nvSpPr>
          <p:spPr>
            <a:xfrm>
              <a:off x="3160395" y="3463290"/>
              <a:ext cx="28554" cy="131395"/>
            </a:xfrm>
            <a:custGeom>
              <a:avLst/>
              <a:gdLst/>
              <a:ahLst/>
              <a:cxnLst/>
              <a:rect l="0" t="0" r="0" b="0"/>
              <a:pathLst>
                <a:path w="28554" h="131395">
                  <a:moveTo>
                    <a:pt x="17145" y="0"/>
                  </a:moveTo>
                  <a:lnTo>
                    <a:pt x="17145" y="0"/>
                  </a:lnTo>
                  <a:lnTo>
                    <a:pt x="25659" y="0"/>
                  </a:lnTo>
                  <a:lnTo>
                    <a:pt x="26631" y="635"/>
                  </a:lnTo>
                  <a:lnTo>
                    <a:pt x="27279" y="1693"/>
                  </a:lnTo>
                  <a:lnTo>
                    <a:pt x="28404" y="5820"/>
                  </a:lnTo>
                  <a:lnTo>
                    <a:pt x="28553" y="13600"/>
                  </a:lnTo>
                  <a:lnTo>
                    <a:pt x="26871" y="17263"/>
                  </a:lnTo>
                  <a:lnTo>
                    <a:pt x="24643" y="21007"/>
                  </a:lnTo>
                  <a:lnTo>
                    <a:pt x="23388" y="27321"/>
                  </a:lnTo>
                  <a:lnTo>
                    <a:pt x="22382" y="36317"/>
                  </a:lnTo>
                  <a:lnTo>
                    <a:pt x="18979" y="43922"/>
                  </a:lnTo>
                  <a:lnTo>
                    <a:pt x="14183" y="72468"/>
                  </a:lnTo>
                  <a:lnTo>
                    <a:pt x="7664" y="98429"/>
                  </a:lnTo>
                  <a:lnTo>
                    <a:pt x="2704" y="124924"/>
                  </a:lnTo>
                  <a:lnTo>
                    <a:pt x="21" y="131394"/>
                  </a:lnTo>
                  <a:lnTo>
                    <a:pt x="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SMARTInkShape-117"/>
            <p:cNvSpPr/>
            <p:nvPr>
              <p:custDataLst>
                <p:tags r:id="rId37"/>
              </p:custDataLst>
            </p:nvPr>
          </p:nvSpPr>
          <p:spPr>
            <a:xfrm>
              <a:off x="3131820" y="3514725"/>
              <a:ext cx="171451" cy="17146"/>
            </a:xfrm>
            <a:custGeom>
              <a:avLst/>
              <a:gdLst/>
              <a:ahLst/>
              <a:cxnLst/>
              <a:rect l="0" t="0" r="0" b="0"/>
              <a:pathLst>
                <a:path w="171451" h="17146">
                  <a:moveTo>
                    <a:pt x="0" y="5715"/>
                  </a:moveTo>
                  <a:lnTo>
                    <a:pt x="0" y="5715"/>
                  </a:lnTo>
                  <a:lnTo>
                    <a:pt x="3034" y="5715"/>
                  </a:lnTo>
                  <a:lnTo>
                    <a:pt x="3928" y="6350"/>
                  </a:lnTo>
                  <a:lnTo>
                    <a:pt x="4523" y="7408"/>
                  </a:lnTo>
                  <a:lnTo>
                    <a:pt x="5480" y="10635"/>
                  </a:lnTo>
                  <a:lnTo>
                    <a:pt x="7304" y="11077"/>
                  </a:lnTo>
                  <a:lnTo>
                    <a:pt x="8679" y="11194"/>
                  </a:lnTo>
                  <a:lnTo>
                    <a:pt x="11901" y="13019"/>
                  </a:lnTo>
                  <a:lnTo>
                    <a:pt x="15449" y="15311"/>
                  </a:lnTo>
                  <a:lnTo>
                    <a:pt x="21017" y="16602"/>
                  </a:lnTo>
                  <a:lnTo>
                    <a:pt x="47849" y="17131"/>
                  </a:lnTo>
                  <a:lnTo>
                    <a:pt x="74308" y="17144"/>
                  </a:lnTo>
                  <a:lnTo>
                    <a:pt x="98849" y="17145"/>
                  </a:lnTo>
                  <a:lnTo>
                    <a:pt x="121390" y="16510"/>
                  </a:lnTo>
                  <a:lnTo>
                    <a:pt x="148559" y="7260"/>
                  </a:lnTo>
                  <a:lnTo>
                    <a:pt x="159781" y="528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SMARTInkShape-118"/>
            <p:cNvSpPr/>
            <p:nvPr>
              <p:custDataLst>
                <p:tags r:id="rId38"/>
              </p:custDataLst>
            </p:nvPr>
          </p:nvSpPr>
          <p:spPr>
            <a:xfrm>
              <a:off x="3348990" y="3411962"/>
              <a:ext cx="125731" cy="153305"/>
            </a:xfrm>
            <a:custGeom>
              <a:avLst/>
              <a:gdLst/>
              <a:ahLst/>
              <a:cxnLst/>
              <a:rect l="0" t="0" r="0" b="0"/>
              <a:pathLst>
                <a:path w="125731" h="153305">
                  <a:moveTo>
                    <a:pt x="0" y="17038"/>
                  </a:moveTo>
                  <a:lnTo>
                    <a:pt x="0" y="17038"/>
                  </a:lnTo>
                  <a:lnTo>
                    <a:pt x="0" y="14004"/>
                  </a:lnTo>
                  <a:lnTo>
                    <a:pt x="635" y="13110"/>
                  </a:lnTo>
                  <a:lnTo>
                    <a:pt x="1693" y="12514"/>
                  </a:lnTo>
                  <a:lnTo>
                    <a:pt x="3034" y="12117"/>
                  </a:lnTo>
                  <a:lnTo>
                    <a:pt x="11579" y="6904"/>
                  </a:lnTo>
                  <a:lnTo>
                    <a:pt x="36489" y="1118"/>
                  </a:lnTo>
                  <a:lnTo>
                    <a:pt x="62556" y="0"/>
                  </a:lnTo>
                  <a:lnTo>
                    <a:pt x="70348" y="575"/>
                  </a:lnTo>
                  <a:lnTo>
                    <a:pt x="93005" y="5374"/>
                  </a:lnTo>
                  <a:lnTo>
                    <a:pt x="95023" y="6722"/>
                  </a:lnTo>
                  <a:lnTo>
                    <a:pt x="101711" y="15429"/>
                  </a:lnTo>
                  <a:lnTo>
                    <a:pt x="102526" y="19595"/>
                  </a:lnTo>
                  <a:lnTo>
                    <a:pt x="101371" y="21283"/>
                  </a:lnTo>
                  <a:lnTo>
                    <a:pt x="92084" y="30247"/>
                  </a:lnTo>
                  <a:lnTo>
                    <a:pt x="83947" y="41026"/>
                  </a:lnTo>
                  <a:lnTo>
                    <a:pt x="56168" y="66898"/>
                  </a:lnTo>
                  <a:lnTo>
                    <a:pt x="33456" y="86636"/>
                  </a:lnTo>
                  <a:lnTo>
                    <a:pt x="26987" y="96009"/>
                  </a:lnTo>
                  <a:lnTo>
                    <a:pt x="24083" y="103795"/>
                  </a:lnTo>
                  <a:lnTo>
                    <a:pt x="22967" y="120942"/>
                  </a:lnTo>
                  <a:lnTo>
                    <a:pt x="24601" y="125236"/>
                  </a:lnTo>
                  <a:lnTo>
                    <a:pt x="30824" y="133167"/>
                  </a:lnTo>
                  <a:lnTo>
                    <a:pt x="49895" y="144666"/>
                  </a:lnTo>
                  <a:lnTo>
                    <a:pt x="74662" y="152857"/>
                  </a:lnTo>
                  <a:lnTo>
                    <a:pt x="78350" y="153304"/>
                  </a:lnTo>
                  <a:lnTo>
                    <a:pt x="84141" y="152107"/>
                  </a:lnTo>
                  <a:lnTo>
                    <a:pt x="90971" y="149557"/>
                  </a:lnTo>
                  <a:lnTo>
                    <a:pt x="93032" y="149199"/>
                  </a:lnTo>
                  <a:lnTo>
                    <a:pt x="97016" y="147108"/>
                  </a:lnTo>
                  <a:lnTo>
                    <a:pt x="104747" y="140591"/>
                  </a:lnTo>
                  <a:lnTo>
                    <a:pt x="120014" y="114034"/>
                  </a:lnTo>
                  <a:lnTo>
                    <a:pt x="124601" y="104989"/>
                  </a:lnTo>
                  <a:lnTo>
                    <a:pt x="125730" y="91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SMARTInkShape-119"/>
            <p:cNvSpPr/>
            <p:nvPr>
              <p:custDataLst>
                <p:tags r:id="rId39"/>
              </p:custDataLst>
            </p:nvPr>
          </p:nvSpPr>
          <p:spPr>
            <a:xfrm>
              <a:off x="3514725" y="3394710"/>
              <a:ext cx="62843" cy="171343"/>
            </a:xfrm>
            <a:custGeom>
              <a:avLst/>
              <a:gdLst/>
              <a:ahLst/>
              <a:cxnLst/>
              <a:rect l="0" t="0" r="0" b="0"/>
              <a:pathLst>
                <a:path w="62843" h="171343">
                  <a:moveTo>
                    <a:pt x="0" y="0"/>
                  </a:moveTo>
                  <a:lnTo>
                    <a:pt x="0" y="0"/>
                  </a:lnTo>
                  <a:lnTo>
                    <a:pt x="0" y="27826"/>
                  </a:lnTo>
                  <a:lnTo>
                    <a:pt x="0" y="41677"/>
                  </a:lnTo>
                  <a:lnTo>
                    <a:pt x="1693" y="45616"/>
                  </a:lnTo>
                  <a:lnTo>
                    <a:pt x="9885" y="57141"/>
                  </a:lnTo>
                  <a:lnTo>
                    <a:pt x="11378" y="60956"/>
                  </a:lnTo>
                  <a:lnTo>
                    <a:pt x="14159" y="64768"/>
                  </a:lnTo>
                  <a:lnTo>
                    <a:pt x="17511" y="66886"/>
                  </a:lnTo>
                  <a:lnTo>
                    <a:pt x="24837" y="68245"/>
                  </a:lnTo>
                  <a:lnTo>
                    <a:pt x="30502" y="68481"/>
                  </a:lnTo>
                  <a:lnTo>
                    <a:pt x="34299" y="66842"/>
                  </a:lnTo>
                  <a:lnTo>
                    <a:pt x="36201" y="65517"/>
                  </a:lnTo>
                  <a:lnTo>
                    <a:pt x="38315" y="62350"/>
                  </a:lnTo>
                  <a:lnTo>
                    <a:pt x="38878" y="60617"/>
                  </a:lnTo>
                  <a:lnTo>
                    <a:pt x="39889" y="59461"/>
                  </a:lnTo>
                  <a:lnTo>
                    <a:pt x="51540" y="51068"/>
                  </a:lnTo>
                  <a:lnTo>
                    <a:pt x="54656" y="47462"/>
                  </a:lnTo>
                  <a:lnTo>
                    <a:pt x="56042" y="43743"/>
                  </a:lnTo>
                  <a:lnTo>
                    <a:pt x="57046" y="42497"/>
                  </a:lnTo>
                  <a:lnTo>
                    <a:pt x="60859" y="40108"/>
                  </a:lnTo>
                  <a:lnTo>
                    <a:pt x="62842" y="34368"/>
                  </a:lnTo>
                  <a:lnTo>
                    <a:pt x="59824" y="34313"/>
                  </a:lnTo>
                  <a:lnTo>
                    <a:pt x="58933" y="34940"/>
                  </a:lnTo>
                  <a:lnTo>
                    <a:pt x="58339" y="35994"/>
                  </a:lnTo>
                  <a:lnTo>
                    <a:pt x="57942" y="37331"/>
                  </a:lnTo>
                  <a:lnTo>
                    <a:pt x="41223" y="65013"/>
                  </a:lnTo>
                  <a:lnTo>
                    <a:pt x="23210" y="91454"/>
                  </a:lnTo>
                  <a:lnTo>
                    <a:pt x="14016" y="113784"/>
                  </a:lnTo>
                  <a:lnTo>
                    <a:pt x="6610" y="141136"/>
                  </a:lnTo>
                  <a:lnTo>
                    <a:pt x="115" y="169610"/>
                  </a:lnTo>
                  <a:lnTo>
                    <a:pt x="22" y="171086"/>
                  </a:lnTo>
                  <a:lnTo>
                    <a:pt x="3041" y="171342"/>
                  </a:lnTo>
                  <a:lnTo>
                    <a:pt x="3932" y="170743"/>
                  </a:lnTo>
                  <a:lnTo>
                    <a:pt x="4526" y="169708"/>
                  </a:lnTo>
                  <a:lnTo>
                    <a:pt x="5645" y="161047"/>
                  </a:lnTo>
                  <a:lnTo>
                    <a:pt x="5715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SMARTInkShape-120"/>
            <p:cNvSpPr/>
            <p:nvPr>
              <p:custDataLst>
                <p:tags r:id="rId40"/>
              </p:custDataLst>
            </p:nvPr>
          </p:nvSpPr>
          <p:spPr>
            <a:xfrm>
              <a:off x="3509804" y="3474819"/>
              <a:ext cx="182051" cy="74184"/>
            </a:xfrm>
            <a:custGeom>
              <a:avLst/>
              <a:gdLst/>
              <a:ahLst/>
              <a:cxnLst/>
              <a:rect l="0" t="0" r="0" b="0"/>
              <a:pathLst>
                <a:path w="182051" h="74184">
                  <a:moveTo>
                    <a:pt x="4921" y="17046"/>
                  </a:moveTo>
                  <a:lnTo>
                    <a:pt x="4921" y="17046"/>
                  </a:lnTo>
                  <a:lnTo>
                    <a:pt x="0" y="21966"/>
                  </a:lnTo>
                  <a:lnTo>
                    <a:pt x="371" y="22231"/>
                  </a:lnTo>
                  <a:lnTo>
                    <a:pt x="4196" y="22692"/>
                  </a:lnTo>
                  <a:lnTo>
                    <a:pt x="9778" y="27675"/>
                  </a:lnTo>
                  <a:lnTo>
                    <a:pt x="18957" y="28952"/>
                  </a:lnTo>
                  <a:lnTo>
                    <a:pt x="26154" y="32356"/>
                  </a:lnTo>
                  <a:lnTo>
                    <a:pt x="54536" y="37153"/>
                  </a:lnTo>
                  <a:lnTo>
                    <a:pt x="80411" y="39799"/>
                  </a:lnTo>
                  <a:lnTo>
                    <a:pt x="91658" y="39884"/>
                  </a:lnTo>
                  <a:lnTo>
                    <a:pt x="95964" y="38203"/>
                  </a:lnTo>
                  <a:lnTo>
                    <a:pt x="99995" y="35974"/>
                  </a:lnTo>
                  <a:lnTo>
                    <a:pt x="105834" y="34084"/>
                  </a:lnTo>
                  <a:lnTo>
                    <a:pt x="111585" y="30420"/>
                  </a:lnTo>
                  <a:lnTo>
                    <a:pt x="115404" y="29340"/>
                  </a:lnTo>
                  <a:lnTo>
                    <a:pt x="116676" y="28417"/>
                  </a:lnTo>
                  <a:lnTo>
                    <a:pt x="117525" y="27166"/>
                  </a:lnTo>
                  <a:lnTo>
                    <a:pt x="119102" y="24084"/>
                  </a:lnTo>
                  <a:lnTo>
                    <a:pt x="124042" y="18098"/>
                  </a:lnTo>
                  <a:lnTo>
                    <a:pt x="124671" y="14324"/>
                  </a:lnTo>
                  <a:lnTo>
                    <a:pt x="124125" y="13326"/>
                  </a:lnTo>
                  <a:lnTo>
                    <a:pt x="123125" y="12661"/>
                  </a:lnTo>
                  <a:lnTo>
                    <a:pt x="121824" y="12218"/>
                  </a:lnTo>
                  <a:lnTo>
                    <a:pt x="120956" y="12557"/>
                  </a:lnTo>
                  <a:lnTo>
                    <a:pt x="120378" y="13418"/>
                  </a:lnTo>
                  <a:lnTo>
                    <a:pt x="119450" y="16329"/>
                  </a:lnTo>
                  <a:lnTo>
                    <a:pt x="117629" y="16728"/>
                  </a:lnTo>
                  <a:lnTo>
                    <a:pt x="116255" y="16834"/>
                  </a:lnTo>
                  <a:lnTo>
                    <a:pt x="115338" y="17539"/>
                  </a:lnTo>
                  <a:lnTo>
                    <a:pt x="114321" y="20017"/>
                  </a:lnTo>
                  <a:lnTo>
                    <a:pt x="113414" y="20932"/>
                  </a:lnTo>
                  <a:lnTo>
                    <a:pt x="110713" y="21948"/>
                  </a:lnTo>
                  <a:lnTo>
                    <a:pt x="109739" y="22854"/>
                  </a:lnTo>
                  <a:lnTo>
                    <a:pt x="108657" y="25554"/>
                  </a:lnTo>
                  <a:lnTo>
                    <a:pt x="104789" y="28871"/>
                  </a:lnTo>
                  <a:lnTo>
                    <a:pt x="99472" y="33096"/>
                  </a:lnTo>
                  <a:lnTo>
                    <a:pt x="93543" y="41981"/>
                  </a:lnTo>
                  <a:lnTo>
                    <a:pt x="89525" y="50993"/>
                  </a:lnTo>
                  <a:lnTo>
                    <a:pt x="86973" y="54994"/>
                  </a:lnTo>
                  <a:lnTo>
                    <a:pt x="85536" y="60816"/>
                  </a:lnTo>
                  <a:lnTo>
                    <a:pt x="85011" y="70380"/>
                  </a:lnTo>
                  <a:lnTo>
                    <a:pt x="85619" y="71652"/>
                  </a:lnTo>
                  <a:lnTo>
                    <a:pt x="86659" y="72500"/>
                  </a:lnTo>
                  <a:lnTo>
                    <a:pt x="89509" y="73442"/>
                  </a:lnTo>
                  <a:lnTo>
                    <a:pt x="117690" y="74183"/>
                  </a:lnTo>
                  <a:lnTo>
                    <a:pt x="123620" y="73555"/>
                  </a:lnTo>
                  <a:lnTo>
                    <a:pt x="136400" y="69631"/>
                  </a:lnTo>
                  <a:lnTo>
                    <a:pt x="163043" y="53221"/>
                  </a:lnTo>
                  <a:lnTo>
                    <a:pt x="177399" y="43714"/>
                  </a:lnTo>
                  <a:lnTo>
                    <a:pt x="180003" y="38212"/>
                  </a:lnTo>
                  <a:lnTo>
                    <a:pt x="182050" y="15211"/>
                  </a:lnTo>
                  <a:lnTo>
                    <a:pt x="180377" y="11362"/>
                  </a:lnTo>
                  <a:lnTo>
                    <a:pt x="174129" y="3717"/>
                  </a:lnTo>
                  <a:lnTo>
                    <a:pt x="170506" y="1597"/>
                  </a:lnTo>
                  <a:lnTo>
                    <a:pt x="163006" y="236"/>
                  </a:lnTo>
                  <a:lnTo>
                    <a:pt x="157312" y="0"/>
                  </a:lnTo>
                  <a:lnTo>
                    <a:pt x="148570" y="2964"/>
                  </a:lnTo>
                  <a:lnTo>
                    <a:pt x="143271" y="7824"/>
                  </a:lnTo>
                  <a:lnTo>
                    <a:pt x="128816" y="32415"/>
                  </a:lnTo>
                  <a:lnTo>
                    <a:pt x="125277" y="49090"/>
                  </a:lnTo>
                  <a:lnTo>
                    <a:pt x="124936" y="57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SMARTInkShape-121"/>
            <p:cNvSpPr/>
            <p:nvPr>
              <p:custDataLst>
                <p:tags r:id="rId41"/>
              </p:custDataLst>
            </p:nvPr>
          </p:nvSpPr>
          <p:spPr>
            <a:xfrm>
              <a:off x="3762939" y="3463322"/>
              <a:ext cx="88699" cy="74186"/>
            </a:xfrm>
            <a:custGeom>
              <a:avLst/>
              <a:gdLst/>
              <a:ahLst/>
              <a:cxnLst/>
              <a:rect l="0" t="0" r="0" b="0"/>
              <a:pathLst>
                <a:path w="88699" h="74186">
                  <a:moveTo>
                    <a:pt x="8961" y="45688"/>
                  </a:moveTo>
                  <a:lnTo>
                    <a:pt x="8961" y="45688"/>
                  </a:lnTo>
                  <a:lnTo>
                    <a:pt x="8961" y="51402"/>
                  </a:lnTo>
                  <a:lnTo>
                    <a:pt x="5927" y="51403"/>
                  </a:lnTo>
                  <a:lnTo>
                    <a:pt x="5033" y="52038"/>
                  </a:lnTo>
                  <a:lnTo>
                    <a:pt x="4437" y="53096"/>
                  </a:lnTo>
                  <a:lnTo>
                    <a:pt x="3481" y="56324"/>
                  </a:lnTo>
                  <a:lnTo>
                    <a:pt x="282" y="59916"/>
                  </a:lnTo>
                  <a:lnTo>
                    <a:pt x="0" y="61524"/>
                  </a:lnTo>
                  <a:lnTo>
                    <a:pt x="447" y="63230"/>
                  </a:lnTo>
                  <a:lnTo>
                    <a:pt x="3512" y="68483"/>
                  </a:lnTo>
                  <a:lnTo>
                    <a:pt x="6116" y="71271"/>
                  </a:lnTo>
                  <a:lnTo>
                    <a:pt x="9390" y="72933"/>
                  </a:lnTo>
                  <a:lnTo>
                    <a:pt x="20429" y="74146"/>
                  </a:lnTo>
                  <a:lnTo>
                    <a:pt x="22321" y="74185"/>
                  </a:lnTo>
                  <a:lnTo>
                    <a:pt x="47422" y="67205"/>
                  </a:lnTo>
                  <a:lnTo>
                    <a:pt x="75956" y="51368"/>
                  </a:lnTo>
                  <a:lnTo>
                    <a:pt x="80012" y="47577"/>
                  </a:lnTo>
                  <a:lnTo>
                    <a:pt x="86899" y="32234"/>
                  </a:lnTo>
                  <a:lnTo>
                    <a:pt x="88562" y="21487"/>
                  </a:lnTo>
                  <a:lnTo>
                    <a:pt x="88698" y="18124"/>
                  </a:lnTo>
                  <a:lnTo>
                    <a:pt x="87157" y="12694"/>
                  </a:lnTo>
                  <a:lnTo>
                    <a:pt x="80993" y="4034"/>
                  </a:lnTo>
                  <a:lnTo>
                    <a:pt x="77382" y="1775"/>
                  </a:lnTo>
                  <a:lnTo>
                    <a:pt x="70085" y="503"/>
                  </a:lnTo>
                  <a:lnTo>
                    <a:pt x="49975" y="0"/>
                  </a:lnTo>
                  <a:lnTo>
                    <a:pt x="39175" y="3011"/>
                  </a:lnTo>
                  <a:lnTo>
                    <a:pt x="28711" y="9718"/>
                  </a:lnTo>
                  <a:lnTo>
                    <a:pt x="22504" y="15909"/>
                  </a:lnTo>
                  <a:lnTo>
                    <a:pt x="10666" y="33909"/>
                  </a:lnTo>
                  <a:lnTo>
                    <a:pt x="9298" y="38775"/>
                  </a:lnTo>
                  <a:lnTo>
                    <a:pt x="10804" y="41134"/>
                  </a:lnTo>
                  <a:lnTo>
                    <a:pt x="14676" y="45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SMARTInkShape-122"/>
            <p:cNvSpPr/>
            <p:nvPr>
              <p:custDataLst>
                <p:tags r:id="rId42"/>
              </p:custDataLst>
            </p:nvPr>
          </p:nvSpPr>
          <p:spPr>
            <a:xfrm>
              <a:off x="3960495" y="3537585"/>
              <a:ext cx="108586" cy="22699"/>
            </a:xfrm>
            <a:custGeom>
              <a:avLst/>
              <a:gdLst/>
              <a:ahLst/>
              <a:cxnLst/>
              <a:rect l="0" t="0" r="0" b="0"/>
              <a:pathLst>
                <a:path w="108586" h="22699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0"/>
                  </a:lnTo>
                  <a:lnTo>
                    <a:pt x="11578" y="11827"/>
                  </a:lnTo>
                  <a:lnTo>
                    <a:pt x="15306" y="14781"/>
                  </a:lnTo>
                  <a:lnTo>
                    <a:pt x="19079" y="16094"/>
                  </a:lnTo>
                  <a:lnTo>
                    <a:pt x="34796" y="18700"/>
                  </a:lnTo>
                  <a:lnTo>
                    <a:pt x="42770" y="21011"/>
                  </a:lnTo>
                  <a:lnTo>
                    <a:pt x="69975" y="22698"/>
                  </a:lnTo>
                  <a:lnTo>
                    <a:pt x="81764" y="22177"/>
                  </a:lnTo>
                  <a:lnTo>
                    <a:pt x="101400" y="17378"/>
                  </a:lnTo>
                  <a:lnTo>
                    <a:pt x="10858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SMARTInkShape-123"/>
            <p:cNvSpPr/>
            <p:nvPr>
              <p:custDataLst>
                <p:tags r:id="rId43"/>
              </p:custDataLst>
            </p:nvPr>
          </p:nvSpPr>
          <p:spPr>
            <a:xfrm>
              <a:off x="4023595" y="3503295"/>
              <a:ext cx="102636" cy="11431"/>
            </a:xfrm>
            <a:custGeom>
              <a:avLst/>
              <a:gdLst/>
              <a:ahLst/>
              <a:cxnLst/>
              <a:rect l="0" t="0" r="0" b="0"/>
              <a:pathLst>
                <a:path w="102636" h="11431">
                  <a:moveTo>
                    <a:pt x="5480" y="5715"/>
                  </a:moveTo>
                  <a:lnTo>
                    <a:pt x="5480" y="5715"/>
                  </a:lnTo>
                  <a:lnTo>
                    <a:pt x="2446" y="5715"/>
                  </a:lnTo>
                  <a:lnTo>
                    <a:pt x="1552" y="6350"/>
                  </a:lnTo>
                  <a:lnTo>
                    <a:pt x="956" y="7408"/>
                  </a:lnTo>
                  <a:lnTo>
                    <a:pt x="0" y="10635"/>
                  </a:lnTo>
                  <a:lnTo>
                    <a:pt x="557" y="10901"/>
                  </a:lnTo>
                  <a:lnTo>
                    <a:pt x="27407" y="11428"/>
                  </a:lnTo>
                  <a:lnTo>
                    <a:pt x="54123" y="11430"/>
                  </a:lnTo>
                  <a:lnTo>
                    <a:pt x="82101" y="10795"/>
                  </a:lnTo>
                  <a:lnTo>
                    <a:pt x="94718" y="6509"/>
                  </a:lnTo>
                  <a:lnTo>
                    <a:pt x="1026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SMARTInkShape-124"/>
            <p:cNvSpPr/>
            <p:nvPr>
              <p:custDataLst>
                <p:tags r:id="rId44"/>
              </p:custDataLst>
            </p:nvPr>
          </p:nvSpPr>
          <p:spPr>
            <a:xfrm>
              <a:off x="4177665" y="3417570"/>
              <a:ext cx="85703" cy="131416"/>
            </a:xfrm>
            <a:custGeom>
              <a:avLst/>
              <a:gdLst/>
              <a:ahLst/>
              <a:cxnLst/>
              <a:rect l="0" t="0" r="0" b="0"/>
              <a:pathLst>
                <a:path w="85703" h="131416">
                  <a:moveTo>
                    <a:pt x="74295" y="0"/>
                  </a:moveTo>
                  <a:lnTo>
                    <a:pt x="74295" y="0"/>
                  </a:lnTo>
                  <a:lnTo>
                    <a:pt x="74295" y="4920"/>
                  </a:lnTo>
                  <a:lnTo>
                    <a:pt x="70368" y="10120"/>
                  </a:lnTo>
                  <a:lnTo>
                    <a:pt x="68475" y="15417"/>
                  </a:lnTo>
                  <a:lnTo>
                    <a:pt x="64809" y="21007"/>
                  </a:lnTo>
                  <a:lnTo>
                    <a:pt x="62806" y="26686"/>
                  </a:lnTo>
                  <a:lnTo>
                    <a:pt x="53013" y="40006"/>
                  </a:lnTo>
                  <a:lnTo>
                    <a:pt x="51435" y="45720"/>
                  </a:lnTo>
                  <a:lnTo>
                    <a:pt x="54469" y="45720"/>
                  </a:lnTo>
                  <a:lnTo>
                    <a:pt x="57652" y="44026"/>
                  </a:lnTo>
                  <a:lnTo>
                    <a:pt x="61183" y="41792"/>
                  </a:lnTo>
                  <a:lnTo>
                    <a:pt x="68624" y="40358"/>
                  </a:lnTo>
                  <a:lnTo>
                    <a:pt x="70514" y="40241"/>
                  </a:lnTo>
                  <a:lnTo>
                    <a:pt x="74308" y="41803"/>
                  </a:lnTo>
                  <a:lnTo>
                    <a:pt x="82710" y="48525"/>
                  </a:lnTo>
                  <a:lnTo>
                    <a:pt x="84385" y="51835"/>
                  </a:lnTo>
                  <a:lnTo>
                    <a:pt x="85548" y="61647"/>
                  </a:lnTo>
                  <a:lnTo>
                    <a:pt x="85702" y="75413"/>
                  </a:lnTo>
                  <a:lnTo>
                    <a:pt x="84021" y="79660"/>
                  </a:lnTo>
                  <a:lnTo>
                    <a:pt x="76611" y="93416"/>
                  </a:lnTo>
                  <a:lnTo>
                    <a:pt x="74346" y="100421"/>
                  </a:lnTo>
                  <a:lnTo>
                    <a:pt x="71566" y="104533"/>
                  </a:lnTo>
                  <a:lnTo>
                    <a:pt x="44121" y="125727"/>
                  </a:lnTo>
                  <a:lnTo>
                    <a:pt x="35510" y="129751"/>
                  </a:lnTo>
                  <a:lnTo>
                    <a:pt x="19097" y="131379"/>
                  </a:lnTo>
                  <a:lnTo>
                    <a:pt x="15261" y="131415"/>
                  </a:lnTo>
                  <a:lnTo>
                    <a:pt x="11439" y="129739"/>
                  </a:lnTo>
                  <a:lnTo>
                    <a:pt x="3812" y="123488"/>
                  </a:lnTo>
                  <a:lnTo>
                    <a:pt x="1694" y="118172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SMARTInkShape-125"/>
            <p:cNvSpPr/>
            <p:nvPr>
              <p:custDataLst>
                <p:tags r:id="rId45"/>
              </p:custDataLst>
            </p:nvPr>
          </p:nvSpPr>
          <p:spPr>
            <a:xfrm>
              <a:off x="4246245" y="3400425"/>
              <a:ext cx="97156" cy="22861"/>
            </a:xfrm>
            <a:custGeom>
              <a:avLst/>
              <a:gdLst/>
              <a:ahLst/>
              <a:cxnLst/>
              <a:rect l="0" t="0" r="0" b="0"/>
              <a:pathLst>
                <a:path w="97156" h="22861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10121" y="3927"/>
                  </a:lnTo>
                  <a:lnTo>
                    <a:pt x="13600" y="4921"/>
                  </a:lnTo>
                  <a:lnTo>
                    <a:pt x="35641" y="7377"/>
                  </a:lnTo>
                  <a:lnTo>
                    <a:pt x="46763" y="10629"/>
                  </a:lnTo>
                  <a:lnTo>
                    <a:pt x="63253" y="13018"/>
                  </a:lnTo>
                  <a:lnTo>
                    <a:pt x="74410" y="15922"/>
                  </a:lnTo>
                  <a:lnTo>
                    <a:pt x="89983" y="17073"/>
                  </a:lnTo>
                  <a:lnTo>
                    <a:pt x="9715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SMARTInkShape-126"/>
            <p:cNvSpPr/>
            <p:nvPr>
              <p:custDataLst>
                <p:tags r:id="rId46"/>
              </p:custDataLst>
            </p:nvPr>
          </p:nvSpPr>
          <p:spPr>
            <a:xfrm>
              <a:off x="4343400" y="3406218"/>
              <a:ext cx="97153" cy="114223"/>
            </a:xfrm>
            <a:custGeom>
              <a:avLst/>
              <a:gdLst/>
              <a:ahLst/>
              <a:cxnLst/>
              <a:rect l="0" t="0" r="0" b="0"/>
              <a:pathLst>
                <a:path w="97153" h="114223">
                  <a:moveTo>
                    <a:pt x="0" y="68502"/>
                  </a:moveTo>
                  <a:lnTo>
                    <a:pt x="0" y="68502"/>
                  </a:lnTo>
                  <a:lnTo>
                    <a:pt x="0" y="74147"/>
                  </a:lnTo>
                  <a:lnTo>
                    <a:pt x="4921" y="74211"/>
                  </a:lnTo>
                  <a:lnTo>
                    <a:pt x="17263" y="64331"/>
                  </a:lnTo>
                  <a:lnTo>
                    <a:pt x="21007" y="62838"/>
                  </a:lnTo>
                  <a:lnTo>
                    <a:pt x="36317" y="52464"/>
                  </a:lnTo>
                  <a:lnTo>
                    <a:pt x="47061" y="41086"/>
                  </a:lnTo>
                  <a:lnTo>
                    <a:pt x="73443" y="20897"/>
                  </a:lnTo>
                  <a:lnTo>
                    <a:pt x="91332" y="7331"/>
                  </a:lnTo>
                  <a:lnTo>
                    <a:pt x="93273" y="6766"/>
                  </a:lnTo>
                  <a:lnTo>
                    <a:pt x="94567" y="5755"/>
                  </a:lnTo>
                  <a:lnTo>
                    <a:pt x="97125" y="0"/>
                  </a:lnTo>
                  <a:lnTo>
                    <a:pt x="97152" y="4849"/>
                  </a:lnTo>
                  <a:lnTo>
                    <a:pt x="94121" y="8437"/>
                  </a:lnTo>
                  <a:lnTo>
                    <a:pt x="92631" y="13443"/>
                  </a:lnTo>
                  <a:lnTo>
                    <a:pt x="91335" y="19267"/>
                  </a:lnTo>
                  <a:lnTo>
                    <a:pt x="76148" y="47093"/>
                  </a:lnTo>
                  <a:lnTo>
                    <a:pt x="66668" y="61700"/>
                  </a:lnTo>
                  <a:lnTo>
                    <a:pt x="58043" y="90272"/>
                  </a:lnTo>
                  <a:lnTo>
                    <a:pt x="55854" y="95746"/>
                  </a:lnTo>
                  <a:lnTo>
                    <a:pt x="53399" y="100295"/>
                  </a:lnTo>
                  <a:lnTo>
                    <a:pt x="51823" y="108390"/>
                  </a:lnTo>
                  <a:lnTo>
                    <a:pt x="51694" y="110334"/>
                  </a:lnTo>
                  <a:lnTo>
                    <a:pt x="52243" y="111630"/>
                  </a:lnTo>
                  <a:lnTo>
                    <a:pt x="53243" y="112494"/>
                  </a:lnTo>
                  <a:lnTo>
                    <a:pt x="56921" y="114121"/>
                  </a:lnTo>
                  <a:lnTo>
                    <a:pt x="62865" y="114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SMARTInkShape-127"/>
            <p:cNvSpPr/>
            <p:nvPr>
              <p:custDataLst>
                <p:tags r:id="rId47"/>
              </p:custDataLst>
            </p:nvPr>
          </p:nvSpPr>
          <p:spPr>
            <a:xfrm>
              <a:off x="4469200" y="3429358"/>
              <a:ext cx="91271" cy="96713"/>
            </a:xfrm>
            <a:custGeom>
              <a:avLst/>
              <a:gdLst/>
              <a:ahLst/>
              <a:cxnLst/>
              <a:rect l="0" t="0" r="0" b="0"/>
              <a:pathLst>
                <a:path w="91271" h="96713">
                  <a:moveTo>
                    <a:pt x="5645" y="33932"/>
                  </a:moveTo>
                  <a:lnTo>
                    <a:pt x="5645" y="33932"/>
                  </a:lnTo>
                  <a:lnTo>
                    <a:pt x="5645" y="47532"/>
                  </a:lnTo>
                  <a:lnTo>
                    <a:pt x="3952" y="51195"/>
                  </a:lnTo>
                  <a:lnTo>
                    <a:pt x="2611" y="53060"/>
                  </a:lnTo>
                  <a:lnTo>
                    <a:pt x="724" y="61754"/>
                  </a:lnTo>
                  <a:lnTo>
                    <a:pt x="0" y="75609"/>
                  </a:lnTo>
                  <a:lnTo>
                    <a:pt x="2984" y="84522"/>
                  </a:lnTo>
                  <a:lnTo>
                    <a:pt x="4506" y="86708"/>
                  </a:lnTo>
                  <a:lnTo>
                    <a:pt x="13366" y="93540"/>
                  </a:lnTo>
                  <a:lnTo>
                    <a:pt x="18813" y="95349"/>
                  </a:lnTo>
                  <a:lnTo>
                    <a:pt x="35892" y="96712"/>
                  </a:lnTo>
                  <a:lnTo>
                    <a:pt x="61778" y="88282"/>
                  </a:lnTo>
                  <a:lnTo>
                    <a:pt x="67211" y="83276"/>
                  </a:lnTo>
                  <a:lnTo>
                    <a:pt x="83699" y="54805"/>
                  </a:lnTo>
                  <a:lnTo>
                    <a:pt x="88815" y="43433"/>
                  </a:lnTo>
                  <a:lnTo>
                    <a:pt x="91270" y="17896"/>
                  </a:lnTo>
                  <a:lnTo>
                    <a:pt x="89633" y="12412"/>
                  </a:lnTo>
                  <a:lnTo>
                    <a:pt x="83407" y="3717"/>
                  </a:lnTo>
                  <a:lnTo>
                    <a:pt x="79787" y="1453"/>
                  </a:lnTo>
                  <a:lnTo>
                    <a:pt x="72289" y="0"/>
                  </a:lnTo>
                  <a:lnTo>
                    <a:pt x="63562" y="2782"/>
                  </a:lnTo>
                  <a:lnTo>
                    <a:pt x="38894" y="18724"/>
                  </a:lnTo>
                  <a:lnTo>
                    <a:pt x="36297" y="24209"/>
                  </a:lnTo>
                  <a:lnTo>
                    <a:pt x="34631" y="32011"/>
                  </a:lnTo>
                  <a:lnTo>
                    <a:pt x="28505" y="39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SMARTInkShape-128"/>
            <p:cNvSpPr/>
            <p:nvPr>
              <p:custDataLst>
                <p:tags r:id="rId48"/>
              </p:custDataLst>
            </p:nvPr>
          </p:nvSpPr>
          <p:spPr>
            <a:xfrm>
              <a:off x="4566355" y="3432193"/>
              <a:ext cx="111742" cy="91203"/>
            </a:xfrm>
            <a:custGeom>
              <a:avLst/>
              <a:gdLst/>
              <a:ahLst/>
              <a:cxnLst/>
              <a:rect l="0" t="0" r="0" b="0"/>
              <a:pathLst>
                <a:path w="111742" h="91203">
                  <a:moveTo>
                    <a:pt x="5645" y="48242"/>
                  </a:moveTo>
                  <a:lnTo>
                    <a:pt x="5645" y="48242"/>
                  </a:lnTo>
                  <a:lnTo>
                    <a:pt x="5645" y="53162"/>
                  </a:lnTo>
                  <a:lnTo>
                    <a:pt x="1717" y="58363"/>
                  </a:lnTo>
                  <a:lnTo>
                    <a:pt x="459" y="63658"/>
                  </a:lnTo>
                  <a:lnTo>
                    <a:pt x="0" y="73030"/>
                  </a:lnTo>
                  <a:lnTo>
                    <a:pt x="1655" y="76827"/>
                  </a:lnTo>
                  <a:lnTo>
                    <a:pt x="2985" y="78729"/>
                  </a:lnTo>
                  <a:lnTo>
                    <a:pt x="6156" y="80841"/>
                  </a:lnTo>
                  <a:lnTo>
                    <a:pt x="9682" y="82416"/>
                  </a:lnTo>
                  <a:lnTo>
                    <a:pt x="13366" y="85232"/>
                  </a:lnTo>
                  <a:lnTo>
                    <a:pt x="18813" y="86907"/>
                  </a:lnTo>
                  <a:lnTo>
                    <a:pt x="43847" y="91202"/>
                  </a:lnTo>
                  <a:lnTo>
                    <a:pt x="51410" y="91042"/>
                  </a:lnTo>
                  <a:lnTo>
                    <a:pt x="78038" y="85377"/>
                  </a:lnTo>
                  <a:lnTo>
                    <a:pt x="88713" y="82459"/>
                  </a:lnTo>
                  <a:lnTo>
                    <a:pt x="92940" y="79748"/>
                  </a:lnTo>
                  <a:lnTo>
                    <a:pt x="104675" y="64199"/>
                  </a:lnTo>
                  <a:lnTo>
                    <a:pt x="106808" y="58297"/>
                  </a:lnTo>
                  <a:lnTo>
                    <a:pt x="111741" y="34324"/>
                  </a:lnTo>
                  <a:lnTo>
                    <a:pt x="109065" y="18814"/>
                  </a:lnTo>
                  <a:lnTo>
                    <a:pt x="107066" y="14419"/>
                  </a:lnTo>
                  <a:lnTo>
                    <a:pt x="104696" y="10350"/>
                  </a:lnTo>
                  <a:lnTo>
                    <a:pt x="102727" y="4489"/>
                  </a:lnTo>
                  <a:lnTo>
                    <a:pt x="100016" y="644"/>
                  </a:lnTo>
                  <a:lnTo>
                    <a:pt x="97769" y="0"/>
                  </a:lnTo>
                  <a:lnTo>
                    <a:pt x="91885" y="978"/>
                  </a:lnTo>
                  <a:lnTo>
                    <a:pt x="70496" y="12882"/>
                  </a:lnTo>
                  <a:lnTo>
                    <a:pt x="62795" y="19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SMARTInkShape-129"/>
            <p:cNvSpPr/>
            <p:nvPr>
              <p:custDataLst>
                <p:tags r:id="rId49"/>
              </p:custDataLst>
            </p:nvPr>
          </p:nvSpPr>
          <p:spPr>
            <a:xfrm>
              <a:off x="4789267" y="3383280"/>
              <a:ext cx="45624" cy="142876"/>
            </a:xfrm>
            <a:custGeom>
              <a:avLst/>
              <a:gdLst/>
              <a:ahLst/>
              <a:cxnLst/>
              <a:rect l="0" t="0" r="0" b="0"/>
              <a:pathLst>
                <a:path w="45624" h="142876">
                  <a:moveTo>
                    <a:pt x="28478" y="0"/>
                  </a:moveTo>
                  <a:lnTo>
                    <a:pt x="28478" y="0"/>
                  </a:lnTo>
                  <a:lnTo>
                    <a:pt x="28478" y="4921"/>
                  </a:lnTo>
                  <a:lnTo>
                    <a:pt x="18593" y="17263"/>
                  </a:lnTo>
                  <a:lnTo>
                    <a:pt x="7360" y="42138"/>
                  </a:lnTo>
                  <a:lnTo>
                    <a:pt x="2395" y="53407"/>
                  </a:lnTo>
                  <a:lnTo>
                    <a:pt x="0" y="80788"/>
                  </a:lnTo>
                  <a:lnTo>
                    <a:pt x="1639" y="85224"/>
                  </a:lnTo>
                  <a:lnTo>
                    <a:pt x="8419" y="94110"/>
                  </a:lnTo>
                  <a:lnTo>
                    <a:pt x="11731" y="95801"/>
                  </a:lnTo>
                  <a:lnTo>
                    <a:pt x="13503" y="96253"/>
                  </a:lnTo>
                  <a:lnTo>
                    <a:pt x="22798" y="101560"/>
                  </a:lnTo>
                  <a:lnTo>
                    <a:pt x="24691" y="101996"/>
                  </a:lnTo>
                  <a:lnTo>
                    <a:pt x="26589" y="101653"/>
                  </a:lnTo>
                  <a:lnTo>
                    <a:pt x="34196" y="98232"/>
                  </a:lnTo>
                  <a:lnTo>
                    <a:pt x="38780" y="97368"/>
                  </a:lnTo>
                  <a:lnTo>
                    <a:pt x="39156" y="96662"/>
                  </a:lnTo>
                  <a:lnTo>
                    <a:pt x="39879" y="91681"/>
                  </a:lnTo>
                  <a:lnTo>
                    <a:pt x="39899" y="94545"/>
                  </a:lnTo>
                  <a:lnTo>
                    <a:pt x="39267" y="95415"/>
                  </a:lnTo>
                  <a:lnTo>
                    <a:pt x="31953" y="99960"/>
                  </a:lnTo>
                  <a:lnTo>
                    <a:pt x="30022" y="103270"/>
                  </a:lnTo>
                  <a:lnTo>
                    <a:pt x="23025" y="127406"/>
                  </a:lnTo>
                  <a:lnTo>
                    <a:pt x="22841" y="133282"/>
                  </a:lnTo>
                  <a:lnTo>
                    <a:pt x="24491" y="137130"/>
                  </a:lnTo>
                  <a:lnTo>
                    <a:pt x="25820" y="139045"/>
                  </a:lnTo>
                  <a:lnTo>
                    <a:pt x="28989" y="141173"/>
                  </a:lnTo>
                  <a:lnTo>
                    <a:pt x="34344" y="142371"/>
                  </a:lnTo>
                  <a:lnTo>
                    <a:pt x="45623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SMARTInkShape-130"/>
            <p:cNvSpPr/>
            <p:nvPr>
              <p:custDataLst>
                <p:tags r:id="rId50"/>
              </p:custDataLst>
            </p:nvPr>
          </p:nvSpPr>
          <p:spPr>
            <a:xfrm>
              <a:off x="4772025" y="3486221"/>
              <a:ext cx="142855" cy="68510"/>
            </a:xfrm>
            <a:custGeom>
              <a:avLst/>
              <a:gdLst/>
              <a:ahLst/>
              <a:cxnLst/>
              <a:rect l="0" t="0" r="0" b="0"/>
              <a:pathLst>
                <a:path w="142855" h="68510">
                  <a:moveTo>
                    <a:pt x="137160" y="11359"/>
                  </a:moveTo>
                  <a:lnTo>
                    <a:pt x="137160" y="11359"/>
                  </a:lnTo>
                  <a:lnTo>
                    <a:pt x="142081" y="11359"/>
                  </a:lnTo>
                  <a:lnTo>
                    <a:pt x="142346" y="10724"/>
                  </a:lnTo>
                  <a:lnTo>
                    <a:pt x="142854" y="5879"/>
                  </a:lnTo>
                  <a:lnTo>
                    <a:pt x="139835" y="2680"/>
                  </a:lnTo>
                  <a:lnTo>
                    <a:pt x="136656" y="1151"/>
                  </a:lnTo>
                  <a:lnTo>
                    <a:pt x="120762" y="0"/>
                  </a:lnTo>
                  <a:lnTo>
                    <a:pt x="115478" y="1654"/>
                  </a:lnTo>
                  <a:lnTo>
                    <a:pt x="110379" y="3871"/>
                  </a:lnTo>
                  <a:lnTo>
                    <a:pt x="93080" y="8444"/>
                  </a:lnTo>
                  <a:lnTo>
                    <a:pt x="80477" y="15499"/>
                  </a:lnTo>
                  <a:lnTo>
                    <a:pt x="78416" y="16024"/>
                  </a:lnTo>
                  <a:lnTo>
                    <a:pt x="74433" y="19994"/>
                  </a:lnTo>
                  <a:lnTo>
                    <a:pt x="69736" y="26823"/>
                  </a:lnTo>
                  <a:lnTo>
                    <a:pt x="68681" y="41232"/>
                  </a:lnTo>
                  <a:lnTo>
                    <a:pt x="69283" y="42704"/>
                  </a:lnTo>
                  <a:lnTo>
                    <a:pt x="70319" y="43686"/>
                  </a:lnTo>
                  <a:lnTo>
                    <a:pt x="73163" y="45411"/>
                  </a:lnTo>
                  <a:lnTo>
                    <a:pt x="95614" y="59049"/>
                  </a:lnTo>
                  <a:lnTo>
                    <a:pt x="108131" y="63994"/>
                  </a:lnTo>
                  <a:lnTo>
                    <a:pt x="112193" y="66502"/>
                  </a:lnTo>
                  <a:lnTo>
                    <a:pt x="119985" y="68502"/>
                  </a:lnTo>
                  <a:lnTo>
                    <a:pt x="103546" y="68509"/>
                  </a:lnTo>
                  <a:lnTo>
                    <a:pt x="98302" y="66815"/>
                  </a:lnTo>
                  <a:lnTo>
                    <a:pt x="93220" y="64581"/>
                  </a:lnTo>
                  <a:lnTo>
                    <a:pt x="66728" y="58913"/>
                  </a:lnTo>
                  <a:lnTo>
                    <a:pt x="45333" y="57186"/>
                  </a:lnTo>
                  <a:lnTo>
                    <a:pt x="18475" y="57082"/>
                  </a:lnTo>
                  <a:lnTo>
                    <a:pt x="9788" y="57080"/>
                  </a:lnTo>
                  <a:lnTo>
                    <a:pt x="5831" y="55386"/>
                  </a:lnTo>
                  <a:lnTo>
                    <a:pt x="0" y="51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SMARTInkShape-131"/>
            <p:cNvSpPr/>
            <p:nvPr>
              <p:custDataLst>
                <p:tags r:id="rId51"/>
              </p:custDataLst>
            </p:nvPr>
          </p:nvSpPr>
          <p:spPr>
            <a:xfrm>
              <a:off x="4211955" y="3594741"/>
              <a:ext cx="725806" cy="22040"/>
            </a:xfrm>
            <a:custGeom>
              <a:avLst/>
              <a:gdLst/>
              <a:ahLst/>
              <a:cxnLst/>
              <a:rect l="0" t="0" r="0" b="0"/>
              <a:pathLst>
                <a:path w="725806" h="22040">
                  <a:moveTo>
                    <a:pt x="725805" y="5709"/>
                  </a:moveTo>
                  <a:lnTo>
                    <a:pt x="725805" y="5709"/>
                  </a:lnTo>
                  <a:lnTo>
                    <a:pt x="725805" y="11189"/>
                  </a:lnTo>
                  <a:lnTo>
                    <a:pt x="716057" y="12045"/>
                  </a:lnTo>
                  <a:lnTo>
                    <a:pt x="709864" y="15347"/>
                  </a:lnTo>
                  <a:lnTo>
                    <a:pt x="681888" y="20103"/>
                  </a:lnTo>
                  <a:lnTo>
                    <a:pt x="670530" y="22039"/>
                  </a:lnTo>
                  <a:lnTo>
                    <a:pt x="644663" y="17862"/>
                  </a:lnTo>
                  <a:lnTo>
                    <a:pt x="616326" y="17202"/>
                  </a:lnTo>
                  <a:lnTo>
                    <a:pt x="594818" y="17787"/>
                  </a:lnTo>
                  <a:lnTo>
                    <a:pt x="580456" y="20435"/>
                  </a:lnTo>
                  <a:lnTo>
                    <a:pt x="552226" y="17698"/>
                  </a:lnTo>
                  <a:lnTo>
                    <a:pt x="527147" y="17249"/>
                  </a:lnTo>
                  <a:lnTo>
                    <a:pt x="503190" y="17161"/>
                  </a:lnTo>
                  <a:lnTo>
                    <a:pt x="480113" y="17143"/>
                  </a:lnTo>
                  <a:lnTo>
                    <a:pt x="457210" y="16505"/>
                  </a:lnTo>
                  <a:lnTo>
                    <a:pt x="432649" y="12616"/>
                  </a:lnTo>
                  <a:lnTo>
                    <a:pt x="406560" y="11659"/>
                  </a:lnTo>
                  <a:lnTo>
                    <a:pt x="383062" y="11470"/>
                  </a:lnTo>
                  <a:lnTo>
                    <a:pt x="358382" y="11433"/>
                  </a:lnTo>
                  <a:lnTo>
                    <a:pt x="332270" y="8392"/>
                  </a:lnTo>
                  <a:lnTo>
                    <a:pt x="308768" y="6239"/>
                  </a:lnTo>
                  <a:lnTo>
                    <a:pt x="285781" y="4120"/>
                  </a:lnTo>
                  <a:lnTo>
                    <a:pt x="262896" y="809"/>
                  </a:lnTo>
                  <a:lnTo>
                    <a:pt x="236104" y="155"/>
                  </a:lnTo>
                  <a:lnTo>
                    <a:pt x="211808" y="26"/>
                  </a:lnTo>
                  <a:lnTo>
                    <a:pt x="188665" y="0"/>
                  </a:lnTo>
                  <a:lnTo>
                    <a:pt x="165749" y="630"/>
                  </a:lnTo>
                  <a:lnTo>
                    <a:pt x="142878" y="4518"/>
                  </a:lnTo>
                  <a:lnTo>
                    <a:pt x="120015" y="5473"/>
                  </a:lnTo>
                  <a:lnTo>
                    <a:pt x="97155" y="5662"/>
                  </a:lnTo>
                  <a:lnTo>
                    <a:pt x="75988" y="7393"/>
                  </a:lnTo>
                  <a:lnTo>
                    <a:pt x="59390" y="10628"/>
                  </a:lnTo>
                  <a:lnTo>
                    <a:pt x="32405" y="11377"/>
                  </a:lnTo>
                  <a:lnTo>
                    <a:pt x="21596" y="12045"/>
                  </a:lnTo>
                  <a:lnTo>
                    <a:pt x="11771" y="16608"/>
                  </a:lnTo>
                  <a:lnTo>
                    <a:pt x="5715" y="17139"/>
                  </a:lnTo>
                  <a:lnTo>
                    <a:pt x="0" y="11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8" name="SMARTInkShape-Group47"/>
          <p:cNvGrpSpPr/>
          <p:nvPr/>
        </p:nvGrpSpPr>
        <p:grpSpPr>
          <a:xfrm>
            <a:off x="2531797" y="3703320"/>
            <a:ext cx="2314443" cy="497106"/>
            <a:chOff x="2531797" y="3703320"/>
            <a:chExt cx="2314443" cy="497106"/>
          </a:xfrm>
        </p:grpSpPr>
        <p:sp>
          <p:nvSpPr>
            <p:cNvPr id="93" name="SMARTInkShape-132"/>
            <p:cNvSpPr/>
            <p:nvPr>
              <p:custDataLst>
                <p:tags r:id="rId16"/>
              </p:custDataLst>
            </p:nvPr>
          </p:nvSpPr>
          <p:spPr>
            <a:xfrm>
              <a:off x="2594645" y="3837463"/>
              <a:ext cx="96982" cy="236197"/>
            </a:xfrm>
            <a:custGeom>
              <a:avLst/>
              <a:gdLst/>
              <a:ahLst/>
              <a:cxnLst/>
              <a:rect l="0" t="0" r="0" b="0"/>
              <a:pathLst>
                <a:path w="96982" h="236197">
                  <a:moveTo>
                    <a:pt x="22825" y="65882"/>
                  </a:moveTo>
                  <a:lnTo>
                    <a:pt x="22825" y="65882"/>
                  </a:lnTo>
                  <a:lnTo>
                    <a:pt x="19791" y="68916"/>
                  </a:lnTo>
                  <a:lnTo>
                    <a:pt x="18302" y="72099"/>
                  </a:lnTo>
                  <a:lnTo>
                    <a:pt x="17904" y="73836"/>
                  </a:lnTo>
                  <a:lnTo>
                    <a:pt x="12691" y="83071"/>
                  </a:lnTo>
                  <a:lnTo>
                    <a:pt x="5852" y="110175"/>
                  </a:lnTo>
                  <a:lnTo>
                    <a:pt x="5687" y="138365"/>
                  </a:lnTo>
                  <a:lnTo>
                    <a:pt x="760" y="164174"/>
                  </a:lnTo>
                  <a:lnTo>
                    <a:pt x="757" y="181559"/>
                  </a:lnTo>
                  <a:lnTo>
                    <a:pt x="5451" y="207626"/>
                  </a:lnTo>
                  <a:lnTo>
                    <a:pt x="7271" y="213123"/>
                  </a:lnTo>
                  <a:lnTo>
                    <a:pt x="9562" y="217682"/>
                  </a:lnTo>
                  <a:lnTo>
                    <a:pt x="10580" y="221826"/>
                  </a:lnTo>
                  <a:lnTo>
                    <a:pt x="14420" y="225784"/>
                  </a:lnTo>
                  <a:lnTo>
                    <a:pt x="28304" y="235628"/>
                  </a:lnTo>
                  <a:lnTo>
                    <a:pt x="30287" y="236196"/>
                  </a:lnTo>
                  <a:lnTo>
                    <a:pt x="32245" y="235940"/>
                  </a:lnTo>
                  <a:lnTo>
                    <a:pt x="36113" y="233961"/>
                  </a:lnTo>
                  <a:lnTo>
                    <a:pt x="62054" y="209522"/>
                  </a:lnTo>
                  <a:lnTo>
                    <a:pt x="71825" y="194562"/>
                  </a:lnTo>
                  <a:lnTo>
                    <a:pt x="83104" y="166722"/>
                  </a:lnTo>
                  <a:lnTo>
                    <a:pt x="90026" y="138211"/>
                  </a:lnTo>
                  <a:lnTo>
                    <a:pt x="95530" y="116929"/>
                  </a:lnTo>
                  <a:lnTo>
                    <a:pt x="96981" y="89210"/>
                  </a:lnTo>
                  <a:lnTo>
                    <a:pt x="95385" y="75757"/>
                  </a:lnTo>
                  <a:lnTo>
                    <a:pt x="90061" y="49102"/>
                  </a:lnTo>
                  <a:lnTo>
                    <a:pt x="81703" y="30370"/>
                  </a:lnTo>
                  <a:lnTo>
                    <a:pt x="63957" y="4411"/>
                  </a:lnTo>
                  <a:lnTo>
                    <a:pt x="57096" y="396"/>
                  </a:lnTo>
                  <a:lnTo>
                    <a:pt x="54562" y="0"/>
                  </a:lnTo>
                  <a:lnTo>
                    <a:pt x="52238" y="371"/>
                  </a:lnTo>
                  <a:lnTo>
                    <a:pt x="47963" y="2476"/>
                  </a:lnTo>
                  <a:lnTo>
                    <a:pt x="38114" y="10817"/>
                  </a:lnTo>
                  <a:lnTo>
                    <a:pt x="18303" y="39156"/>
                  </a:lnTo>
                  <a:lnTo>
                    <a:pt x="8377" y="66760"/>
                  </a:lnTo>
                  <a:lnTo>
                    <a:pt x="4520" y="93313"/>
                  </a:lnTo>
                  <a:lnTo>
                    <a:pt x="865" y="120125"/>
                  </a:lnTo>
                  <a:lnTo>
                    <a:pt x="143" y="145318"/>
                  </a:lnTo>
                  <a:lnTo>
                    <a:pt x="0" y="168638"/>
                  </a:lnTo>
                  <a:lnTo>
                    <a:pt x="604" y="192114"/>
                  </a:lnTo>
                  <a:lnTo>
                    <a:pt x="4886" y="201477"/>
                  </a:lnTo>
                  <a:lnTo>
                    <a:pt x="11395" y="208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SMARTInkShape-133"/>
            <p:cNvSpPr/>
            <p:nvPr>
              <p:custDataLst>
                <p:tags r:id="rId17"/>
              </p:custDataLst>
            </p:nvPr>
          </p:nvSpPr>
          <p:spPr>
            <a:xfrm>
              <a:off x="2708910" y="3983355"/>
              <a:ext cx="22859" cy="136003"/>
            </a:xfrm>
            <a:custGeom>
              <a:avLst/>
              <a:gdLst/>
              <a:ahLst/>
              <a:cxnLst/>
              <a:rect l="0" t="0" r="0" b="0"/>
              <a:pathLst>
                <a:path w="22859" h="136003">
                  <a:moveTo>
                    <a:pt x="17145" y="0"/>
                  </a:moveTo>
                  <a:lnTo>
                    <a:pt x="17145" y="0"/>
                  </a:lnTo>
                  <a:lnTo>
                    <a:pt x="22625" y="5479"/>
                  </a:lnTo>
                  <a:lnTo>
                    <a:pt x="22858" y="19313"/>
                  </a:lnTo>
                  <a:lnTo>
                    <a:pt x="21166" y="22977"/>
                  </a:lnTo>
                  <a:lnTo>
                    <a:pt x="14906" y="33537"/>
                  </a:lnTo>
                  <a:lnTo>
                    <a:pt x="7706" y="59122"/>
                  </a:lnTo>
                  <a:lnTo>
                    <a:pt x="1308" y="85729"/>
                  </a:lnTo>
                  <a:lnTo>
                    <a:pt x="76" y="112395"/>
                  </a:lnTo>
                  <a:lnTo>
                    <a:pt x="1" y="136002"/>
                  </a:lnTo>
                  <a:lnTo>
                    <a:pt x="0" y="131650"/>
                  </a:lnTo>
                  <a:lnTo>
                    <a:pt x="5715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SMARTInkShape-134"/>
            <p:cNvSpPr/>
            <p:nvPr>
              <p:custDataLst>
                <p:tags r:id="rId18"/>
              </p:custDataLst>
            </p:nvPr>
          </p:nvSpPr>
          <p:spPr>
            <a:xfrm>
              <a:off x="2817495" y="3874772"/>
              <a:ext cx="91441" cy="194043"/>
            </a:xfrm>
            <a:custGeom>
              <a:avLst/>
              <a:gdLst/>
              <a:ahLst/>
              <a:cxnLst/>
              <a:rect l="0" t="0" r="0" b="0"/>
              <a:pathLst>
                <a:path w="91441" h="194043">
                  <a:moveTo>
                    <a:pt x="0" y="17143"/>
                  </a:moveTo>
                  <a:lnTo>
                    <a:pt x="0" y="17143"/>
                  </a:lnTo>
                  <a:lnTo>
                    <a:pt x="14208" y="2935"/>
                  </a:lnTo>
                  <a:lnTo>
                    <a:pt x="17533" y="1303"/>
                  </a:lnTo>
                  <a:lnTo>
                    <a:pt x="35423" y="74"/>
                  </a:lnTo>
                  <a:lnTo>
                    <a:pt x="61274" y="0"/>
                  </a:lnTo>
                  <a:lnTo>
                    <a:pt x="67026" y="1692"/>
                  </a:lnTo>
                  <a:lnTo>
                    <a:pt x="77900" y="9746"/>
                  </a:lnTo>
                  <a:lnTo>
                    <a:pt x="83759" y="15939"/>
                  </a:lnTo>
                  <a:lnTo>
                    <a:pt x="88882" y="24900"/>
                  </a:lnTo>
                  <a:lnTo>
                    <a:pt x="90935" y="33939"/>
                  </a:lnTo>
                  <a:lnTo>
                    <a:pt x="91103" y="35960"/>
                  </a:lnTo>
                  <a:lnTo>
                    <a:pt x="88306" y="44873"/>
                  </a:lnTo>
                  <a:lnTo>
                    <a:pt x="81037" y="55335"/>
                  </a:lnTo>
                  <a:lnTo>
                    <a:pt x="52464" y="80125"/>
                  </a:lnTo>
                  <a:lnTo>
                    <a:pt x="24825" y="106685"/>
                  </a:lnTo>
                  <a:lnTo>
                    <a:pt x="11940" y="121205"/>
                  </a:lnTo>
                  <a:lnTo>
                    <a:pt x="8482" y="128163"/>
                  </a:lnTo>
                  <a:lnTo>
                    <a:pt x="5877" y="152641"/>
                  </a:lnTo>
                  <a:lnTo>
                    <a:pt x="5823" y="155100"/>
                  </a:lnTo>
                  <a:lnTo>
                    <a:pt x="8781" y="164629"/>
                  </a:lnTo>
                  <a:lnTo>
                    <a:pt x="15469" y="174663"/>
                  </a:lnTo>
                  <a:lnTo>
                    <a:pt x="24795" y="184705"/>
                  </a:lnTo>
                  <a:lnTo>
                    <a:pt x="30282" y="186865"/>
                  </a:lnTo>
                  <a:lnTo>
                    <a:pt x="36319" y="188460"/>
                  </a:lnTo>
                  <a:lnTo>
                    <a:pt x="45368" y="192965"/>
                  </a:lnTo>
                  <a:lnTo>
                    <a:pt x="56304" y="194042"/>
                  </a:lnTo>
                  <a:lnTo>
                    <a:pt x="61642" y="192497"/>
                  </a:lnTo>
                  <a:lnTo>
                    <a:pt x="72229" y="184545"/>
                  </a:lnTo>
                  <a:lnTo>
                    <a:pt x="78057" y="178362"/>
                  </a:lnTo>
                  <a:lnTo>
                    <a:pt x="91440" y="15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SMARTInkShape-135"/>
            <p:cNvSpPr/>
            <p:nvPr>
              <p:custDataLst>
                <p:tags r:id="rId19"/>
              </p:custDataLst>
            </p:nvPr>
          </p:nvSpPr>
          <p:spPr>
            <a:xfrm>
              <a:off x="2926178" y="3857634"/>
              <a:ext cx="234218" cy="222847"/>
            </a:xfrm>
            <a:custGeom>
              <a:avLst/>
              <a:gdLst/>
              <a:ahLst/>
              <a:cxnLst/>
              <a:rect l="0" t="0" r="0" b="0"/>
              <a:pathLst>
                <a:path w="234218" h="222847">
                  <a:moveTo>
                    <a:pt x="91342" y="39996"/>
                  </a:moveTo>
                  <a:lnTo>
                    <a:pt x="91342" y="39996"/>
                  </a:lnTo>
                  <a:lnTo>
                    <a:pt x="96987" y="45641"/>
                  </a:lnTo>
                  <a:lnTo>
                    <a:pt x="97036" y="48724"/>
                  </a:lnTo>
                  <a:lnTo>
                    <a:pt x="96408" y="49624"/>
                  </a:lnTo>
                  <a:lnTo>
                    <a:pt x="95354" y="50225"/>
                  </a:lnTo>
                  <a:lnTo>
                    <a:pt x="94017" y="50626"/>
                  </a:lnTo>
                  <a:lnTo>
                    <a:pt x="93125" y="51527"/>
                  </a:lnTo>
                  <a:lnTo>
                    <a:pt x="78685" y="79907"/>
                  </a:lnTo>
                  <a:lnTo>
                    <a:pt x="70861" y="90149"/>
                  </a:lnTo>
                  <a:lnTo>
                    <a:pt x="68552" y="98530"/>
                  </a:lnTo>
                  <a:lnTo>
                    <a:pt x="67258" y="99974"/>
                  </a:lnTo>
                  <a:lnTo>
                    <a:pt x="65761" y="100936"/>
                  </a:lnTo>
                  <a:lnTo>
                    <a:pt x="64763" y="102213"/>
                  </a:lnTo>
                  <a:lnTo>
                    <a:pt x="63030" y="107612"/>
                  </a:lnTo>
                  <a:lnTo>
                    <a:pt x="62845" y="111325"/>
                  </a:lnTo>
                  <a:lnTo>
                    <a:pt x="63454" y="112313"/>
                  </a:lnTo>
                  <a:lnTo>
                    <a:pt x="64495" y="112972"/>
                  </a:lnTo>
                  <a:lnTo>
                    <a:pt x="68592" y="114117"/>
                  </a:lnTo>
                  <a:lnTo>
                    <a:pt x="96518" y="114291"/>
                  </a:lnTo>
                  <a:lnTo>
                    <a:pt x="100919" y="114291"/>
                  </a:lnTo>
                  <a:lnTo>
                    <a:pt x="105257" y="117325"/>
                  </a:lnTo>
                  <a:lnTo>
                    <a:pt x="110564" y="122246"/>
                  </a:lnTo>
                  <a:lnTo>
                    <a:pt x="112585" y="125869"/>
                  </a:lnTo>
                  <a:lnTo>
                    <a:pt x="113883" y="133370"/>
                  </a:lnTo>
                  <a:lnTo>
                    <a:pt x="114174" y="149694"/>
                  </a:lnTo>
                  <a:lnTo>
                    <a:pt x="107146" y="175581"/>
                  </a:lnTo>
                  <a:lnTo>
                    <a:pt x="92416" y="192971"/>
                  </a:lnTo>
                  <a:lnTo>
                    <a:pt x="84252" y="199622"/>
                  </a:lnTo>
                  <a:lnTo>
                    <a:pt x="56663" y="217151"/>
                  </a:lnTo>
                  <a:lnTo>
                    <a:pt x="47200" y="221179"/>
                  </a:lnTo>
                  <a:lnTo>
                    <a:pt x="23566" y="222846"/>
                  </a:lnTo>
                  <a:lnTo>
                    <a:pt x="21393" y="222221"/>
                  </a:lnTo>
                  <a:lnTo>
                    <a:pt x="19944" y="221170"/>
                  </a:lnTo>
                  <a:lnTo>
                    <a:pt x="3663" y="195842"/>
                  </a:lnTo>
                  <a:lnTo>
                    <a:pt x="1016" y="184668"/>
                  </a:lnTo>
                  <a:lnTo>
                    <a:pt x="0" y="156986"/>
                  </a:lnTo>
                  <a:lnTo>
                    <a:pt x="557" y="137188"/>
                  </a:lnTo>
                  <a:lnTo>
                    <a:pt x="4825" y="113418"/>
                  </a:lnTo>
                  <a:lnTo>
                    <a:pt x="11729" y="87294"/>
                  </a:lnTo>
                  <a:lnTo>
                    <a:pt x="21544" y="62946"/>
                  </a:lnTo>
                  <a:lnTo>
                    <a:pt x="39557" y="34398"/>
                  </a:lnTo>
                  <a:lnTo>
                    <a:pt x="44197" y="27348"/>
                  </a:lnTo>
                  <a:lnTo>
                    <a:pt x="70344" y="7678"/>
                  </a:lnTo>
                  <a:lnTo>
                    <a:pt x="77430" y="2551"/>
                  </a:lnTo>
                  <a:lnTo>
                    <a:pt x="83551" y="749"/>
                  </a:lnTo>
                  <a:lnTo>
                    <a:pt x="104675" y="0"/>
                  </a:lnTo>
                  <a:lnTo>
                    <a:pt x="108486" y="1688"/>
                  </a:lnTo>
                  <a:lnTo>
                    <a:pt x="112297" y="3920"/>
                  </a:lnTo>
                  <a:lnTo>
                    <a:pt x="118012" y="5812"/>
                  </a:lnTo>
                  <a:lnTo>
                    <a:pt x="124362" y="9477"/>
                  </a:lnTo>
                  <a:lnTo>
                    <a:pt x="133370" y="11480"/>
                  </a:lnTo>
                  <a:lnTo>
                    <a:pt x="161232" y="28600"/>
                  </a:lnTo>
                  <a:lnTo>
                    <a:pt x="168124" y="31756"/>
                  </a:lnTo>
                  <a:lnTo>
                    <a:pt x="186669" y="36983"/>
                  </a:lnTo>
                  <a:lnTo>
                    <a:pt x="210020" y="49764"/>
                  </a:lnTo>
                  <a:lnTo>
                    <a:pt x="226500" y="51329"/>
                  </a:lnTo>
                  <a:lnTo>
                    <a:pt x="234217" y="57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" name="SMARTInkShape-136"/>
            <p:cNvSpPr/>
            <p:nvPr>
              <p:custDataLst>
                <p:tags r:id="rId20"/>
              </p:custDataLst>
            </p:nvPr>
          </p:nvSpPr>
          <p:spPr>
            <a:xfrm>
              <a:off x="3148965" y="3977640"/>
              <a:ext cx="5710" cy="11429"/>
            </a:xfrm>
            <a:custGeom>
              <a:avLst/>
              <a:gdLst/>
              <a:ahLst/>
              <a:cxnLst/>
              <a:rect l="0" t="0" r="0" b="0"/>
              <a:pathLst>
                <a:path w="5710" h="11429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3034" y="4920"/>
                  </a:lnTo>
                  <a:lnTo>
                    <a:pt x="3927" y="5820"/>
                  </a:lnTo>
                  <a:lnTo>
                    <a:pt x="5709" y="11407"/>
                  </a:lnTo>
                  <a:lnTo>
                    <a:pt x="794" y="11428"/>
                  </a:lnTo>
                  <a:lnTo>
                    <a:pt x="529" y="10794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" name="SMARTInkShape-137"/>
            <p:cNvSpPr/>
            <p:nvPr>
              <p:custDataLst>
                <p:tags r:id="rId21"/>
              </p:custDataLst>
            </p:nvPr>
          </p:nvSpPr>
          <p:spPr>
            <a:xfrm>
              <a:off x="3274695" y="3886200"/>
              <a:ext cx="101977" cy="165658"/>
            </a:xfrm>
            <a:custGeom>
              <a:avLst/>
              <a:gdLst/>
              <a:ahLst/>
              <a:cxnLst/>
              <a:rect l="0" t="0" r="0" b="0"/>
              <a:pathLst>
                <a:path w="101977" h="165658">
                  <a:moveTo>
                    <a:pt x="62865" y="0"/>
                  </a:moveTo>
                  <a:lnTo>
                    <a:pt x="62865" y="0"/>
                  </a:lnTo>
                  <a:lnTo>
                    <a:pt x="74293" y="0"/>
                  </a:lnTo>
                  <a:lnTo>
                    <a:pt x="74295" y="7955"/>
                  </a:lnTo>
                  <a:lnTo>
                    <a:pt x="72601" y="11578"/>
                  </a:lnTo>
                  <a:lnTo>
                    <a:pt x="65182" y="20975"/>
                  </a:lnTo>
                  <a:lnTo>
                    <a:pt x="61630" y="28578"/>
                  </a:lnTo>
                  <a:lnTo>
                    <a:pt x="53812" y="38100"/>
                  </a:lnTo>
                  <a:lnTo>
                    <a:pt x="52491" y="41910"/>
                  </a:lnTo>
                  <a:lnTo>
                    <a:pt x="51504" y="43180"/>
                  </a:lnTo>
                  <a:lnTo>
                    <a:pt x="47716" y="45603"/>
                  </a:lnTo>
                  <a:lnTo>
                    <a:pt x="45722" y="51428"/>
                  </a:lnTo>
                  <a:lnTo>
                    <a:pt x="54234" y="51435"/>
                  </a:lnTo>
                  <a:lnTo>
                    <a:pt x="57547" y="49742"/>
                  </a:lnTo>
                  <a:lnTo>
                    <a:pt x="59320" y="48401"/>
                  </a:lnTo>
                  <a:lnTo>
                    <a:pt x="64676" y="46911"/>
                  </a:lnTo>
                  <a:lnTo>
                    <a:pt x="75429" y="45955"/>
                  </a:lnTo>
                  <a:lnTo>
                    <a:pt x="79667" y="47518"/>
                  </a:lnTo>
                  <a:lnTo>
                    <a:pt x="93325" y="59160"/>
                  </a:lnTo>
                  <a:lnTo>
                    <a:pt x="95453" y="62912"/>
                  </a:lnTo>
                  <a:lnTo>
                    <a:pt x="101976" y="81123"/>
                  </a:lnTo>
                  <a:lnTo>
                    <a:pt x="98131" y="97869"/>
                  </a:lnTo>
                  <a:lnTo>
                    <a:pt x="92950" y="114064"/>
                  </a:lnTo>
                  <a:lnTo>
                    <a:pt x="91476" y="121180"/>
                  </a:lnTo>
                  <a:lnTo>
                    <a:pt x="88704" y="126459"/>
                  </a:lnTo>
                  <a:lnTo>
                    <a:pt x="62960" y="154187"/>
                  </a:lnTo>
                  <a:lnTo>
                    <a:pt x="59097" y="157427"/>
                  </a:lnTo>
                  <a:lnTo>
                    <a:pt x="41199" y="164392"/>
                  </a:lnTo>
                  <a:lnTo>
                    <a:pt x="26740" y="165657"/>
                  </a:lnTo>
                  <a:lnTo>
                    <a:pt x="22891" y="164007"/>
                  </a:lnTo>
                  <a:lnTo>
                    <a:pt x="12561" y="155333"/>
                  </a:lnTo>
                  <a:lnTo>
                    <a:pt x="2383" y="138797"/>
                  </a:lnTo>
                  <a:lnTo>
                    <a:pt x="314" y="121634"/>
                  </a:lnTo>
                  <a:lnTo>
                    <a:pt x="12" y="95114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SMARTInkShape-138"/>
            <p:cNvSpPr/>
            <p:nvPr>
              <p:custDataLst>
                <p:tags r:id="rId22"/>
              </p:custDataLst>
            </p:nvPr>
          </p:nvSpPr>
          <p:spPr>
            <a:xfrm>
              <a:off x="3337560" y="3874770"/>
              <a:ext cx="182878" cy="163089"/>
            </a:xfrm>
            <a:custGeom>
              <a:avLst/>
              <a:gdLst/>
              <a:ahLst/>
              <a:cxnLst/>
              <a:rect l="0" t="0" r="0" b="0"/>
              <a:pathLst>
                <a:path w="182878" h="163089">
                  <a:moveTo>
                    <a:pt x="0" y="0"/>
                  </a:moveTo>
                  <a:lnTo>
                    <a:pt x="0" y="0"/>
                  </a:lnTo>
                  <a:lnTo>
                    <a:pt x="22064" y="0"/>
                  </a:lnTo>
                  <a:lnTo>
                    <a:pt x="27266" y="3927"/>
                  </a:lnTo>
                  <a:lnTo>
                    <a:pt x="32561" y="5820"/>
                  </a:lnTo>
                  <a:lnTo>
                    <a:pt x="38152" y="9486"/>
                  </a:lnTo>
                  <a:lnTo>
                    <a:pt x="64206" y="18451"/>
                  </a:lnTo>
                  <a:lnTo>
                    <a:pt x="72999" y="21553"/>
                  </a:lnTo>
                  <a:lnTo>
                    <a:pt x="77529" y="22914"/>
                  </a:lnTo>
                  <a:lnTo>
                    <a:pt x="91406" y="32711"/>
                  </a:lnTo>
                  <a:lnTo>
                    <a:pt x="101739" y="34198"/>
                  </a:lnTo>
                  <a:lnTo>
                    <a:pt x="102116" y="34863"/>
                  </a:lnTo>
                  <a:lnTo>
                    <a:pt x="102841" y="42801"/>
                  </a:lnTo>
                  <a:lnTo>
                    <a:pt x="101164" y="46116"/>
                  </a:lnTo>
                  <a:lnTo>
                    <a:pt x="98936" y="49706"/>
                  </a:lnTo>
                  <a:lnTo>
                    <a:pt x="97048" y="55297"/>
                  </a:lnTo>
                  <a:lnTo>
                    <a:pt x="92304" y="61743"/>
                  </a:lnTo>
                  <a:lnTo>
                    <a:pt x="91447" y="68502"/>
                  </a:lnTo>
                  <a:lnTo>
                    <a:pt x="99954" y="68578"/>
                  </a:lnTo>
                  <a:lnTo>
                    <a:pt x="103267" y="66886"/>
                  </a:lnTo>
                  <a:lnTo>
                    <a:pt x="106857" y="64652"/>
                  </a:lnTo>
                  <a:lnTo>
                    <a:pt x="112447" y="62759"/>
                  </a:lnTo>
                  <a:lnTo>
                    <a:pt x="124464" y="53798"/>
                  </a:lnTo>
                  <a:lnTo>
                    <a:pt x="130671" y="52485"/>
                  </a:lnTo>
                  <a:lnTo>
                    <a:pt x="133469" y="50865"/>
                  </a:lnTo>
                  <a:lnTo>
                    <a:pt x="142522" y="42527"/>
                  </a:lnTo>
                  <a:lnTo>
                    <a:pt x="146528" y="40490"/>
                  </a:lnTo>
                  <a:lnTo>
                    <a:pt x="158101" y="30990"/>
                  </a:lnTo>
                  <a:lnTo>
                    <a:pt x="165732" y="27358"/>
                  </a:lnTo>
                  <a:lnTo>
                    <a:pt x="167638" y="25859"/>
                  </a:lnTo>
                  <a:lnTo>
                    <a:pt x="169756" y="22500"/>
                  </a:lnTo>
                  <a:lnTo>
                    <a:pt x="171332" y="18890"/>
                  </a:lnTo>
                  <a:lnTo>
                    <a:pt x="174149" y="15169"/>
                  </a:lnTo>
                  <a:lnTo>
                    <a:pt x="177518" y="13092"/>
                  </a:lnTo>
                  <a:lnTo>
                    <a:pt x="182872" y="11432"/>
                  </a:lnTo>
                  <a:lnTo>
                    <a:pt x="182877" y="17498"/>
                  </a:lnTo>
                  <a:lnTo>
                    <a:pt x="181185" y="22170"/>
                  </a:lnTo>
                  <a:lnTo>
                    <a:pt x="174925" y="33377"/>
                  </a:lnTo>
                  <a:lnTo>
                    <a:pt x="170215" y="49872"/>
                  </a:lnTo>
                  <a:lnTo>
                    <a:pt x="156797" y="77620"/>
                  </a:lnTo>
                  <a:lnTo>
                    <a:pt x="148234" y="102953"/>
                  </a:lnTo>
                  <a:lnTo>
                    <a:pt x="145257" y="110527"/>
                  </a:lnTo>
                  <a:lnTo>
                    <a:pt x="141321" y="135469"/>
                  </a:lnTo>
                  <a:lnTo>
                    <a:pt x="139009" y="140218"/>
                  </a:lnTo>
                  <a:lnTo>
                    <a:pt x="137403" y="150396"/>
                  </a:lnTo>
                  <a:lnTo>
                    <a:pt x="137164" y="163088"/>
                  </a:lnTo>
                  <a:lnTo>
                    <a:pt x="137162" y="161806"/>
                  </a:lnTo>
                  <a:lnTo>
                    <a:pt x="140194" y="157516"/>
                  </a:lnTo>
                  <a:lnTo>
                    <a:pt x="143377" y="155732"/>
                  </a:lnTo>
                  <a:lnTo>
                    <a:pt x="148178" y="153669"/>
                  </a:lnTo>
                  <a:lnTo>
                    <a:pt x="17145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" name="SMARTInkShape-139"/>
            <p:cNvSpPr/>
            <p:nvPr>
              <p:custDataLst>
                <p:tags r:id="rId23"/>
              </p:custDataLst>
            </p:nvPr>
          </p:nvSpPr>
          <p:spPr>
            <a:xfrm>
              <a:off x="3543322" y="3931920"/>
              <a:ext cx="216806" cy="153986"/>
            </a:xfrm>
            <a:custGeom>
              <a:avLst/>
              <a:gdLst/>
              <a:ahLst/>
              <a:cxnLst/>
              <a:rect l="0" t="0" r="0" b="0"/>
              <a:pathLst>
                <a:path w="216806" h="153986">
                  <a:moveTo>
                    <a:pt x="17123" y="28575"/>
                  </a:moveTo>
                  <a:lnTo>
                    <a:pt x="17123" y="28575"/>
                  </a:lnTo>
                  <a:lnTo>
                    <a:pt x="14089" y="28575"/>
                  </a:lnTo>
                  <a:lnTo>
                    <a:pt x="13195" y="29210"/>
                  </a:lnTo>
                  <a:lnTo>
                    <a:pt x="12600" y="30268"/>
                  </a:lnTo>
                  <a:lnTo>
                    <a:pt x="12202" y="31609"/>
                  </a:lnTo>
                  <a:lnTo>
                    <a:pt x="6989" y="40153"/>
                  </a:lnTo>
                  <a:lnTo>
                    <a:pt x="6557" y="42009"/>
                  </a:lnTo>
                  <a:lnTo>
                    <a:pt x="1283" y="51448"/>
                  </a:lnTo>
                  <a:lnTo>
                    <a:pt x="12" y="78465"/>
                  </a:lnTo>
                  <a:lnTo>
                    <a:pt x="0" y="80885"/>
                  </a:lnTo>
                  <a:lnTo>
                    <a:pt x="1681" y="85267"/>
                  </a:lnTo>
                  <a:lnTo>
                    <a:pt x="15284" y="104240"/>
                  </a:lnTo>
                  <a:lnTo>
                    <a:pt x="27786" y="111046"/>
                  </a:lnTo>
                  <a:lnTo>
                    <a:pt x="35381" y="113336"/>
                  </a:lnTo>
                  <a:lnTo>
                    <a:pt x="52454" y="114215"/>
                  </a:lnTo>
                  <a:lnTo>
                    <a:pt x="61811" y="111241"/>
                  </a:lnTo>
                  <a:lnTo>
                    <a:pt x="71788" y="104547"/>
                  </a:lnTo>
                  <a:lnTo>
                    <a:pt x="83747" y="92690"/>
                  </a:lnTo>
                  <a:lnTo>
                    <a:pt x="88863" y="83697"/>
                  </a:lnTo>
                  <a:lnTo>
                    <a:pt x="96537" y="58996"/>
                  </a:lnTo>
                  <a:lnTo>
                    <a:pt x="97110" y="38358"/>
                  </a:lnTo>
                  <a:lnTo>
                    <a:pt x="95429" y="34404"/>
                  </a:lnTo>
                  <a:lnTo>
                    <a:pt x="89176" y="26693"/>
                  </a:lnTo>
                  <a:lnTo>
                    <a:pt x="85553" y="24563"/>
                  </a:lnTo>
                  <a:lnTo>
                    <a:pt x="78053" y="23196"/>
                  </a:lnTo>
                  <a:lnTo>
                    <a:pt x="69325" y="22960"/>
                  </a:lnTo>
                  <a:lnTo>
                    <a:pt x="64031" y="24597"/>
                  </a:lnTo>
                  <a:lnTo>
                    <a:pt x="58926" y="26807"/>
                  </a:lnTo>
                  <a:lnTo>
                    <a:pt x="41623" y="31376"/>
                  </a:lnTo>
                  <a:lnTo>
                    <a:pt x="30379" y="39494"/>
                  </a:lnTo>
                  <a:lnTo>
                    <a:pt x="15546" y="58048"/>
                  </a:lnTo>
                  <a:lnTo>
                    <a:pt x="13247" y="64111"/>
                  </a:lnTo>
                  <a:lnTo>
                    <a:pt x="11516" y="81653"/>
                  </a:lnTo>
                  <a:lnTo>
                    <a:pt x="13149" y="85608"/>
                  </a:lnTo>
                  <a:lnTo>
                    <a:pt x="19372" y="93322"/>
                  </a:lnTo>
                  <a:lnTo>
                    <a:pt x="24684" y="95451"/>
                  </a:lnTo>
                  <a:lnTo>
                    <a:pt x="52653" y="97110"/>
                  </a:lnTo>
                  <a:lnTo>
                    <a:pt x="78155" y="97152"/>
                  </a:lnTo>
                  <a:lnTo>
                    <a:pt x="93337" y="96519"/>
                  </a:lnTo>
                  <a:lnTo>
                    <a:pt x="113938" y="91597"/>
                  </a:lnTo>
                  <a:lnTo>
                    <a:pt x="119969" y="91441"/>
                  </a:lnTo>
                  <a:lnTo>
                    <a:pt x="115070" y="91440"/>
                  </a:lnTo>
                  <a:lnTo>
                    <a:pt x="114806" y="92075"/>
                  </a:lnTo>
                  <a:lnTo>
                    <a:pt x="114513" y="94474"/>
                  </a:lnTo>
                  <a:lnTo>
                    <a:pt x="112689" y="97657"/>
                  </a:lnTo>
                  <a:lnTo>
                    <a:pt x="110397" y="101188"/>
                  </a:lnTo>
                  <a:lnTo>
                    <a:pt x="109106" y="107381"/>
                  </a:lnTo>
                  <a:lnTo>
                    <a:pt x="108635" y="121134"/>
                  </a:lnTo>
                  <a:lnTo>
                    <a:pt x="110288" y="125381"/>
                  </a:lnTo>
                  <a:lnTo>
                    <a:pt x="118315" y="138502"/>
                  </a:lnTo>
                  <a:lnTo>
                    <a:pt x="141291" y="150659"/>
                  </a:lnTo>
                  <a:lnTo>
                    <a:pt x="155621" y="153585"/>
                  </a:lnTo>
                  <a:lnTo>
                    <a:pt x="160804" y="153985"/>
                  </a:lnTo>
                  <a:lnTo>
                    <a:pt x="188679" y="147237"/>
                  </a:lnTo>
                  <a:lnTo>
                    <a:pt x="192453" y="145783"/>
                  </a:lnTo>
                  <a:lnTo>
                    <a:pt x="198341" y="140781"/>
                  </a:lnTo>
                  <a:lnTo>
                    <a:pt x="213241" y="116083"/>
                  </a:lnTo>
                  <a:lnTo>
                    <a:pt x="216376" y="97013"/>
                  </a:lnTo>
                  <a:lnTo>
                    <a:pt x="216805" y="88413"/>
                  </a:lnTo>
                  <a:lnTo>
                    <a:pt x="204243" y="59918"/>
                  </a:lnTo>
                  <a:lnTo>
                    <a:pt x="184466" y="36271"/>
                  </a:lnTo>
                  <a:lnTo>
                    <a:pt x="170211" y="27821"/>
                  </a:lnTo>
                  <a:lnTo>
                    <a:pt x="147693" y="18642"/>
                  </a:lnTo>
                  <a:lnTo>
                    <a:pt x="121489" y="6382"/>
                  </a:lnTo>
                  <a:lnTo>
                    <a:pt x="1085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SMARTInkShape-140"/>
            <p:cNvSpPr/>
            <p:nvPr>
              <p:custDataLst>
                <p:tags r:id="rId24"/>
              </p:custDataLst>
            </p:nvPr>
          </p:nvSpPr>
          <p:spPr>
            <a:xfrm>
              <a:off x="2531797" y="3703320"/>
              <a:ext cx="102819" cy="456565"/>
            </a:xfrm>
            <a:custGeom>
              <a:avLst/>
              <a:gdLst/>
              <a:ahLst/>
              <a:cxnLst/>
              <a:rect l="0" t="0" r="0" b="0"/>
              <a:pathLst>
                <a:path w="102819" h="456565">
                  <a:moveTo>
                    <a:pt x="85673" y="0"/>
                  </a:moveTo>
                  <a:lnTo>
                    <a:pt x="85673" y="0"/>
                  </a:lnTo>
                  <a:lnTo>
                    <a:pt x="82639" y="0"/>
                  </a:lnTo>
                  <a:lnTo>
                    <a:pt x="81745" y="635"/>
                  </a:lnTo>
                  <a:lnTo>
                    <a:pt x="81150" y="1693"/>
                  </a:lnTo>
                  <a:lnTo>
                    <a:pt x="80752" y="3034"/>
                  </a:lnTo>
                  <a:lnTo>
                    <a:pt x="79853" y="3927"/>
                  </a:lnTo>
                  <a:lnTo>
                    <a:pt x="73846" y="7055"/>
                  </a:lnTo>
                  <a:lnTo>
                    <a:pt x="66544" y="13600"/>
                  </a:lnTo>
                  <a:lnTo>
                    <a:pt x="51380" y="40164"/>
                  </a:lnTo>
                  <a:lnTo>
                    <a:pt x="41223" y="63638"/>
                  </a:lnTo>
                  <a:lnTo>
                    <a:pt x="29715" y="87571"/>
                  </a:lnTo>
                  <a:lnTo>
                    <a:pt x="23161" y="109132"/>
                  </a:lnTo>
                  <a:lnTo>
                    <a:pt x="15258" y="136139"/>
                  </a:lnTo>
                  <a:lnTo>
                    <a:pt x="8217" y="164381"/>
                  </a:lnTo>
                  <a:lnTo>
                    <a:pt x="5785" y="187488"/>
                  </a:lnTo>
                  <a:lnTo>
                    <a:pt x="1960" y="213526"/>
                  </a:lnTo>
                  <a:lnTo>
                    <a:pt x="544" y="237610"/>
                  </a:lnTo>
                  <a:lnTo>
                    <a:pt x="125" y="260832"/>
                  </a:lnTo>
                  <a:lnTo>
                    <a:pt x="0" y="283800"/>
                  </a:lnTo>
                  <a:lnTo>
                    <a:pt x="599" y="306692"/>
                  </a:lnTo>
                  <a:lnTo>
                    <a:pt x="3880" y="329561"/>
                  </a:lnTo>
                  <a:lnTo>
                    <a:pt x="5770" y="352424"/>
                  </a:lnTo>
                  <a:lnTo>
                    <a:pt x="10069" y="374649"/>
                  </a:lnTo>
                  <a:lnTo>
                    <a:pt x="17211" y="401241"/>
                  </a:lnTo>
                  <a:lnTo>
                    <a:pt x="24736" y="427731"/>
                  </a:lnTo>
                  <a:lnTo>
                    <a:pt x="30435" y="439437"/>
                  </a:lnTo>
                  <a:lnTo>
                    <a:pt x="39179" y="449961"/>
                  </a:lnTo>
                  <a:lnTo>
                    <a:pt x="46171" y="453983"/>
                  </a:lnTo>
                  <a:lnTo>
                    <a:pt x="57973" y="456564"/>
                  </a:lnTo>
                  <a:lnTo>
                    <a:pt x="74910" y="452512"/>
                  </a:lnTo>
                  <a:lnTo>
                    <a:pt x="102818" y="440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SMARTInkShape-141"/>
            <p:cNvSpPr/>
            <p:nvPr>
              <p:custDataLst>
                <p:tags r:id="rId25"/>
              </p:custDataLst>
            </p:nvPr>
          </p:nvSpPr>
          <p:spPr>
            <a:xfrm>
              <a:off x="3851913" y="3800475"/>
              <a:ext cx="68469" cy="291465"/>
            </a:xfrm>
            <a:custGeom>
              <a:avLst/>
              <a:gdLst/>
              <a:ahLst/>
              <a:cxnLst/>
              <a:rect l="0" t="0" r="0" b="0"/>
              <a:pathLst>
                <a:path w="68469" h="291465">
                  <a:moveTo>
                    <a:pt x="40002" y="0"/>
                  </a:moveTo>
                  <a:lnTo>
                    <a:pt x="40002" y="0"/>
                  </a:lnTo>
                  <a:lnTo>
                    <a:pt x="44923" y="4921"/>
                  </a:lnTo>
                  <a:lnTo>
                    <a:pt x="45482" y="8513"/>
                  </a:lnTo>
                  <a:lnTo>
                    <a:pt x="46195" y="9485"/>
                  </a:lnTo>
                  <a:lnTo>
                    <a:pt x="48681" y="10566"/>
                  </a:lnTo>
                  <a:lnTo>
                    <a:pt x="51903" y="14432"/>
                  </a:lnTo>
                  <a:lnTo>
                    <a:pt x="61210" y="28337"/>
                  </a:lnTo>
                  <a:lnTo>
                    <a:pt x="66725" y="53554"/>
                  </a:lnTo>
                  <a:lnTo>
                    <a:pt x="68468" y="81716"/>
                  </a:lnTo>
                  <a:lnTo>
                    <a:pt x="67893" y="91563"/>
                  </a:lnTo>
                  <a:lnTo>
                    <a:pt x="63387" y="119976"/>
                  </a:lnTo>
                  <a:lnTo>
                    <a:pt x="58980" y="148537"/>
                  </a:lnTo>
                  <a:lnTo>
                    <a:pt x="54355" y="172321"/>
                  </a:lnTo>
                  <a:lnTo>
                    <a:pt x="45600" y="200140"/>
                  </a:lnTo>
                  <a:lnTo>
                    <a:pt x="40104" y="224687"/>
                  </a:lnTo>
                  <a:lnTo>
                    <a:pt x="32144" y="248663"/>
                  </a:lnTo>
                  <a:lnTo>
                    <a:pt x="25350" y="260691"/>
                  </a:lnTo>
                  <a:lnTo>
                    <a:pt x="23965" y="267416"/>
                  </a:lnTo>
                  <a:lnTo>
                    <a:pt x="22326" y="270352"/>
                  </a:lnTo>
                  <a:lnTo>
                    <a:pt x="13956" y="279628"/>
                  </a:lnTo>
                  <a:lnTo>
                    <a:pt x="13113" y="281668"/>
                  </a:lnTo>
                  <a:lnTo>
                    <a:pt x="11916" y="283029"/>
                  </a:lnTo>
                  <a:lnTo>
                    <a:pt x="0" y="291463"/>
                  </a:lnTo>
                  <a:lnTo>
                    <a:pt x="3032" y="291464"/>
                  </a:lnTo>
                  <a:lnTo>
                    <a:pt x="6214" y="289771"/>
                  </a:lnTo>
                  <a:lnTo>
                    <a:pt x="32493" y="269855"/>
                  </a:lnTo>
                  <a:lnTo>
                    <a:pt x="45659" y="257820"/>
                  </a:lnTo>
                  <a:lnTo>
                    <a:pt x="57147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SMARTInkShape-142"/>
            <p:cNvSpPr/>
            <p:nvPr>
              <p:custDataLst>
                <p:tags r:id="rId26"/>
              </p:custDataLst>
            </p:nvPr>
          </p:nvSpPr>
          <p:spPr>
            <a:xfrm>
              <a:off x="4029075" y="4000500"/>
              <a:ext cx="148591" cy="17144"/>
            </a:xfrm>
            <a:custGeom>
              <a:avLst/>
              <a:gdLst/>
              <a:ahLst/>
              <a:cxnLst/>
              <a:rect l="0" t="0" r="0" b="0"/>
              <a:pathLst>
                <a:path w="148591" h="17144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5" y="3034"/>
                  </a:lnTo>
                  <a:lnTo>
                    <a:pt x="13272" y="4523"/>
                  </a:lnTo>
                  <a:lnTo>
                    <a:pt x="23406" y="7055"/>
                  </a:lnTo>
                  <a:lnTo>
                    <a:pt x="34451" y="10134"/>
                  </a:lnTo>
                  <a:lnTo>
                    <a:pt x="57924" y="15187"/>
                  </a:lnTo>
                  <a:lnTo>
                    <a:pt x="82793" y="16887"/>
                  </a:lnTo>
                  <a:lnTo>
                    <a:pt x="106712" y="17094"/>
                  </a:lnTo>
                  <a:lnTo>
                    <a:pt x="132076" y="17138"/>
                  </a:lnTo>
                  <a:lnTo>
                    <a:pt x="139676" y="17143"/>
                  </a:lnTo>
                  <a:lnTo>
                    <a:pt x="143146" y="15451"/>
                  </a:lnTo>
                  <a:lnTo>
                    <a:pt x="14859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" name="SMARTInkShape-143"/>
            <p:cNvSpPr/>
            <p:nvPr>
              <p:custDataLst>
                <p:tags r:id="rId27"/>
              </p:custDataLst>
            </p:nvPr>
          </p:nvSpPr>
          <p:spPr>
            <a:xfrm>
              <a:off x="4286257" y="3863419"/>
              <a:ext cx="74029" cy="217007"/>
            </a:xfrm>
            <a:custGeom>
              <a:avLst/>
              <a:gdLst/>
              <a:ahLst/>
              <a:cxnLst/>
              <a:rect l="0" t="0" r="0" b="0"/>
              <a:pathLst>
                <a:path w="74029" h="217007">
                  <a:moveTo>
                    <a:pt x="5708" y="142796"/>
                  </a:moveTo>
                  <a:lnTo>
                    <a:pt x="5708" y="142796"/>
                  </a:lnTo>
                  <a:lnTo>
                    <a:pt x="14222" y="142796"/>
                  </a:lnTo>
                  <a:lnTo>
                    <a:pt x="17535" y="141102"/>
                  </a:lnTo>
                  <a:lnTo>
                    <a:pt x="21125" y="138868"/>
                  </a:lnTo>
                  <a:lnTo>
                    <a:pt x="26715" y="136976"/>
                  </a:lnTo>
                  <a:lnTo>
                    <a:pt x="32394" y="133310"/>
                  </a:lnTo>
                  <a:lnTo>
                    <a:pt x="38098" y="131307"/>
                  </a:lnTo>
                  <a:lnTo>
                    <a:pt x="47619" y="123487"/>
                  </a:lnTo>
                  <a:lnTo>
                    <a:pt x="49735" y="119821"/>
                  </a:lnTo>
                  <a:lnTo>
                    <a:pt x="50299" y="117954"/>
                  </a:lnTo>
                  <a:lnTo>
                    <a:pt x="60326" y="103973"/>
                  </a:lnTo>
                  <a:lnTo>
                    <a:pt x="67159" y="85248"/>
                  </a:lnTo>
                  <a:lnTo>
                    <a:pt x="72972" y="58227"/>
                  </a:lnTo>
                  <a:lnTo>
                    <a:pt x="74028" y="42059"/>
                  </a:lnTo>
                  <a:lnTo>
                    <a:pt x="72479" y="36006"/>
                  </a:lnTo>
                  <a:lnTo>
                    <a:pt x="70309" y="30563"/>
                  </a:lnTo>
                  <a:lnTo>
                    <a:pt x="68452" y="20995"/>
                  </a:lnTo>
                  <a:lnTo>
                    <a:pt x="64151" y="11751"/>
                  </a:lnTo>
                  <a:lnTo>
                    <a:pt x="63720" y="9712"/>
                  </a:lnTo>
                  <a:lnTo>
                    <a:pt x="62798" y="8353"/>
                  </a:lnTo>
                  <a:lnTo>
                    <a:pt x="61548" y="7448"/>
                  </a:lnTo>
                  <a:lnTo>
                    <a:pt x="60080" y="6844"/>
                  </a:lnTo>
                  <a:lnTo>
                    <a:pt x="59101" y="5806"/>
                  </a:lnTo>
                  <a:lnTo>
                    <a:pt x="58013" y="2960"/>
                  </a:lnTo>
                  <a:lnTo>
                    <a:pt x="57088" y="1947"/>
                  </a:lnTo>
                  <a:lnTo>
                    <a:pt x="51686" y="0"/>
                  </a:lnTo>
                  <a:lnTo>
                    <a:pt x="48471" y="2978"/>
                  </a:lnTo>
                  <a:lnTo>
                    <a:pt x="46939" y="6148"/>
                  </a:lnTo>
                  <a:lnTo>
                    <a:pt x="45761" y="20273"/>
                  </a:lnTo>
                  <a:lnTo>
                    <a:pt x="45092" y="30787"/>
                  </a:lnTo>
                  <a:lnTo>
                    <a:pt x="40794" y="52536"/>
                  </a:lnTo>
                  <a:lnTo>
                    <a:pt x="40103" y="80086"/>
                  </a:lnTo>
                  <a:lnTo>
                    <a:pt x="40012" y="104598"/>
                  </a:lnTo>
                  <a:lnTo>
                    <a:pt x="39999" y="132677"/>
                  </a:lnTo>
                  <a:lnTo>
                    <a:pt x="39998" y="160006"/>
                  </a:lnTo>
                  <a:lnTo>
                    <a:pt x="39998" y="186715"/>
                  </a:lnTo>
                  <a:lnTo>
                    <a:pt x="39998" y="213831"/>
                  </a:lnTo>
                  <a:lnTo>
                    <a:pt x="39363" y="214917"/>
                  </a:lnTo>
                  <a:lnTo>
                    <a:pt x="38305" y="215642"/>
                  </a:lnTo>
                  <a:lnTo>
                    <a:pt x="33781" y="216661"/>
                  </a:lnTo>
                  <a:lnTo>
                    <a:pt x="29598" y="217006"/>
                  </a:lnTo>
                  <a:lnTo>
                    <a:pt x="14330" y="211266"/>
                  </a:lnTo>
                  <a:lnTo>
                    <a:pt x="13361" y="210032"/>
                  </a:lnTo>
                  <a:lnTo>
                    <a:pt x="12715" y="208575"/>
                  </a:lnTo>
                  <a:lnTo>
                    <a:pt x="11649" y="207604"/>
                  </a:lnTo>
                  <a:lnTo>
                    <a:pt x="8772" y="206524"/>
                  </a:lnTo>
                  <a:lnTo>
                    <a:pt x="7751" y="205602"/>
                  </a:lnTo>
                  <a:lnTo>
                    <a:pt x="6616" y="202883"/>
                  </a:lnTo>
                  <a:lnTo>
                    <a:pt x="5678" y="201904"/>
                  </a:lnTo>
                  <a:lnTo>
                    <a:pt x="70" y="199969"/>
                  </a:lnTo>
                  <a:lnTo>
                    <a:pt x="0" y="195027"/>
                  </a:lnTo>
                  <a:lnTo>
                    <a:pt x="21000" y="167032"/>
                  </a:lnTo>
                  <a:lnTo>
                    <a:pt x="39999" y="141209"/>
                  </a:lnTo>
                  <a:lnTo>
                    <a:pt x="51428" y="126013"/>
                  </a:lnTo>
                  <a:lnTo>
                    <a:pt x="55238" y="122637"/>
                  </a:lnTo>
                  <a:lnTo>
                    <a:pt x="59048" y="121136"/>
                  </a:lnTo>
                  <a:lnTo>
                    <a:pt x="60318" y="120101"/>
                  </a:lnTo>
                  <a:lnTo>
                    <a:pt x="62740" y="116245"/>
                  </a:lnTo>
                  <a:lnTo>
                    <a:pt x="68573" y="114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5" name="SMARTInkShape-144"/>
            <p:cNvSpPr/>
            <p:nvPr>
              <p:custDataLst>
                <p:tags r:id="rId28"/>
              </p:custDataLst>
            </p:nvPr>
          </p:nvSpPr>
          <p:spPr>
            <a:xfrm>
              <a:off x="4412086" y="3920729"/>
              <a:ext cx="142527" cy="228089"/>
            </a:xfrm>
            <a:custGeom>
              <a:avLst/>
              <a:gdLst/>
              <a:ahLst/>
              <a:cxnLst/>
              <a:rect l="0" t="0" r="0" b="0"/>
              <a:pathLst>
                <a:path w="142527" h="228089">
                  <a:moveTo>
                    <a:pt x="51329" y="85486"/>
                  </a:moveTo>
                  <a:lnTo>
                    <a:pt x="51329" y="85486"/>
                  </a:lnTo>
                  <a:lnTo>
                    <a:pt x="46409" y="85486"/>
                  </a:lnTo>
                  <a:lnTo>
                    <a:pt x="46143" y="86121"/>
                  </a:lnTo>
                  <a:lnTo>
                    <a:pt x="44979" y="106507"/>
                  </a:lnTo>
                  <a:lnTo>
                    <a:pt x="41686" y="112810"/>
                  </a:lnTo>
                  <a:lnTo>
                    <a:pt x="40056" y="137263"/>
                  </a:lnTo>
                  <a:lnTo>
                    <a:pt x="39913" y="165476"/>
                  </a:lnTo>
                  <a:lnTo>
                    <a:pt x="40538" y="178261"/>
                  </a:lnTo>
                  <a:lnTo>
                    <a:pt x="46954" y="205467"/>
                  </a:lnTo>
                  <a:lnTo>
                    <a:pt x="51726" y="215228"/>
                  </a:lnTo>
                  <a:lnTo>
                    <a:pt x="59767" y="225245"/>
                  </a:lnTo>
                  <a:lnTo>
                    <a:pt x="63122" y="226977"/>
                  </a:lnTo>
                  <a:lnTo>
                    <a:pt x="73485" y="228088"/>
                  </a:lnTo>
                  <a:lnTo>
                    <a:pt x="78744" y="226546"/>
                  </a:lnTo>
                  <a:lnTo>
                    <a:pt x="104847" y="208488"/>
                  </a:lnTo>
                  <a:lnTo>
                    <a:pt x="126910" y="185744"/>
                  </a:lnTo>
                  <a:lnTo>
                    <a:pt x="136555" y="163286"/>
                  </a:lnTo>
                  <a:lnTo>
                    <a:pt x="141541" y="137613"/>
                  </a:lnTo>
                  <a:lnTo>
                    <a:pt x="142526" y="113563"/>
                  </a:lnTo>
                  <a:lnTo>
                    <a:pt x="141028" y="86704"/>
                  </a:lnTo>
                  <a:lnTo>
                    <a:pt x="133015" y="60999"/>
                  </a:lnTo>
                  <a:lnTo>
                    <a:pt x="126826" y="45634"/>
                  </a:lnTo>
                  <a:lnTo>
                    <a:pt x="117231" y="33391"/>
                  </a:lnTo>
                  <a:lnTo>
                    <a:pt x="91289" y="12567"/>
                  </a:lnTo>
                  <a:lnTo>
                    <a:pt x="72278" y="2482"/>
                  </a:lnTo>
                  <a:lnTo>
                    <a:pt x="45496" y="0"/>
                  </a:lnTo>
                  <a:lnTo>
                    <a:pt x="33443" y="467"/>
                  </a:lnTo>
                  <a:lnTo>
                    <a:pt x="27928" y="2826"/>
                  </a:lnTo>
                  <a:lnTo>
                    <a:pt x="15286" y="14078"/>
                  </a:lnTo>
                  <a:lnTo>
                    <a:pt x="3975" y="32275"/>
                  </a:lnTo>
                  <a:lnTo>
                    <a:pt x="1103" y="43614"/>
                  </a:lnTo>
                  <a:lnTo>
                    <a:pt x="0" y="69473"/>
                  </a:lnTo>
                  <a:lnTo>
                    <a:pt x="2959" y="82788"/>
                  </a:lnTo>
                  <a:lnTo>
                    <a:pt x="15202" y="110204"/>
                  </a:lnTo>
                  <a:lnTo>
                    <a:pt x="28469" y="136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SMARTInkShape-145"/>
            <p:cNvSpPr/>
            <p:nvPr>
              <p:custDataLst>
                <p:tags r:id="rId29"/>
              </p:custDataLst>
            </p:nvPr>
          </p:nvSpPr>
          <p:spPr>
            <a:xfrm>
              <a:off x="4577792" y="3984512"/>
              <a:ext cx="117157" cy="158521"/>
            </a:xfrm>
            <a:custGeom>
              <a:avLst/>
              <a:gdLst/>
              <a:ahLst/>
              <a:cxnLst/>
              <a:rect l="0" t="0" r="0" b="0"/>
              <a:pathLst>
                <a:path w="117157" h="158521">
                  <a:moveTo>
                    <a:pt x="17068" y="27418"/>
                  </a:moveTo>
                  <a:lnTo>
                    <a:pt x="17068" y="27418"/>
                  </a:lnTo>
                  <a:lnTo>
                    <a:pt x="14034" y="27418"/>
                  </a:lnTo>
                  <a:lnTo>
                    <a:pt x="13140" y="28053"/>
                  </a:lnTo>
                  <a:lnTo>
                    <a:pt x="12544" y="29111"/>
                  </a:lnTo>
                  <a:lnTo>
                    <a:pt x="12147" y="30451"/>
                  </a:lnTo>
                  <a:lnTo>
                    <a:pt x="6934" y="38997"/>
                  </a:lnTo>
                  <a:lnTo>
                    <a:pt x="6502" y="40852"/>
                  </a:lnTo>
                  <a:lnTo>
                    <a:pt x="1881" y="49027"/>
                  </a:lnTo>
                  <a:lnTo>
                    <a:pt x="0" y="77048"/>
                  </a:lnTo>
                  <a:lnTo>
                    <a:pt x="4500" y="92207"/>
                  </a:lnTo>
                  <a:lnTo>
                    <a:pt x="17113" y="118859"/>
                  </a:lnTo>
                  <a:lnTo>
                    <a:pt x="27234" y="137273"/>
                  </a:lnTo>
                  <a:lnTo>
                    <a:pt x="40431" y="146931"/>
                  </a:lnTo>
                  <a:lnTo>
                    <a:pt x="59044" y="156257"/>
                  </a:lnTo>
                  <a:lnTo>
                    <a:pt x="75002" y="158520"/>
                  </a:lnTo>
                  <a:lnTo>
                    <a:pt x="79435" y="157017"/>
                  </a:lnTo>
                  <a:lnTo>
                    <a:pt x="81506" y="155728"/>
                  </a:lnTo>
                  <a:lnTo>
                    <a:pt x="95843" y="151794"/>
                  </a:lnTo>
                  <a:lnTo>
                    <a:pt x="98159" y="150340"/>
                  </a:lnTo>
                  <a:lnTo>
                    <a:pt x="110341" y="134813"/>
                  </a:lnTo>
                  <a:lnTo>
                    <a:pt x="112497" y="128913"/>
                  </a:lnTo>
                  <a:lnTo>
                    <a:pt x="117156" y="103538"/>
                  </a:lnTo>
                  <a:lnTo>
                    <a:pt x="117008" y="95962"/>
                  </a:lnTo>
                  <a:lnTo>
                    <a:pt x="111352" y="69326"/>
                  </a:lnTo>
                  <a:lnTo>
                    <a:pt x="107189" y="47448"/>
                  </a:lnTo>
                  <a:lnTo>
                    <a:pt x="100709" y="38009"/>
                  </a:lnTo>
                  <a:lnTo>
                    <a:pt x="75504" y="10753"/>
                  </a:lnTo>
                  <a:lnTo>
                    <a:pt x="69710" y="6676"/>
                  </a:lnTo>
                  <a:lnTo>
                    <a:pt x="56372" y="1446"/>
                  </a:lnTo>
                  <a:lnTo>
                    <a:pt x="48083" y="0"/>
                  </a:lnTo>
                  <a:lnTo>
                    <a:pt x="40166" y="1051"/>
                  </a:lnTo>
                  <a:lnTo>
                    <a:pt x="28765" y="4096"/>
                  </a:lnTo>
                  <a:lnTo>
                    <a:pt x="17068" y="4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7" name="SMARTInkShape-146"/>
            <p:cNvSpPr/>
            <p:nvPr>
              <p:custDataLst>
                <p:tags r:id="rId30"/>
              </p:custDataLst>
            </p:nvPr>
          </p:nvSpPr>
          <p:spPr>
            <a:xfrm>
              <a:off x="4623435" y="4000500"/>
              <a:ext cx="222805" cy="199926"/>
            </a:xfrm>
            <a:custGeom>
              <a:avLst/>
              <a:gdLst/>
              <a:ahLst/>
              <a:cxnLst/>
              <a:rect l="0" t="0" r="0" b="0"/>
              <a:pathLst>
                <a:path w="222805" h="199926">
                  <a:moveTo>
                    <a:pt x="57150" y="102870"/>
                  </a:moveTo>
                  <a:lnTo>
                    <a:pt x="57150" y="102870"/>
                  </a:lnTo>
                  <a:lnTo>
                    <a:pt x="57150" y="113858"/>
                  </a:lnTo>
                  <a:lnTo>
                    <a:pt x="58844" y="118972"/>
                  </a:lnTo>
                  <a:lnTo>
                    <a:pt x="60184" y="121224"/>
                  </a:lnTo>
                  <a:lnTo>
                    <a:pt x="68977" y="148711"/>
                  </a:lnTo>
                  <a:lnTo>
                    <a:pt x="73201" y="155629"/>
                  </a:lnTo>
                  <a:lnTo>
                    <a:pt x="101071" y="178179"/>
                  </a:lnTo>
                  <a:lnTo>
                    <a:pt x="126868" y="190422"/>
                  </a:lnTo>
                  <a:lnTo>
                    <a:pt x="148238" y="198321"/>
                  </a:lnTo>
                  <a:lnTo>
                    <a:pt x="175239" y="199925"/>
                  </a:lnTo>
                  <a:lnTo>
                    <a:pt x="201215" y="192966"/>
                  </a:lnTo>
                  <a:lnTo>
                    <a:pt x="204629" y="191509"/>
                  </a:lnTo>
                  <a:lnTo>
                    <a:pt x="210114" y="186503"/>
                  </a:lnTo>
                  <a:lnTo>
                    <a:pt x="214034" y="180680"/>
                  </a:lnTo>
                  <a:lnTo>
                    <a:pt x="221510" y="159612"/>
                  </a:lnTo>
                  <a:lnTo>
                    <a:pt x="222804" y="133326"/>
                  </a:lnTo>
                  <a:lnTo>
                    <a:pt x="218307" y="118105"/>
                  </a:lnTo>
                  <a:lnTo>
                    <a:pt x="203650" y="90687"/>
                  </a:lnTo>
                  <a:lnTo>
                    <a:pt x="192956" y="70124"/>
                  </a:lnTo>
                  <a:lnTo>
                    <a:pt x="174447" y="49733"/>
                  </a:lnTo>
                  <a:lnTo>
                    <a:pt x="148232" y="30507"/>
                  </a:lnTo>
                  <a:lnTo>
                    <a:pt x="121097" y="19808"/>
                  </a:lnTo>
                  <a:lnTo>
                    <a:pt x="98181" y="14194"/>
                  </a:lnTo>
                  <a:lnTo>
                    <a:pt x="71565" y="11614"/>
                  </a:lnTo>
                  <a:lnTo>
                    <a:pt x="46746" y="7745"/>
                  </a:lnTo>
                  <a:lnTo>
                    <a:pt x="26590" y="442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9" name="SMARTInkShape-147"/>
          <p:cNvSpPr/>
          <p:nvPr>
            <p:custDataLst>
              <p:tags r:id="rId4"/>
            </p:custDataLst>
          </p:nvPr>
        </p:nvSpPr>
        <p:spPr>
          <a:xfrm>
            <a:off x="4063365" y="3937635"/>
            <a:ext cx="22861" cy="142867"/>
          </a:xfrm>
          <a:custGeom>
            <a:avLst/>
            <a:gdLst/>
            <a:ahLst/>
            <a:cxnLst/>
            <a:rect l="0" t="0" r="0" b="0"/>
            <a:pathLst>
              <a:path w="22861" h="142867">
                <a:moveTo>
                  <a:pt x="22860" y="0"/>
                </a:moveTo>
                <a:lnTo>
                  <a:pt x="22860" y="0"/>
                </a:lnTo>
                <a:lnTo>
                  <a:pt x="22860" y="19079"/>
                </a:lnTo>
                <a:lnTo>
                  <a:pt x="15805" y="45870"/>
                </a:lnTo>
                <a:lnTo>
                  <a:pt x="12294" y="57956"/>
                </a:lnTo>
                <a:lnTo>
                  <a:pt x="9851" y="74652"/>
                </a:lnTo>
                <a:lnTo>
                  <a:pt x="7553" y="82709"/>
                </a:lnTo>
                <a:lnTo>
                  <a:pt x="5877" y="109975"/>
                </a:lnTo>
                <a:lnTo>
                  <a:pt x="5718" y="137002"/>
                </a:lnTo>
                <a:lnTo>
                  <a:pt x="5715" y="142866"/>
                </a:lnTo>
                <a:lnTo>
                  <a:pt x="5715" y="121909"/>
                </a:lnTo>
                <a:lnTo>
                  <a:pt x="0" y="1143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0" name="SMARTInkShape-Group49"/>
          <p:cNvGrpSpPr/>
          <p:nvPr/>
        </p:nvGrpSpPr>
        <p:grpSpPr>
          <a:xfrm>
            <a:off x="5257800" y="3589098"/>
            <a:ext cx="1331596" cy="679749"/>
            <a:chOff x="5257800" y="3589098"/>
            <a:chExt cx="1331596" cy="679749"/>
          </a:xfrm>
        </p:grpSpPr>
        <p:sp>
          <p:nvSpPr>
            <p:cNvPr id="110" name="SMARTInkShape-148"/>
            <p:cNvSpPr/>
            <p:nvPr>
              <p:custDataLst>
                <p:tags r:id="rId6"/>
              </p:custDataLst>
            </p:nvPr>
          </p:nvSpPr>
          <p:spPr>
            <a:xfrm>
              <a:off x="5417919" y="3589098"/>
              <a:ext cx="111764" cy="407966"/>
            </a:xfrm>
            <a:custGeom>
              <a:avLst/>
              <a:gdLst/>
              <a:ahLst/>
              <a:cxnLst/>
              <a:rect l="0" t="0" r="0" b="0"/>
              <a:pathLst>
                <a:path w="111764" h="407966">
                  <a:moveTo>
                    <a:pt x="97056" y="62787"/>
                  </a:moveTo>
                  <a:lnTo>
                    <a:pt x="97056" y="62787"/>
                  </a:lnTo>
                  <a:lnTo>
                    <a:pt x="105569" y="62787"/>
                  </a:lnTo>
                  <a:lnTo>
                    <a:pt x="106541" y="62152"/>
                  </a:lnTo>
                  <a:lnTo>
                    <a:pt x="107189" y="61094"/>
                  </a:lnTo>
                  <a:lnTo>
                    <a:pt x="108231" y="57866"/>
                  </a:lnTo>
                  <a:lnTo>
                    <a:pt x="109070" y="48739"/>
                  </a:lnTo>
                  <a:lnTo>
                    <a:pt x="111497" y="44267"/>
                  </a:lnTo>
                  <a:lnTo>
                    <a:pt x="111763" y="42185"/>
                  </a:lnTo>
                  <a:lnTo>
                    <a:pt x="107961" y="24696"/>
                  </a:lnTo>
                  <a:lnTo>
                    <a:pt x="100546" y="15163"/>
                  </a:lnTo>
                  <a:lnTo>
                    <a:pt x="93183" y="8177"/>
                  </a:lnTo>
                  <a:lnTo>
                    <a:pt x="85614" y="4445"/>
                  </a:lnTo>
                  <a:lnTo>
                    <a:pt x="83713" y="2937"/>
                  </a:lnTo>
                  <a:lnTo>
                    <a:pt x="78214" y="1262"/>
                  </a:lnTo>
                  <a:lnTo>
                    <a:pt x="56176" y="0"/>
                  </a:lnTo>
                  <a:lnTo>
                    <a:pt x="46702" y="2979"/>
                  </a:lnTo>
                  <a:lnTo>
                    <a:pt x="38886" y="7883"/>
                  </a:lnTo>
                  <a:lnTo>
                    <a:pt x="19532" y="26717"/>
                  </a:lnTo>
                  <a:lnTo>
                    <a:pt x="5650" y="53169"/>
                  </a:lnTo>
                  <a:lnTo>
                    <a:pt x="1604" y="67345"/>
                  </a:lnTo>
                  <a:lnTo>
                    <a:pt x="0" y="95104"/>
                  </a:lnTo>
                  <a:lnTo>
                    <a:pt x="556" y="106471"/>
                  </a:lnTo>
                  <a:lnTo>
                    <a:pt x="2944" y="113105"/>
                  </a:lnTo>
                  <a:lnTo>
                    <a:pt x="4469" y="115382"/>
                  </a:lnTo>
                  <a:lnTo>
                    <a:pt x="18981" y="127714"/>
                  </a:lnTo>
                  <a:lnTo>
                    <a:pt x="24467" y="129743"/>
                  </a:lnTo>
                  <a:lnTo>
                    <a:pt x="27708" y="130285"/>
                  </a:lnTo>
                  <a:lnTo>
                    <a:pt x="33003" y="129192"/>
                  </a:lnTo>
                  <a:lnTo>
                    <a:pt x="50039" y="121439"/>
                  </a:lnTo>
                  <a:lnTo>
                    <a:pt x="52377" y="120939"/>
                  </a:lnTo>
                  <a:lnTo>
                    <a:pt x="67176" y="109329"/>
                  </a:lnTo>
                  <a:lnTo>
                    <a:pt x="94344" y="82004"/>
                  </a:lnTo>
                  <a:lnTo>
                    <a:pt x="98213" y="74250"/>
                  </a:lnTo>
                  <a:lnTo>
                    <a:pt x="102692" y="68601"/>
                  </a:lnTo>
                  <a:lnTo>
                    <a:pt x="102748" y="71565"/>
                  </a:lnTo>
                  <a:lnTo>
                    <a:pt x="101067" y="74731"/>
                  </a:lnTo>
                  <a:lnTo>
                    <a:pt x="94814" y="84972"/>
                  </a:lnTo>
                  <a:lnTo>
                    <a:pt x="85582" y="109171"/>
                  </a:lnTo>
                  <a:lnTo>
                    <a:pt x="76095" y="137169"/>
                  </a:lnTo>
                  <a:lnTo>
                    <a:pt x="66787" y="161653"/>
                  </a:lnTo>
                  <a:lnTo>
                    <a:pt x="58242" y="183309"/>
                  </a:lnTo>
                  <a:lnTo>
                    <a:pt x="51689" y="207506"/>
                  </a:lnTo>
                  <a:lnTo>
                    <a:pt x="44032" y="233090"/>
                  </a:lnTo>
                  <a:lnTo>
                    <a:pt x="35414" y="258450"/>
                  </a:lnTo>
                  <a:lnTo>
                    <a:pt x="28838" y="284380"/>
                  </a:lnTo>
                  <a:lnTo>
                    <a:pt x="22868" y="308149"/>
                  </a:lnTo>
                  <a:lnTo>
                    <a:pt x="17078" y="331278"/>
                  </a:lnTo>
                  <a:lnTo>
                    <a:pt x="13034" y="354218"/>
                  </a:lnTo>
                  <a:lnTo>
                    <a:pt x="8633" y="378657"/>
                  </a:lnTo>
                  <a:lnTo>
                    <a:pt x="5695" y="407198"/>
                  </a:lnTo>
                  <a:lnTo>
                    <a:pt x="6303" y="407965"/>
                  </a:lnTo>
                  <a:lnTo>
                    <a:pt x="7344" y="407840"/>
                  </a:lnTo>
                  <a:lnTo>
                    <a:pt x="10194" y="406644"/>
                  </a:lnTo>
                  <a:lnTo>
                    <a:pt x="13577" y="406112"/>
                  </a:lnTo>
                  <a:lnTo>
                    <a:pt x="17198" y="402489"/>
                  </a:lnTo>
                  <a:lnTo>
                    <a:pt x="38344" y="375796"/>
                  </a:lnTo>
                  <a:lnTo>
                    <a:pt x="54579" y="349429"/>
                  </a:lnTo>
                  <a:lnTo>
                    <a:pt x="78622" y="320978"/>
                  </a:lnTo>
                  <a:lnTo>
                    <a:pt x="91341" y="302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1" name="SMARTInkShape-149"/>
            <p:cNvSpPr/>
            <p:nvPr>
              <p:custDataLst>
                <p:tags r:id="rId7"/>
              </p:custDataLst>
            </p:nvPr>
          </p:nvSpPr>
          <p:spPr>
            <a:xfrm>
              <a:off x="5649133" y="3640455"/>
              <a:ext cx="100158" cy="254354"/>
            </a:xfrm>
            <a:custGeom>
              <a:avLst/>
              <a:gdLst/>
              <a:ahLst/>
              <a:cxnLst/>
              <a:rect l="0" t="0" r="0" b="0"/>
              <a:pathLst>
                <a:path w="100158" h="254354">
                  <a:moveTo>
                    <a:pt x="25862" y="0"/>
                  </a:moveTo>
                  <a:lnTo>
                    <a:pt x="25862" y="0"/>
                  </a:lnTo>
                  <a:lnTo>
                    <a:pt x="45874" y="635"/>
                  </a:lnTo>
                  <a:lnTo>
                    <a:pt x="72396" y="10400"/>
                  </a:lnTo>
                  <a:lnTo>
                    <a:pt x="84946" y="14158"/>
                  </a:lnTo>
                  <a:lnTo>
                    <a:pt x="91915" y="19204"/>
                  </a:lnTo>
                  <a:lnTo>
                    <a:pt x="96494" y="25045"/>
                  </a:lnTo>
                  <a:lnTo>
                    <a:pt x="98529" y="29758"/>
                  </a:lnTo>
                  <a:lnTo>
                    <a:pt x="99674" y="39015"/>
                  </a:lnTo>
                  <a:lnTo>
                    <a:pt x="96980" y="49801"/>
                  </a:lnTo>
                  <a:lnTo>
                    <a:pt x="78387" y="76851"/>
                  </a:lnTo>
                  <a:lnTo>
                    <a:pt x="53828" y="100172"/>
                  </a:lnTo>
                  <a:lnTo>
                    <a:pt x="31999" y="126127"/>
                  </a:lnTo>
                  <a:lnTo>
                    <a:pt x="13218" y="153722"/>
                  </a:lnTo>
                  <a:lnTo>
                    <a:pt x="6311" y="167538"/>
                  </a:lnTo>
                  <a:lnTo>
                    <a:pt x="0" y="195621"/>
                  </a:lnTo>
                  <a:lnTo>
                    <a:pt x="2465" y="207469"/>
                  </a:lnTo>
                  <a:lnTo>
                    <a:pt x="12647" y="229854"/>
                  </a:lnTo>
                  <a:lnTo>
                    <a:pt x="25101" y="244632"/>
                  </a:lnTo>
                  <a:lnTo>
                    <a:pt x="32085" y="248425"/>
                  </a:lnTo>
                  <a:lnTo>
                    <a:pt x="50694" y="254353"/>
                  </a:lnTo>
                  <a:lnTo>
                    <a:pt x="62077" y="251964"/>
                  </a:lnTo>
                  <a:lnTo>
                    <a:pt x="86470" y="241104"/>
                  </a:lnTo>
                  <a:lnTo>
                    <a:pt x="100157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SMARTInkShape-150"/>
            <p:cNvSpPr/>
            <p:nvPr>
              <p:custDataLst>
                <p:tags r:id="rId8"/>
              </p:custDataLst>
            </p:nvPr>
          </p:nvSpPr>
          <p:spPr>
            <a:xfrm>
              <a:off x="5840750" y="3634740"/>
              <a:ext cx="102770" cy="257176"/>
            </a:xfrm>
            <a:custGeom>
              <a:avLst/>
              <a:gdLst/>
              <a:ahLst/>
              <a:cxnLst/>
              <a:rect l="0" t="0" r="0" b="0"/>
              <a:pathLst>
                <a:path w="102770" h="257176">
                  <a:moveTo>
                    <a:pt x="5695" y="0"/>
                  </a:moveTo>
                  <a:lnTo>
                    <a:pt x="5695" y="0"/>
                  </a:lnTo>
                  <a:lnTo>
                    <a:pt x="5695" y="13600"/>
                  </a:lnTo>
                  <a:lnTo>
                    <a:pt x="333" y="40164"/>
                  </a:lnTo>
                  <a:lnTo>
                    <a:pt x="0" y="63650"/>
                  </a:lnTo>
                  <a:lnTo>
                    <a:pt x="1683" y="68082"/>
                  </a:lnTo>
                  <a:lnTo>
                    <a:pt x="13415" y="81886"/>
                  </a:lnTo>
                  <a:lnTo>
                    <a:pt x="17169" y="84019"/>
                  </a:lnTo>
                  <a:lnTo>
                    <a:pt x="24547" y="85219"/>
                  </a:lnTo>
                  <a:lnTo>
                    <a:pt x="44689" y="85695"/>
                  </a:lnTo>
                  <a:lnTo>
                    <a:pt x="55490" y="82682"/>
                  </a:lnTo>
                  <a:lnTo>
                    <a:pt x="84043" y="66645"/>
                  </a:lnTo>
                  <a:lnTo>
                    <a:pt x="92268" y="60951"/>
                  </a:lnTo>
                  <a:lnTo>
                    <a:pt x="94972" y="57146"/>
                  </a:lnTo>
                  <a:lnTo>
                    <a:pt x="95693" y="55243"/>
                  </a:lnTo>
                  <a:lnTo>
                    <a:pt x="96809" y="53973"/>
                  </a:lnTo>
                  <a:lnTo>
                    <a:pt x="100777" y="51552"/>
                  </a:lnTo>
                  <a:lnTo>
                    <a:pt x="102577" y="46613"/>
                  </a:lnTo>
                  <a:lnTo>
                    <a:pt x="102728" y="47810"/>
                  </a:lnTo>
                  <a:lnTo>
                    <a:pt x="102769" y="49018"/>
                  </a:lnTo>
                  <a:lnTo>
                    <a:pt x="101121" y="52054"/>
                  </a:lnTo>
                  <a:lnTo>
                    <a:pt x="82980" y="75824"/>
                  </a:lnTo>
                  <a:lnTo>
                    <a:pt x="68398" y="99150"/>
                  </a:lnTo>
                  <a:lnTo>
                    <a:pt x="58775" y="120606"/>
                  </a:lnTo>
                  <a:lnTo>
                    <a:pt x="50209" y="143050"/>
                  </a:lnTo>
                  <a:lnTo>
                    <a:pt x="41320" y="165787"/>
                  </a:lnTo>
                  <a:lnTo>
                    <a:pt x="34666" y="188610"/>
                  </a:lnTo>
                  <a:lnTo>
                    <a:pt x="26728" y="216044"/>
                  </a:lnTo>
                  <a:lnTo>
                    <a:pt x="18261" y="243407"/>
                  </a:lnTo>
                  <a:lnTo>
                    <a:pt x="17125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SMARTInkShape-151"/>
            <p:cNvSpPr/>
            <p:nvPr>
              <p:custDataLst>
                <p:tags r:id="rId9"/>
              </p:custDataLst>
            </p:nvPr>
          </p:nvSpPr>
          <p:spPr>
            <a:xfrm>
              <a:off x="5823585" y="3783330"/>
              <a:ext cx="165736" cy="22826"/>
            </a:xfrm>
            <a:custGeom>
              <a:avLst/>
              <a:gdLst/>
              <a:ahLst/>
              <a:cxnLst/>
              <a:rect l="0" t="0" r="0" b="0"/>
              <a:pathLst>
                <a:path w="165736" h="22826">
                  <a:moveTo>
                    <a:pt x="0" y="0"/>
                  </a:moveTo>
                  <a:lnTo>
                    <a:pt x="0" y="0"/>
                  </a:lnTo>
                  <a:lnTo>
                    <a:pt x="0" y="5479"/>
                  </a:lnTo>
                  <a:lnTo>
                    <a:pt x="9748" y="6336"/>
                  </a:lnTo>
                  <a:lnTo>
                    <a:pt x="22244" y="14827"/>
                  </a:lnTo>
                  <a:lnTo>
                    <a:pt x="47955" y="20869"/>
                  </a:lnTo>
                  <a:lnTo>
                    <a:pt x="74589" y="22598"/>
                  </a:lnTo>
                  <a:lnTo>
                    <a:pt x="102909" y="22825"/>
                  </a:lnTo>
                  <a:lnTo>
                    <a:pt x="120027" y="21156"/>
                  </a:lnTo>
                  <a:lnTo>
                    <a:pt x="146687" y="13746"/>
                  </a:lnTo>
                  <a:lnTo>
                    <a:pt x="16573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SMARTInkShape-152"/>
            <p:cNvSpPr/>
            <p:nvPr>
              <p:custDataLst>
                <p:tags r:id="rId10"/>
              </p:custDataLst>
            </p:nvPr>
          </p:nvSpPr>
          <p:spPr>
            <a:xfrm>
              <a:off x="5966460" y="3743325"/>
              <a:ext cx="105991" cy="165637"/>
            </a:xfrm>
            <a:custGeom>
              <a:avLst/>
              <a:gdLst/>
              <a:ahLst/>
              <a:cxnLst/>
              <a:rect l="0" t="0" r="0" b="0"/>
              <a:pathLst>
                <a:path w="105991" h="165637">
                  <a:moveTo>
                    <a:pt x="97155" y="0"/>
                  </a:moveTo>
                  <a:lnTo>
                    <a:pt x="97155" y="0"/>
                  </a:lnTo>
                  <a:lnTo>
                    <a:pt x="94120" y="3034"/>
                  </a:lnTo>
                  <a:lnTo>
                    <a:pt x="90938" y="4523"/>
                  </a:lnTo>
                  <a:lnTo>
                    <a:pt x="89201" y="4921"/>
                  </a:lnTo>
                  <a:lnTo>
                    <a:pt x="85576" y="8749"/>
                  </a:lnTo>
                  <a:lnTo>
                    <a:pt x="66673" y="35354"/>
                  </a:lnTo>
                  <a:lnTo>
                    <a:pt x="64557" y="39631"/>
                  </a:lnTo>
                  <a:lnTo>
                    <a:pt x="63014" y="46879"/>
                  </a:lnTo>
                  <a:lnTo>
                    <a:pt x="62867" y="51356"/>
                  </a:lnTo>
                  <a:lnTo>
                    <a:pt x="70819" y="51428"/>
                  </a:lnTo>
                  <a:lnTo>
                    <a:pt x="71978" y="52065"/>
                  </a:lnTo>
                  <a:lnTo>
                    <a:pt x="72750" y="53125"/>
                  </a:lnTo>
                  <a:lnTo>
                    <a:pt x="73265" y="54467"/>
                  </a:lnTo>
                  <a:lnTo>
                    <a:pt x="74243" y="55361"/>
                  </a:lnTo>
                  <a:lnTo>
                    <a:pt x="77024" y="56355"/>
                  </a:lnTo>
                  <a:lnTo>
                    <a:pt x="90332" y="57129"/>
                  </a:lnTo>
                  <a:lnTo>
                    <a:pt x="94146" y="60178"/>
                  </a:lnTo>
                  <a:lnTo>
                    <a:pt x="95817" y="63364"/>
                  </a:lnTo>
                  <a:lnTo>
                    <a:pt x="96263" y="65102"/>
                  </a:lnTo>
                  <a:lnTo>
                    <a:pt x="97195" y="66262"/>
                  </a:lnTo>
                  <a:lnTo>
                    <a:pt x="99925" y="67549"/>
                  </a:lnTo>
                  <a:lnTo>
                    <a:pt x="100906" y="69163"/>
                  </a:lnTo>
                  <a:lnTo>
                    <a:pt x="104175" y="79184"/>
                  </a:lnTo>
                  <a:lnTo>
                    <a:pt x="105645" y="81364"/>
                  </a:lnTo>
                  <a:lnTo>
                    <a:pt x="105990" y="84088"/>
                  </a:lnTo>
                  <a:lnTo>
                    <a:pt x="102592" y="104330"/>
                  </a:lnTo>
                  <a:lnTo>
                    <a:pt x="87574" y="132877"/>
                  </a:lnTo>
                  <a:lnTo>
                    <a:pt x="78097" y="144467"/>
                  </a:lnTo>
                  <a:lnTo>
                    <a:pt x="52446" y="161917"/>
                  </a:lnTo>
                  <a:lnTo>
                    <a:pt x="44679" y="164604"/>
                  </a:lnTo>
                  <a:lnTo>
                    <a:pt x="27540" y="165636"/>
                  </a:lnTo>
                  <a:lnTo>
                    <a:pt x="25345" y="164398"/>
                  </a:lnTo>
                  <a:lnTo>
                    <a:pt x="13386" y="150161"/>
                  </a:lnTo>
                  <a:lnTo>
                    <a:pt x="1130" y="122980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5" name="SMARTInkShape-153"/>
            <p:cNvSpPr/>
            <p:nvPr>
              <p:custDataLst>
                <p:tags r:id="rId11"/>
              </p:custDataLst>
            </p:nvPr>
          </p:nvSpPr>
          <p:spPr>
            <a:xfrm>
              <a:off x="6040755" y="3726180"/>
              <a:ext cx="142876" cy="34028"/>
            </a:xfrm>
            <a:custGeom>
              <a:avLst/>
              <a:gdLst/>
              <a:ahLst/>
              <a:cxnLst/>
              <a:rect l="0" t="0" r="0" b="0"/>
              <a:pathLst>
                <a:path w="142876" h="34028">
                  <a:moveTo>
                    <a:pt x="0" y="0"/>
                  </a:moveTo>
                  <a:lnTo>
                    <a:pt x="0" y="0"/>
                  </a:lnTo>
                  <a:lnTo>
                    <a:pt x="8514" y="0"/>
                  </a:lnTo>
                  <a:lnTo>
                    <a:pt x="29950" y="5362"/>
                  </a:lnTo>
                  <a:lnTo>
                    <a:pt x="36806" y="6193"/>
                  </a:lnTo>
                  <a:lnTo>
                    <a:pt x="62901" y="15591"/>
                  </a:lnTo>
                  <a:lnTo>
                    <a:pt x="74305" y="18378"/>
                  </a:lnTo>
                  <a:lnTo>
                    <a:pt x="97156" y="26990"/>
                  </a:lnTo>
                  <a:lnTo>
                    <a:pt x="108585" y="29798"/>
                  </a:lnTo>
                  <a:lnTo>
                    <a:pt x="120015" y="32959"/>
                  </a:lnTo>
                  <a:lnTo>
                    <a:pt x="129187" y="34027"/>
                  </a:lnTo>
                  <a:lnTo>
                    <a:pt x="14287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6" name="SMARTInkShape-154"/>
            <p:cNvSpPr/>
            <p:nvPr>
              <p:custDataLst>
                <p:tags r:id="rId12"/>
              </p:custDataLst>
            </p:nvPr>
          </p:nvSpPr>
          <p:spPr>
            <a:xfrm>
              <a:off x="6212307" y="3703320"/>
              <a:ext cx="91339" cy="222886"/>
            </a:xfrm>
            <a:custGeom>
              <a:avLst/>
              <a:gdLst/>
              <a:ahLst/>
              <a:cxnLst/>
              <a:rect l="0" t="0" r="0" b="0"/>
              <a:pathLst>
                <a:path w="91339" h="222886">
                  <a:moveTo>
                    <a:pt x="85623" y="0"/>
                  </a:moveTo>
                  <a:lnTo>
                    <a:pt x="85623" y="0"/>
                  </a:lnTo>
                  <a:lnTo>
                    <a:pt x="81060" y="5197"/>
                  </a:lnTo>
                  <a:lnTo>
                    <a:pt x="66543" y="30627"/>
                  </a:lnTo>
                  <a:lnTo>
                    <a:pt x="47186" y="58124"/>
                  </a:lnTo>
                  <a:lnTo>
                    <a:pt x="28429" y="85853"/>
                  </a:lnTo>
                  <a:lnTo>
                    <a:pt x="13980" y="110389"/>
                  </a:lnTo>
                  <a:lnTo>
                    <a:pt x="2504" y="138471"/>
                  </a:lnTo>
                  <a:lnTo>
                    <a:pt x="0" y="166488"/>
                  </a:lnTo>
                  <a:lnTo>
                    <a:pt x="1637" y="170938"/>
                  </a:lnTo>
                  <a:lnTo>
                    <a:pt x="7861" y="178969"/>
                  </a:lnTo>
                  <a:lnTo>
                    <a:pt x="13174" y="181142"/>
                  </a:lnTo>
                  <a:lnTo>
                    <a:pt x="16369" y="181721"/>
                  </a:lnTo>
                  <a:lnTo>
                    <a:pt x="21611" y="180672"/>
                  </a:lnTo>
                  <a:lnTo>
                    <a:pt x="49758" y="165678"/>
                  </a:lnTo>
                  <a:lnTo>
                    <a:pt x="64578" y="151640"/>
                  </a:lnTo>
                  <a:lnTo>
                    <a:pt x="71062" y="141379"/>
                  </a:lnTo>
                  <a:lnTo>
                    <a:pt x="74157" y="131571"/>
                  </a:lnTo>
                  <a:lnTo>
                    <a:pt x="60919" y="143028"/>
                  </a:lnTo>
                  <a:lnTo>
                    <a:pt x="45958" y="154319"/>
                  </a:lnTo>
                  <a:lnTo>
                    <a:pt x="43940" y="156219"/>
                  </a:lnTo>
                  <a:lnTo>
                    <a:pt x="41697" y="161717"/>
                  </a:lnTo>
                  <a:lnTo>
                    <a:pt x="35087" y="186789"/>
                  </a:lnTo>
                  <a:lnTo>
                    <a:pt x="36281" y="192661"/>
                  </a:lnTo>
                  <a:lnTo>
                    <a:pt x="40523" y="199536"/>
                  </a:lnTo>
                  <a:lnTo>
                    <a:pt x="55802" y="218538"/>
                  </a:lnTo>
                  <a:lnTo>
                    <a:pt x="61998" y="220953"/>
                  </a:lnTo>
                  <a:lnTo>
                    <a:pt x="91338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SMARTInkShape-155"/>
            <p:cNvSpPr/>
            <p:nvPr>
              <p:custDataLst>
                <p:tags r:id="rId13"/>
              </p:custDataLst>
            </p:nvPr>
          </p:nvSpPr>
          <p:spPr>
            <a:xfrm>
              <a:off x="6315192" y="3834765"/>
              <a:ext cx="91324" cy="188154"/>
            </a:xfrm>
            <a:custGeom>
              <a:avLst/>
              <a:gdLst/>
              <a:ahLst/>
              <a:cxnLst/>
              <a:rect l="0" t="0" r="0" b="0"/>
              <a:pathLst>
                <a:path w="91324" h="188154">
                  <a:moveTo>
                    <a:pt x="22743" y="0"/>
                  </a:moveTo>
                  <a:lnTo>
                    <a:pt x="22743" y="0"/>
                  </a:lnTo>
                  <a:lnTo>
                    <a:pt x="9309" y="13434"/>
                  </a:lnTo>
                  <a:lnTo>
                    <a:pt x="7248" y="18882"/>
                  </a:lnTo>
                  <a:lnTo>
                    <a:pt x="774" y="46950"/>
                  </a:lnTo>
                  <a:lnTo>
                    <a:pt x="0" y="74457"/>
                  </a:lnTo>
                  <a:lnTo>
                    <a:pt x="1612" y="91488"/>
                  </a:lnTo>
                  <a:lnTo>
                    <a:pt x="5707" y="120021"/>
                  </a:lnTo>
                  <a:lnTo>
                    <a:pt x="13483" y="148591"/>
                  </a:lnTo>
                  <a:lnTo>
                    <a:pt x="29592" y="174926"/>
                  </a:lnTo>
                  <a:lnTo>
                    <a:pt x="38884" y="183557"/>
                  </a:lnTo>
                  <a:lnTo>
                    <a:pt x="46003" y="186355"/>
                  </a:lnTo>
                  <a:lnTo>
                    <a:pt x="60922" y="188153"/>
                  </a:lnTo>
                  <a:lnTo>
                    <a:pt x="77642" y="183635"/>
                  </a:lnTo>
                  <a:lnTo>
                    <a:pt x="91323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SMARTInkShape-156"/>
            <p:cNvSpPr/>
            <p:nvPr>
              <p:custDataLst>
                <p:tags r:id="rId14"/>
              </p:custDataLst>
            </p:nvPr>
          </p:nvSpPr>
          <p:spPr>
            <a:xfrm>
              <a:off x="6435092" y="3749296"/>
              <a:ext cx="154304" cy="154050"/>
            </a:xfrm>
            <a:custGeom>
              <a:avLst/>
              <a:gdLst/>
              <a:ahLst/>
              <a:cxnLst/>
              <a:rect l="0" t="0" r="0" b="0"/>
              <a:pathLst>
                <a:path w="154304" h="154050">
                  <a:moveTo>
                    <a:pt x="5713" y="11174"/>
                  </a:moveTo>
                  <a:lnTo>
                    <a:pt x="5713" y="11174"/>
                  </a:lnTo>
                  <a:lnTo>
                    <a:pt x="2679" y="11174"/>
                  </a:lnTo>
                  <a:lnTo>
                    <a:pt x="1786" y="10539"/>
                  </a:lnTo>
                  <a:lnTo>
                    <a:pt x="1189" y="9481"/>
                  </a:lnTo>
                  <a:lnTo>
                    <a:pt x="155" y="5354"/>
                  </a:lnTo>
                  <a:lnTo>
                    <a:pt x="4" y="0"/>
                  </a:lnTo>
                  <a:lnTo>
                    <a:pt x="0" y="2853"/>
                  </a:lnTo>
                  <a:lnTo>
                    <a:pt x="1692" y="5994"/>
                  </a:lnTo>
                  <a:lnTo>
                    <a:pt x="20573" y="30528"/>
                  </a:lnTo>
                  <a:lnTo>
                    <a:pt x="47211" y="58279"/>
                  </a:lnTo>
                  <a:lnTo>
                    <a:pt x="74489" y="81724"/>
                  </a:lnTo>
                  <a:lnTo>
                    <a:pt x="102893" y="108588"/>
                  </a:lnTo>
                  <a:lnTo>
                    <a:pt x="126923" y="130721"/>
                  </a:lnTo>
                  <a:lnTo>
                    <a:pt x="154303" y="154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SMARTInkShape-157"/>
            <p:cNvSpPr/>
            <p:nvPr>
              <p:custDataLst>
                <p:tags r:id="rId15"/>
              </p:custDataLst>
            </p:nvPr>
          </p:nvSpPr>
          <p:spPr>
            <a:xfrm>
              <a:off x="5257800" y="4149090"/>
              <a:ext cx="1188721" cy="119757"/>
            </a:xfrm>
            <a:custGeom>
              <a:avLst/>
              <a:gdLst/>
              <a:ahLst/>
              <a:cxnLst/>
              <a:rect l="0" t="0" r="0" b="0"/>
              <a:pathLst>
                <a:path w="1188721" h="119757">
                  <a:moveTo>
                    <a:pt x="1188720" y="0"/>
                  </a:moveTo>
                  <a:lnTo>
                    <a:pt x="1188720" y="0"/>
                  </a:lnTo>
                  <a:lnTo>
                    <a:pt x="1162658" y="15306"/>
                  </a:lnTo>
                  <a:lnTo>
                    <a:pt x="1147766" y="20340"/>
                  </a:lnTo>
                  <a:lnTo>
                    <a:pt x="1123974" y="24056"/>
                  </a:lnTo>
                  <a:lnTo>
                    <a:pt x="1102437" y="27236"/>
                  </a:lnTo>
                  <a:lnTo>
                    <a:pt x="1078277" y="28178"/>
                  </a:lnTo>
                  <a:lnTo>
                    <a:pt x="1052702" y="28457"/>
                  </a:lnTo>
                  <a:lnTo>
                    <a:pt x="1029038" y="28540"/>
                  </a:lnTo>
                  <a:lnTo>
                    <a:pt x="1004247" y="28565"/>
                  </a:lnTo>
                  <a:lnTo>
                    <a:pt x="985447" y="28571"/>
                  </a:lnTo>
                  <a:lnTo>
                    <a:pt x="964391" y="28573"/>
                  </a:lnTo>
                  <a:lnTo>
                    <a:pt x="944027" y="28574"/>
                  </a:lnTo>
                  <a:lnTo>
                    <a:pt x="924392" y="28574"/>
                  </a:lnTo>
                  <a:lnTo>
                    <a:pt x="905083" y="28575"/>
                  </a:lnTo>
                  <a:lnTo>
                    <a:pt x="885917" y="28575"/>
                  </a:lnTo>
                  <a:lnTo>
                    <a:pt x="866181" y="27940"/>
                  </a:lnTo>
                  <a:lnTo>
                    <a:pt x="844709" y="25541"/>
                  </a:lnTo>
                  <a:lnTo>
                    <a:pt x="822466" y="24051"/>
                  </a:lnTo>
                  <a:lnTo>
                    <a:pt x="799881" y="23389"/>
                  </a:lnTo>
                  <a:lnTo>
                    <a:pt x="777142" y="23096"/>
                  </a:lnTo>
                  <a:lnTo>
                    <a:pt x="752643" y="21271"/>
                  </a:lnTo>
                  <a:lnTo>
                    <a:pt x="726938" y="18979"/>
                  </a:lnTo>
                  <a:lnTo>
                    <a:pt x="700697" y="17960"/>
                  </a:lnTo>
                  <a:lnTo>
                    <a:pt x="675911" y="17507"/>
                  </a:lnTo>
                  <a:lnTo>
                    <a:pt x="651559" y="17306"/>
                  </a:lnTo>
                  <a:lnTo>
                    <a:pt x="625921" y="17217"/>
                  </a:lnTo>
                  <a:lnTo>
                    <a:pt x="599708" y="17177"/>
                  </a:lnTo>
                  <a:lnTo>
                    <a:pt x="573242" y="17159"/>
                  </a:lnTo>
                  <a:lnTo>
                    <a:pt x="546663" y="17151"/>
                  </a:lnTo>
                  <a:lnTo>
                    <a:pt x="520033" y="18841"/>
                  </a:lnTo>
                  <a:lnTo>
                    <a:pt x="493380" y="21074"/>
                  </a:lnTo>
                  <a:lnTo>
                    <a:pt x="466719" y="22066"/>
                  </a:lnTo>
                  <a:lnTo>
                    <a:pt x="440052" y="24201"/>
                  </a:lnTo>
                  <a:lnTo>
                    <a:pt x="414019" y="26631"/>
                  </a:lnTo>
                  <a:lnTo>
                    <a:pt x="389748" y="27711"/>
                  </a:lnTo>
                  <a:lnTo>
                    <a:pt x="367954" y="28191"/>
                  </a:lnTo>
                  <a:lnTo>
                    <a:pt x="347685" y="29039"/>
                  </a:lnTo>
                  <a:lnTo>
                    <a:pt x="328093" y="31533"/>
                  </a:lnTo>
                  <a:lnTo>
                    <a:pt x="308803" y="33065"/>
                  </a:lnTo>
                  <a:lnTo>
                    <a:pt x="289646" y="34380"/>
                  </a:lnTo>
                  <a:lnTo>
                    <a:pt x="261645" y="38056"/>
                  </a:lnTo>
                  <a:lnTo>
                    <a:pt x="236345" y="39428"/>
                  </a:lnTo>
                  <a:lnTo>
                    <a:pt x="209658" y="40469"/>
                  </a:lnTo>
                  <a:lnTo>
                    <a:pt x="185381" y="44517"/>
                  </a:lnTo>
                  <a:lnTo>
                    <a:pt x="162737" y="49738"/>
                  </a:lnTo>
                  <a:lnTo>
                    <a:pt x="136003" y="57191"/>
                  </a:lnTo>
                  <a:lnTo>
                    <a:pt x="109485" y="64778"/>
                  </a:lnTo>
                  <a:lnTo>
                    <a:pt x="85903" y="73026"/>
                  </a:lnTo>
                  <a:lnTo>
                    <a:pt x="60207" y="86836"/>
                  </a:lnTo>
                  <a:lnTo>
                    <a:pt x="37015" y="100918"/>
                  </a:lnTo>
                  <a:lnTo>
                    <a:pt x="30723" y="106031"/>
                  </a:lnTo>
                  <a:lnTo>
                    <a:pt x="22908" y="109774"/>
                  </a:lnTo>
                  <a:lnTo>
                    <a:pt x="19071" y="112288"/>
                  </a:lnTo>
                  <a:lnTo>
                    <a:pt x="15249" y="113406"/>
                  </a:lnTo>
                  <a:lnTo>
                    <a:pt x="13977" y="114339"/>
                  </a:lnTo>
                  <a:lnTo>
                    <a:pt x="13127" y="115596"/>
                  </a:lnTo>
                  <a:lnTo>
                    <a:pt x="11765" y="119142"/>
                  </a:lnTo>
                  <a:lnTo>
                    <a:pt x="9886" y="119627"/>
                  </a:lnTo>
                  <a:lnTo>
                    <a:pt x="8496" y="119756"/>
                  </a:lnTo>
                  <a:lnTo>
                    <a:pt x="5257" y="118207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1" name="SMARTInkShape-158"/>
          <p:cNvSpPr/>
          <p:nvPr>
            <p:custDataLst>
              <p:tags r:id="rId5"/>
            </p:custDataLst>
          </p:nvPr>
        </p:nvSpPr>
        <p:spPr>
          <a:xfrm>
            <a:off x="5195657" y="2258657"/>
            <a:ext cx="1387249" cy="781606"/>
          </a:xfrm>
          <a:custGeom>
            <a:avLst/>
            <a:gdLst/>
            <a:ahLst/>
            <a:cxnLst/>
            <a:rect l="0" t="0" r="0" b="0"/>
            <a:pathLst>
              <a:path w="1387249" h="781606">
                <a:moveTo>
                  <a:pt x="445048" y="33058"/>
                </a:moveTo>
                <a:lnTo>
                  <a:pt x="445048" y="33058"/>
                </a:lnTo>
                <a:lnTo>
                  <a:pt x="424892" y="33058"/>
                </a:lnTo>
                <a:lnTo>
                  <a:pt x="404128" y="33058"/>
                </a:lnTo>
                <a:lnTo>
                  <a:pt x="383470" y="34751"/>
                </a:lnTo>
                <a:lnTo>
                  <a:pt x="355682" y="39274"/>
                </a:lnTo>
                <a:lnTo>
                  <a:pt x="331363" y="46330"/>
                </a:lnTo>
                <a:lnTo>
                  <a:pt x="308071" y="56464"/>
                </a:lnTo>
                <a:lnTo>
                  <a:pt x="285082" y="69203"/>
                </a:lnTo>
                <a:lnTo>
                  <a:pt x="260491" y="85043"/>
                </a:lnTo>
                <a:lnTo>
                  <a:pt x="234789" y="101801"/>
                </a:lnTo>
                <a:lnTo>
                  <a:pt x="211087" y="120525"/>
                </a:lnTo>
                <a:lnTo>
                  <a:pt x="186285" y="142159"/>
                </a:lnTo>
                <a:lnTo>
                  <a:pt x="160521" y="166349"/>
                </a:lnTo>
                <a:lnTo>
                  <a:pt x="136800" y="193625"/>
                </a:lnTo>
                <a:lnTo>
                  <a:pt x="111992" y="221815"/>
                </a:lnTo>
                <a:lnTo>
                  <a:pt x="94458" y="241410"/>
                </a:lnTo>
                <a:lnTo>
                  <a:pt x="78199" y="262819"/>
                </a:lnTo>
                <a:lnTo>
                  <a:pt x="64199" y="285034"/>
                </a:lnTo>
                <a:lnTo>
                  <a:pt x="50991" y="308242"/>
                </a:lnTo>
                <a:lnTo>
                  <a:pt x="36655" y="333374"/>
                </a:lnTo>
                <a:lnTo>
                  <a:pt x="25203" y="359360"/>
                </a:lnTo>
                <a:lnTo>
                  <a:pt x="15880" y="385091"/>
                </a:lnTo>
                <a:lnTo>
                  <a:pt x="7503" y="409227"/>
                </a:lnTo>
                <a:lnTo>
                  <a:pt x="2934" y="432654"/>
                </a:lnTo>
                <a:lnTo>
                  <a:pt x="903" y="455766"/>
                </a:lnTo>
                <a:lnTo>
                  <a:pt x="0" y="478738"/>
                </a:lnTo>
                <a:lnTo>
                  <a:pt x="1292" y="499954"/>
                </a:lnTo>
                <a:lnTo>
                  <a:pt x="3983" y="519968"/>
                </a:lnTo>
                <a:lnTo>
                  <a:pt x="10338" y="548450"/>
                </a:lnTo>
                <a:lnTo>
                  <a:pt x="23721" y="572623"/>
                </a:lnTo>
                <a:lnTo>
                  <a:pt x="45311" y="599873"/>
                </a:lnTo>
                <a:lnTo>
                  <a:pt x="70953" y="626492"/>
                </a:lnTo>
                <a:lnTo>
                  <a:pt x="92975" y="644288"/>
                </a:lnTo>
                <a:lnTo>
                  <a:pt x="115587" y="661627"/>
                </a:lnTo>
                <a:lnTo>
                  <a:pt x="141408" y="678829"/>
                </a:lnTo>
                <a:lnTo>
                  <a:pt x="166133" y="692957"/>
                </a:lnTo>
                <a:lnTo>
                  <a:pt x="192579" y="705187"/>
                </a:lnTo>
                <a:lnTo>
                  <a:pt x="220523" y="719887"/>
                </a:lnTo>
                <a:lnTo>
                  <a:pt x="241119" y="729052"/>
                </a:lnTo>
                <a:lnTo>
                  <a:pt x="262338" y="736724"/>
                </a:lnTo>
                <a:lnTo>
                  <a:pt x="282352" y="742250"/>
                </a:lnTo>
                <a:lnTo>
                  <a:pt x="303524" y="748516"/>
                </a:lnTo>
                <a:lnTo>
                  <a:pt x="324998" y="754899"/>
                </a:lnTo>
                <a:lnTo>
                  <a:pt x="345126" y="759853"/>
                </a:lnTo>
                <a:lnTo>
                  <a:pt x="366348" y="764171"/>
                </a:lnTo>
                <a:lnTo>
                  <a:pt x="388480" y="768207"/>
                </a:lnTo>
                <a:lnTo>
                  <a:pt x="411016" y="772118"/>
                </a:lnTo>
                <a:lnTo>
                  <a:pt x="433733" y="774279"/>
                </a:lnTo>
                <a:lnTo>
                  <a:pt x="456529" y="775875"/>
                </a:lnTo>
                <a:lnTo>
                  <a:pt x="479361" y="778700"/>
                </a:lnTo>
                <a:lnTo>
                  <a:pt x="502208" y="780379"/>
                </a:lnTo>
                <a:lnTo>
                  <a:pt x="525697" y="781126"/>
                </a:lnTo>
                <a:lnTo>
                  <a:pt x="550954" y="781457"/>
                </a:lnTo>
                <a:lnTo>
                  <a:pt x="576995" y="781605"/>
                </a:lnTo>
                <a:lnTo>
                  <a:pt x="602751" y="781036"/>
                </a:lnTo>
                <a:lnTo>
                  <a:pt x="626898" y="778666"/>
                </a:lnTo>
                <a:lnTo>
                  <a:pt x="653717" y="777189"/>
                </a:lnTo>
                <a:lnTo>
                  <a:pt x="681935" y="775898"/>
                </a:lnTo>
                <a:lnTo>
                  <a:pt x="709293" y="773207"/>
                </a:lnTo>
                <a:lnTo>
                  <a:pt x="736269" y="769895"/>
                </a:lnTo>
                <a:lnTo>
                  <a:pt x="763074" y="766941"/>
                </a:lnTo>
                <a:lnTo>
                  <a:pt x="789804" y="765628"/>
                </a:lnTo>
                <a:lnTo>
                  <a:pt x="816501" y="763351"/>
                </a:lnTo>
                <a:lnTo>
                  <a:pt x="843183" y="760223"/>
                </a:lnTo>
                <a:lnTo>
                  <a:pt x="869859" y="756716"/>
                </a:lnTo>
                <a:lnTo>
                  <a:pt x="896531" y="753040"/>
                </a:lnTo>
                <a:lnTo>
                  <a:pt x="922567" y="749925"/>
                </a:lnTo>
                <a:lnTo>
                  <a:pt x="946839" y="748540"/>
                </a:lnTo>
                <a:lnTo>
                  <a:pt x="970326" y="746232"/>
                </a:lnTo>
                <a:lnTo>
                  <a:pt x="993465" y="743089"/>
                </a:lnTo>
                <a:lnTo>
                  <a:pt x="1016449" y="739576"/>
                </a:lnTo>
                <a:lnTo>
                  <a:pt x="1037670" y="735897"/>
                </a:lnTo>
                <a:lnTo>
                  <a:pt x="1065775" y="730256"/>
                </a:lnTo>
                <a:lnTo>
                  <a:pt x="1090189" y="722870"/>
                </a:lnTo>
                <a:lnTo>
                  <a:pt x="1115203" y="712638"/>
                </a:lnTo>
                <a:lnTo>
                  <a:pt x="1141029" y="701563"/>
                </a:lnTo>
                <a:lnTo>
                  <a:pt x="1166461" y="690239"/>
                </a:lnTo>
                <a:lnTo>
                  <a:pt x="1194105" y="678840"/>
                </a:lnTo>
                <a:lnTo>
                  <a:pt x="1213572" y="670592"/>
                </a:lnTo>
                <a:lnTo>
                  <a:pt x="1234924" y="660576"/>
                </a:lnTo>
                <a:lnTo>
                  <a:pt x="1255421" y="651468"/>
                </a:lnTo>
                <a:lnTo>
                  <a:pt x="1283117" y="639200"/>
                </a:lnTo>
                <a:lnTo>
                  <a:pt x="1307410" y="625829"/>
                </a:lnTo>
                <a:lnTo>
                  <a:pt x="1335340" y="607278"/>
                </a:lnTo>
                <a:lnTo>
                  <a:pt x="1350329" y="592240"/>
                </a:lnTo>
                <a:lnTo>
                  <a:pt x="1366136" y="566165"/>
                </a:lnTo>
                <a:lnTo>
                  <a:pt x="1376033" y="542011"/>
                </a:lnTo>
                <a:lnTo>
                  <a:pt x="1384102" y="515862"/>
                </a:lnTo>
                <a:lnTo>
                  <a:pt x="1387248" y="490165"/>
                </a:lnTo>
                <a:lnTo>
                  <a:pt x="1387158" y="468711"/>
                </a:lnTo>
                <a:lnTo>
                  <a:pt x="1383455" y="440399"/>
                </a:lnTo>
                <a:lnTo>
                  <a:pt x="1379501" y="413240"/>
                </a:lnTo>
                <a:lnTo>
                  <a:pt x="1371387" y="390956"/>
                </a:lnTo>
                <a:lnTo>
                  <a:pt x="1360940" y="365232"/>
                </a:lnTo>
                <a:lnTo>
                  <a:pt x="1346766" y="340536"/>
                </a:lnTo>
                <a:lnTo>
                  <a:pt x="1333537" y="317132"/>
                </a:lnTo>
                <a:lnTo>
                  <a:pt x="1315505" y="294111"/>
                </a:lnTo>
                <a:lnTo>
                  <a:pt x="1297109" y="271203"/>
                </a:lnTo>
                <a:lnTo>
                  <a:pt x="1273526" y="248329"/>
                </a:lnTo>
                <a:lnTo>
                  <a:pt x="1246430" y="225465"/>
                </a:lnTo>
                <a:lnTo>
                  <a:pt x="1218293" y="202604"/>
                </a:lnTo>
                <a:lnTo>
                  <a:pt x="1189849" y="179743"/>
                </a:lnTo>
                <a:lnTo>
                  <a:pt x="1169135" y="164503"/>
                </a:lnTo>
                <a:lnTo>
                  <a:pt x="1147229" y="149898"/>
                </a:lnTo>
                <a:lnTo>
                  <a:pt x="1124793" y="137057"/>
                </a:lnTo>
                <a:lnTo>
                  <a:pt x="1102122" y="124999"/>
                </a:lnTo>
                <a:lnTo>
                  <a:pt x="1078711" y="113291"/>
                </a:lnTo>
                <a:lnTo>
                  <a:pt x="1053489" y="101737"/>
                </a:lnTo>
                <a:lnTo>
                  <a:pt x="1029156" y="90252"/>
                </a:lnTo>
                <a:lnTo>
                  <a:pt x="1005006" y="78798"/>
                </a:lnTo>
                <a:lnTo>
                  <a:pt x="979457" y="67356"/>
                </a:lnTo>
                <a:lnTo>
                  <a:pt x="954978" y="57615"/>
                </a:lnTo>
                <a:lnTo>
                  <a:pt x="930763" y="49052"/>
                </a:lnTo>
                <a:lnTo>
                  <a:pt x="905185" y="41013"/>
                </a:lnTo>
                <a:lnTo>
                  <a:pt x="877306" y="33207"/>
                </a:lnTo>
                <a:lnTo>
                  <a:pt x="849253" y="26139"/>
                </a:lnTo>
                <a:lnTo>
                  <a:pt x="824085" y="20881"/>
                </a:lnTo>
                <a:lnTo>
                  <a:pt x="798506" y="16428"/>
                </a:lnTo>
                <a:lnTo>
                  <a:pt x="772320" y="12332"/>
                </a:lnTo>
                <a:lnTo>
                  <a:pt x="745866" y="8395"/>
                </a:lnTo>
                <a:lnTo>
                  <a:pt x="719291" y="6221"/>
                </a:lnTo>
                <a:lnTo>
                  <a:pt x="692664" y="4621"/>
                </a:lnTo>
                <a:lnTo>
                  <a:pt x="666012" y="1792"/>
                </a:lnTo>
                <a:lnTo>
                  <a:pt x="641045" y="112"/>
                </a:lnTo>
                <a:lnTo>
                  <a:pt x="616613" y="0"/>
                </a:lnTo>
                <a:lnTo>
                  <a:pt x="590937" y="2067"/>
                </a:lnTo>
                <a:lnTo>
                  <a:pt x="566402" y="5103"/>
                </a:lnTo>
                <a:lnTo>
                  <a:pt x="542163" y="8568"/>
                </a:lnTo>
                <a:lnTo>
                  <a:pt x="516573" y="12226"/>
                </a:lnTo>
                <a:lnTo>
                  <a:pt x="492077" y="17661"/>
                </a:lnTo>
                <a:lnTo>
                  <a:pt x="467855" y="24310"/>
                </a:lnTo>
                <a:lnTo>
                  <a:pt x="442273" y="31498"/>
                </a:lnTo>
                <a:lnTo>
                  <a:pt x="416086" y="38926"/>
                </a:lnTo>
                <a:lnTo>
                  <a:pt x="388996" y="47096"/>
                </a:lnTo>
                <a:lnTo>
                  <a:pt x="374660" y="51942"/>
                </a:lnTo>
                <a:lnTo>
                  <a:pt x="360022" y="57077"/>
                </a:lnTo>
                <a:lnTo>
                  <a:pt x="331906" y="69556"/>
                </a:lnTo>
                <a:lnTo>
                  <a:pt x="303957" y="83569"/>
                </a:lnTo>
                <a:lnTo>
                  <a:pt x="289393" y="90862"/>
                </a:lnTo>
                <a:lnTo>
                  <a:pt x="274603" y="98264"/>
                </a:lnTo>
                <a:lnTo>
                  <a:pt x="246317" y="113262"/>
                </a:lnTo>
                <a:lnTo>
                  <a:pt x="218928" y="129029"/>
                </a:lnTo>
                <a:lnTo>
                  <a:pt x="191939" y="146620"/>
                </a:lnTo>
                <a:lnTo>
                  <a:pt x="165126" y="166715"/>
                </a:lnTo>
                <a:lnTo>
                  <a:pt x="136895" y="189288"/>
                </a:lnTo>
                <a:lnTo>
                  <a:pt x="109153" y="212085"/>
                </a:lnTo>
                <a:lnTo>
                  <a:pt x="90718" y="2273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707654"/>
            <a:ext cx="604867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400" dirty="0"/>
              <a:t>Za daných předpokladů je výhodnější vyrobit dodatečných 100 žehliček formou práce přesčas. </a:t>
            </a:r>
            <a:r>
              <a:rPr lang="cs-CZ" sz="2400" dirty="0" smtClean="0"/>
              <a:t> </a:t>
            </a:r>
            <a:endParaRPr lang="en-US" sz="2400" dirty="0"/>
          </a:p>
          <a:p>
            <a:pPr algn="just" hangingPunct="0"/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1267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</TotalTime>
  <Words>243</Words>
  <Application>Microsoft Office PowerPoint</Application>
  <PresentationFormat>Vlastní</PresentationFormat>
  <Paragraphs>39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</vt:lpstr>
      <vt:lpstr> ROZHODOVÁNÍ O BUDOUCÍ KAPACITĚ</vt:lpstr>
      <vt:lpstr> ROZHODOVÁNÍ O BUDOUCÍ KAPACITĚ</vt:lpstr>
      <vt:lpstr>Příklad</vt:lpstr>
      <vt:lpstr>Příklad</vt:lpstr>
      <vt:lpstr>Příklad</vt:lpstr>
      <vt:lpstr>Příklad</vt:lpstr>
      <vt:lpstr>Řešení 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396</cp:revision>
  <dcterms:created xsi:type="dcterms:W3CDTF">2016-07-06T15:42:34Z</dcterms:created>
  <dcterms:modified xsi:type="dcterms:W3CDTF">2022-02-08T12:25:05Z</dcterms:modified>
</cp:coreProperties>
</file>