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70" r:id="rId2"/>
    <p:sldId id="471" r:id="rId3"/>
    <p:sldId id="421" r:id="rId4"/>
    <p:sldId id="469" r:id="rId5"/>
    <p:sldId id="468" r:id="rId6"/>
    <p:sldId id="442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1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4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24.xml"/><Relationship Id="rId21" Type="http://schemas.openxmlformats.org/officeDocument/2006/relationships/tags" Target="../tags/tag28.xml"/><Relationship Id="rId42" Type="http://schemas.openxmlformats.org/officeDocument/2006/relationships/tags" Target="../tags/tag49.xml"/><Relationship Id="rId63" Type="http://schemas.openxmlformats.org/officeDocument/2006/relationships/tags" Target="../tags/tag70.xml"/><Relationship Id="rId84" Type="http://schemas.openxmlformats.org/officeDocument/2006/relationships/tags" Target="../tags/tag91.xml"/><Relationship Id="rId138" Type="http://schemas.openxmlformats.org/officeDocument/2006/relationships/tags" Target="../tags/tag145.xml"/><Relationship Id="rId159" Type="http://schemas.openxmlformats.org/officeDocument/2006/relationships/tags" Target="../tags/tag166.xml"/><Relationship Id="rId170" Type="http://schemas.openxmlformats.org/officeDocument/2006/relationships/tags" Target="../tags/tag177.xml"/><Relationship Id="rId191" Type="http://schemas.openxmlformats.org/officeDocument/2006/relationships/tags" Target="../tags/tag198.xml"/><Relationship Id="rId205" Type="http://schemas.openxmlformats.org/officeDocument/2006/relationships/tags" Target="../tags/tag212.xml"/><Relationship Id="rId226" Type="http://schemas.openxmlformats.org/officeDocument/2006/relationships/tags" Target="../tags/tag233.xml"/><Relationship Id="rId247" Type="http://schemas.openxmlformats.org/officeDocument/2006/relationships/tags" Target="../tags/tag254.xml"/><Relationship Id="rId107" Type="http://schemas.openxmlformats.org/officeDocument/2006/relationships/tags" Target="../tags/tag114.xml"/><Relationship Id="rId268" Type="http://schemas.openxmlformats.org/officeDocument/2006/relationships/tags" Target="../tags/tag275.xml"/><Relationship Id="rId11" Type="http://schemas.openxmlformats.org/officeDocument/2006/relationships/tags" Target="../tags/tag18.xml"/><Relationship Id="rId32" Type="http://schemas.openxmlformats.org/officeDocument/2006/relationships/tags" Target="../tags/tag39.xml"/><Relationship Id="rId53" Type="http://schemas.openxmlformats.org/officeDocument/2006/relationships/tags" Target="../tags/tag60.xml"/><Relationship Id="rId74" Type="http://schemas.openxmlformats.org/officeDocument/2006/relationships/tags" Target="../tags/tag81.xml"/><Relationship Id="rId128" Type="http://schemas.openxmlformats.org/officeDocument/2006/relationships/tags" Target="../tags/tag135.xml"/><Relationship Id="rId149" Type="http://schemas.openxmlformats.org/officeDocument/2006/relationships/tags" Target="../tags/tag156.xml"/><Relationship Id="rId5" Type="http://schemas.openxmlformats.org/officeDocument/2006/relationships/tags" Target="../tags/tag12.xml"/><Relationship Id="rId95" Type="http://schemas.openxmlformats.org/officeDocument/2006/relationships/tags" Target="../tags/tag102.xml"/><Relationship Id="rId160" Type="http://schemas.openxmlformats.org/officeDocument/2006/relationships/tags" Target="../tags/tag167.xml"/><Relationship Id="rId181" Type="http://schemas.openxmlformats.org/officeDocument/2006/relationships/tags" Target="../tags/tag188.xml"/><Relationship Id="rId216" Type="http://schemas.openxmlformats.org/officeDocument/2006/relationships/tags" Target="../tags/tag223.xml"/><Relationship Id="rId237" Type="http://schemas.openxmlformats.org/officeDocument/2006/relationships/tags" Target="../tags/tag244.xml"/><Relationship Id="rId258" Type="http://schemas.openxmlformats.org/officeDocument/2006/relationships/tags" Target="../tags/tag265.xml"/><Relationship Id="rId279" Type="http://schemas.openxmlformats.org/officeDocument/2006/relationships/tags" Target="../tags/tag286.xml"/><Relationship Id="rId22" Type="http://schemas.openxmlformats.org/officeDocument/2006/relationships/tags" Target="../tags/tag29.xml"/><Relationship Id="rId43" Type="http://schemas.openxmlformats.org/officeDocument/2006/relationships/tags" Target="../tags/tag50.xml"/><Relationship Id="rId64" Type="http://schemas.openxmlformats.org/officeDocument/2006/relationships/tags" Target="../tags/tag71.xml"/><Relationship Id="rId118" Type="http://schemas.openxmlformats.org/officeDocument/2006/relationships/tags" Target="../tags/tag125.xml"/><Relationship Id="rId139" Type="http://schemas.openxmlformats.org/officeDocument/2006/relationships/tags" Target="../tags/tag146.xml"/><Relationship Id="rId85" Type="http://schemas.openxmlformats.org/officeDocument/2006/relationships/tags" Target="../tags/tag92.xml"/><Relationship Id="rId150" Type="http://schemas.openxmlformats.org/officeDocument/2006/relationships/tags" Target="../tags/tag157.xml"/><Relationship Id="rId171" Type="http://schemas.openxmlformats.org/officeDocument/2006/relationships/tags" Target="../tags/tag178.xml"/><Relationship Id="rId192" Type="http://schemas.openxmlformats.org/officeDocument/2006/relationships/tags" Target="../tags/tag199.xml"/><Relationship Id="rId206" Type="http://schemas.openxmlformats.org/officeDocument/2006/relationships/tags" Target="../tags/tag213.xml"/><Relationship Id="rId227" Type="http://schemas.openxmlformats.org/officeDocument/2006/relationships/tags" Target="../tags/tag234.xml"/><Relationship Id="rId248" Type="http://schemas.openxmlformats.org/officeDocument/2006/relationships/tags" Target="../tags/tag255.xml"/><Relationship Id="rId269" Type="http://schemas.openxmlformats.org/officeDocument/2006/relationships/tags" Target="../tags/tag276.xml"/><Relationship Id="rId12" Type="http://schemas.openxmlformats.org/officeDocument/2006/relationships/tags" Target="../tags/tag19.xml"/><Relationship Id="rId33" Type="http://schemas.openxmlformats.org/officeDocument/2006/relationships/tags" Target="../tags/tag40.xml"/><Relationship Id="rId108" Type="http://schemas.openxmlformats.org/officeDocument/2006/relationships/tags" Target="../tags/tag115.xml"/><Relationship Id="rId129" Type="http://schemas.openxmlformats.org/officeDocument/2006/relationships/tags" Target="../tags/tag136.xml"/><Relationship Id="rId280" Type="http://schemas.openxmlformats.org/officeDocument/2006/relationships/tags" Target="../tags/tag287.xml"/><Relationship Id="rId54" Type="http://schemas.openxmlformats.org/officeDocument/2006/relationships/tags" Target="../tags/tag61.xml"/><Relationship Id="rId75" Type="http://schemas.openxmlformats.org/officeDocument/2006/relationships/tags" Target="../tags/tag82.xml"/><Relationship Id="rId96" Type="http://schemas.openxmlformats.org/officeDocument/2006/relationships/tags" Target="../tags/tag103.xml"/><Relationship Id="rId140" Type="http://schemas.openxmlformats.org/officeDocument/2006/relationships/tags" Target="../tags/tag147.xml"/><Relationship Id="rId161" Type="http://schemas.openxmlformats.org/officeDocument/2006/relationships/tags" Target="../tags/tag168.xml"/><Relationship Id="rId182" Type="http://schemas.openxmlformats.org/officeDocument/2006/relationships/tags" Target="../tags/tag189.xml"/><Relationship Id="rId217" Type="http://schemas.openxmlformats.org/officeDocument/2006/relationships/tags" Target="../tags/tag224.xml"/><Relationship Id="rId6" Type="http://schemas.openxmlformats.org/officeDocument/2006/relationships/tags" Target="../tags/tag13.xml"/><Relationship Id="rId238" Type="http://schemas.openxmlformats.org/officeDocument/2006/relationships/tags" Target="../tags/tag245.xml"/><Relationship Id="rId259" Type="http://schemas.openxmlformats.org/officeDocument/2006/relationships/tags" Target="../tags/tag266.xml"/><Relationship Id="rId23" Type="http://schemas.openxmlformats.org/officeDocument/2006/relationships/tags" Target="../tags/tag30.xml"/><Relationship Id="rId119" Type="http://schemas.openxmlformats.org/officeDocument/2006/relationships/tags" Target="../tags/tag126.xml"/><Relationship Id="rId270" Type="http://schemas.openxmlformats.org/officeDocument/2006/relationships/tags" Target="../tags/tag277.xml"/><Relationship Id="rId44" Type="http://schemas.openxmlformats.org/officeDocument/2006/relationships/tags" Target="../tags/tag51.xml"/><Relationship Id="rId65" Type="http://schemas.openxmlformats.org/officeDocument/2006/relationships/tags" Target="../tags/tag72.xml"/><Relationship Id="rId86" Type="http://schemas.openxmlformats.org/officeDocument/2006/relationships/tags" Target="../tags/tag93.xml"/><Relationship Id="rId130" Type="http://schemas.openxmlformats.org/officeDocument/2006/relationships/tags" Target="../tags/tag137.xml"/><Relationship Id="rId151" Type="http://schemas.openxmlformats.org/officeDocument/2006/relationships/tags" Target="../tags/tag158.xml"/><Relationship Id="rId172" Type="http://schemas.openxmlformats.org/officeDocument/2006/relationships/tags" Target="../tags/tag179.xml"/><Relationship Id="rId193" Type="http://schemas.openxmlformats.org/officeDocument/2006/relationships/tags" Target="../tags/tag200.xml"/><Relationship Id="rId202" Type="http://schemas.openxmlformats.org/officeDocument/2006/relationships/tags" Target="../tags/tag209.xml"/><Relationship Id="rId207" Type="http://schemas.openxmlformats.org/officeDocument/2006/relationships/tags" Target="../tags/tag214.xml"/><Relationship Id="rId223" Type="http://schemas.openxmlformats.org/officeDocument/2006/relationships/tags" Target="../tags/tag230.xml"/><Relationship Id="rId228" Type="http://schemas.openxmlformats.org/officeDocument/2006/relationships/tags" Target="../tags/tag235.xml"/><Relationship Id="rId244" Type="http://schemas.openxmlformats.org/officeDocument/2006/relationships/tags" Target="../tags/tag251.xml"/><Relationship Id="rId249" Type="http://schemas.openxmlformats.org/officeDocument/2006/relationships/tags" Target="../tags/tag256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9" Type="http://schemas.openxmlformats.org/officeDocument/2006/relationships/tags" Target="../tags/tag46.xml"/><Relationship Id="rId109" Type="http://schemas.openxmlformats.org/officeDocument/2006/relationships/tags" Target="../tags/tag116.xml"/><Relationship Id="rId260" Type="http://schemas.openxmlformats.org/officeDocument/2006/relationships/tags" Target="../tags/tag267.xml"/><Relationship Id="rId265" Type="http://schemas.openxmlformats.org/officeDocument/2006/relationships/tags" Target="../tags/tag272.xml"/><Relationship Id="rId281" Type="http://schemas.openxmlformats.org/officeDocument/2006/relationships/slideLayout" Target="../slideLayouts/slideLayout2.xml"/><Relationship Id="rId34" Type="http://schemas.openxmlformats.org/officeDocument/2006/relationships/tags" Target="../tags/tag41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6" Type="http://schemas.openxmlformats.org/officeDocument/2006/relationships/tags" Target="../tags/tag83.xml"/><Relationship Id="rId97" Type="http://schemas.openxmlformats.org/officeDocument/2006/relationships/tags" Target="../tags/tag104.xml"/><Relationship Id="rId104" Type="http://schemas.openxmlformats.org/officeDocument/2006/relationships/tags" Target="../tags/tag111.xml"/><Relationship Id="rId120" Type="http://schemas.openxmlformats.org/officeDocument/2006/relationships/tags" Target="../tags/tag127.xml"/><Relationship Id="rId125" Type="http://schemas.openxmlformats.org/officeDocument/2006/relationships/tags" Target="../tags/tag132.xml"/><Relationship Id="rId141" Type="http://schemas.openxmlformats.org/officeDocument/2006/relationships/tags" Target="../tags/tag148.xml"/><Relationship Id="rId146" Type="http://schemas.openxmlformats.org/officeDocument/2006/relationships/tags" Target="../tags/tag153.xml"/><Relationship Id="rId167" Type="http://schemas.openxmlformats.org/officeDocument/2006/relationships/tags" Target="../tags/tag174.xml"/><Relationship Id="rId188" Type="http://schemas.openxmlformats.org/officeDocument/2006/relationships/tags" Target="../tags/tag195.xml"/><Relationship Id="rId7" Type="http://schemas.openxmlformats.org/officeDocument/2006/relationships/tags" Target="../tags/tag14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162" Type="http://schemas.openxmlformats.org/officeDocument/2006/relationships/tags" Target="../tags/tag169.xml"/><Relationship Id="rId183" Type="http://schemas.openxmlformats.org/officeDocument/2006/relationships/tags" Target="../tags/tag190.xml"/><Relationship Id="rId213" Type="http://schemas.openxmlformats.org/officeDocument/2006/relationships/tags" Target="../tags/tag220.xml"/><Relationship Id="rId218" Type="http://schemas.openxmlformats.org/officeDocument/2006/relationships/tags" Target="../tags/tag225.xml"/><Relationship Id="rId234" Type="http://schemas.openxmlformats.org/officeDocument/2006/relationships/tags" Target="../tags/tag241.xml"/><Relationship Id="rId239" Type="http://schemas.openxmlformats.org/officeDocument/2006/relationships/tags" Target="../tags/tag246.xml"/><Relationship Id="rId2" Type="http://schemas.openxmlformats.org/officeDocument/2006/relationships/tags" Target="../tags/tag9.xml"/><Relationship Id="rId29" Type="http://schemas.openxmlformats.org/officeDocument/2006/relationships/tags" Target="../tags/tag36.xml"/><Relationship Id="rId250" Type="http://schemas.openxmlformats.org/officeDocument/2006/relationships/tags" Target="../tags/tag257.xml"/><Relationship Id="rId255" Type="http://schemas.openxmlformats.org/officeDocument/2006/relationships/tags" Target="../tags/tag262.xml"/><Relationship Id="rId271" Type="http://schemas.openxmlformats.org/officeDocument/2006/relationships/tags" Target="../tags/tag278.xml"/><Relationship Id="rId276" Type="http://schemas.openxmlformats.org/officeDocument/2006/relationships/tags" Target="../tags/tag283.xml"/><Relationship Id="rId24" Type="http://schemas.openxmlformats.org/officeDocument/2006/relationships/tags" Target="../tags/tag31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66" Type="http://schemas.openxmlformats.org/officeDocument/2006/relationships/tags" Target="../tags/tag73.xml"/><Relationship Id="rId87" Type="http://schemas.openxmlformats.org/officeDocument/2006/relationships/tags" Target="../tags/tag94.xml"/><Relationship Id="rId110" Type="http://schemas.openxmlformats.org/officeDocument/2006/relationships/tags" Target="../tags/tag117.xml"/><Relationship Id="rId115" Type="http://schemas.openxmlformats.org/officeDocument/2006/relationships/tags" Target="../tags/tag122.xml"/><Relationship Id="rId131" Type="http://schemas.openxmlformats.org/officeDocument/2006/relationships/tags" Target="../tags/tag138.xml"/><Relationship Id="rId136" Type="http://schemas.openxmlformats.org/officeDocument/2006/relationships/tags" Target="../tags/tag143.xml"/><Relationship Id="rId157" Type="http://schemas.openxmlformats.org/officeDocument/2006/relationships/tags" Target="../tags/tag164.xml"/><Relationship Id="rId178" Type="http://schemas.openxmlformats.org/officeDocument/2006/relationships/tags" Target="../tags/tag185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152" Type="http://schemas.openxmlformats.org/officeDocument/2006/relationships/tags" Target="../tags/tag159.xml"/><Relationship Id="rId173" Type="http://schemas.openxmlformats.org/officeDocument/2006/relationships/tags" Target="../tags/tag180.xml"/><Relationship Id="rId194" Type="http://schemas.openxmlformats.org/officeDocument/2006/relationships/tags" Target="../tags/tag201.xml"/><Relationship Id="rId199" Type="http://schemas.openxmlformats.org/officeDocument/2006/relationships/tags" Target="../tags/tag206.xml"/><Relationship Id="rId203" Type="http://schemas.openxmlformats.org/officeDocument/2006/relationships/tags" Target="../tags/tag210.xml"/><Relationship Id="rId208" Type="http://schemas.openxmlformats.org/officeDocument/2006/relationships/tags" Target="../tags/tag215.xml"/><Relationship Id="rId229" Type="http://schemas.openxmlformats.org/officeDocument/2006/relationships/tags" Target="../tags/tag236.xml"/><Relationship Id="rId19" Type="http://schemas.openxmlformats.org/officeDocument/2006/relationships/tags" Target="../tags/tag26.xml"/><Relationship Id="rId224" Type="http://schemas.openxmlformats.org/officeDocument/2006/relationships/tags" Target="../tags/tag231.xml"/><Relationship Id="rId240" Type="http://schemas.openxmlformats.org/officeDocument/2006/relationships/tags" Target="../tags/tag247.xml"/><Relationship Id="rId245" Type="http://schemas.openxmlformats.org/officeDocument/2006/relationships/tags" Target="../tags/tag252.xml"/><Relationship Id="rId261" Type="http://schemas.openxmlformats.org/officeDocument/2006/relationships/tags" Target="../tags/tag268.xml"/><Relationship Id="rId266" Type="http://schemas.openxmlformats.org/officeDocument/2006/relationships/tags" Target="../tags/tag273.xml"/><Relationship Id="rId14" Type="http://schemas.openxmlformats.org/officeDocument/2006/relationships/tags" Target="../tags/tag21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56" Type="http://schemas.openxmlformats.org/officeDocument/2006/relationships/tags" Target="../tags/tag63.xml"/><Relationship Id="rId77" Type="http://schemas.openxmlformats.org/officeDocument/2006/relationships/tags" Target="../tags/tag84.xml"/><Relationship Id="rId100" Type="http://schemas.openxmlformats.org/officeDocument/2006/relationships/tags" Target="../tags/tag107.xml"/><Relationship Id="rId105" Type="http://schemas.openxmlformats.org/officeDocument/2006/relationships/tags" Target="../tags/tag112.xml"/><Relationship Id="rId126" Type="http://schemas.openxmlformats.org/officeDocument/2006/relationships/tags" Target="../tags/tag133.xml"/><Relationship Id="rId147" Type="http://schemas.openxmlformats.org/officeDocument/2006/relationships/tags" Target="../tags/tag154.xml"/><Relationship Id="rId168" Type="http://schemas.openxmlformats.org/officeDocument/2006/relationships/tags" Target="../tags/tag175.xml"/><Relationship Id="rId282" Type="http://schemas.openxmlformats.org/officeDocument/2006/relationships/notesSlide" Target="../notesSlides/notesSlide4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93" Type="http://schemas.openxmlformats.org/officeDocument/2006/relationships/tags" Target="../tags/tag100.xml"/><Relationship Id="rId98" Type="http://schemas.openxmlformats.org/officeDocument/2006/relationships/tags" Target="../tags/tag105.xml"/><Relationship Id="rId121" Type="http://schemas.openxmlformats.org/officeDocument/2006/relationships/tags" Target="../tags/tag128.xml"/><Relationship Id="rId142" Type="http://schemas.openxmlformats.org/officeDocument/2006/relationships/tags" Target="../tags/tag149.xml"/><Relationship Id="rId163" Type="http://schemas.openxmlformats.org/officeDocument/2006/relationships/tags" Target="../tags/tag170.xml"/><Relationship Id="rId184" Type="http://schemas.openxmlformats.org/officeDocument/2006/relationships/tags" Target="../tags/tag191.xml"/><Relationship Id="rId189" Type="http://schemas.openxmlformats.org/officeDocument/2006/relationships/tags" Target="../tags/tag196.xml"/><Relationship Id="rId219" Type="http://schemas.openxmlformats.org/officeDocument/2006/relationships/tags" Target="../tags/tag226.xml"/><Relationship Id="rId3" Type="http://schemas.openxmlformats.org/officeDocument/2006/relationships/tags" Target="../tags/tag10.xml"/><Relationship Id="rId214" Type="http://schemas.openxmlformats.org/officeDocument/2006/relationships/tags" Target="../tags/tag221.xml"/><Relationship Id="rId230" Type="http://schemas.openxmlformats.org/officeDocument/2006/relationships/tags" Target="../tags/tag237.xml"/><Relationship Id="rId235" Type="http://schemas.openxmlformats.org/officeDocument/2006/relationships/tags" Target="../tags/tag242.xml"/><Relationship Id="rId251" Type="http://schemas.openxmlformats.org/officeDocument/2006/relationships/tags" Target="../tags/tag258.xml"/><Relationship Id="rId256" Type="http://schemas.openxmlformats.org/officeDocument/2006/relationships/tags" Target="../tags/tag263.xml"/><Relationship Id="rId277" Type="http://schemas.openxmlformats.org/officeDocument/2006/relationships/tags" Target="../tags/tag284.xml"/><Relationship Id="rId25" Type="http://schemas.openxmlformats.org/officeDocument/2006/relationships/tags" Target="../tags/tag32.xml"/><Relationship Id="rId46" Type="http://schemas.openxmlformats.org/officeDocument/2006/relationships/tags" Target="../tags/tag53.xml"/><Relationship Id="rId67" Type="http://schemas.openxmlformats.org/officeDocument/2006/relationships/tags" Target="../tags/tag74.xml"/><Relationship Id="rId116" Type="http://schemas.openxmlformats.org/officeDocument/2006/relationships/tags" Target="../tags/tag123.xml"/><Relationship Id="rId137" Type="http://schemas.openxmlformats.org/officeDocument/2006/relationships/tags" Target="../tags/tag144.xml"/><Relationship Id="rId158" Type="http://schemas.openxmlformats.org/officeDocument/2006/relationships/tags" Target="../tags/tag165.xml"/><Relationship Id="rId272" Type="http://schemas.openxmlformats.org/officeDocument/2006/relationships/tags" Target="../tags/tag279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62" Type="http://schemas.openxmlformats.org/officeDocument/2006/relationships/tags" Target="../tags/tag69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111" Type="http://schemas.openxmlformats.org/officeDocument/2006/relationships/tags" Target="../tags/tag118.xml"/><Relationship Id="rId132" Type="http://schemas.openxmlformats.org/officeDocument/2006/relationships/tags" Target="../tags/tag139.xml"/><Relationship Id="rId153" Type="http://schemas.openxmlformats.org/officeDocument/2006/relationships/tags" Target="../tags/tag160.xml"/><Relationship Id="rId174" Type="http://schemas.openxmlformats.org/officeDocument/2006/relationships/tags" Target="../tags/tag181.xml"/><Relationship Id="rId179" Type="http://schemas.openxmlformats.org/officeDocument/2006/relationships/tags" Target="../tags/tag186.xml"/><Relationship Id="rId195" Type="http://schemas.openxmlformats.org/officeDocument/2006/relationships/tags" Target="../tags/tag202.xml"/><Relationship Id="rId209" Type="http://schemas.openxmlformats.org/officeDocument/2006/relationships/tags" Target="../tags/tag216.xml"/><Relationship Id="rId190" Type="http://schemas.openxmlformats.org/officeDocument/2006/relationships/tags" Target="../tags/tag197.xml"/><Relationship Id="rId204" Type="http://schemas.openxmlformats.org/officeDocument/2006/relationships/tags" Target="../tags/tag211.xml"/><Relationship Id="rId220" Type="http://schemas.openxmlformats.org/officeDocument/2006/relationships/tags" Target="../tags/tag227.xml"/><Relationship Id="rId225" Type="http://schemas.openxmlformats.org/officeDocument/2006/relationships/tags" Target="../tags/tag232.xml"/><Relationship Id="rId241" Type="http://schemas.openxmlformats.org/officeDocument/2006/relationships/tags" Target="../tags/tag248.xml"/><Relationship Id="rId246" Type="http://schemas.openxmlformats.org/officeDocument/2006/relationships/tags" Target="../tags/tag253.xml"/><Relationship Id="rId267" Type="http://schemas.openxmlformats.org/officeDocument/2006/relationships/tags" Target="../tags/tag274.xml"/><Relationship Id="rId15" Type="http://schemas.openxmlformats.org/officeDocument/2006/relationships/tags" Target="../tags/tag22.xml"/><Relationship Id="rId36" Type="http://schemas.openxmlformats.org/officeDocument/2006/relationships/tags" Target="../tags/tag43.xml"/><Relationship Id="rId57" Type="http://schemas.openxmlformats.org/officeDocument/2006/relationships/tags" Target="../tags/tag64.xml"/><Relationship Id="rId106" Type="http://schemas.openxmlformats.org/officeDocument/2006/relationships/tags" Target="../tags/tag113.xml"/><Relationship Id="rId127" Type="http://schemas.openxmlformats.org/officeDocument/2006/relationships/tags" Target="../tags/tag134.xml"/><Relationship Id="rId262" Type="http://schemas.openxmlformats.org/officeDocument/2006/relationships/tags" Target="../tags/tag269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52" Type="http://schemas.openxmlformats.org/officeDocument/2006/relationships/tags" Target="../tags/tag59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94" Type="http://schemas.openxmlformats.org/officeDocument/2006/relationships/tags" Target="../tags/tag101.xml"/><Relationship Id="rId99" Type="http://schemas.openxmlformats.org/officeDocument/2006/relationships/tags" Target="../tags/tag106.xml"/><Relationship Id="rId101" Type="http://schemas.openxmlformats.org/officeDocument/2006/relationships/tags" Target="../tags/tag108.xml"/><Relationship Id="rId122" Type="http://schemas.openxmlformats.org/officeDocument/2006/relationships/tags" Target="../tags/tag129.xml"/><Relationship Id="rId143" Type="http://schemas.openxmlformats.org/officeDocument/2006/relationships/tags" Target="../tags/tag150.xml"/><Relationship Id="rId148" Type="http://schemas.openxmlformats.org/officeDocument/2006/relationships/tags" Target="../tags/tag155.xml"/><Relationship Id="rId164" Type="http://schemas.openxmlformats.org/officeDocument/2006/relationships/tags" Target="../tags/tag171.xml"/><Relationship Id="rId169" Type="http://schemas.openxmlformats.org/officeDocument/2006/relationships/tags" Target="../tags/tag176.xml"/><Relationship Id="rId185" Type="http://schemas.openxmlformats.org/officeDocument/2006/relationships/tags" Target="../tags/tag192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80" Type="http://schemas.openxmlformats.org/officeDocument/2006/relationships/tags" Target="../tags/tag187.xml"/><Relationship Id="rId210" Type="http://schemas.openxmlformats.org/officeDocument/2006/relationships/tags" Target="../tags/tag217.xml"/><Relationship Id="rId215" Type="http://schemas.openxmlformats.org/officeDocument/2006/relationships/tags" Target="../tags/tag222.xml"/><Relationship Id="rId236" Type="http://schemas.openxmlformats.org/officeDocument/2006/relationships/tags" Target="../tags/tag243.xml"/><Relationship Id="rId257" Type="http://schemas.openxmlformats.org/officeDocument/2006/relationships/tags" Target="../tags/tag264.xml"/><Relationship Id="rId278" Type="http://schemas.openxmlformats.org/officeDocument/2006/relationships/tags" Target="../tags/tag285.xml"/><Relationship Id="rId26" Type="http://schemas.openxmlformats.org/officeDocument/2006/relationships/tags" Target="../tags/tag33.xml"/><Relationship Id="rId231" Type="http://schemas.openxmlformats.org/officeDocument/2006/relationships/tags" Target="../tags/tag238.xml"/><Relationship Id="rId252" Type="http://schemas.openxmlformats.org/officeDocument/2006/relationships/tags" Target="../tags/tag259.xml"/><Relationship Id="rId273" Type="http://schemas.openxmlformats.org/officeDocument/2006/relationships/tags" Target="../tags/tag280.xml"/><Relationship Id="rId47" Type="http://schemas.openxmlformats.org/officeDocument/2006/relationships/tags" Target="../tags/tag54.xml"/><Relationship Id="rId68" Type="http://schemas.openxmlformats.org/officeDocument/2006/relationships/tags" Target="../tags/tag75.xml"/><Relationship Id="rId89" Type="http://schemas.openxmlformats.org/officeDocument/2006/relationships/tags" Target="../tags/tag96.xml"/><Relationship Id="rId112" Type="http://schemas.openxmlformats.org/officeDocument/2006/relationships/tags" Target="../tags/tag119.xml"/><Relationship Id="rId133" Type="http://schemas.openxmlformats.org/officeDocument/2006/relationships/tags" Target="../tags/tag140.xml"/><Relationship Id="rId154" Type="http://schemas.openxmlformats.org/officeDocument/2006/relationships/tags" Target="../tags/tag161.xml"/><Relationship Id="rId175" Type="http://schemas.openxmlformats.org/officeDocument/2006/relationships/tags" Target="../tags/tag182.xml"/><Relationship Id="rId196" Type="http://schemas.openxmlformats.org/officeDocument/2006/relationships/tags" Target="../tags/tag203.xml"/><Relationship Id="rId200" Type="http://schemas.openxmlformats.org/officeDocument/2006/relationships/tags" Target="../tags/tag207.xml"/><Relationship Id="rId16" Type="http://schemas.openxmlformats.org/officeDocument/2006/relationships/tags" Target="../tags/tag23.xml"/><Relationship Id="rId221" Type="http://schemas.openxmlformats.org/officeDocument/2006/relationships/tags" Target="../tags/tag228.xml"/><Relationship Id="rId242" Type="http://schemas.openxmlformats.org/officeDocument/2006/relationships/tags" Target="../tags/tag249.xml"/><Relationship Id="rId263" Type="http://schemas.openxmlformats.org/officeDocument/2006/relationships/tags" Target="../tags/tag270.xml"/><Relationship Id="rId37" Type="http://schemas.openxmlformats.org/officeDocument/2006/relationships/tags" Target="../tags/tag44.xml"/><Relationship Id="rId58" Type="http://schemas.openxmlformats.org/officeDocument/2006/relationships/tags" Target="../tags/tag65.xml"/><Relationship Id="rId79" Type="http://schemas.openxmlformats.org/officeDocument/2006/relationships/tags" Target="../tags/tag86.xml"/><Relationship Id="rId102" Type="http://schemas.openxmlformats.org/officeDocument/2006/relationships/tags" Target="../tags/tag109.xml"/><Relationship Id="rId123" Type="http://schemas.openxmlformats.org/officeDocument/2006/relationships/tags" Target="../tags/tag130.xml"/><Relationship Id="rId144" Type="http://schemas.openxmlformats.org/officeDocument/2006/relationships/tags" Target="../tags/tag151.xml"/><Relationship Id="rId90" Type="http://schemas.openxmlformats.org/officeDocument/2006/relationships/tags" Target="../tags/tag97.xml"/><Relationship Id="rId165" Type="http://schemas.openxmlformats.org/officeDocument/2006/relationships/tags" Target="../tags/tag172.xml"/><Relationship Id="rId186" Type="http://schemas.openxmlformats.org/officeDocument/2006/relationships/tags" Target="../tags/tag193.xml"/><Relationship Id="rId211" Type="http://schemas.openxmlformats.org/officeDocument/2006/relationships/tags" Target="../tags/tag218.xml"/><Relationship Id="rId232" Type="http://schemas.openxmlformats.org/officeDocument/2006/relationships/tags" Target="../tags/tag239.xml"/><Relationship Id="rId253" Type="http://schemas.openxmlformats.org/officeDocument/2006/relationships/tags" Target="../tags/tag260.xml"/><Relationship Id="rId274" Type="http://schemas.openxmlformats.org/officeDocument/2006/relationships/tags" Target="../tags/tag281.xml"/><Relationship Id="rId27" Type="http://schemas.openxmlformats.org/officeDocument/2006/relationships/tags" Target="../tags/tag34.xml"/><Relationship Id="rId48" Type="http://schemas.openxmlformats.org/officeDocument/2006/relationships/tags" Target="../tags/tag55.xml"/><Relationship Id="rId69" Type="http://schemas.openxmlformats.org/officeDocument/2006/relationships/tags" Target="../tags/tag76.xml"/><Relationship Id="rId113" Type="http://schemas.openxmlformats.org/officeDocument/2006/relationships/tags" Target="../tags/tag120.xml"/><Relationship Id="rId134" Type="http://schemas.openxmlformats.org/officeDocument/2006/relationships/tags" Target="../tags/tag141.xml"/><Relationship Id="rId80" Type="http://schemas.openxmlformats.org/officeDocument/2006/relationships/tags" Target="../tags/tag87.xml"/><Relationship Id="rId155" Type="http://schemas.openxmlformats.org/officeDocument/2006/relationships/tags" Target="../tags/tag162.xml"/><Relationship Id="rId176" Type="http://schemas.openxmlformats.org/officeDocument/2006/relationships/tags" Target="../tags/tag183.xml"/><Relationship Id="rId197" Type="http://schemas.openxmlformats.org/officeDocument/2006/relationships/tags" Target="../tags/tag204.xml"/><Relationship Id="rId201" Type="http://schemas.openxmlformats.org/officeDocument/2006/relationships/tags" Target="../tags/tag208.xml"/><Relationship Id="rId222" Type="http://schemas.openxmlformats.org/officeDocument/2006/relationships/tags" Target="../tags/tag229.xml"/><Relationship Id="rId243" Type="http://schemas.openxmlformats.org/officeDocument/2006/relationships/tags" Target="../tags/tag250.xml"/><Relationship Id="rId264" Type="http://schemas.openxmlformats.org/officeDocument/2006/relationships/tags" Target="../tags/tag271.xml"/><Relationship Id="rId17" Type="http://schemas.openxmlformats.org/officeDocument/2006/relationships/tags" Target="../tags/tag24.xml"/><Relationship Id="rId38" Type="http://schemas.openxmlformats.org/officeDocument/2006/relationships/tags" Target="../tags/tag45.xml"/><Relationship Id="rId59" Type="http://schemas.openxmlformats.org/officeDocument/2006/relationships/tags" Target="../tags/tag66.xml"/><Relationship Id="rId103" Type="http://schemas.openxmlformats.org/officeDocument/2006/relationships/tags" Target="../tags/tag110.xml"/><Relationship Id="rId124" Type="http://schemas.openxmlformats.org/officeDocument/2006/relationships/tags" Target="../tags/tag131.xml"/><Relationship Id="rId70" Type="http://schemas.openxmlformats.org/officeDocument/2006/relationships/tags" Target="../tags/tag77.xml"/><Relationship Id="rId91" Type="http://schemas.openxmlformats.org/officeDocument/2006/relationships/tags" Target="../tags/tag98.xml"/><Relationship Id="rId145" Type="http://schemas.openxmlformats.org/officeDocument/2006/relationships/tags" Target="../tags/tag152.xml"/><Relationship Id="rId166" Type="http://schemas.openxmlformats.org/officeDocument/2006/relationships/tags" Target="../tags/tag173.xml"/><Relationship Id="rId187" Type="http://schemas.openxmlformats.org/officeDocument/2006/relationships/tags" Target="../tags/tag194.xml"/><Relationship Id="rId1" Type="http://schemas.openxmlformats.org/officeDocument/2006/relationships/tags" Target="../tags/tag8.xml"/><Relationship Id="rId212" Type="http://schemas.openxmlformats.org/officeDocument/2006/relationships/tags" Target="../tags/tag219.xml"/><Relationship Id="rId233" Type="http://schemas.openxmlformats.org/officeDocument/2006/relationships/tags" Target="../tags/tag240.xml"/><Relationship Id="rId254" Type="http://schemas.openxmlformats.org/officeDocument/2006/relationships/tags" Target="../tags/tag261.xml"/><Relationship Id="rId28" Type="http://schemas.openxmlformats.org/officeDocument/2006/relationships/tags" Target="../tags/tag35.xml"/><Relationship Id="rId49" Type="http://schemas.openxmlformats.org/officeDocument/2006/relationships/tags" Target="../tags/tag56.xml"/><Relationship Id="rId114" Type="http://schemas.openxmlformats.org/officeDocument/2006/relationships/tags" Target="../tags/tag121.xml"/><Relationship Id="rId275" Type="http://schemas.openxmlformats.org/officeDocument/2006/relationships/tags" Target="../tags/tag282.xml"/><Relationship Id="rId60" Type="http://schemas.openxmlformats.org/officeDocument/2006/relationships/tags" Target="../tags/tag67.xml"/><Relationship Id="rId81" Type="http://schemas.openxmlformats.org/officeDocument/2006/relationships/tags" Target="../tags/tag88.xml"/><Relationship Id="rId135" Type="http://schemas.openxmlformats.org/officeDocument/2006/relationships/tags" Target="../tags/tag142.xml"/><Relationship Id="rId156" Type="http://schemas.openxmlformats.org/officeDocument/2006/relationships/tags" Target="../tags/tag163.xml"/><Relationship Id="rId177" Type="http://schemas.openxmlformats.org/officeDocument/2006/relationships/tags" Target="../tags/tag184.xml"/><Relationship Id="rId198" Type="http://schemas.openxmlformats.org/officeDocument/2006/relationships/tags" Target="../tags/tag20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2856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 – využití hodnotových kritérií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362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87574"/>
            <a:ext cx="6300700" cy="36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je rozdělena na dvě divize, a to na divizi A </a:t>
            </a:r>
            <a:r>
              <a:rPr lang="cs-CZ" sz="2100" dirty="0" err="1"/>
              <a:t>a</a:t>
            </a:r>
            <a:r>
              <a:rPr lang="cs-CZ" sz="2100" dirty="0"/>
              <a:t> na divizi B.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Výsledek </a:t>
            </a:r>
            <a:r>
              <a:rPr lang="cs-CZ" sz="2100" dirty="0"/>
              <a:t>hospodaření divize A je 2 000 000 Kč a divize B je 4 000 000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Divize </a:t>
            </a:r>
            <a:r>
              <a:rPr lang="cs-CZ" sz="2100" dirty="0"/>
              <a:t>A vyžaduje pro svou činnost kapitál ve výši 8 000 000 Kč a divize B kapitál ve výši 40 000 000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Majitelé </a:t>
            </a:r>
            <a:r>
              <a:rPr lang="cs-CZ" sz="2100" dirty="0"/>
              <a:t>společnosti požadují zhodnocení ve výši 15 % (každé divize). </a:t>
            </a:r>
          </a:p>
        </p:txBody>
      </p:sp>
      <p:sp>
        <p:nvSpPr>
          <p:cNvPr id="9" name="SMARTInkShape-2520"/>
          <p:cNvSpPr/>
          <p:nvPr>
            <p:custDataLst>
              <p:tags r:id="rId1"/>
            </p:custDataLst>
          </p:nvPr>
        </p:nvSpPr>
        <p:spPr>
          <a:xfrm>
            <a:off x="480060" y="3571875"/>
            <a:ext cx="725806" cy="137161"/>
          </a:xfrm>
          <a:custGeom>
            <a:avLst/>
            <a:gdLst/>
            <a:ahLst/>
            <a:cxnLst/>
            <a:rect l="0" t="0" r="0" b="0"/>
            <a:pathLst>
              <a:path w="725806" h="137161">
                <a:moveTo>
                  <a:pt x="0" y="0"/>
                </a:moveTo>
                <a:lnTo>
                  <a:pt x="0" y="0"/>
                </a:lnTo>
                <a:lnTo>
                  <a:pt x="3034" y="0"/>
                </a:lnTo>
                <a:lnTo>
                  <a:pt x="21127" y="5185"/>
                </a:lnTo>
                <a:lnTo>
                  <a:pt x="45842" y="7377"/>
                </a:lnTo>
                <a:lnTo>
                  <a:pt x="58879" y="10229"/>
                </a:lnTo>
                <a:lnTo>
                  <a:pt x="87069" y="13018"/>
                </a:lnTo>
                <a:lnTo>
                  <a:pt x="113842" y="17237"/>
                </a:lnTo>
                <a:lnTo>
                  <a:pt x="137978" y="21994"/>
                </a:lnTo>
                <a:lnTo>
                  <a:pt x="164149" y="27269"/>
                </a:lnTo>
                <a:lnTo>
                  <a:pt x="189139" y="32331"/>
                </a:lnTo>
                <a:lnTo>
                  <a:pt x="217242" y="37066"/>
                </a:lnTo>
                <a:lnTo>
                  <a:pt x="245755" y="39618"/>
                </a:lnTo>
                <a:lnTo>
                  <a:pt x="274321" y="43882"/>
                </a:lnTo>
                <a:lnTo>
                  <a:pt x="298874" y="45357"/>
                </a:lnTo>
                <a:lnTo>
                  <a:pt x="324961" y="45648"/>
                </a:lnTo>
                <a:lnTo>
                  <a:pt x="349093" y="45706"/>
                </a:lnTo>
                <a:lnTo>
                  <a:pt x="375968" y="47410"/>
                </a:lnTo>
                <a:lnTo>
                  <a:pt x="402842" y="50640"/>
                </a:lnTo>
                <a:lnTo>
                  <a:pt x="431125" y="55854"/>
                </a:lnTo>
                <a:lnTo>
                  <a:pt x="448839" y="58459"/>
                </a:lnTo>
                <a:lnTo>
                  <a:pt x="474749" y="66847"/>
                </a:lnTo>
                <a:lnTo>
                  <a:pt x="499939" y="73189"/>
                </a:lnTo>
                <a:lnTo>
                  <a:pt x="526140" y="80366"/>
                </a:lnTo>
                <a:lnTo>
                  <a:pt x="551745" y="87700"/>
                </a:lnTo>
                <a:lnTo>
                  <a:pt x="576700" y="95264"/>
                </a:lnTo>
                <a:lnTo>
                  <a:pt x="601667" y="102873"/>
                </a:lnTo>
                <a:lnTo>
                  <a:pt x="623407" y="106892"/>
                </a:lnTo>
                <a:lnTo>
                  <a:pt x="650474" y="111285"/>
                </a:lnTo>
                <a:lnTo>
                  <a:pt x="678728" y="118902"/>
                </a:lnTo>
                <a:lnTo>
                  <a:pt x="704217" y="129542"/>
                </a:lnTo>
                <a:lnTo>
                  <a:pt x="725805" y="1371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Shape-2521"/>
          <p:cNvSpPr/>
          <p:nvPr>
            <p:custDataLst>
              <p:tags r:id="rId2"/>
            </p:custDataLst>
          </p:nvPr>
        </p:nvSpPr>
        <p:spPr>
          <a:xfrm>
            <a:off x="5932170" y="3207145"/>
            <a:ext cx="645795" cy="124701"/>
          </a:xfrm>
          <a:custGeom>
            <a:avLst/>
            <a:gdLst/>
            <a:ahLst/>
            <a:cxnLst/>
            <a:rect l="0" t="0" r="0" b="0"/>
            <a:pathLst>
              <a:path w="645795" h="124701">
                <a:moveTo>
                  <a:pt x="0" y="10400"/>
                </a:moveTo>
                <a:lnTo>
                  <a:pt x="0" y="10400"/>
                </a:lnTo>
                <a:lnTo>
                  <a:pt x="21977" y="2446"/>
                </a:lnTo>
                <a:lnTo>
                  <a:pt x="36709" y="0"/>
                </a:lnTo>
                <a:lnTo>
                  <a:pt x="58219" y="2309"/>
                </a:lnTo>
                <a:lnTo>
                  <a:pt x="84701" y="10049"/>
                </a:lnTo>
                <a:lnTo>
                  <a:pt x="112969" y="19479"/>
                </a:lnTo>
                <a:lnTo>
                  <a:pt x="136898" y="25763"/>
                </a:lnTo>
                <a:lnTo>
                  <a:pt x="163002" y="27193"/>
                </a:lnTo>
                <a:lnTo>
                  <a:pt x="188055" y="31403"/>
                </a:lnTo>
                <a:lnTo>
                  <a:pt x="211348" y="32893"/>
                </a:lnTo>
                <a:lnTo>
                  <a:pt x="234294" y="33187"/>
                </a:lnTo>
                <a:lnTo>
                  <a:pt x="257171" y="37173"/>
                </a:lnTo>
                <a:lnTo>
                  <a:pt x="280035" y="40312"/>
                </a:lnTo>
                <a:lnTo>
                  <a:pt x="302895" y="43825"/>
                </a:lnTo>
                <a:lnTo>
                  <a:pt x="329683" y="49082"/>
                </a:lnTo>
                <a:lnTo>
                  <a:pt x="353977" y="54541"/>
                </a:lnTo>
                <a:lnTo>
                  <a:pt x="377120" y="58842"/>
                </a:lnTo>
                <a:lnTo>
                  <a:pt x="400036" y="61243"/>
                </a:lnTo>
                <a:lnTo>
                  <a:pt x="424600" y="63412"/>
                </a:lnTo>
                <a:lnTo>
                  <a:pt x="452742" y="67640"/>
                </a:lnTo>
                <a:lnTo>
                  <a:pt x="480226" y="72399"/>
                </a:lnTo>
                <a:lnTo>
                  <a:pt x="508657" y="77674"/>
                </a:lnTo>
                <a:lnTo>
                  <a:pt x="524093" y="80287"/>
                </a:lnTo>
                <a:lnTo>
                  <a:pt x="548536" y="88042"/>
                </a:lnTo>
                <a:lnTo>
                  <a:pt x="572365" y="93132"/>
                </a:lnTo>
                <a:lnTo>
                  <a:pt x="597912" y="103816"/>
                </a:lnTo>
                <a:lnTo>
                  <a:pt x="624189" y="111263"/>
                </a:lnTo>
                <a:lnTo>
                  <a:pt x="631702" y="113310"/>
                </a:lnTo>
                <a:lnTo>
                  <a:pt x="638851" y="118112"/>
                </a:lnTo>
                <a:lnTo>
                  <a:pt x="644892" y="118908"/>
                </a:lnTo>
                <a:lnTo>
                  <a:pt x="645193" y="119569"/>
                </a:lnTo>
                <a:lnTo>
                  <a:pt x="645794" y="124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MARTInkShape-2522"/>
          <p:cNvSpPr/>
          <p:nvPr>
            <p:custDataLst>
              <p:tags r:id="rId3"/>
            </p:custDataLst>
          </p:nvPr>
        </p:nvSpPr>
        <p:spPr>
          <a:xfrm>
            <a:off x="3971925" y="2297430"/>
            <a:ext cx="1417319" cy="34290"/>
          </a:xfrm>
          <a:custGeom>
            <a:avLst/>
            <a:gdLst/>
            <a:ahLst/>
            <a:cxnLst/>
            <a:rect l="0" t="0" r="0" b="0"/>
            <a:pathLst>
              <a:path w="1417319" h="34290">
                <a:moveTo>
                  <a:pt x="0" y="11430"/>
                </a:moveTo>
                <a:lnTo>
                  <a:pt x="0" y="11430"/>
                </a:lnTo>
                <a:lnTo>
                  <a:pt x="9102" y="17498"/>
                </a:lnTo>
                <a:lnTo>
                  <a:pt x="26898" y="21271"/>
                </a:lnTo>
                <a:lnTo>
                  <a:pt x="51291" y="22389"/>
                </a:lnTo>
                <a:lnTo>
                  <a:pt x="78736" y="27322"/>
                </a:lnTo>
                <a:lnTo>
                  <a:pt x="104451" y="28465"/>
                </a:lnTo>
                <a:lnTo>
                  <a:pt x="132775" y="30259"/>
                </a:lnTo>
                <a:lnTo>
                  <a:pt x="160195" y="33759"/>
                </a:lnTo>
                <a:lnTo>
                  <a:pt x="184608" y="34185"/>
                </a:lnTo>
                <a:lnTo>
                  <a:pt x="206252" y="34259"/>
                </a:lnTo>
                <a:lnTo>
                  <a:pt x="233287" y="34284"/>
                </a:lnTo>
                <a:lnTo>
                  <a:pt x="261534" y="34289"/>
                </a:lnTo>
                <a:lnTo>
                  <a:pt x="284008" y="33655"/>
                </a:lnTo>
                <a:lnTo>
                  <a:pt x="307388" y="30362"/>
                </a:lnTo>
                <a:lnTo>
                  <a:pt x="333507" y="29104"/>
                </a:lnTo>
                <a:lnTo>
                  <a:pt x="358249" y="28732"/>
                </a:lnTo>
                <a:lnTo>
                  <a:pt x="385407" y="28621"/>
                </a:lnTo>
                <a:lnTo>
                  <a:pt x="413562" y="28589"/>
                </a:lnTo>
                <a:lnTo>
                  <a:pt x="432514" y="28581"/>
                </a:lnTo>
                <a:lnTo>
                  <a:pt x="453213" y="28578"/>
                </a:lnTo>
                <a:lnTo>
                  <a:pt x="474478" y="28576"/>
                </a:lnTo>
                <a:lnTo>
                  <a:pt x="494512" y="28575"/>
                </a:lnTo>
                <a:lnTo>
                  <a:pt x="514000" y="28575"/>
                </a:lnTo>
                <a:lnTo>
                  <a:pt x="533879" y="28575"/>
                </a:lnTo>
                <a:lnTo>
                  <a:pt x="555415" y="28575"/>
                </a:lnTo>
                <a:lnTo>
                  <a:pt x="575993" y="28575"/>
                </a:lnTo>
                <a:lnTo>
                  <a:pt x="595722" y="28575"/>
                </a:lnTo>
                <a:lnTo>
                  <a:pt x="615073" y="28575"/>
                </a:lnTo>
                <a:lnTo>
                  <a:pt x="634258" y="28575"/>
                </a:lnTo>
                <a:lnTo>
                  <a:pt x="654002" y="28575"/>
                </a:lnTo>
                <a:lnTo>
                  <a:pt x="675477" y="28575"/>
                </a:lnTo>
                <a:lnTo>
                  <a:pt x="696029" y="28575"/>
                </a:lnTo>
                <a:lnTo>
                  <a:pt x="716381" y="29210"/>
                </a:lnTo>
                <a:lnTo>
                  <a:pt x="738127" y="31609"/>
                </a:lnTo>
                <a:lnTo>
                  <a:pt x="758797" y="33098"/>
                </a:lnTo>
                <a:lnTo>
                  <a:pt x="778568" y="33760"/>
                </a:lnTo>
                <a:lnTo>
                  <a:pt x="797939" y="34055"/>
                </a:lnTo>
                <a:lnTo>
                  <a:pt x="817131" y="34185"/>
                </a:lnTo>
                <a:lnTo>
                  <a:pt x="836879" y="34243"/>
                </a:lnTo>
                <a:lnTo>
                  <a:pt x="858356" y="34269"/>
                </a:lnTo>
                <a:lnTo>
                  <a:pt x="878908" y="32587"/>
                </a:lnTo>
                <a:lnTo>
                  <a:pt x="898626" y="30993"/>
                </a:lnTo>
                <a:lnTo>
                  <a:pt x="917973" y="32401"/>
                </a:lnTo>
                <a:lnTo>
                  <a:pt x="937154" y="33451"/>
                </a:lnTo>
                <a:lnTo>
                  <a:pt x="956263" y="33917"/>
                </a:lnTo>
                <a:lnTo>
                  <a:pt x="975339" y="34124"/>
                </a:lnTo>
                <a:lnTo>
                  <a:pt x="994401" y="34216"/>
                </a:lnTo>
                <a:lnTo>
                  <a:pt x="1013456" y="34257"/>
                </a:lnTo>
                <a:lnTo>
                  <a:pt x="1041398" y="34280"/>
                </a:lnTo>
                <a:lnTo>
                  <a:pt x="1066047" y="34287"/>
                </a:lnTo>
                <a:lnTo>
                  <a:pt x="1090072" y="33654"/>
                </a:lnTo>
                <a:lnTo>
                  <a:pt x="1116381" y="30362"/>
                </a:lnTo>
                <a:lnTo>
                  <a:pt x="1139911" y="29104"/>
                </a:lnTo>
                <a:lnTo>
                  <a:pt x="1166943" y="28680"/>
                </a:lnTo>
                <a:lnTo>
                  <a:pt x="1193520" y="25562"/>
                </a:lnTo>
                <a:lnTo>
                  <a:pt x="1217749" y="23394"/>
                </a:lnTo>
                <a:lnTo>
                  <a:pt x="1244643" y="22965"/>
                </a:lnTo>
                <a:lnTo>
                  <a:pt x="1268488" y="22881"/>
                </a:lnTo>
                <a:lnTo>
                  <a:pt x="1295471" y="22229"/>
                </a:lnTo>
                <a:lnTo>
                  <a:pt x="1322605" y="17940"/>
                </a:lnTo>
                <a:lnTo>
                  <a:pt x="1342237" y="16667"/>
                </a:lnTo>
                <a:lnTo>
                  <a:pt x="1358788" y="12245"/>
                </a:lnTo>
                <a:lnTo>
                  <a:pt x="1380403" y="10843"/>
                </a:lnTo>
                <a:lnTo>
                  <a:pt x="1388602" y="6916"/>
                </a:lnTo>
                <a:lnTo>
                  <a:pt x="1417145" y="5715"/>
                </a:lnTo>
                <a:lnTo>
                  <a:pt x="1417318" y="5715"/>
                </a:lnTo>
                <a:lnTo>
                  <a:pt x="141160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MARTInkShape-2523"/>
          <p:cNvSpPr/>
          <p:nvPr>
            <p:custDataLst>
              <p:tags r:id="rId4"/>
            </p:custDataLst>
          </p:nvPr>
        </p:nvSpPr>
        <p:spPr>
          <a:xfrm>
            <a:off x="851535" y="2560682"/>
            <a:ext cx="1668781" cy="119577"/>
          </a:xfrm>
          <a:custGeom>
            <a:avLst/>
            <a:gdLst/>
            <a:ahLst/>
            <a:cxnLst/>
            <a:rect l="0" t="0" r="0" b="0"/>
            <a:pathLst>
              <a:path w="1668781" h="119577">
                <a:moveTo>
                  <a:pt x="0" y="22498"/>
                </a:moveTo>
                <a:lnTo>
                  <a:pt x="0" y="22498"/>
                </a:lnTo>
                <a:lnTo>
                  <a:pt x="7955" y="46362"/>
                </a:lnTo>
                <a:lnTo>
                  <a:pt x="19079" y="71781"/>
                </a:lnTo>
                <a:lnTo>
                  <a:pt x="24774" y="80351"/>
                </a:lnTo>
                <a:lnTo>
                  <a:pt x="30272" y="83135"/>
                </a:lnTo>
                <a:lnTo>
                  <a:pt x="55344" y="85232"/>
                </a:lnTo>
                <a:lnTo>
                  <a:pt x="69738" y="82290"/>
                </a:lnTo>
                <a:lnTo>
                  <a:pt x="98051" y="63971"/>
                </a:lnTo>
                <a:lnTo>
                  <a:pt x="125848" y="49824"/>
                </a:lnTo>
                <a:lnTo>
                  <a:pt x="153686" y="36421"/>
                </a:lnTo>
                <a:lnTo>
                  <a:pt x="170951" y="30022"/>
                </a:lnTo>
                <a:lnTo>
                  <a:pt x="179483" y="29652"/>
                </a:lnTo>
                <a:lnTo>
                  <a:pt x="203011" y="36273"/>
                </a:lnTo>
                <a:lnTo>
                  <a:pt x="230457" y="55014"/>
                </a:lnTo>
                <a:lnTo>
                  <a:pt x="257288" y="75382"/>
                </a:lnTo>
                <a:lnTo>
                  <a:pt x="280928" y="86957"/>
                </a:lnTo>
                <a:lnTo>
                  <a:pt x="297445" y="89857"/>
                </a:lnTo>
                <a:lnTo>
                  <a:pt x="320092" y="86274"/>
                </a:lnTo>
                <a:lnTo>
                  <a:pt x="344604" y="77758"/>
                </a:lnTo>
                <a:lnTo>
                  <a:pt x="366265" y="67658"/>
                </a:lnTo>
                <a:lnTo>
                  <a:pt x="388770" y="56622"/>
                </a:lnTo>
                <a:lnTo>
                  <a:pt x="416096" y="41515"/>
                </a:lnTo>
                <a:lnTo>
                  <a:pt x="443765" y="26936"/>
                </a:lnTo>
                <a:lnTo>
                  <a:pt x="468234" y="18977"/>
                </a:lnTo>
                <a:lnTo>
                  <a:pt x="488378" y="17216"/>
                </a:lnTo>
                <a:lnTo>
                  <a:pt x="508514" y="21431"/>
                </a:lnTo>
                <a:lnTo>
                  <a:pt x="533222" y="32731"/>
                </a:lnTo>
                <a:lnTo>
                  <a:pt x="550298" y="44181"/>
                </a:lnTo>
                <a:lnTo>
                  <a:pt x="574141" y="54093"/>
                </a:lnTo>
                <a:lnTo>
                  <a:pt x="599280" y="56256"/>
                </a:lnTo>
                <a:lnTo>
                  <a:pt x="616984" y="54937"/>
                </a:lnTo>
                <a:lnTo>
                  <a:pt x="643067" y="45769"/>
                </a:lnTo>
                <a:lnTo>
                  <a:pt x="665166" y="38424"/>
                </a:lnTo>
                <a:lnTo>
                  <a:pt x="687800" y="29192"/>
                </a:lnTo>
                <a:lnTo>
                  <a:pt x="714276" y="15330"/>
                </a:lnTo>
                <a:lnTo>
                  <a:pt x="741613" y="5819"/>
                </a:lnTo>
                <a:lnTo>
                  <a:pt x="765546" y="859"/>
                </a:lnTo>
                <a:lnTo>
                  <a:pt x="782877" y="0"/>
                </a:lnTo>
                <a:lnTo>
                  <a:pt x="792657" y="3185"/>
                </a:lnTo>
                <a:lnTo>
                  <a:pt x="817135" y="14593"/>
                </a:lnTo>
                <a:lnTo>
                  <a:pt x="840968" y="27399"/>
                </a:lnTo>
                <a:lnTo>
                  <a:pt x="864270" y="39285"/>
                </a:lnTo>
                <a:lnTo>
                  <a:pt x="891712" y="48486"/>
                </a:lnTo>
                <a:lnTo>
                  <a:pt x="916127" y="50562"/>
                </a:lnTo>
                <a:lnTo>
                  <a:pt x="936079" y="49228"/>
                </a:lnTo>
                <a:lnTo>
                  <a:pt x="959887" y="43089"/>
                </a:lnTo>
                <a:lnTo>
                  <a:pt x="986862" y="35761"/>
                </a:lnTo>
                <a:lnTo>
                  <a:pt x="1012886" y="28199"/>
                </a:lnTo>
                <a:lnTo>
                  <a:pt x="1039264" y="20590"/>
                </a:lnTo>
                <a:lnTo>
                  <a:pt x="1057019" y="17911"/>
                </a:lnTo>
                <a:lnTo>
                  <a:pt x="1080084" y="21568"/>
                </a:lnTo>
                <a:lnTo>
                  <a:pt x="1102985" y="30099"/>
                </a:lnTo>
                <a:lnTo>
                  <a:pt x="1127641" y="47512"/>
                </a:lnTo>
                <a:lnTo>
                  <a:pt x="1154665" y="66345"/>
                </a:lnTo>
                <a:lnTo>
                  <a:pt x="1181264" y="76997"/>
                </a:lnTo>
                <a:lnTo>
                  <a:pt x="1207215" y="85215"/>
                </a:lnTo>
                <a:lnTo>
                  <a:pt x="1233578" y="89920"/>
                </a:lnTo>
                <a:lnTo>
                  <a:pt x="1257130" y="94777"/>
                </a:lnTo>
                <a:lnTo>
                  <a:pt x="1280127" y="96395"/>
                </a:lnTo>
                <a:lnTo>
                  <a:pt x="1303013" y="96715"/>
                </a:lnTo>
                <a:lnTo>
                  <a:pt x="1325879" y="96777"/>
                </a:lnTo>
                <a:lnTo>
                  <a:pt x="1348740" y="96790"/>
                </a:lnTo>
                <a:lnTo>
                  <a:pt x="1373387" y="96792"/>
                </a:lnTo>
                <a:lnTo>
                  <a:pt x="1388640" y="97428"/>
                </a:lnTo>
                <a:lnTo>
                  <a:pt x="1412469" y="101714"/>
                </a:lnTo>
                <a:lnTo>
                  <a:pt x="1434077" y="104097"/>
                </a:lnTo>
                <a:lnTo>
                  <a:pt x="1445780" y="107000"/>
                </a:lnTo>
                <a:lnTo>
                  <a:pt x="1452829" y="108315"/>
                </a:lnTo>
                <a:lnTo>
                  <a:pt x="1464222" y="112639"/>
                </a:lnTo>
                <a:lnTo>
                  <a:pt x="1474820" y="115246"/>
                </a:lnTo>
                <a:lnTo>
                  <a:pt x="1486004" y="118347"/>
                </a:lnTo>
                <a:lnTo>
                  <a:pt x="1512576" y="119576"/>
                </a:lnTo>
                <a:lnTo>
                  <a:pt x="1537838" y="115119"/>
                </a:lnTo>
                <a:lnTo>
                  <a:pt x="1563328" y="111137"/>
                </a:lnTo>
                <a:lnTo>
                  <a:pt x="1588895" y="104236"/>
                </a:lnTo>
                <a:lnTo>
                  <a:pt x="1616053" y="96758"/>
                </a:lnTo>
                <a:lnTo>
                  <a:pt x="1643845" y="83971"/>
                </a:lnTo>
                <a:lnTo>
                  <a:pt x="1668780" y="682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MARTInkShape-2524"/>
          <p:cNvSpPr/>
          <p:nvPr>
            <p:custDataLst>
              <p:tags r:id="rId5"/>
            </p:custDataLst>
          </p:nvPr>
        </p:nvSpPr>
        <p:spPr>
          <a:xfrm>
            <a:off x="4069080" y="3515097"/>
            <a:ext cx="1194436" cy="193051"/>
          </a:xfrm>
          <a:custGeom>
            <a:avLst/>
            <a:gdLst/>
            <a:ahLst/>
            <a:cxnLst/>
            <a:rect l="0" t="0" r="0" b="0"/>
            <a:pathLst>
              <a:path w="1194436" h="193051">
                <a:moveTo>
                  <a:pt x="0" y="85353"/>
                </a:moveTo>
                <a:lnTo>
                  <a:pt x="0" y="85353"/>
                </a:lnTo>
                <a:lnTo>
                  <a:pt x="3034" y="88387"/>
                </a:lnTo>
                <a:lnTo>
                  <a:pt x="4523" y="93263"/>
                </a:lnTo>
                <a:lnTo>
                  <a:pt x="11827" y="120338"/>
                </a:lnTo>
                <a:lnTo>
                  <a:pt x="19129" y="139606"/>
                </a:lnTo>
                <a:lnTo>
                  <a:pt x="24588" y="146084"/>
                </a:lnTo>
                <a:lnTo>
                  <a:pt x="38210" y="156827"/>
                </a:lnTo>
                <a:lnTo>
                  <a:pt x="59867" y="162693"/>
                </a:lnTo>
                <a:lnTo>
                  <a:pt x="87751" y="159364"/>
                </a:lnTo>
                <a:lnTo>
                  <a:pt x="110678" y="151807"/>
                </a:lnTo>
                <a:lnTo>
                  <a:pt x="130372" y="140179"/>
                </a:lnTo>
                <a:lnTo>
                  <a:pt x="154093" y="122218"/>
                </a:lnTo>
                <a:lnTo>
                  <a:pt x="181686" y="97950"/>
                </a:lnTo>
                <a:lnTo>
                  <a:pt x="204046" y="79984"/>
                </a:lnTo>
                <a:lnTo>
                  <a:pt x="226757" y="62595"/>
                </a:lnTo>
                <a:lnTo>
                  <a:pt x="249573" y="45378"/>
                </a:lnTo>
                <a:lnTo>
                  <a:pt x="271786" y="28847"/>
                </a:lnTo>
                <a:lnTo>
                  <a:pt x="296679" y="13255"/>
                </a:lnTo>
                <a:lnTo>
                  <a:pt x="325054" y="2457"/>
                </a:lnTo>
                <a:lnTo>
                  <a:pt x="346367" y="0"/>
                </a:lnTo>
                <a:lnTo>
                  <a:pt x="352484" y="1487"/>
                </a:lnTo>
                <a:lnTo>
                  <a:pt x="361585" y="7615"/>
                </a:lnTo>
                <a:lnTo>
                  <a:pt x="363904" y="11221"/>
                </a:lnTo>
                <a:lnTo>
                  <a:pt x="373606" y="35391"/>
                </a:lnTo>
                <a:lnTo>
                  <a:pt x="382935" y="60993"/>
                </a:lnTo>
                <a:lnTo>
                  <a:pt x="396997" y="85273"/>
                </a:lnTo>
                <a:lnTo>
                  <a:pt x="413322" y="102106"/>
                </a:lnTo>
                <a:lnTo>
                  <a:pt x="429171" y="112118"/>
                </a:lnTo>
                <a:lnTo>
                  <a:pt x="440932" y="116299"/>
                </a:lnTo>
                <a:lnTo>
                  <a:pt x="469180" y="120676"/>
                </a:lnTo>
                <a:lnTo>
                  <a:pt x="484749" y="122642"/>
                </a:lnTo>
                <a:lnTo>
                  <a:pt x="511365" y="120814"/>
                </a:lnTo>
                <a:lnTo>
                  <a:pt x="529957" y="120163"/>
                </a:lnTo>
                <a:lnTo>
                  <a:pt x="550496" y="118180"/>
                </a:lnTo>
                <a:lnTo>
                  <a:pt x="571690" y="114548"/>
                </a:lnTo>
                <a:lnTo>
                  <a:pt x="591692" y="108700"/>
                </a:lnTo>
                <a:lnTo>
                  <a:pt x="611166" y="103561"/>
                </a:lnTo>
                <a:lnTo>
                  <a:pt x="630404" y="98525"/>
                </a:lnTo>
                <a:lnTo>
                  <a:pt x="658450" y="89185"/>
                </a:lnTo>
                <a:lnTo>
                  <a:pt x="682494" y="82114"/>
                </a:lnTo>
                <a:lnTo>
                  <a:pt x="710906" y="75127"/>
                </a:lnTo>
                <a:lnTo>
                  <a:pt x="723436" y="74280"/>
                </a:lnTo>
                <a:lnTo>
                  <a:pt x="726131" y="74796"/>
                </a:lnTo>
                <a:lnTo>
                  <a:pt x="727928" y="75775"/>
                </a:lnTo>
                <a:lnTo>
                  <a:pt x="734974" y="83692"/>
                </a:lnTo>
                <a:lnTo>
                  <a:pt x="736231" y="87366"/>
                </a:lnTo>
                <a:lnTo>
                  <a:pt x="738796" y="107537"/>
                </a:lnTo>
                <a:lnTo>
                  <a:pt x="745163" y="123319"/>
                </a:lnTo>
                <a:lnTo>
                  <a:pt x="750496" y="129320"/>
                </a:lnTo>
                <a:lnTo>
                  <a:pt x="762331" y="136268"/>
                </a:lnTo>
                <a:lnTo>
                  <a:pt x="772519" y="139732"/>
                </a:lnTo>
                <a:lnTo>
                  <a:pt x="800231" y="142138"/>
                </a:lnTo>
                <a:lnTo>
                  <a:pt x="827548" y="141796"/>
                </a:lnTo>
                <a:lnTo>
                  <a:pt x="850496" y="137919"/>
                </a:lnTo>
                <a:lnTo>
                  <a:pt x="876486" y="133383"/>
                </a:lnTo>
                <a:lnTo>
                  <a:pt x="900555" y="131123"/>
                </a:lnTo>
                <a:lnTo>
                  <a:pt x="923139" y="126713"/>
                </a:lnTo>
                <a:lnTo>
                  <a:pt x="948159" y="119534"/>
                </a:lnTo>
                <a:lnTo>
                  <a:pt x="971997" y="114666"/>
                </a:lnTo>
                <a:lnTo>
                  <a:pt x="984443" y="114025"/>
                </a:lnTo>
                <a:lnTo>
                  <a:pt x="988499" y="115664"/>
                </a:lnTo>
                <a:lnTo>
                  <a:pt x="996276" y="121891"/>
                </a:lnTo>
                <a:lnTo>
                  <a:pt x="998414" y="125510"/>
                </a:lnTo>
                <a:lnTo>
                  <a:pt x="1000000" y="129236"/>
                </a:lnTo>
                <a:lnTo>
                  <a:pt x="1007979" y="138702"/>
                </a:lnTo>
                <a:lnTo>
                  <a:pt x="1016564" y="144411"/>
                </a:lnTo>
                <a:lnTo>
                  <a:pt x="1044623" y="158059"/>
                </a:lnTo>
                <a:lnTo>
                  <a:pt x="1049112" y="159577"/>
                </a:lnTo>
                <a:lnTo>
                  <a:pt x="1053224" y="162368"/>
                </a:lnTo>
                <a:lnTo>
                  <a:pt x="1055474" y="165725"/>
                </a:lnTo>
                <a:lnTo>
                  <a:pt x="1057109" y="169334"/>
                </a:lnTo>
                <a:lnTo>
                  <a:pt x="1059953" y="173054"/>
                </a:lnTo>
                <a:lnTo>
                  <a:pt x="1063333" y="175131"/>
                </a:lnTo>
                <a:lnTo>
                  <a:pt x="1066952" y="176689"/>
                </a:lnTo>
                <a:lnTo>
                  <a:pt x="1079379" y="184650"/>
                </a:lnTo>
                <a:lnTo>
                  <a:pt x="1106111" y="190943"/>
                </a:lnTo>
                <a:lnTo>
                  <a:pt x="1124097" y="193050"/>
                </a:lnTo>
                <a:lnTo>
                  <a:pt x="1152295" y="189835"/>
                </a:lnTo>
                <a:lnTo>
                  <a:pt x="1180740" y="186624"/>
                </a:lnTo>
                <a:lnTo>
                  <a:pt x="1194435" y="1825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987574"/>
            <a:ext cx="6228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Obě </a:t>
            </a:r>
            <a:r>
              <a:rPr lang="cs-CZ" sz="2100" dirty="0"/>
              <a:t>divize však zvažují výhodnost přijetí nové investice. Dopady jejího přijetí zachycuje následující tabulka</a:t>
            </a:r>
            <a:r>
              <a:rPr lang="cs-CZ" sz="2100" dirty="0" smtClean="0"/>
              <a:t>:</a:t>
            </a:r>
          </a:p>
          <a:p>
            <a:pPr algn="just" hangingPunct="0"/>
            <a:endParaRPr lang="cs-CZ" sz="21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7747"/>
              </p:ext>
            </p:extLst>
          </p:nvPr>
        </p:nvGraphicFramePr>
        <p:xfrm>
          <a:off x="350658" y="1995686"/>
          <a:ext cx="6120680" cy="26642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744416"/>
                <a:gridCol w="1188132"/>
                <a:gridCol w="1188132"/>
              </a:tblGrid>
              <a:tr h="66607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Výchozí podklady pro zhodnocení nových investic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Kritérium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Dodatečné nároky na kapitál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4 000 000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10 000 000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Očekávaný dodatečný roční přínos (Kč)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800 000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1 200 000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" name="SMARTInkShape-2525"/>
          <p:cNvSpPr/>
          <p:nvPr>
            <p:custDataLst>
              <p:tags r:id="rId1"/>
            </p:custDataLst>
          </p:nvPr>
        </p:nvSpPr>
        <p:spPr>
          <a:xfrm>
            <a:off x="2169985" y="3334562"/>
            <a:ext cx="1051920" cy="597094"/>
          </a:xfrm>
          <a:custGeom>
            <a:avLst/>
            <a:gdLst/>
            <a:ahLst/>
            <a:cxnLst/>
            <a:rect l="0" t="0" r="0" b="0"/>
            <a:pathLst>
              <a:path w="1051920" h="597094">
                <a:moveTo>
                  <a:pt x="150305" y="323038"/>
                </a:moveTo>
                <a:lnTo>
                  <a:pt x="150305" y="323038"/>
                </a:lnTo>
                <a:lnTo>
                  <a:pt x="150305" y="326072"/>
                </a:lnTo>
                <a:lnTo>
                  <a:pt x="160053" y="353290"/>
                </a:lnTo>
                <a:lnTo>
                  <a:pt x="167494" y="379202"/>
                </a:lnTo>
                <a:lnTo>
                  <a:pt x="178113" y="402853"/>
                </a:lnTo>
                <a:lnTo>
                  <a:pt x="193075" y="425870"/>
                </a:lnTo>
                <a:lnTo>
                  <a:pt x="219249" y="451444"/>
                </a:lnTo>
                <a:lnTo>
                  <a:pt x="247508" y="477695"/>
                </a:lnTo>
                <a:lnTo>
                  <a:pt x="270329" y="497239"/>
                </a:lnTo>
                <a:lnTo>
                  <a:pt x="297745" y="513964"/>
                </a:lnTo>
                <a:lnTo>
                  <a:pt x="320709" y="528834"/>
                </a:lnTo>
                <a:lnTo>
                  <a:pt x="346704" y="541565"/>
                </a:lnTo>
                <a:lnTo>
                  <a:pt x="370775" y="552746"/>
                </a:lnTo>
                <a:lnTo>
                  <a:pt x="394629" y="560997"/>
                </a:lnTo>
                <a:lnTo>
                  <a:pt x="421523" y="570568"/>
                </a:lnTo>
                <a:lnTo>
                  <a:pt x="449600" y="577708"/>
                </a:lnTo>
                <a:lnTo>
                  <a:pt x="478027" y="583845"/>
                </a:lnTo>
                <a:lnTo>
                  <a:pt x="497043" y="587754"/>
                </a:lnTo>
                <a:lnTo>
                  <a:pt x="517771" y="589914"/>
                </a:lnTo>
                <a:lnTo>
                  <a:pt x="539048" y="591510"/>
                </a:lnTo>
                <a:lnTo>
                  <a:pt x="559088" y="594335"/>
                </a:lnTo>
                <a:lnTo>
                  <a:pt x="580271" y="596014"/>
                </a:lnTo>
                <a:lnTo>
                  <a:pt x="602386" y="596761"/>
                </a:lnTo>
                <a:lnTo>
                  <a:pt x="624915" y="597093"/>
                </a:lnTo>
                <a:lnTo>
                  <a:pt x="645935" y="595547"/>
                </a:lnTo>
                <a:lnTo>
                  <a:pt x="667130" y="593378"/>
                </a:lnTo>
                <a:lnTo>
                  <a:pt x="691367" y="592414"/>
                </a:lnTo>
                <a:lnTo>
                  <a:pt x="713569" y="588599"/>
                </a:lnTo>
                <a:lnTo>
                  <a:pt x="735289" y="583305"/>
                </a:lnTo>
                <a:lnTo>
                  <a:pt x="759760" y="578836"/>
                </a:lnTo>
                <a:lnTo>
                  <a:pt x="783759" y="573039"/>
                </a:lnTo>
                <a:lnTo>
                  <a:pt x="806490" y="566229"/>
                </a:lnTo>
                <a:lnTo>
                  <a:pt x="827176" y="558970"/>
                </a:lnTo>
                <a:lnTo>
                  <a:pt x="848646" y="551510"/>
                </a:lnTo>
                <a:lnTo>
                  <a:pt x="870254" y="543961"/>
                </a:lnTo>
                <a:lnTo>
                  <a:pt x="890441" y="536373"/>
                </a:lnTo>
                <a:lnTo>
                  <a:pt x="909996" y="527074"/>
                </a:lnTo>
                <a:lnTo>
                  <a:pt x="935468" y="512821"/>
                </a:lnTo>
                <a:lnTo>
                  <a:pt x="956775" y="498861"/>
                </a:lnTo>
                <a:lnTo>
                  <a:pt x="980662" y="480112"/>
                </a:lnTo>
                <a:lnTo>
                  <a:pt x="1000902" y="459616"/>
                </a:lnTo>
                <a:lnTo>
                  <a:pt x="1017584" y="434580"/>
                </a:lnTo>
                <a:lnTo>
                  <a:pt x="1028492" y="410006"/>
                </a:lnTo>
                <a:lnTo>
                  <a:pt x="1037324" y="391351"/>
                </a:lnTo>
                <a:lnTo>
                  <a:pt x="1041141" y="370020"/>
                </a:lnTo>
                <a:lnTo>
                  <a:pt x="1046011" y="347612"/>
                </a:lnTo>
                <a:lnTo>
                  <a:pt x="1050840" y="324251"/>
                </a:lnTo>
                <a:lnTo>
                  <a:pt x="1051919" y="297504"/>
                </a:lnTo>
                <a:lnTo>
                  <a:pt x="1048499" y="269470"/>
                </a:lnTo>
                <a:lnTo>
                  <a:pt x="1042194" y="241055"/>
                </a:lnTo>
                <a:lnTo>
                  <a:pt x="1029460" y="212528"/>
                </a:lnTo>
                <a:lnTo>
                  <a:pt x="1016091" y="183967"/>
                </a:lnTo>
                <a:lnTo>
                  <a:pt x="996608" y="156031"/>
                </a:lnTo>
                <a:lnTo>
                  <a:pt x="974114" y="132020"/>
                </a:lnTo>
                <a:lnTo>
                  <a:pt x="947623" y="111923"/>
                </a:lnTo>
                <a:lnTo>
                  <a:pt x="929060" y="97553"/>
                </a:lnTo>
                <a:lnTo>
                  <a:pt x="908533" y="84392"/>
                </a:lnTo>
                <a:lnTo>
                  <a:pt x="886710" y="72193"/>
                </a:lnTo>
                <a:lnTo>
                  <a:pt x="864311" y="60421"/>
                </a:lnTo>
                <a:lnTo>
                  <a:pt x="841656" y="48839"/>
                </a:lnTo>
                <a:lnTo>
                  <a:pt x="818252" y="37977"/>
                </a:lnTo>
                <a:lnTo>
                  <a:pt x="793034" y="28916"/>
                </a:lnTo>
                <a:lnTo>
                  <a:pt x="765315" y="20655"/>
                </a:lnTo>
                <a:lnTo>
                  <a:pt x="750812" y="16675"/>
                </a:lnTo>
                <a:lnTo>
                  <a:pt x="722844" y="10558"/>
                </a:lnTo>
                <a:lnTo>
                  <a:pt x="694962" y="6358"/>
                </a:lnTo>
                <a:lnTo>
                  <a:pt x="680414" y="5238"/>
                </a:lnTo>
                <a:lnTo>
                  <a:pt x="665636" y="4492"/>
                </a:lnTo>
                <a:lnTo>
                  <a:pt x="650069" y="3359"/>
                </a:lnTo>
                <a:lnTo>
                  <a:pt x="633976" y="1968"/>
                </a:lnTo>
                <a:lnTo>
                  <a:pt x="617533" y="407"/>
                </a:lnTo>
                <a:lnTo>
                  <a:pt x="601490" y="0"/>
                </a:lnTo>
                <a:lnTo>
                  <a:pt x="585715" y="365"/>
                </a:lnTo>
                <a:lnTo>
                  <a:pt x="570118" y="1242"/>
                </a:lnTo>
                <a:lnTo>
                  <a:pt x="553370" y="2463"/>
                </a:lnTo>
                <a:lnTo>
                  <a:pt x="535855" y="3911"/>
                </a:lnTo>
                <a:lnTo>
                  <a:pt x="517828" y="5512"/>
                </a:lnTo>
                <a:lnTo>
                  <a:pt x="500096" y="8484"/>
                </a:lnTo>
                <a:lnTo>
                  <a:pt x="482559" y="12370"/>
                </a:lnTo>
                <a:lnTo>
                  <a:pt x="465153" y="16866"/>
                </a:lnTo>
                <a:lnTo>
                  <a:pt x="447198" y="21768"/>
                </a:lnTo>
                <a:lnTo>
                  <a:pt x="428879" y="26941"/>
                </a:lnTo>
                <a:lnTo>
                  <a:pt x="410316" y="32295"/>
                </a:lnTo>
                <a:lnTo>
                  <a:pt x="391591" y="37770"/>
                </a:lnTo>
                <a:lnTo>
                  <a:pt x="372757" y="43324"/>
                </a:lnTo>
                <a:lnTo>
                  <a:pt x="353851" y="48932"/>
                </a:lnTo>
                <a:lnTo>
                  <a:pt x="334898" y="55846"/>
                </a:lnTo>
                <a:lnTo>
                  <a:pt x="315912" y="63630"/>
                </a:lnTo>
                <a:lnTo>
                  <a:pt x="296905" y="71994"/>
                </a:lnTo>
                <a:lnTo>
                  <a:pt x="278518" y="80745"/>
                </a:lnTo>
                <a:lnTo>
                  <a:pt x="260545" y="89755"/>
                </a:lnTo>
                <a:lnTo>
                  <a:pt x="242849" y="98936"/>
                </a:lnTo>
                <a:lnTo>
                  <a:pt x="225971" y="108231"/>
                </a:lnTo>
                <a:lnTo>
                  <a:pt x="209639" y="117604"/>
                </a:lnTo>
                <a:lnTo>
                  <a:pt x="193671" y="127027"/>
                </a:lnTo>
                <a:lnTo>
                  <a:pt x="178581" y="137754"/>
                </a:lnTo>
                <a:lnTo>
                  <a:pt x="164075" y="149350"/>
                </a:lnTo>
                <a:lnTo>
                  <a:pt x="149960" y="161526"/>
                </a:lnTo>
                <a:lnTo>
                  <a:pt x="135470" y="173453"/>
                </a:lnTo>
                <a:lnTo>
                  <a:pt x="120730" y="185215"/>
                </a:lnTo>
                <a:lnTo>
                  <a:pt x="92711" y="209078"/>
                </a:lnTo>
                <a:lnTo>
                  <a:pt x="69674" y="234501"/>
                </a:lnTo>
                <a:lnTo>
                  <a:pt x="50546" y="258923"/>
                </a:lnTo>
                <a:lnTo>
                  <a:pt x="34847" y="282477"/>
                </a:lnTo>
                <a:lnTo>
                  <a:pt x="23637" y="305646"/>
                </a:lnTo>
                <a:lnTo>
                  <a:pt x="14422" y="328643"/>
                </a:lnTo>
                <a:lnTo>
                  <a:pt x="6727" y="350929"/>
                </a:lnTo>
                <a:lnTo>
                  <a:pt x="1191" y="371417"/>
                </a:lnTo>
                <a:lnTo>
                  <a:pt x="0" y="391107"/>
                </a:lnTo>
                <a:lnTo>
                  <a:pt x="2900" y="418348"/>
                </a:lnTo>
                <a:lnTo>
                  <a:pt x="7322" y="434613"/>
                </a:lnTo>
                <a:lnTo>
                  <a:pt x="20521" y="457415"/>
                </a:lnTo>
                <a:lnTo>
                  <a:pt x="43742" y="482508"/>
                </a:lnTo>
                <a:lnTo>
                  <a:pt x="66872" y="500040"/>
                </a:lnTo>
                <a:lnTo>
                  <a:pt x="85284" y="510926"/>
                </a:lnTo>
                <a:lnTo>
                  <a:pt x="106167" y="519997"/>
                </a:lnTo>
                <a:lnTo>
                  <a:pt x="128148" y="528262"/>
                </a:lnTo>
                <a:lnTo>
                  <a:pt x="150617" y="535534"/>
                </a:lnTo>
                <a:lnTo>
                  <a:pt x="173304" y="540882"/>
                </a:lnTo>
                <a:lnTo>
                  <a:pt x="197780" y="545376"/>
                </a:lnTo>
                <a:lnTo>
                  <a:pt x="223475" y="549490"/>
                </a:lnTo>
                <a:lnTo>
                  <a:pt x="249712" y="553435"/>
                </a:lnTo>
                <a:lnTo>
                  <a:pt x="274645" y="557214"/>
                </a:lnTo>
                <a:lnTo>
                  <a:pt x="310325" y="5630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SMARTInkShape-2526"/>
          <p:cNvSpPr/>
          <p:nvPr>
            <p:custDataLst>
              <p:tags r:id="rId2"/>
            </p:custDataLst>
          </p:nvPr>
        </p:nvSpPr>
        <p:spPr>
          <a:xfrm>
            <a:off x="2526037" y="4063514"/>
            <a:ext cx="987639" cy="565395"/>
          </a:xfrm>
          <a:custGeom>
            <a:avLst/>
            <a:gdLst/>
            <a:ahLst/>
            <a:cxnLst/>
            <a:rect l="0" t="0" r="0" b="0"/>
            <a:pathLst>
              <a:path w="987639" h="565395">
                <a:moveTo>
                  <a:pt x="971543" y="342751"/>
                </a:moveTo>
                <a:lnTo>
                  <a:pt x="971543" y="342751"/>
                </a:lnTo>
                <a:lnTo>
                  <a:pt x="977363" y="316176"/>
                </a:lnTo>
                <a:lnTo>
                  <a:pt x="985143" y="287793"/>
                </a:lnTo>
                <a:lnTo>
                  <a:pt x="987638" y="266071"/>
                </a:lnTo>
                <a:lnTo>
                  <a:pt x="985343" y="243549"/>
                </a:lnTo>
                <a:lnTo>
                  <a:pt x="980641" y="226857"/>
                </a:lnTo>
                <a:lnTo>
                  <a:pt x="961646" y="198941"/>
                </a:lnTo>
                <a:lnTo>
                  <a:pt x="941226" y="177395"/>
                </a:lnTo>
                <a:lnTo>
                  <a:pt x="913048" y="154189"/>
                </a:lnTo>
                <a:lnTo>
                  <a:pt x="885641" y="135110"/>
                </a:lnTo>
                <a:lnTo>
                  <a:pt x="857220" y="116056"/>
                </a:lnTo>
                <a:lnTo>
                  <a:pt x="830451" y="100816"/>
                </a:lnTo>
                <a:lnTo>
                  <a:pt x="804467" y="85576"/>
                </a:lnTo>
                <a:lnTo>
                  <a:pt x="782551" y="75839"/>
                </a:lnTo>
                <a:lnTo>
                  <a:pt x="759970" y="67239"/>
                </a:lnTo>
                <a:lnTo>
                  <a:pt x="737193" y="58341"/>
                </a:lnTo>
                <a:lnTo>
                  <a:pt x="714358" y="49990"/>
                </a:lnTo>
                <a:lnTo>
                  <a:pt x="689812" y="41165"/>
                </a:lnTo>
                <a:lnTo>
                  <a:pt x="662430" y="32836"/>
                </a:lnTo>
                <a:lnTo>
                  <a:pt x="634209" y="24018"/>
                </a:lnTo>
                <a:lnTo>
                  <a:pt x="614607" y="19482"/>
                </a:lnTo>
                <a:lnTo>
                  <a:pt x="593195" y="15349"/>
                </a:lnTo>
                <a:lnTo>
                  <a:pt x="570978" y="11396"/>
                </a:lnTo>
                <a:lnTo>
                  <a:pt x="548404" y="7522"/>
                </a:lnTo>
                <a:lnTo>
                  <a:pt x="525671" y="3683"/>
                </a:lnTo>
                <a:lnTo>
                  <a:pt x="504561" y="1555"/>
                </a:lnTo>
                <a:lnTo>
                  <a:pt x="483325" y="608"/>
                </a:lnTo>
                <a:lnTo>
                  <a:pt x="459071" y="188"/>
                </a:lnTo>
                <a:lnTo>
                  <a:pt x="435168" y="0"/>
                </a:lnTo>
                <a:lnTo>
                  <a:pt x="411844" y="552"/>
                </a:lnTo>
                <a:lnTo>
                  <a:pt x="388778" y="2914"/>
                </a:lnTo>
                <a:lnTo>
                  <a:pt x="365826" y="6081"/>
                </a:lnTo>
                <a:lnTo>
                  <a:pt x="342926" y="9604"/>
                </a:lnTo>
                <a:lnTo>
                  <a:pt x="320047" y="13288"/>
                </a:lnTo>
                <a:lnTo>
                  <a:pt x="297180" y="18734"/>
                </a:lnTo>
                <a:lnTo>
                  <a:pt x="274951" y="25388"/>
                </a:lnTo>
                <a:lnTo>
                  <a:pt x="254488" y="32579"/>
                </a:lnTo>
                <a:lnTo>
                  <a:pt x="234810" y="40008"/>
                </a:lnTo>
                <a:lnTo>
                  <a:pt x="215481" y="47544"/>
                </a:lnTo>
                <a:lnTo>
                  <a:pt x="187384" y="58291"/>
                </a:lnTo>
                <a:lnTo>
                  <a:pt x="163325" y="66414"/>
                </a:lnTo>
                <a:lnTo>
                  <a:pt x="136114" y="80215"/>
                </a:lnTo>
                <a:lnTo>
                  <a:pt x="109502" y="95171"/>
                </a:lnTo>
                <a:lnTo>
                  <a:pt x="85900" y="110355"/>
                </a:lnTo>
                <a:lnTo>
                  <a:pt x="62894" y="125584"/>
                </a:lnTo>
                <a:lnTo>
                  <a:pt x="52714" y="133202"/>
                </a:lnTo>
                <a:lnTo>
                  <a:pt x="30058" y="159871"/>
                </a:lnTo>
                <a:lnTo>
                  <a:pt x="10400" y="186541"/>
                </a:lnTo>
                <a:lnTo>
                  <a:pt x="3086" y="214321"/>
                </a:lnTo>
                <a:lnTo>
                  <a:pt x="400" y="240278"/>
                </a:lnTo>
                <a:lnTo>
                  <a:pt x="47" y="268508"/>
                </a:lnTo>
                <a:lnTo>
                  <a:pt x="0" y="297038"/>
                </a:lnTo>
                <a:lnTo>
                  <a:pt x="6211" y="321083"/>
                </a:lnTo>
                <a:lnTo>
                  <a:pt x="19227" y="348623"/>
                </a:lnTo>
                <a:lnTo>
                  <a:pt x="29922" y="369663"/>
                </a:lnTo>
                <a:lnTo>
                  <a:pt x="38706" y="383957"/>
                </a:lnTo>
                <a:lnTo>
                  <a:pt x="44504" y="394720"/>
                </a:lnTo>
                <a:lnTo>
                  <a:pt x="63099" y="419797"/>
                </a:lnTo>
                <a:lnTo>
                  <a:pt x="77252" y="435887"/>
                </a:lnTo>
                <a:lnTo>
                  <a:pt x="104911" y="458937"/>
                </a:lnTo>
                <a:lnTo>
                  <a:pt x="131708" y="478003"/>
                </a:lnTo>
                <a:lnTo>
                  <a:pt x="154986" y="492610"/>
                </a:lnTo>
                <a:lnTo>
                  <a:pt x="181692" y="503962"/>
                </a:lnTo>
                <a:lnTo>
                  <a:pt x="208534" y="515212"/>
                </a:lnTo>
                <a:lnTo>
                  <a:pt x="233732" y="527477"/>
                </a:lnTo>
                <a:lnTo>
                  <a:pt x="251282" y="533939"/>
                </a:lnTo>
                <a:lnTo>
                  <a:pt x="275973" y="538137"/>
                </a:lnTo>
                <a:lnTo>
                  <a:pt x="302087" y="544894"/>
                </a:lnTo>
                <a:lnTo>
                  <a:pt x="325590" y="547781"/>
                </a:lnTo>
                <a:lnTo>
                  <a:pt x="350270" y="550044"/>
                </a:lnTo>
                <a:lnTo>
                  <a:pt x="376382" y="553384"/>
                </a:lnTo>
                <a:lnTo>
                  <a:pt x="404447" y="557971"/>
                </a:lnTo>
                <a:lnTo>
                  <a:pt x="426889" y="559343"/>
                </a:lnTo>
                <a:lnTo>
                  <a:pt x="448990" y="560384"/>
                </a:lnTo>
                <a:lnTo>
                  <a:pt x="475540" y="564410"/>
                </a:lnTo>
                <a:lnTo>
                  <a:pt x="502022" y="565394"/>
                </a:lnTo>
                <a:lnTo>
                  <a:pt x="529525" y="564953"/>
                </a:lnTo>
                <a:lnTo>
                  <a:pt x="555653" y="561103"/>
                </a:lnTo>
                <a:lnTo>
                  <a:pt x="582052" y="557121"/>
                </a:lnTo>
                <a:lnTo>
                  <a:pt x="605611" y="550219"/>
                </a:lnTo>
                <a:lnTo>
                  <a:pt x="628609" y="542741"/>
                </a:lnTo>
                <a:lnTo>
                  <a:pt x="651496" y="535149"/>
                </a:lnTo>
                <a:lnTo>
                  <a:pt x="677654" y="523607"/>
                </a:lnTo>
                <a:lnTo>
                  <a:pt x="699755" y="514554"/>
                </a:lnTo>
                <a:lnTo>
                  <a:pt x="725169" y="506650"/>
                </a:lnTo>
                <a:lnTo>
                  <a:pt x="748534" y="495047"/>
                </a:lnTo>
                <a:lnTo>
                  <a:pt x="773186" y="485982"/>
                </a:lnTo>
                <a:lnTo>
                  <a:pt x="786230" y="481339"/>
                </a:lnTo>
                <a:lnTo>
                  <a:pt x="812081" y="467391"/>
                </a:lnTo>
                <a:lnTo>
                  <a:pt x="838478" y="452635"/>
                </a:lnTo>
                <a:lnTo>
                  <a:pt x="864509" y="433803"/>
                </a:lnTo>
                <a:lnTo>
                  <a:pt x="891168" y="415820"/>
                </a:lnTo>
                <a:lnTo>
                  <a:pt x="918182" y="387271"/>
                </a:lnTo>
                <a:lnTo>
                  <a:pt x="935557" y="364261"/>
                </a:lnTo>
                <a:lnTo>
                  <a:pt x="946555" y="337493"/>
                </a:lnTo>
                <a:lnTo>
                  <a:pt x="956274" y="310324"/>
                </a:lnTo>
                <a:lnTo>
                  <a:pt x="959607" y="284655"/>
                </a:lnTo>
                <a:lnTo>
                  <a:pt x="960682" y="256901"/>
                </a:lnTo>
                <a:lnTo>
                  <a:pt x="965025" y="228434"/>
                </a:lnTo>
                <a:lnTo>
                  <a:pt x="967416" y="213444"/>
                </a:lnTo>
                <a:lnTo>
                  <a:pt x="971543" y="19987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656" y="1275606"/>
            <a:ext cx="604867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Zvažte</a:t>
            </a:r>
            <a:r>
              <a:rPr lang="cs-CZ" sz="2100" dirty="0"/>
              <a:t>, jaké bude rozhodnutí divize o přijetí či nepřijetí investice a zda toto rozhodnutí bude v souladu s cíli podniku v situaci, kdy je divize řízena pomocí </a:t>
            </a:r>
            <a:r>
              <a:rPr lang="cs-CZ" sz="2100" dirty="0" smtClean="0"/>
              <a:t>kritéria </a:t>
            </a:r>
            <a:r>
              <a:rPr lang="cs-CZ" sz="2100" b="1" dirty="0" smtClean="0"/>
              <a:t>rentability </a:t>
            </a:r>
            <a:r>
              <a:rPr lang="cs-CZ" sz="2100" b="1" dirty="0"/>
              <a:t>zaměstnaného (vázaného) </a:t>
            </a:r>
            <a:r>
              <a:rPr lang="cs-CZ" sz="2100" b="1" dirty="0" smtClean="0"/>
              <a:t>kapitálu.</a:t>
            </a:r>
            <a:endParaRPr lang="cs-CZ" sz="2100" b="1" dirty="0"/>
          </a:p>
          <a:p>
            <a:pPr algn="just" hangingPunct="0"/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7794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  </a:t>
            </a:r>
            <a:endParaRPr lang="cs-CZ" altLang="cs-CZ" b="1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29753"/>
              </p:ext>
            </p:extLst>
          </p:nvPr>
        </p:nvGraphicFramePr>
        <p:xfrm>
          <a:off x="260648" y="771551"/>
          <a:ext cx="6408711" cy="400368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03230"/>
                <a:gridCol w="1902387"/>
                <a:gridCol w="1903094"/>
              </a:tblGrid>
              <a:tr h="50742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Rentabilita vázaného kapitálu jako kritérium přijatelnosti nových investic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Kritérium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</a:rPr>
                        <a:t>Divize 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Divize 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9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Rentabilita dodatečné investice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94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Současná rentabilita (%)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95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Vliv na celkovou rentabilitu divize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4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Rozhodnutí divize o investici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4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Výhodnost investice pro podnik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490" name="SMARTInkShape-Group495"/>
          <p:cNvGrpSpPr/>
          <p:nvPr/>
        </p:nvGrpSpPr>
        <p:grpSpPr>
          <a:xfrm>
            <a:off x="6023610" y="1777630"/>
            <a:ext cx="520066" cy="376734"/>
            <a:chOff x="6023610" y="1777630"/>
            <a:chExt cx="520066" cy="376734"/>
          </a:xfrm>
        </p:grpSpPr>
        <p:sp>
          <p:nvSpPr>
            <p:cNvPr id="483" name="SMARTInkShape-2527"/>
            <p:cNvSpPr/>
            <p:nvPr>
              <p:custDataLst>
                <p:tags r:id="rId274"/>
              </p:custDataLst>
            </p:nvPr>
          </p:nvSpPr>
          <p:spPr>
            <a:xfrm>
              <a:off x="6263640" y="1811655"/>
              <a:ext cx="280036" cy="320041"/>
            </a:xfrm>
            <a:custGeom>
              <a:avLst/>
              <a:gdLst/>
              <a:ahLst/>
              <a:cxnLst/>
              <a:rect l="0" t="0" r="0" b="0"/>
              <a:pathLst>
                <a:path w="280036" h="320041">
                  <a:moveTo>
                    <a:pt x="280035" y="0"/>
                  </a:moveTo>
                  <a:lnTo>
                    <a:pt x="280035" y="0"/>
                  </a:lnTo>
                  <a:lnTo>
                    <a:pt x="275114" y="0"/>
                  </a:lnTo>
                  <a:lnTo>
                    <a:pt x="247645" y="26676"/>
                  </a:lnTo>
                  <a:lnTo>
                    <a:pt x="240030" y="35984"/>
                  </a:lnTo>
                  <a:lnTo>
                    <a:pt x="229870" y="49635"/>
                  </a:lnTo>
                  <a:lnTo>
                    <a:pt x="207167" y="78040"/>
                  </a:lnTo>
                  <a:lnTo>
                    <a:pt x="183898" y="103718"/>
                  </a:lnTo>
                  <a:lnTo>
                    <a:pt x="167311" y="124901"/>
                  </a:lnTo>
                  <a:lnTo>
                    <a:pt x="148228" y="148517"/>
                  </a:lnTo>
                  <a:lnTo>
                    <a:pt x="121898" y="175256"/>
                  </a:lnTo>
                  <a:lnTo>
                    <a:pt x="103979" y="201153"/>
                  </a:lnTo>
                  <a:lnTo>
                    <a:pt x="84879" y="226460"/>
                  </a:lnTo>
                  <a:lnTo>
                    <a:pt x="60799" y="253351"/>
                  </a:lnTo>
                  <a:lnTo>
                    <a:pt x="35394" y="280810"/>
                  </a:lnTo>
                  <a:lnTo>
                    <a:pt x="11465" y="308492"/>
                  </a:lnTo>
                  <a:lnTo>
                    <a:pt x="6851" y="313173"/>
                  </a:lnTo>
                  <a:lnTo>
                    <a:pt x="6220" y="315506"/>
                  </a:lnTo>
                  <a:lnTo>
                    <a:pt x="6051" y="317018"/>
                  </a:lnTo>
                  <a:lnTo>
                    <a:pt x="5304" y="318025"/>
                  </a:lnTo>
                  <a:lnTo>
                    <a:pt x="109" y="320005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4" name="SMARTInkShape-2528"/>
            <p:cNvSpPr/>
            <p:nvPr>
              <p:custDataLst>
                <p:tags r:id="rId275"/>
              </p:custDataLst>
            </p:nvPr>
          </p:nvSpPr>
          <p:spPr>
            <a:xfrm>
              <a:off x="6343658" y="1777630"/>
              <a:ext cx="79924" cy="79646"/>
            </a:xfrm>
            <a:custGeom>
              <a:avLst/>
              <a:gdLst/>
              <a:ahLst/>
              <a:cxnLst/>
              <a:rect l="0" t="0" r="0" b="0"/>
              <a:pathLst>
                <a:path w="79924" h="79646">
                  <a:moveTo>
                    <a:pt x="28567" y="5450"/>
                  </a:moveTo>
                  <a:lnTo>
                    <a:pt x="28567" y="5450"/>
                  </a:lnTo>
                  <a:lnTo>
                    <a:pt x="25533" y="5450"/>
                  </a:lnTo>
                  <a:lnTo>
                    <a:pt x="24639" y="6085"/>
                  </a:lnTo>
                  <a:lnTo>
                    <a:pt x="24043" y="7143"/>
                  </a:lnTo>
                  <a:lnTo>
                    <a:pt x="23646" y="8484"/>
                  </a:lnTo>
                  <a:lnTo>
                    <a:pt x="22746" y="9378"/>
                  </a:lnTo>
                  <a:lnTo>
                    <a:pt x="16740" y="12505"/>
                  </a:lnTo>
                  <a:lnTo>
                    <a:pt x="8699" y="19658"/>
                  </a:lnTo>
                  <a:lnTo>
                    <a:pt x="2370" y="30505"/>
                  </a:lnTo>
                  <a:lnTo>
                    <a:pt x="463" y="39421"/>
                  </a:lnTo>
                  <a:lnTo>
                    <a:pt x="0" y="64264"/>
                  </a:lnTo>
                  <a:lnTo>
                    <a:pt x="1689" y="68208"/>
                  </a:lnTo>
                  <a:lnTo>
                    <a:pt x="3921" y="72077"/>
                  </a:lnTo>
                  <a:lnTo>
                    <a:pt x="4913" y="75914"/>
                  </a:lnTo>
                  <a:lnTo>
                    <a:pt x="5813" y="77191"/>
                  </a:lnTo>
                  <a:lnTo>
                    <a:pt x="7047" y="78042"/>
                  </a:lnTo>
                  <a:lnTo>
                    <a:pt x="10113" y="78988"/>
                  </a:lnTo>
                  <a:lnTo>
                    <a:pt x="22155" y="79645"/>
                  </a:lnTo>
                  <a:lnTo>
                    <a:pt x="27410" y="78007"/>
                  </a:lnTo>
                  <a:lnTo>
                    <a:pt x="31863" y="75798"/>
                  </a:lnTo>
                  <a:lnTo>
                    <a:pt x="35958" y="74816"/>
                  </a:lnTo>
                  <a:lnTo>
                    <a:pt x="63726" y="55137"/>
                  </a:lnTo>
                  <a:lnTo>
                    <a:pt x="70170" y="49311"/>
                  </a:lnTo>
                  <a:lnTo>
                    <a:pt x="72457" y="45476"/>
                  </a:lnTo>
                  <a:lnTo>
                    <a:pt x="79601" y="22949"/>
                  </a:lnTo>
                  <a:lnTo>
                    <a:pt x="79923" y="15045"/>
                  </a:lnTo>
                  <a:lnTo>
                    <a:pt x="78274" y="11196"/>
                  </a:lnTo>
                  <a:lnTo>
                    <a:pt x="76945" y="9281"/>
                  </a:lnTo>
                  <a:lnTo>
                    <a:pt x="73775" y="7153"/>
                  </a:lnTo>
                  <a:lnTo>
                    <a:pt x="70249" y="5572"/>
                  </a:lnTo>
                  <a:lnTo>
                    <a:pt x="64694" y="1747"/>
                  </a:lnTo>
                  <a:lnTo>
                    <a:pt x="59027" y="331"/>
                  </a:lnTo>
                  <a:lnTo>
                    <a:pt x="55227" y="0"/>
                  </a:lnTo>
                  <a:lnTo>
                    <a:pt x="36716" y="5571"/>
                  </a:lnTo>
                  <a:lnTo>
                    <a:pt x="32612" y="8255"/>
                  </a:lnTo>
                  <a:lnTo>
                    <a:pt x="20967" y="23785"/>
                  </a:lnTo>
                  <a:lnTo>
                    <a:pt x="18839" y="29685"/>
                  </a:lnTo>
                  <a:lnTo>
                    <a:pt x="17473" y="40788"/>
                  </a:lnTo>
                  <a:lnTo>
                    <a:pt x="22087" y="54886"/>
                  </a:lnTo>
                  <a:lnTo>
                    <a:pt x="22977" y="55553"/>
                  </a:lnTo>
                  <a:lnTo>
                    <a:pt x="28567" y="56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5" name="SMARTInkShape-2529"/>
            <p:cNvSpPr/>
            <p:nvPr>
              <p:custDataLst>
                <p:tags r:id="rId276"/>
              </p:custDataLst>
            </p:nvPr>
          </p:nvSpPr>
          <p:spPr>
            <a:xfrm>
              <a:off x="6195060" y="1914529"/>
              <a:ext cx="102871" cy="188555"/>
            </a:xfrm>
            <a:custGeom>
              <a:avLst/>
              <a:gdLst/>
              <a:ahLst/>
              <a:cxnLst/>
              <a:rect l="0" t="0" r="0" b="0"/>
              <a:pathLst>
                <a:path w="102871" h="188555">
                  <a:moveTo>
                    <a:pt x="0" y="11426"/>
                  </a:moveTo>
                  <a:lnTo>
                    <a:pt x="0" y="11426"/>
                  </a:lnTo>
                  <a:lnTo>
                    <a:pt x="8513" y="2912"/>
                  </a:lnTo>
                  <a:lnTo>
                    <a:pt x="11827" y="1292"/>
                  </a:lnTo>
                  <a:lnTo>
                    <a:pt x="29110" y="110"/>
                  </a:lnTo>
                  <a:lnTo>
                    <a:pt x="55148" y="0"/>
                  </a:lnTo>
                  <a:lnTo>
                    <a:pt x="64671" y="632"/>
                  </a:lnTo>
                  <a:lnTo>
                    <a:pt x="69594" y="3030"/>
                  </a:lnTo>
                  <a:lnTo>
                    <a:pt x="71161" y="4559"/>
                  </a:lnTo>
                  <a:lnTo>
                    <a:pt x="72902" y="7951"/>
                  </a:lnTo>
                  <a:lnTo>
                    <a:pt x="74112" y="18878"/>
                  </a:lnTo>
                  <a:lnTo>
                    <a:pt x="74172" y="22109"/>
                  </a:lnTo>
                  <a:lnTo>
                    <a:pt x="72547" y="27392"/>
                  </a:lnTo>
                  <a:lnTo>
                    <a:pt x="60857" y="54712"/>
                  </a:lnTo>
                  <a:lnTo>
                    <a:pt x="41566" y="81088"/>
                  </a:lnTo>
                  <a:lnTo>
                    <a:pt x="22815" y="108723"/>
                  </a:lnTo>
                  <a:lnTo>
                    <a:pt x="6213" y="136667"/>
                  </a:lnTo>
                  <a:lnTo>
                    <a:pt x="2761" y="145194"/>
                  </a:lnTo>
                  <a:lnTo>
                    <a:pt x="162" y="172272"/>
                  </a:lnTo>
                  <a:lnTo>
                    <a:pt x="707" y="178798"/>
                  </a:lnTo>
                  <a:lnTo>
                    <a:pt x="3066" y="183815"/>
                  </a:lnTo>
                  <a:lnTo>
                    <a:pt x="5219" y="185407"/>
                  </a:lnTo>
                  <a:lnTo>
                    <a:pt x="10998" y="187176"/>
                  </a:lnTo>
                  <a:lnTo>
                    <a:pt x="36281" y="188508"/>
                  </a:lnTo>
                  <a:lnTo>
                    <a:pt x="43853" y="188554"/>
                  </a:lnTo>
                  <a:lnTo>
                    <a:pt x="51453" y="185188"/>
                  </a:lnTo>
                  <a:lnTo>
                    <a:pt x="78820" y="169956"/>
                  </a:lnTo>
                  <a:lnTo>
                    <a:pt x="102870" y="148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6" name="SMARTInkShape-2530"/>
            <p:cNvSpPr/>
            <p:nvPr>
              <p:custDataLst>
                <p:tags r:id="rId277"/>
              </p:custDataLst>
            </p:nvPr>
          </p:nvSpPr>
          <p:spPr>
            <a:xfrm>
              <a:off x="6023610" y="1851676"/>
              <a:ext cx="142634" cy="239021"/>
            </a:xfrm>
            <a:custGeom>
              <a:avLst/>
              <a:gdLst/>
              <a:ahLst/>
              <a:cxnLst/>
              <a:rect l="0" t="0" r="0" b="0"/>
              <a:pathLst>
                <a:path w="142634" h="239021">
                  <a:moveTo>
                    <a:pt x="0" y="177149"/>
                  </a:moveTo>
                  <a:lnTo>
                    <a:pt x="0" y="177149"/>
                  </a:lnTo>
                  <a:lnTo>
                    <a:pt x="5479" y="177149"/>
                  </a:lnTo>
                  <a:lnTo>
                    <a:pt x="5644" y="174115"/>
                  </a:lnTo>
                  <a:lnTo>
                    <a:pt x="24346" y="148381"/>
                  </a:lnTo>
                  <a:lnTo>
                    <a:pt x="44461" y="124194"/>
                  </a:lnTo>
                  <a:lnTo>
                    <a:pt x="66219" y="96500"/>
                  </a:lnTo>
                  <a:lnTo>
                    <a:pt x="82357" y="72407"/>
                  </a:lnTo>
                  <a:lnTo>
                    <a:pt x="104180" y="44387"/>
                  </a:lnTo>
                  <a:lnTo>
                    <a:pt x="126742" y="16376"/>
                  </a:lnTo>
                  <a:lnTo>
                    <a:pt x="129355" y="10233"/>
                  </a:lnTo>
                  <a:lnTo>
                    <a:pt x="130052" y="6816"/>
                  </a:lnTo>
                  <a:lnTo>
                    <a:pt x="131151" y="4539"/>
                  </a:lnTo>
                  <a:lnTo>
                    <a:pt x="132519" y="3021"/>
                  </a:lnTo>
                  <a:lnTo>
                    <a:pt x="136888" y="162"/>
                  </a:lnTo>
                  <a:lnTo>
                    <a:pt x="142057" y="0"/>
                  </a:lnTo>
                  <a:lnTo>
                    <a:pt x="142329" y="629"/>
                  </a:lnTo>
                  <a:lnTo>
                    <a:pt x="142633" y="3022"/>
                  </a:lnTo>
                  <a:lnTo>
                    <a:pt x="134355" y="30611"/>
                  </a:lnTo>
                  <a:lnTo>
                    <a:pt x="128666" y="58108"/>
                  </a:lnTo>
                  <a:lnTo>
                    <a:pt x="124423" y="85837"/>
                  </a:lnTo>
                  <a:lnTo>
                    <a:pt x="116668" y="114301"/>
                  </a:lnTo>
                  <a:lnTo>
                    <a:pt x="111578" y="142861"/>
                  </a:lnTo>
                  <a:lnTo>
                    <a:pt x="107286" y="171434"/>
                  </a:lnTo>
                  <a:lnTo>
                    <a:pt x="98734" y="199507"/>
                  </a:lnTo>
                  <a:lnTo>
                    <a:pt x="95930" y="211290"/>
                  </a:lnTo>
                  <a:lnTo>
                    <a:pt x="92770" y="222825"/>
                  </a:lnTo>
                  <a:lnTo>
                    <a:pt x="91462" y="239020"/>
                  </a:lnTo>
                  <a:lnTo>
                    <a:pt x="91440" y="234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7" name="SMARTInkShape-2531"/>
            <p:cNvSpPr/>
            <p:nvPr>
              <p:custDataLst>
                <p:tags r:id="rId278"/>
              </p:custDataLst>
            </p:nvPr>
          </p:nvSpPr>
          <p:spPr>
            <a:xfrm>
              <a:off x="6355080" y="186309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8" name="SMARTInkShape-2532"/>
            <p:cNvSpPr/>
            <p:nvPr>
              <p:custDataLst>
                <p:tags r:id="rId279"/>
              </p:custDataLst>
            </p:nvPr>
          </p:nvSpPr>
          <p:spPr>
            <a:xfrm>
              <a:off x="6377940" y="2080260"/>
              <a:ext cx="85385" cy="74104"/>
            </a:xfrm>
            <a:custGeom>
              <a:avLst/>
              <a:gdLst/>
              <a:ahLst/>
              <a:cxnLst/>
              <a:rect l="0" t="0" r="0" b="0"/>
              <a:pathLst>
                <a:path w="85385" h="74104">
                  <a:moveTo>
                    <a:pt x="0" y="5715"/>
                  </a:moveTo>
                  <a:lnTo>
                    <a:pt x="0" y="5715"/>
                  </a:lnTo>
                  <a:lnTo>
                    <a:pt x="5480" y="235"/>
                  </a:lnTo>
                  <a:lnTo>
                    <a:pt x="11423" y="0"/>
                  </a:lnTo>
                  <a:lnTo>
                    <a:pt x="8394" y="0"/>
                  </a:lnTo>
                  <a:lnTo>
                    <a:pt x="7501" y="1270"/>
                  </a:lnTo>
                  <a:lnTo>
                    <a:pt x="5950" y="12875"/>
                  </a:lnTo>
                  <a:lnTo>
                    <a:pt x="5127" y="24792"/>
                  </a:lnTo>
                  <a:lnTo>
                    <a:pt x="1200" y="35612"/>
                  </a:lnTo>
                  <a:lnTo>
                    <a:pt x="237" y="46757"/>
                  </a:lnTo>
                  <a:lnTo>
                    <a:pt x="4609" y="59636"/>
                  </a:lnTo>
                  <a:lnTo>
                    <a:pt x="9762" y="69387"/>
                  </a:lnTo>
                  <a:lnTo>
                    <a:pt x="13440" y="72114"/>
                  </a:lnTo>
                  <a:lnTo>
                    <a:pt x="19081" y="73649"/>
                  </a:lnTo>
                  <a:lnTo>
                    <a:pt x="27808" y="74103"/>
                  </a:lnTo>
                  <a:lnTo>
                    <a:pt x="33102" y="72516"/>
                  </a:lnTo>
                  <a:lnTo>
                    <a:pt x="47586" y="65171"/>
                  </a:lnTo>
                  <a:lnTo>
                    <a:pt x="52476" y="63890"/>
                  </a:lnTo>
                  <a:lnTo>
                    <a:pt x="67275" y="52260"/>
                  </a:lnTo>
                  <a:lnTo>
                    <a:pt x="73908" y="44271"/>
                  </a:lnTo>
                  <a:lnTo>
                    <a:pt x="83134" y="30407"/>
                  </a:lnTo>
                  <a:lnTo>
                    <a:pt x="85384" y="16108"/>
                  </a:lnTo>
                  <a:lnTo>
                    <a:pt x="83880" y="11816"/>
                  </a:lnTo>
                  <a:lnTo>
                    <a:pt x="77741" y="3886"/>
                  </a:lnTo>
                  <a:lnTo>
                    <a:pt x="74133" y="1727"/>
                  </a:lnTo>
                  <a:lnTo>
                    <a:pt x="66839" y="512"/>
                  </a:lnTo>
                  <a:lnTo>
                    <a:pt x="38963" y="9"/>
                  </a:lnTo>
                  <a:lnTo>
                    <a:pt x="34674" y="1697"/>
                  </a:lnTo>
                  <a:lnTo>
                    <a:pt x="30649" y="3929"/>
                  </a:lnTo>
                  <a:lnTo>
                    <a:pt x="22893" y="5362"/>
                  </a:lnTo>
                  <a:lnTo>
                    <a:pt x="17480" y="5694"/>
                  </a:lnTo>
                  <a:lnTo>
                    <a:pt x="2286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9" name="SMARTInkShape-2533"/>
            <p:cNvSpPr/>
            <p:nvPr>
              <p:custDataLst>
                <p:tags r:id="rId280"/>
              </p:custDataLst>
            </p:nvPr>
          </p:nvSpPr>
          <p:spPr>
            <a:xfrm>
              <a:off x="6463665" y="1834515"/>
              <a:ext cx="22861" cy="40006"/>
            </a:xfrm>
            <a:custGeom>
              <a:avLst/>
              <a:gdLst/>
              <a:ahLst/>
              <a:cxnLst/>
              <a:rect l="0" t="0" r="0" b="0"/>
              <a:pathLst>
                <a:path w="22861" h="40006">
                  <a:moveTo>
                    <a:pt x="0" y="40005"/>
                  </a:moveTo>
                  <a:lnTo>
                    <a:pt x="0" y="40005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7" name="SMARTInkShape-Group496"/>
          <p:cNvGrpSpPr/>
          <p:nvPr/>
        </p:nvGrpSpPr>
        <p:grpSpPr>
          <a:xfrm>
            <a:off x="2971800" y="2560413"/>
            <a:ext cx="908663" cy="217056"/>
            <a:chOff x="2971800" y="2560413"/>
            <a:chExt cx="908663" cy="217056"/>
          </a:xfrm>
        </p:grpSpPr>
        <p:sp>
          <p:nvSpPr>
            <p:cNvPr id="491" name="SMARTInkShape-2534"/>
            <p:cNvSpPr/>
            <p:nvPr>
              <p:custDataLst>
                <p:tags r:id="rId268"/>
              </p:custDataLst>
            </p:nvPr>
          </p:nvSpPr>
          <p:spPr>
            <a:xfrm>
              <a:off x="2991434" y="2560413"/>
              <a:ext cx="225847" cy="114130"/>
            </a:xfrm>
            <a:custGeom>
              <a:avLst/>
              <a:gdLst/>
              <a:ahLst/>
              <a:cxnLst/>
              <a:rect l="0" t="0" r="0" b="0"/>
              <a:pathLst>
                <a:path w="225847" h="114130">
                  <a:moveTo>
                    <a:pt x="26086" y="34197"/>
                  </a:moveTo>
                  <a:lnTo>
                    <a:pt x="26086" y="34197"/>
                  </a:lnTo>
                  <a:lnTo>
                    <a:pt x="26086" y="37231"/>
                  </a:lnTo>
                  <a:lnTo>
                    <a:pt x="26086" y="25849"/>
                  </a:lnTo>
                  <a:lnTo>
                    <a:pt x="26721" y="24822"/>
                  </a:lnTo>
                  <a:lnTo>
                    <a:pt x="27779" y="24137"/>
                  </a:lnTo>
                  <a:lnTo>
                    <a:pt x="30649" y="22741"/>
                  </a:lnTo>
                  <a:lnTo>
                    <a:pt x="41392" y="13707"/>
                  </a:lnTo>
                  <a:lnTo>
                    <a:pt x="48959" y="10112"/>
                  </a:lnTo>
                  <a:lnTo>
                    <a:pt x="59602" y="3475"/>
                  </a:lnTo>
                  <a:lnTo>
                    <a:pt x="67203" y="964"/>
                  </a:lnTo>
                  <a:lnTo>
                    <a:pt x="79356" y="0"/>
                  </a:lnTo>
                  <a:lnTo>
                    <a:pt x="83205" y="1642"/>
                  </a:lnTo>
                  <a:lnTo>
                    <a:pt x="85120" y="2968"/>
                  </a:lnTo>
                  <a:lnTo>
                    <a:pt x="87248" y="6136"/>
                  </a:lnTo>
                  <a:lnTo>
                    <a:pt x="88447" y="11489"/>
                  </a:lnTo>
                  <a:lnTo>
                    <a:pt x="88942" y="35310"/>
                  </a:lnTo>
                  <a:lnTo>
                    <a:pt x="80996" y="55417"/>
                  </a:lnTo>
                  <a:lnTo>
                    <a:pt x="70068" y="69713"/>
                  </a:lnTo>
                  <a:lnTo>
                    <a:pt x="53317" y="85238"/>
                  </a:lnTo>
                  <a:lnTo>
                    <a:pt x="47079" y="89902"/>
                  </a:lnTo>
                  <a:lnTo>
                    <a:pt x="39362" y="98398"/>
                  </a:lnTo>
                  <a:lnTo>
                    <a:pt x="18724" y="107526"/>
                  </a:lnTo>
                  <a:lnTo>
                    <a:pt x="3563" y="108485"/>
                  </a:lnTo>
                  <a:lnTo>
                    <a:pt x="292" y="105456"/>
                  </a:lnTo>
                  <a:lnTo>
                    <a:pt x="0" y="103928"/>
                  </a:lnTo>
                  <a:lnTo>
                    <a:pt x="440" y="102274"/>
                  </a:lnTo>
                  <a:lnTo>
                    <a:pt x="1988" y="98744"/>
                  </a:lnTo>
                  <a:lnTo>
                    <a:pt x="3494" y="93186"/>
                  </a:lnTo>
                  <a:lnTo>
                    <a:pt x="7045" y="87517"/>
                  </a:lnTo>
                  <a:lnTo>
                    <a:pt x="8098" y="83718"/>
                  </a:lnTo>
                  <a:lnTo>
                    <a:pt x="9014" y="82451"/>
                  </a:lnTo>
                  <a:lnTo>
                    <a:pt x="10260" y="81607"/>
                  </a:lnTo>
                  <a:lnTo>
                    <a:pt x="13337" y="80033"/>
                  </a:lnTo>
                  <a:lnTo>
                    <a:pt x="18640" y="76212"/>
                  </a:lnTo>
                  <a:lnTo>
                    <a:pt x="24233" y="74797"/>
                  </a:lnTo>
                  <a:lnTo>
                    <a:pt x="28014" y="74466"/>
                  </a:lnTo>
                  <a:lnTo>
                    <a:pt x="31811" y="76013"/>
                  </a:lnTo>
                  <a:lnTo>
                    <a:pt x="41856" y="83692"/>
                  </a:lnTo>
                  <a:lnTo>
                    <a:pt x="45372" y="84770"/>
                  </a:lnTo>
                  <a:lnTo>
                    <a:pt x="46563" y="85692"/>
                  </a:lnTo>
                  <a:lnTo>
                    <a:pt x="58790" y="102811"/>
                  </a:lnTo>
                  <a:lnTo>
                    <a:pt x="59319" y="104705"/>
                  </a:lnTo>
                  <a:lnTo>
                    <a:pt x="60306" y="105967"/>
                  </a:lnTo>
                  <a:lnTo>
                    <a:pt x="70697" y="112198"/>
                  </a:lnTo>
                  <a:lnTo>
                    <a:pt x="90627" y="114129"/>
                  </a:lnTo>
                  <a:lnTo>
                    <a:pt x="94564" y="112479"/>
                  </a:lnTo>
                  <a:lnTo>
                    <a:pt x="96503" y="111150"/>
                  </a:lnTo>
                  <a:lnTo>
                    <a:pt x="110610" y="107149"/>
                  </a:lnTo>
                  <a:lnTo>
                    <a:pt x="135980" y="91312"/>
                  </a:lnTo>
                  <a:lnTo>
                    <a:pt x="164280" y="72296"/>
                  </a:lnTo>
                  <a:lnTo>
                    <a:pt x="168574" y="70180"/>
                  </a:lnTo>
                  <a:lnTo>
                    <a:pt x="176505" y="68821"/>
                  </a:lnTo>
                  <a:lnTo>
                    <a:pt x="177800" y="68075"/>
                  </a:lnTo>
                  <a:lnTo>
                    <a:pt x="178664" y="66942"/>
                  </a:lnTo>
                  <a:lnTo>
                    <a:pt x="180388" y="62778"/>
                  </a:lnTo>
                  <a:lnTo>
                    <a:pt x="180390" y="65808"/>
                  </a:lnTo>
                  <a:lnTo>
                    <a:pt x="179756" y="66701"/>
                  </a:lnTo>
                  <a:lnTo>
                    <a:pt x="178697" y="67296"/>
                  </a:lnTo>
                  <a:lnTo>
                    <a:pt x="177357" y="67693"/>
                  </a:lnTo>
                  <a:lnTo>
                    <a:pt x="176463" y="68593"/>
                  </a:lnTo>
                  <a:lnTo>
                    <a:pt x="173336" y="74599"/>
                  </a:lnTo>
                  <a:lnTo>
                    <a:pt x="170905" y="78188"/>
                  </a:lnTo>
                  <a:lnTo>
                    <a:pt x="169537" y="83779"/>
                  </a:lnTo>
                  <a:lnTo>
                    <a:pt x="169037" y="93259"/>
                  </a:lnTo>
                  <a:lnTo>
                    <a:pt x="169647" y="94526"/>
                  </a:lnTo>
                  <a:lnTo>
                    <a:pt x="170688" y="95371"/>
                  </a:lnTo>
                  <a:lnTo>
                    <a:pt x="173539" y="96946"/>
                  </a:lnTo>
                  <a:lnTo>
                    <a:pt x="179363" y="101883"/>
                  </a:lnTo>
                  <a:lnTo>
                    <a:pt x="183120" y="102512"/>
                  </a:lnTo>
                  <a:lnTo>
                    <a:pt x="186473" y="100966"/>
                  </a:lnTo>
                  <a:lnTo>
                    <a:pt x="190079" y="98797"/>
                  </a:lnTo>
                  <a:lnTo>
                    <a:pt x="195679" y="96941"/>
                  </a:lnTo>
                  <a:lnTo>
                    <a:pt x="216587" y="77988"/>
                  </a:lnTo>
                  <a:lnTo>
                    <a:pt x="218703" y="72498"/>
                  </a:lnTo>
                  <a:lnTo>
                    <a:pt x="220279" y="66460"/>
                  </a:lnTo>
                  <a:lnTo>
                    <a:pt x="224771" y="57409"/>
                  </a:lnTo>
                  <a:lnTo>
                    <a:pt x="225846" y="49506"/>
                  </a:lnTo>
                  <a:lnTo>
                    <a:pt x="224300" y="45658"/>
                  </a:lnTo>
                  <a:lnTo>
                    <a:pt x="222131" y="41831"/>
                  </a:lnTo>
                  <a:lnTo>
                    <a:pt x="221167" y="38013"/>
                  </a:lnTo>
                  <a:lnTo>
                    <a:pt x="220275" y="36741"/>
                  </a:lnTo>
                  <a:lnTo>
                    <a:pt x="219045" y="35893"/>
                  </a:lnTo>
                  <a:lnTo>
                    <a:pt x="215986" y="34951"/>
                  </a:lnTo>
                  <a:lnTo>
                    <a:pt x="201323" y="34226"/>
                  </a:lnTo>
                  <a:lnTo>
                    <a:pt x="200060" y="34851"/>
                  </a:lnTo>
                  <a:lnTo>
                    <a:pt x="199219" y="35903"/>
                  </a:lnTo>
                  <a:lnTo>
                    <a:pt x="197649" y="38765"/>
                  </a:lnTo>
                  <a:lnTo>
                    <a:pt x="188489" y="49504"/>
                  </a:lnTo>
                  <a:lnTo>
                    <a:pt x="186812" y="55172"/>
                  </a:lnTo>
                  <a:lnTo>
                    <a:pt x="186133" y="67359"/>
                  </a:lnTo>
                  <a:lnTo>
                    <a:pt x="186759" y="67735"/>
                  </a:lnTo>
                  <a:lnTo>
                    <a:pt x="197686" y="68443"/>
                  </a:lnTo>
                  <a:lnTo>
                    <a:pt x="202152" y="68478"/>
                  </a:lnTo>
                  <a:lnTo>
                    <a:pt x="208966" y="62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SMARTInkShape-2535"/>
            <p:cNvSpPr/>
            <p:nvPr>
              <p:custDataLst>
                <p:tags r:id="rId269"/>
              </p:custDataLst>
            </p:nvPr>
          </p:nvSpPr>
          <p:spPr>
            <a:xfrm>
              <a:off x="3234690" y="2583189"/>
              <a:ext cx="177136" cy="74264"/>
            </a:xfrm>
            <a:custGeom>
              <a:avLst/>
              <a:gdLst/>
              <a:ahLst/>
              <a:cxnLst/>
              <a:rect l="0" t="0" r="0" b="0"/>
              <a:pathLst>
                <a:path w="177136" h="74264">
                  <a:moveTo>
                    <a:pt x="0" y="28566"/>
                  </a:moveTo>
                  <a:lnTo>
                    <a:pt x="0" y="28566"/>
                  </a:lnTo>
                  <a:lnTo>
                    <a:pt x="21969" y="28566"/>
                  </a:lnTo>
                  <a:lnTo>
                    <a:pt x="20771" y="30259"/>
                  </a:lnTo>
                  <a:lnTo>
                    <a:pt x="19562" y="31600"/>
                  </a:lnTo>
                  <a:lnTo>
                    <a:pt x="18219" y="34783"/>
                  </a:lnTo>
                  <a:lnTo>
                    <a:pt x="17147" y="59068"/>
                  </a:lnTo>
                  <a:lnTo>
                    <a:pt x="17781" y="60330"/>
                  </a:lnTo>
                  <a:lnTo>
                    <a:pt x="18839" y="61172"/>
                  </a:lnTo>
                  <a:lnTo>
                    <a:pt x="21708" y="62107"/>
                  </a:lnTo>
                  <a:lnTo>
                    <a:pt x="30579" y="62757"/>
                  </a:lnTo>
                  <a:lnTo>
                    <a:pt x="49006" y="57030"/>
                  </a:lnTo>
                  <a:lnTo>
                    <a:pt x="60914" y="47439"/>
                  </a:lnTo>
                  <a:lnTo>
                    <a:pt x="66661" y="42484"/>
                  </a:lnTo>
                  <a:lnTo>
                    <a:pt x="74293" y="38794"/>
                  </a:lnTo>
                  <a:lnTo>
                    <a:pt x="78104" y="35017"/>
                  </a:lnTo>
                  <a:lnTo>
                    <a:pt x="83185" y="26385"/>
                  </a:lnTo>
                  <a:lnTo>
                    <a:pt x="85223" y="17458"/>
                  </a:lnTo>
                  <a:lnTo>
                    <a:pt x="85390" y="15445"/>
                  </a:lnTo>
                  <a:lnTo>
                    <a:pt x="83883" y="11516"/>
                  </a:lnTo>
                  <a:lnTo>
                    <a:pt x="81732" y="7653"/>
                  </a:lnTo>
                  <a:lnTo>
                    <a:pt x="80237" y="1125"/>
                  </a:lnTo>
                  <a:lnTo>
                    <a:pt x="79526" y="747"/>
                  </a:lnTo>
                  <a:lnTo>
                    <a:pt x="69446" y="0"/>
                  </a:lnTo>
                  <a:lnTo>
                    <a:pt x="60701" y="7946"/>
                  </a:lnTo>
                  <a:lnTo>
                    <a:pt x="58728" y="11570"/>
                  </a:lnTo>
                  <a:lnTo>
                    <a:pt x="58202" y="13425"/>
                  </a:lnTo>
                  <a:lnTo>
                    <a:pt x="57217" y="14662"/>
                  </a:lnTo>
                  <a:lnTo>
                    <a:pt x="53430" y="17038"/>
                  </a:lnTo>
                  <a:lnTo>
                    <a:pt x="52322" y="19844"/>
                  </a:lnTo>
                  <a:lnTo>
                    <a:pt x="51698" y="24994"/>
                  </a:lnTo>
                  <a:lnTo>
                    <a:pt x="53245" y="28672"/>
                  </a:lnTo>
                  <a:lnTo>
                    <a:pt x="54547" y="30541"/>
                  </a:lnTo>
                  <a:lnTo>
                    <a:pt x="57687" y="32619"/>
                  </a:lnTo>
                  <a:lnTo>
                    <a:pt x="59413" y="33173"/>
                  </a:lnTo>
                  <a:lnTo>
                    <a:pt x="60564" y="34177"/>
                  </a:lnTo>
                  <a:lnTo>
                    <a:pt x="61842" y="36987"/>
                  </a:lnTo>
                  <a:lnTo>
                    <a:pt x="62818" y="37990"/>
                  </a:lnTo>
                  <a:lnTo>
                    <a:pt x="65596" y="39104"/>
                  </a:lnTo>
                  <a:lnTo>
                    <a:pt x="87636" y="39989"/>
                  </a:lnTo>
                  <a:lnTo>
                    <a:pt x="88904" y="39356"/>
                  </a:lnTo>
                  <a:lnTo>
                    <a:pt x="89750" y="38299"/>
                  </a:lnTo>
                  <a:lnTo>
                    <a:pt x="90313" y="36960"/>
                  </a:lnTo>
                  <a:lnTo>
                    <a:pt x="91324" y="36067"/>
                  </a:lnTo>
                  <a:lnTo>
                    <a:pt x="96262" y="34516"/>
                  </a:lnTo>
                  <a:lnTo>
                    <a:pt x="99924" y="34351"/>
                  </a:lnTo>
                  <a:lnTo>
                    <a:pt x="100906" y="34962"/>
                  </a:lnTo>
                  <a:lnTo>
                    <a:pt x="101561" y="36005"/>
                  </a:lnTo>
                  <a:lnTo>
                    <a:pt x="102612" y="39208"/>
                  </a:lnTo>
                  <a:lnTo>
                    <a:pt x="104449" y="39646"/>
                  </a:lnTo>
                  <a:lnTo>
                    <a:pt x="105827" y="39762"/>
                  </a:lnTo>
                  <a:lnTo>
                    <a:pt x="106746" y="40475"/>
                  </a:lnTo>
                  <a:lnTo>
                    <a:pt x="107768" y="42961"/>
                  </a:lnTo>
                  <a:lnTo>
                    <a:pt x="108343" y="47930"/>
                  </a:lnTo>
                  <a:lnTo>
                    <a:pt x="106784" y="51566"/>
                  </a:lnTo>
                  <a:lnTo>
                    <a:pt x="104610" y="55298"/>
                  </a:lnTo>
                  <a:lnTo>
                    <a:pt x="103214" y="62868"/>
                  </a:lnTo>
                  <a:lnTo>
                    <a:pt x="103099" y="64769"/>
                  </a:lnTo>
                  <a:lnTo>
                    <a:pt x="103658" y="66036"/>
                  </a:lnTo>
                  <a:lnTo>
                    <a:pt x="104665" y="66881"/>
                  </a:lnTo>
                  <a:lnTo>
                    <a:pt x="107478" y="68455"/>
                  </a:lnTo>
                  <a:lnTo>
                    <a:pt x="113276" y="73393"/>
                  </a:lnTo>
                  <a:lnTo>
                    <a:pt x="133187" y="74263"/>
                  </a:lnTo>
                  <a:lnTo>
                    <a:pt x="137088" y="72582"/>
                  </a:lnTo>
                  <a:lnTo>
                    <a:pt x="165382" y="51413"/>
                  </a:lnTo>
                  <a:lnTo>
                    <a:pt x="169388" y="46975"/>
                  </a:lnTo>
                  <a:lnTo>
                    <a:pt x="174578" y="37972"/>
                  </a:lnTo>
                  <a:lnTo>
                    <a:pt x="176399" y="30365"/>
                  </a:lnTo>
                  <a:lnTo>
                    <a:pt x="177135" y="12806"/>
                  </a:lnTo>
                  <a:lnTo>
                    <a:pt x="176510" y="12344"/>
                  </a:lnTo>
                  <a:lnTo>
                    <a:pt x="172242" y="11543"/>
                  </a:lnTo>
                  <a:lnTo>
                    <a:pt x="158644" y="11432"/>
                  </a:lnTo>
                  <a:lnTo>
                    <a:pt x="149523" y="14458"/>
                  </a:lnTo>
                  <a:lnTo>
                    <a:pt x="141811" y="19376"/>
                  </a:lnTo>
                  <a:lnTo>
                    <a:pt x="139227" y="23000"/>
                  </a:lnTo>
                  <a:lnTo>
                    <a:pt x="137444" y="26727"/>
                  </a:lnTo>
                  <a:lnTo>
                    <a:pt x="133505" y="32396"/>
                  </a:lnTo>
                  <a:lnTo>
                    <a:pt x="131525" y="39662"/>
                  </a:lnTo>
                  <a:lnTo>
                    <a:pt x="131469" y="42931"/>
                  </a:lnTo>
                  <a:lnTo>
                    <a:pt x="132096" y="43222"/>
                  </a:lnTo>
                  <a:lnTo>
                    <a:pt x="137267" y="40363"/>
                  </a:lnTo>
                  <a:lnTo>
                    <a:pt x="142875" y="39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3" name="SMARTInkShape-2536"/>
            <p:cNvSpPr/>
            <p:nvPr>
              <p:custDataLst>
                <p:tags r:id="rId270"/>
              </p:custDataLst>
            </p:nvPr>
          </p:nvSpPr>
          <p:spPr>
            <a:xfrm>
              <a:off x="3446145" y="2578602"/>
              <a:ext cx="74031" cy="73150"/>
            </a:xfrm>
            <a:custGeom>
              <a:avLst/>
              <a:gdLst/>
              <a:ahLst/>
              <a:cxnLst/>
              <a:rect l="0" t="0" r="0" b="0"/>
              <a:pathLst>
                <a:path w="74031" h="73150">
                  <a:moveTo>
                    <a:pt x="0" y="21723"/>
                  </a:moveTo>
                  <a:lnTo>
                    <a:pt x="0" y="21723"/>
                  </a:lnTo>
                  <a:lnTo>
                    <a:pt x="0" y="48441"/>
                  </a:lnTo>
                  <a:lnTo>
                    <a:pt x="0" y="57924"/>
                  </a:lnTo>
                  <a:lnTo>
                    <a:pt x="1693" y="61731"/>
                  </a:lnTo>
                  <a:lnTo>
                    <a:pt x="3927" y="65539"/>
                  </a:lnTo>
                  <a:lnTo>
                    <a:pt x="4920" y="69349"/>
                  </a:lnTo>
                  <a:lnTo>
                    <a:pt x="5820" y="70618"/>
                  </a:lnTo>
                  <a:lnTo>
                    <a:pt x="7055" y="71465"/>
                  </a:lnTo>
                  <a:lnTo>
                    <a:pt x="11827" y="72656"/>
                  </a:lnTo>
                  <a:lnTo>
                    <a:pt x="30487" y="73149"/>
                  </a:lnTo>
                  <a:lnTo>
                    <a:pt x="34293" y="71461"/>
                  </a:lnTo>
                  <a:lnTo>
                    <a:pt x="59055" y="48384"/>
                  </a:lnTo>
                  <a:lnTo>
                    <a:pt x="64770" y="39641"/>
                  </a:lnTo>
                  <a:lnTo>
                    <a:pt x="73699" y="12401"/>
                  </a:lnTo>
                  <a:lnTo>
                    <a:pt x="74030" y="8478"/>
                  </a:lnTo>
                  <a:lnTo>
                    <a:pt x="72484" y="4618"/>
                  </a:lnTo>
                  <a:lnTo>
                    <a:pt x="71183" y="2700"/>
                  </a:lnTo>
                  <a:lnTo>
                    <a:pt x="69680" y="1421"/>
                  </a:lnTo>
                  <a:lnTo>
                    <a:pt x="66317" y="0"/>
                  </a:lnTo>
                  <a:lnTo>
                    <a:pt x="64531" y="256"/>
                  </a:lnTo>
                  <a:lnTo>
                    <a:pt x="58349" y="3015"/>
                  </a:lnTo>
                  <a:lnTo>
                    <a:pt x="49392" y="4750"/>
                  </a:lnTo>
                  <a:lnTo>
                    <a:pt x="44600" y="7406"/>
                  </a:lnTo>
                  <a:lnTo>
                    <a:pt x="28606" y="28814"/>
                  </a:lnTo>
                  <a:lnTo>
                    <a:pt x="24563" y="37582"/>
                  </a:lnTo>
                  <a:lnTo>
                    <a:pt x="22868" y="55672"/>
                  </a:lnTo>
                  <a:lnTo>
                    <a:pt x="28575" y="56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4" name="SMARTInkShape-2537"/>
            <p:cNvSpPr/>
            <p:nvPr>
              <p:custDataLst>
                <p:tags r:id="rId271"/>
              </p:custDataLst>
            </p:nvPr>
          </p:nvSpPr>
          <p:spPr>
            <a:xfrm>
              <a:off x="3549042" y="2571852"/>
              <a:ext cx="85600" cy="91309"/>
            </a:xfrm>
            <a:custGeom>
              <a:avLst/>
              <a:gdLst/>
              <a:ahLst/>
              <a:cxnLst/>
              <a:rect l="0" t="0" r="0" b="0"/>
              <a:pathLst>
                <a:path w="85600" h="91309">
                  <a:moveTo>
                    <a:pt x="11403" y="28473"/>
                  </a:moveTo>
                  <a:lnTo>
                    <a:pt x="11403" y="28473"/>
                  </a:lnTo>
                  <a:lnTo>
                    <a:pt x="11403" y="33394"/>
                  </a:lnTo>
                  <a:lnTo>
                    <a:pt x="2290" y="44524"/>
                  </a:lnTo>
                  <a:lnTo>
                    <a:pt x="177" y="60979"/>
                  </a:lnTo>
                  <a:lnTo>
                    <a:pt x="0" y="75236"/>
                  </a:lnTo>
                  <a:lnTo>
                    <a:pt x="1678" y="79525"/>
                  </a:lnTo>
                  <a:lnTo>
                    <a:pt x="7930" y="87452"/>
                  </a:lnTo>
                  <a:lnTo>
                    <a:pt x="11553" y="89611"/>
                  </a:lnTo>
                  <a:lnTo>
                    <a:pt x="19053" y="90997"/>
                  </a:lnTo>
                  <a:lnTo>
                    <a:pt x="35376" y="91308"/>
                  </a:lnTo>
                  <a:lnTo>
                    <a:pt x="39626" y="89631"/>
                  </a:lnTo>
                  <a:lnTo>
                    <a:pt x="64502" y="72258"/>
                  </a:lnTo>
                  <a:lnTo>
                    <a:pt x="81882" y="46628"/>
                  </a:lnTo>
                  <a:lnTo>
                    <a:pt x="84567" y="35828"/>
                  </a:lnTo>
                  <a:lnTo>
                    <a:pt x="85599" y="16244"/>
                  </a:lnTo>
                  <a:lnTo>
                    <a:pt x="83960" y="11819"/>
                  </a:lnTo>
                  <a:lnTo>
                    <a:pt x="77735" y="3805"/>
                  </a:lnTo>
                  <a:lnTo>
                    <a:pt x="74115" y="1635"/>
                  </a:lnTo>
                  <a:lnTo>
                    <a:pt x="66618" y="241"/>
                  </a:lnTo>
                  <a:lnTo>
                    <a:pt x="57890" y="0"/>
                  </a:lnTo>
                  <a:lnTo>
                    <a:pt x="52596" y="1637"/>
                  </a:lnTo>
                  <a:lnTo>
                    <a:pt x="50295" y="2962"/>
                  </a:lnTo>
                  <a:lnTo>
                    <a:pt x="44023" y="10895"/>
                  </a:lnTo>
                  <a:lnTo>
                    <a:pt x="26649" y="38831"/>
                  </a:lnTo>
                  <a:lnTo>
                    <a:pt x="21642" y="46418"/>
                  </a:lnTo>
                  <a:lnTo>
                    <a:pt x="17118" y="51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SMARTInkShape-2538"/>
            <p:cNvSpPr/>
            <p:nvPr>
              <p:custDataLst>
                <p:tags r:id="rId272"/>
              </p:custDataLst>
            </p:nvPr>
          </p:nvSpPr>
          <p:spPr>
            <a:xfrm>
              <a:off x="3674772" y="2594610"/>
              <a:ext cx="102742" cy="83236"/>
            </a:xfrm>
            <a:custGeom>
              <a:avLst/>
              <a:gdLst/>
              <a:ahLst/>
              <a:cxnLst/>
              <a:rect l="0" t="0" r="0" b="0"/>
              <a:pathLst>
                <a:path w="102742" h="83236">
                  <a:moveTo>
                    <a:pt x="11403" y="28575"/>
                  </a:moveTo>
                  <a:lnTo>
                    <a:pt x="11403" y="28575"/>
                  </a:lnTo>
                  <a:lnTo>
                    <a:pt x="11403" y="31609"/>
                  </a:lnTo>
                  <a:lnTo>
                    <a:pt x="9710" y="34792"/>
                  </a:lnTo>
                  <a:lnTo>
                    <a:pt x="2290" y="43881"/>
                  </a:lnTo>
                  <a:lnTo>
                    <a:pt x="1003" y="47654"/>
                  </a:lnTo>
                  <a:lnTo>
                    <a:pt x="0" y="70250"/>
                  </a:lnTo>
                  <a:lnTo>
                    <a:pt x="1678" y="74191"/>
                  </a:lnTo>
                  <a:lnTo>
                    <a:pt x="3015" y="76130"/>
                  </a:lnTo>
                  <a:lnTo>
                    <a:pt x="6193" y="78286"/>
                  </a:lnTo>
                  <a:lnTo>
                    <a:pt x="11553" y="79499"/>
                  </a:lnTo>
                  <a:lnTo>
                    <a:pt x="13408" y="79669"/>
                  </a:lnTo>
                  <a:lnTo>
                    <a:pt x="17162" y="81552"/>
                  </a:lnTo>
                  <a:lnTo>
                    <a:pt x="19053" y="82943"/>
                  </a:lnTo>
                  <a:lnTo>
                    <a:pt x="21583" y="83235"/>
                  </a:lnTo>
                  <a:lnTo>
                    <a:pt x="48194" y="79484"/>
                  </a:lnTo>
                  <a:lnTo>
                    <a:pt x="66727" y="72070"/>
                  </a:lnTo>
                  <a:lnTo>
                    <a:pt x="92986" y="49757"/>
                  </a:lnTo>
                  <a:lnTo>
                    <a:pt x="100238" y="38027"/>
                  </a:lnTo>
                  <a:lnTo>
                    <a:pt x="102328" y="28937"/>
                  </a:lnTo>
                  <a:lnTo>
                    <a:pt x="102741" y="21026"/>
                  </a:lnTo>
                  <a:lnTo>
                    <a:pt x="101505" y="19098"/>
                  </a:lnTo>
                  <a:lnTo>
                    <a:pt x="96745" y="15261"/>
                  </a:lnTo>
                  <a:lnTo>
                    <a:pt x="90397" y="13133"/>
                  </a:lnTo>
                  <a:lnTo>
                    <a:pt x="62247" y="5363"/>
                  </a:lnTo>
                  <a:lnTo>
                    <a:pt x="45968" y="706"/>
                  </a:lnTo>
                  <a:lnTo>
                    <a:pt x="285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6" name="SMARTInkShape-2539"/>
            <p:cNvSpPr/>
            <p:nvPr>
              <p:custDataLst>
                <p:tags r:id="rId273"/>
              </p:custDataLst>
            </p:nvPr>
          </p:nvSpPr>
          <p:spPr>
            <a:xfrm>
              <a:off x="2971800" y="2737485"/>
              <a:ext cx="908663" cy="39984"/>
            </a:xfrm>
            <a:custGeom>
              <a:avLst/>
              <a:gdLst/>
              <a:ahLst/>
              <a:cxnLst/>
              <a:rect l="0" t="0" r="0" b="0"/>
              <a:pathLst>
                <a:path w="908663" h="39984">
                  <a:moveTo>
                    <a:pt x="0" y="28575"/>
                  </a:moveTo>
                  <a:lnTo>
                    <a:pt x="0" y="28575"/>
                  </a:lnTo>
                  <a:lnTo>
                    <a:pt x="7955" y="28575"/>
                  </a:lnTo>
                  <a:lnTo>
                    <a:pt x="11579" y="30268"/>
                  </a:lnTo>
                  <a:lnTo>
                    <a:pt x="15306" y="32503"/>
                  </a:lnTo>
                  <a:lnTo>
                    <a:pt x="20975" y="34395"/>
                  </a:lnTo>
                  <a:lnTo>
                    <a:pt x="26676" y="38061"/>
                  </a:lnTo>
                  <a:lnTo>
                    <a:pt x="32387" y="39429"/>
                  </a:lnTo>
                  <a:lnTo>
                    <a:pt x="41910" y="39929"/>
                  </a:lnTo>
                  <a:lnTo>
                    <a:pt x="54093" y="36697"/>
                  </a:lnTo>
                  <a:lnTo>
                    <a:pt x="81747" y="39756"/>
                  </a:lnTo>
                  <a:lnTo>
                    <a:pt x="109929" y="39983"/>
                  </a:lnTo>
                  <a:lnTo>
                    <a:pt x="137337" y="39367"/>
                  </a:lnTo>
                  <a:lnTo>
                    <a:pt x="165758" y="35084"/>
                  </a:lnTo>
                  <a:lnTo>
                    <a:pt x="189235" y="33812"/>
                  </a:lnTo>
                  <a:lnTo>
                    <a:pt x="215979" y="29798"/>
                  </a:lnTo>
                  <a:lnTo>
                    <a:pt x="242829" y="28816"/>
                  </a:lnTo>
                  <a:lnTo>
                    <a:pt x="265060" y="28647"/>
                  </a:lnTo>
                  <a:lnTo>
                    <a:pt x="287734" y="28596"/>
                  </a:lnTo>
                  <a:lnTo>
                    <a:pt x="310538" y="25547"/>
                  </a:lnTo>
                  <a:lnTo>
                    <a:pt x="333382" y="23656"/>
                  </a:lnTo>
                  <a:lnTo>
                    <a:pt x="356237" y="23096"/>
                  </a:lnTo>
                  <a:lnTo>
                    <a:pt x="382129" y="19896"/>
                  </a:lnTo>
                  <a:lnTo>
                    <a:pt x="406876" y="17960"/>
                  </a:lnTo>
                  <a:lnTo>
                    <a:pt x="433329" y="17386"/>
                  </a:lnTo>
                  <a:lnTo>
                    <a:pt x="458241" y="17216"/>
                  </a:lnTo>
                  <a:lnTo>
                    <a:pt x="484743" y="14132"/>
                  </a:lnTo>
                  <a:lnTo>
                    <a:pt x="509670" y="12230"/>
                  </a:lnTo>
                  <a:lnTo>
                    <a:pt x="536176" y="11667"/>
                  </a:lnTo>
                  <a:lnTo>
                    <a:pt x="561104" y="11500"/>
                  </a:lnTo>
                  <a:lnTo>
                    <a:pt x="584577" y="11451"/>
                  </a:lnTo>
                  <a:lnTo>
                    <a:pt x="607618" y="11436"/>
                  </a:lnTo>
                  <a:lnTo>
                    <a:pt x="630532" y="11432"/>
                  </a:lnTo>
                  <a:lnTo>
                    <a:pt x="657103" y="11430"/>
                  </a:lnTo>
                  <a:lnTo>
                    <a:pt x="678708" y="11430"/>
                  </a:lnTo>
                  <a:lnTo>
                    <a:pt x="707071" y="11430"/>
                  </a:lnTo>
                  <a:lnTo>
                    <a:pt x="731206" y="11430"/>
                  </a:lnTo>
                  <a:lnTo>
                    <a:pt x="758246" y="7502"/>
                  </a:lnTo>
                  <a:lnTo>
                    <a:pt x="782590" y="6068"/>
                  </a:lnTo>
                  <a:lnTo>
                    <a:pt x="805743" y="5784"/>
                  </a:lnTo>
                  <a:lnTo>
                    <a:pt x="832687" y="5724"/>
                  </a:lnTo>
                  <a:lnTo>
                    <a:pt x="853216" y="5081"/>
                  </a:lnTo>
                  <a:lnTo>
                    <a:pt x="880877" y="235"/>
                  </a:lnTo>
                  <a:lnTo>
                    <a:pt x="908420" y="0"/>
                  </a:lnTo>
                  <a:lnTo>
                    <a:pt x="908662" y="4920"/>
                  </a:lnTo>
                  <a:lnTo>
                    <a:pt x="908034" y="5185"/>
                  </a:lnTo>
                  <a:lnTo>
                    <a:pt x="90297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3" name="SMARTInkShape-Group497"/>
          <p:cNvGrpSpPr/>
          <p:nvPr/>
        </p:nvGrpSpPr>
        <p:grpSpPr>
          <a:xfrm>
            <a:off x="4058546" y="1897409"/>
            <a:ext cx="553173" cy="371411"/>
            <a:chOff x="4058546" y="1897409"/>
            <a:chExt cx="553173" cy="371411"/>
          </a:xfrm>
        </p:grpSpPr>
        <p:sp>
          <p:nvSpPr>
            <p:cNvPr id="498" name="SMARTInkShape-2540"/>
            <p:cNvSpPr/>
            <p:nvPr>
              <p:custDataLst>
                <p:tags r:id="rId263"/>
              </p:custDataLst>
            </p:nvPr>
          </p:nvSpPr>
          <p:spPr>
            <a:xfrm>
              <a:off x="4457700" y="2172858"/>
              <a:ext cx="154019" cy="95962"/>
            </a:xfrm>
            <a:custGeom>
              <a:avLst/>
              <a:gdLst/>
              <a:ahLst/>
              <a:cxnLst/>
              <a:rect l="0" t="0" r="0" b="0"/>
              <a:pathLst>
                <a:path w="154019" h="95962">
                  <a:moveTo>
                    <a:pt x="28575" y="21702"/>
                  </a:moveTo>
                  <a:lnTo>
                    <a:pt x="28575" y="21702"/>
                  </a:lnTo>
                  <a:lnTo>
                    <a:pt x="28575" y="49509"/>
                  </a:lnTo>
                  <a:lnTo>
                    <a:pt x="31609" y="60139"/>
                  </a:lnTo>
                  <a:lnTo>
                    <a:pt x="42009" y="77771"/>
                  </a:lnTo>
                  <a:lnTo>
                    <a:pt x="47457" y="83240"/>
                  </a:lnTo>
                  <a:lnTo>
                    <a:pt x="53477" y="87152"/>
                  </a:lnTo>
                  <a:lnTo>
                    <a:pt x="74693" y="94622"/>
                  </a:lnTo>
                  <a:lnTo>
                    <a:pt x="103233" y="95961"/>
                  </a:lnTo>
                  <a:lnTo>
                    <a:pt x="110017" y="95346"/>
                  </a:lnTo>
                  <a:lnTo>
                    <a:pt x="127544" y="86248"/>
                  </a:lnTo>
                  <a:lnTo>
                    <a:pt x="141836" y="76917"/>
                  </a:lnTo>
                  <a:lnTo>
                    <a:pt x="144087" y="74387"/>
                  </a:lnTo>
                  <a:lnTo>
                    <a:pt x="152122" y="53862"/>
                  </a:lnTo>
                  <a:lnTo>
                    <a:pt x="154018" y="35007"/>
                  </a:lnTo>
                  <a:lnTo>
                    <a:pt x="151186" y="23598"/>
                  </a:lnTo>
                  <a:lnTo>
                    <a:pt x="146357" y="17676"/>
                  </a:lnTo>
                  <a:lnTo>
                    <a:pt x="132539" y="6684"/>
                  </a:lnTo>
                  <a:lnTo>
                    <a:pt x="119281" y="1448"/>
                  </a:lnTo>
                  <a:lnTo>
                    <a:pt x="111010" y="0"/>
                  </a:lnTo>
                  <a:lnTo>
                    <a:pt x="90790" y="3633"/>
                  </a:lnTo>
                  <a:lnTo>
                    <a:pt x="62779" y="12306"/>
                  </a:lnTo>
                  <a:lnTo>
                    <a:pt x="36061" y="24385"/>
                  </a:lnTo>
                  <a:lnTo>
                    <a:pt x="15049" y="36692"/>
                  </a:lnTo>
                  <a:lnTo>
                    <a:pt x="0" y="55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2541"/>
            <p:cNvSpPr/>
            <p:nvPr>
              <p:custDataLst>
                <p:tags r:id="rId264"/>
              </p:custDataLst>
            </p:nvPr>
          </p:nvSpPr>
          <p:spPr>
            <a:xfrm>
              <a:off x="4389120" y="1931670"/>
              <a:ext cx="211456" cy="285751"/>
            </a:xfrm>
            <a:custGeom>
              <a:avLst/>
              <a:gdLst/>
              <a:ahLst/>
              <a:cxnLst/>
              <a:rect l="0" t="0" r="0" b="0"/>
              <a:pathLst>
                <a:path w="211456" h="285751">
                  <a:moveTo>
                    <a:pt x="211455" y="0"/>
                  </a:moveTo>
                  <a:lnTo>
                    <a:pt x="211455" y="0"/>
                  </a:lnTo>
                  <a:lnTo>
                    <a:pt x="211455" y="3034"/>
                  </a:lnTo>
                  <a:lnTo>
                    <a:pt x="210820" y="3928"/>
                  </a:lnTo>
                  <a:lnTo>
                    <a:pt x="209761" y="4523"/>
                  </a:lnTo>
                  <a:lnTo>
                    <a:pt x="208421" y="4921"/>
                  </a:lnTo>
                  <a:lnTo>
                    <a:pt x="203500" y="8514"/>
                  </a:lnTo>
                  <a:lnTo>
                    <a:pt x="182365" y="34474"/>
                  </a:lnTo>
                  <a:lnTo>
                    <a:pt x="159975" y="58859"/>
                  </a:lnTo>
                  <a:lnTo>
                    <a:pt x="136401" y="85950"/>
                  </a:lnTo>
                  <a:lnTo>
                    <a:pt x="111519" y="114330"/>
                  </a:lnTo>
                  <a:lnTo>
                    <a:pt x="87052" y="142879"/>
                  </a:lnTo>
                  <a:lnTo>
                    <a:pt x="70777" y="167523"/>
                  </a:lnTo>
                  <a:lnTo>
                    <a:pt x="53127" y="194545"/>
                  </a:lnTo>
                  <a:lnTo>
                    <a:pt x="35955" y="221223"/>
                  </a:lnTo>
                  <a:lnTo>
                    <a:pt x="16132" y="249458"/>
                  </a:lnTo>
                  <a:lnTo>
                    <a:pt x="7526" y="266899"/>
                  </a:lnTo>
                  <a:lnTo>
                    <a:pt x="5885" y="271657"/>
                  </a:lnTo>
                  <a:lnTo>
                    <a:pt x="1351" y="27988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0" name="SMARTInkShape-2542"/>
            <p:cNvSpPr/>
            <p:nvPr>
              <p:custDataLst>
                <p:tags r:id="rId265"/>
              </p:custDataLst>
            </p:nvPr>
          </p:nvSpPr>
          <p:spPr>
            <a:xfrm>
              <a:off x="4412070" y="1897409"/>
              <a:ext cx="96985" cy="102842"/>
            </a:xfrm>
            <a:custGeom>
              <a:avLst/>
              <a:gdLst/>
              <a:ahLst/>
              <a:cxnLst/>
              <a:rect l="0" t="0" r="0" b="0"/>
              <a:pathLst>
                <a:path w="96985" h="102842">
                  <a:moveTo>
                    <a:pt x="11340" y="57121"/>
                  </a:moveTo>
                  <a:lnTo>
                    <a:pt x="11340" y="57121"/>
                  </a:lnTo>
                  <a:lnTo>
                    <a:pt x="11340" y="62042"/>
                  </a:lnTo>
                  <a:lnTo>
                    <a:pt x="1455" y="74384"/>
                  </a:lnTo>
                  <a:lnTo>
                    <a:pt x="113" y="83807"/>
                  </a:lnTo>
                  <a:lnTo>
                    <a:pt x="0" y="87608"/>
                  </a:lnTo>
                  <a:lnTo>
                    <a:pt x="605" y="88876"/>
                  </a:lnTo>
                  <a:lnTo>
                    <a:pt x="1644" y="89721"/>
                  </a:lnTo>
                  <a:lnTo>
                    <a:pt x="4490" y="90660"/>
                  </a:lnTo>
                  <a:lnTo>
                    <a:pt x="22024" y="91382"/>
                  </a:lnTo>
                  <a:lnTo>
                    <a:pt x="24813" y="90121"/>
                  </a:lnTo>
                  <a:lnTo>
                    <a:pt x="32406" y="83550"/>
                  </a:lnTo>
                  <a:lnTo>
                    <a:pt x="42417" y="79768"/>
                  </a:lnTo>
                  <a:lnTo>
                    <a:pt x="70940" y="55217"/>
                  </a:lnTo>
                  <a:lnTo>
                    <a:pt x="81351" y="47526"/>
                  </a:lnTo>
                  <a:lnTo>
                    <a:pt x="86483" y="41003"/>
                  </a:lnTo>
                  <a:lnTo>
                    <a:pt x="89187" y="33871"/>
                  </a:lnTo>
                  <a:lnTo>
                    <a:pt x="91023" y="27102"/>
                  </a:lnTo>
                  <a:lnTo>
                    <a:pt x="95684" y="17583"/>
                  </a:lnTo>
                  <a:lnTo>
                    <a:pt x="96984" y="3808"/>
                  </a:lnTo>
                  <a:lnTo>
                    <a:pt x="96376" y="2529"/>
                  </a:lnTo>
                  <a:lnTo>
                    <a:pt x="95335" y="1676"/>
                  </a:lnTo>
                  <a:lnTo>
                    <a:pt x="92486" y="729"/>
                  </a:lnTo>
                  <a:lnTo>
                    <a:pt x="70030" y="0"/>
                  </a:lnTo>
                  <a:lnTo>
                    <a:pt x="62613" y="3371"/>
                  </a:lnTo>
                  <a:lnTo>
                    <a:pt x="41016" y="21919"/>
                  </a:lnTo>
                  <a:lnTo>
                    <a:pt x="26844" y="48794"/>
                  </a:lnTo>
                  <a:lnTo>
                    <a:pt x="15173" y="77220"/>
                  </a:lnTo>
                  <a:lnTo>
                    <a:pt x="14530" y="80680"/>
                  </a:lnTo>
                  <a:lnTo>
                    <a:pt x="17055" y="102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1" name="SMARTInkShape-2543"/>
            <p:cNvSpPr/>
            <p:nvPr>
              <p:custDataLst>
                <p:tags r:id="rId266"/>
              </p:custDataLst>
            </p:nvPr>
          </p:nvSpPr>
          <p:spPr>
            <a:xfrm>
              <a:off x="4211976" y="2065814"/>
              <a:ext cx="96793" cy="111571"/>
            </a:xfrm>
            <a:custGeom>
              <a:avLst/>
              <a:gdLst/>
              <a:ahLst/>
              <a:cxnLst/>
              <a:rect l="0" t="0" r="0" b="0"/>
              <a:pathLst>
                <a:path w="96793" h="111571">
                  <a:moveTo>
                    <a:pt x="11409" y="43021"/>
                  </a:moveTo>
                  <a:lnTo>
                    <a:pt x="11409" y="43021"/>
                  </a:lnTo>
                  <a:lnTo>
                    <a:pt x="8375" y="43021"/>
                  </a:lnTo>
                  <a:lnTo>
                    <a:pt x="7482" y="43656"/>
                  </a:lnTo>
                  <a:lnTo>
                    <a:pt x="6886" y="44714"/>
                  </a:lnTo>
                  <a:lnTo>
                    <a:pt x="5929" y="47941"/>
                  </a:lnTo>
                  <a:lnTo>
                    <a:pt x="2730" y="51534"/>
                  </a:lnTo>
                  <a:lnTo>
                    <a:pt x="1201" y="56541"/>
                  </a:lnTo>
                  <a:lnTo>
                    <a:pt x="0" y="84074"/>
                  </a:lnTo>
                  <a:lnTo>
                    <a:pt x="618" y="96309"/>
                  </a:lnTo>
                  <a:lnTo>
                    <a:pt x="5800" y="108889"/>
                  </a:lnTo>
                  <a:lnTo>
                    <a:pt x="7035" y="109793"/>
                  </a:lnTo>
                  <a:lnTo>
                    <a:pt x="10735" y="110798"/>
                  </a:lnTo>
                  <a:lnTo>
                    <a:pt x="33280" y="111570"/>
                  </a:lnTo>
                  <a:lnTo>
                    <a:pt x="47785" y="107032"/>
                  </a:lnTo>
                  <a:lnTo>
                    <a:pt x="55305" y="103644"/>
                  </a:lnTo>
                  <a:lnTo>
                    <a:pt x="61186" y="98328"/>
                  </a:lnTo>
                  <a:lnTo>
                    <a:pt x="81002" y="73393"/>
                  </a:lnTo>
                  <a:lnTo>
                    <a:pt x="93246" y="47598"/>
                  </a:lnTo>
                  <a:lnTo>
                    <a:pt x="96792" y="25334"/>
                  </a:lnTo>
                  <a:lnTo>
                    <a:pt x="93999" y="15626"/>
                  </a:lnTo>
                  <a:lnTo>
                    <a:pt x="89149" y="7740"/>
                  </a:lnTo>
                  <a:lnTo>
                    <a:pt x="85542" y="5116"/>
                  </a:lnTo>
                  <a:lnTo>
                    <a:pt x="72230" y="0"/>
                  </a:lnTo>
                  <a:lnTo>
                    <a:pt x="55262" y="3302"/>
                  </a:lnTo>
                  <a:lnTo>
                    <a:pt x="48179" y="7475"/>
                  </a:lnTo>
                  <a:lnTo>
                    <a:pt x="44050" y="10925"/>
                  </a:lnTo>
                  <a:lnTo>
                    <a:pt x="41791" y="14574"/>
                  </a:lnTo>
                  <a:lnTo>
                    <a:pt x="40090" y="24755"/>
                  </a:lnTo>
                  <a:lnTo>
                    <a:pt x="44914" y="30698"/>
                  </a:lnTo>
                  <a:lnTo>
                    <a:pt x="45811" y="30361"/>
                  </a:lnTo>
                  <a:lnTo>
                    <a:pt x="51414" y="25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2" name="SMARTInkShape-2544"/>
            <p:cNvSpPr/>
            <p:nvPr>
              <p:custDataLst>
                <p:tags r:id="rId267"/>
              </p:custDataLst>
            </p:nvPr>
          </p:nvSpPr>
          <p:spPr>
            <a:xfrm>
              <a:off x="4058546" y="2011781"/>
              <a:ext cx="130550" cy="182745"/>
            </a:xfrm>
            <a:custGeom>
              <a:avLst/>
              <a:gdLst/>
              <a:ahLst/>
              <a:cxnLst/>
              <a:rect l="0" t="0" r="0" b="0"/>
              <a:pathLst>
                <a:path w="130550" h="182745">
                  <a:moveTo>
                    <a:pt x="56254" y="34189"/>
                  </a:moveTo>
                  <a:lnTo>
                    <a:pt x="56254" y="34189"/>
                  </a:lnTo>
                  <a:lnTo>
                    <a:pt x="56254" y="39898"/>
                  </a:lnTo>
                  <a:lnTo>
                    <a:pt x="56254" y="36868"/>
                  </a:lnTo>
                  <a:lnTo>
                    <a:pt x="56889" y="35975"/>
                  </a:lnTo>
                  <a:lnTo>
                    <a:pt x="57947" y="35380"/>
                  </a:lnTo>
                  <a:lnTo>
                    <a:pt x="59288" y="34983"/>
                  </a:lnTo>
                  <a:lnTo>
                    <a:pt x="60182" y="34083"/>
                  </a:lnTo>
                  <a:lnTo>
                    <a:pt x="62709" y="29148"/>
                  </a:lnTo>
                  <a:lnTo>
                    <a:pt x="86688" y="3772"/>
                  </a:lnTo>
                  <a:lnTo>
                    <a:pt x="90523" y="1620"/>
                  </a:lnTo>
                  <a:lnTo>
                    <a:pt x="98160" y="239"/>
                  </a:lnTo>
                  <a:lnTo>
                    <a:pt x="103878" y="0"/>
                  </a:lnTo>
                  <a:lnTo>
                    <a:pt x="105148" y="601"/>
                  </a:lnTo>
                  <a:lnTo>
                    <a:pt x="105995" y="1637"/>
                  </a:lnTo>
                  <a:lnTo>
                    <a:pt x="112510" y="18256"/>
                  </a:lnTo>
                  <a:lnTo>
                    <a:pt x="108405" y="43193"/>
                  </a:lnTo>
                  <a:lnTo>
                    <a:pt x="99873" y="70605"/>
                  </a:lnTo>
                  <a:lnTo>
                    <a:pt x="86319" y="96345"/>
                  </a:lnTo>
                  <a:lnTo>
                    <a:pt x="63838" y="123327"/>
                  </a:lnTo>
                  <a:lnTo>
                    <a:pt x="37202" y="149736"/>
                  </a:lnTo>
                  <a:lnTo>
                    <a:pt x="10682" y="169611"/>
                  </a:lnTo>
                  <a:lnTo>
                    <a:pt x="4956" y="171120"/>
                  </a:lnTo>
                  <a:lnTo>
                    <a:pt x="0" y="171319"/>
                  </a:lnTo>
                  <a:lnTo>
                    <a:pt x="1196" y="169642"/>
                  </a:lnTo>
                  <a:lnTo>
                    <a:pt x="2403" y="168306"/>
                  </a:lnTo>
                  <a:lnTo>
                    <a:pt x="3745" y="165128"/>
                  </a:lnTo>
                  <a:lnTo>
                    <a:pt x="4103" y="163392"/>
                  </a:lnTo>
                  <a:lnTo>
                    <a:pt x="7641" y="157914"/>
                  </a:lnTo>
                  <a:lnTo>
                    <a:pt x="20859" y="143900"/>
                  </a:lnTo>
                  <a:lnTo>
                    <a:pt x="23166" y="143274"/>
                  </a:lnTo>
                  <a:lnTo>
                    <a:pt x="29822" y="142873"/>
                  </a:lnTo>
                  <a:lnTo>
                    <a:pt x="33499" y="144511"/>
                  </a:lnTo>
                  <a:lnTo>
                    <a:pt x="35369" y="145837"/>
                  </a:lnTo>
                  <a:lnTo>
                    <a:pt x="37447" y="149004"/>
                  </a:lnTo>
                  <a:lnTo>
                    <a:pt x="39005" y="152528"/>
                  </a:lnTo>
                  <a:lnTo>
                    <a:pt x="42818" y="158082"/>
                  </a:lnTo>
                  <a:lnTo>
                    <a:pt x="49211" y="173377"/>
                  </a:lnTo>
                  <a:lnTo>
                    <a:pt x="52700" y="178177"/>
                  </a:lnTo>
                  <a:lnTo>
                    <a:pt x="56368" y="180734"/>
                  </a:lnTo>
                  <a:lnTo>
                    <a:pt x="60750" y="181870"/>
                  </a:lnTo>
                  <a:lnTo>
                    <a:pt x="83819" y="182744"/>
                  </a:lnTo>
                  <a:lnTo>
                    <a:pt x="98341" y="178209"/>
                  </a:lnTo>
                  <a:lnTo>
                    <a:pt x="122583" y="166733"/>
                  </a:lnTo>
                  <a:lnTo>
                    <a:pt x="130549" y="154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6" name="SMARTInkShape-Group498"/>
          <p:cNvGrpSpPr/>
          <p:nvPr/>
        </p:nvGrpSpPr>
        <p:grpSpPr>
          <a:xfrm>
            <a:off x="2966114" y="1761136"/>
            <a:ext cx="868652" cy="650544"/>
            <a:chOff x="2966114" y="1761136"/>
            <a:chExt cx="868652" cy="650544"/>
          </a:xfrm>
        </p:grpSpPr>
        <p:sp>
          <p:nvSpPr>
            <p:cNvPr id="504" name="SMARTInkShape-2545"/>
            <p:cNvSpPr/>
            <p:nvPr>
              <p:custDataLst>
                <p:tags r:id="rId251"/>
              </p:custDataLst>
            </p:nvPr>
          </p:nvSpPr>
          <p:spPr>
            <a:xfrm>
              <a:off x="3757177" y="2068830"/>
              <a:ext cx="43299" cy="11431"/>
            </a:xfrm>
            <a:custGeom>
              <a:avLst/>
              <a:gdLst/>
              <a:ahLst/>
              <a:cxnLst/>
              <a:rect l="0" t="0" r="0" b="0"/>
              <a:pathLst>
                <a:path w="43299" h="11431">
                  <a:moveTo>
                    <a:pt x="3293" y="0"/>
                  </a:moveTo>
                  <a:lnTo>
                    <a:pt x="3293" y="0"/>
                  </a:lnTo>
                  <a:lnTo>
                    <a:pt x="0" y="0"/>
                  </a:lnTo>
                  <a:lnTo>
                    <a:pt x="17594" y="635"/>
                  </a:lnTo>
                  <a:lnTo>
                    <a:pt x="36157" y="5480"/>
                  </a:lnTo>
                  <a:lnTo>
                    <a:pt x="43298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5" name="SMARTInkShape-2546"/>
            <p:cNvSpPr/>
            <p:nvPr>
              <p:custDataLst>
                <p:tags r:id="rId252"/>
              </p:custDataLst>
            </p:nvPr>
          </p:nvSpPr>
          <p:spPr>
            <a:xfrm>
              <a:off x="3760470" y="2120265"/>
              <a:ext cx="74296" cy="17115"/>
            </a:xfrm>
            <a:custGeom>
              <a:avLst/>
              <a:gdLst/>
              <a:ahLst/>
              <a:cxnLst/>
              <a:rect l="0" t="0" r="0" b="0"/>
              <a:pathLst>
                <a:path w="74296" h="17115">
                  <a:moveTo>
                    <a:pt x="0" y="11430"/>
                  </a:moveTo>
                  <a:lnTo>
                    <a:pt x="0" y="11430"/>
                  </a:lnTo>
                  <a:lnTo>
                    <a:pt x="4920" y="11430"/>
                  </a:lnTo>
                  <a:lnTo>
                    <a:pt x="8514" y="14464"/>
                  </a:lnTo>
                  <a:lnTo>
                    <a:pt x="13520" y="15953"/>
                  </a:lnTo>
                  <a:lnTo>
                    <a:pt x="40413" y="17114"/>
                  </a:lnTo>
                  <a:lnTo>
                    <a:pt x="58474" y="16506"/>
                  </a:lnTo>
                  <a:lnTo>
                    <a:pt x="65938" y="12581"/>
                  </a:lnTo>
                  <a:lnTo>
                    <a:pt x="73069" y="6745"/>
                  </a:lnTo>
                  <a:lnTo>
                    <a:pt x="73750" y="4479"/>
                  </a:lnTo>
                  <a:lnTo>
                    <a:pt x="742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6" name="SMARTInkShape-2547"/>
            <p:cNvSpPr/>
            <p:nvPr>
              <p:custDataLst>
                <p:tags r:id="rId253"/>
              </p:custDataLst>
            </p:nvPr>
          </p:nvSpPr>
          <p:spPr>
            <a:xfrm>
              <a:off x="3680460" y="2314613"/>
              <a:ext cx="97055" cy="97067"/>
            </a:xfrm>
            <a:custGeom>
              <a:avLst/>
              <a:gdLst/>
              <a:ahLst/>
              <a:cxnLst/>
              <a:rect l="0" t="0" r="0" b="0"/>
              <a:pathLst>
                <a:path w="97055" h="97067">
                  <a:moveTo>
                    <a:pt x="0" y="57112"/>
                  </a:moveTo>
                  <a:lnTo>
                    <a:pt x="0" y="57112"/>
                  </a:lnTo>
                  <a:lnTo>
                    <a:pt x="14388" y="57112"/>
                  </a:lnTo>
                  <a:lnTo>
                    <a:pt x="15307" y="57747"/>
                  </a:lnTo>
                  <a:lnTo>
                    <a:pt x="15920" y="58805"/>
                  </a:lnTo>
                  <a:lnTo>
                    <a:pt x="16600" y="62310"/>
                  </a:lnTo>
                  <a:lnTo>
                    <a:pt x="17619" y="70788"/>
                  </a:lnTo>
                  <a:lnTo>
                    <a:pt x="21660" y="77603"/>
                  </a:lnTo>
                  <a:lnTo>
                    <a:pt x="33082" y="92749"/>
                  </a:lnTo>
                  <a:lnTo>
                    <a:pt x="39256" y="95176"/>
                  </a:lnTo>
                  <a:lnTo>
                    <a:pt x="58986" y="97066"/>
                  </a:lnTo>
                  <a:lnTo>
                    <a:pt x="62834" y="95401"/>
                  </a:lnTo>
                  <a:lnTo>
                    <a:pt x="87394" y="78037"/>
                  </a:lnTo>
                  <a:lnTo>
                    <a:pt x="93275" y="69309"/>
                  </a:lnTo>
                  <a:lnTo>
                    <a:pt x="96006" y="58680"/>
                  </a:lnTo>
                  <a:lnTo>
                    <a:pt x="97054" y="36127"/>
                  </a:lnTo>
                  <a:lnTo>
                    <a:pt x="92572" y="20911"/>
                  </a:lnTo>
                  <a:lnTo>
                    <a:pt x="85572" y="7369"/>
                  </a:lnTo>
                  <a:lnTo>
                    <a:pt x="81847" y="3254"/>
                  </a:lnTo>
                  <a:lnTo>
                    <a:pt x="78075" y="1425"/>
                  </a:lnTo>
                  <a:lnTo>
                    <a:pt x="50559" y="0"/>
                  </a:lnTo>
                  <a:lnTo>
                    <a:pt x="41086" y="3007"/>
                  </a:lnTo>
                  <a:lnTo>
                    <a:pt x="28968" y="9849"/>
                  </a:lnTo>
                  <a:lnTo>
                    <a:pt x="24940" y="11341"/>
                  </a:lnTo>
                  <a:lnTo>
                    <a:pt x="21033" y="14121"/>
                  </a:lnTo>
                  <a:lnTo>
                    <a:pt x="19737" y="14481"/>
                  </a:lnTo>
                  <a:lnTo>
                    <a:pt x="18873" y="14086"/>
                  </a:lnTo>
                  <a:lnTo>
                    <a:pt x="17145" y="113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2548"/>
            <p:cNvSpPr/>
            <p:nvPr>
              <p:custDataLst>
                <p:tags r:id="rId254"/>
              </p:custDataLst>
            </p:nvPr>
          </p:nvSpPr>
          <p:spPr>
            <a:xfrm>
              <a:off x="3520539" y="2321497"/>
              <a:ext cx="51265" cy="83597"/>
            </a:xfrm>
            <a:custGeom>
              <a:avLst/>
              <a:gdLst/>
              <a:ahLst/>
              <a:cxnLst/>
              <a:rect l="0" t="0" r="0" b="0"/>
              <a:pathLst>
                <a:path w="51265" h="83597">
                  <a:moveTo>
                    <a:pt x="17046" y="15938"/>
                  </a:moveTo>
                  <a:lnTo>
                    <a:pt x="17046" y="15938"/>
                  </a:lnTo>
                  <a:lnTo>
                    <a:pt x="17046" y="35247"/>
                  </a:lnTo>
                  <a:lnTo>
                    <a:pt x="11684" y="61817"/>
                  </a:lnTo>
                  <a:lnTo>
                    <a:pt x="12123" y="68713"/>
                  </a:lnTo>
                  <a:lnTo>
                    <a:pt x="14435" y="73896"/>
                  </a:lnTo>
                  <a:lnTo>
                    <a:pt x="15940" y="75531"/>
                  </a:lnTo>
                  <a:lnTo>
                    <a:pt x="20458" y="78469"/>
                  </a:lnTo>
                  <a:lnTo>
                    <a:pt x="21737" y="81406"/>
                  </a:lnTo>
                  <a:lnTo>
                    <a:pt x="22714" y="82443"/>
                  </a:lnTo>
                  <a:lnTo>
                    <a:pt x="25492" y="83596"/>
                  </a:lnTo>
                  <a:lnTo>
                    <a:pt x="27122" y="83268"/>
                  </a:lnTo>
                  <a:lnTo>
                    <a:pt x="34300" y="79873"/>
                  </a:lnTo>
                  <a:lnTo>
                    <a:pt x="36169" y="79516"/>
                  </a:lnTo>
                  <a:lnTo>
                    <a:pt x="44498" y="73945"/>
                  </a:lnTo>
                  <a:lnTo>
                    <a:pt x="45122" y="71776"/>
                  </a:lnTo>
                  <a:lnTo>
                    <a:pt x="46034" y="68060"/>
                  </a:lnTo>
                  <a:lnTo>
                    <a:pt x="50512" y="54755"/>
                  </a:lnTo>
                  <a:lnTo>
                    <a:pt x="51264" y="34717"/>
                  </a:lnTo>
                  <a:lnTo>
                    <a:pt x="49611" y="28941"/>
                  </a:lnTo>
                  <a:lnTo>
                    <a:pt x="47394" y="23622"/>
                  </a:lnTo>
                  <a:lnTo>
                    <a:pt x="45512" y="14122"/>
                  </a:lnTo>
                  <a:lnTo>
                    <a:pt x="41214" y="7004"/>
                  </a:lnTo>
                  <a:lnTo>
                    <a:pt x="37736" y="2865"/>
                  </a:lnTo>
                  <a:lnTo>
                    <a:pt x="34073" y="603"/>
                  </a:lnTo>
                  <a:lnTo>
                    <a:pt x="32208" y="0"/>
                  </a:lnTo>
                  <a:lnTo>
                    <a:pt x="30329" y="232"/>
                  </a:lnTo>
                  <a:lnTo>
                    <a:pt x="26548" y="2184"/>
                  </a:lnTo>
                  <a:lnTo>
                    <a:pt x="15139" y="12259"/>
                  </a:lnTo>
                  <a:lnTo>
                    <a:pt x="3711" y="31524"/>
                  </a:lnTo>
                  <a:lnTo>
                    <a:pt x="1030" y="42710"/>
                  </a:lnTo>
                  <a:lnTo>
                    <a:pt x="0" y="62443"/>
                  </a:lnTo>
                  <a:lnTo>
                    <a:pt x="1638" y="66875"/>
                  </a:lnTo>
                  <a:lnTo>
                    <a:pt x="8417" y="75758"/>
                  </a:lnTo>
                  <a:lnTo>
                    <a:pt x="10658" y="76138"/>
                  </a:lnTo>
                  <a:lnTo>
                    <a:pt x="28476" y="73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2549"/>
            <p:cNvSpPr/>
            <p:nvPr>
              <p:custDataLst>
                <p:tags r:id="rId255"/>
              </p:custDataLst>
            </p:nvPr>
          </p:nvSpPr>
          <p:spPr>
            <a:xfrm>
              <a:off x="3583305" y="2331820"/>
              <a:ext cx="85627" cy="68394"/>
            </a:xfrm>
            <a:custGeom>
              <a:avLst/>
              <a:gdLst/>
              <a:ahLst/>
              <a:cxnLst/>
              <a:rect l="0" t="0" r="0" b="0"/>
              <a:pathLst>
                <a:path w="85627" h="68394">
                  <a:moveTo>
                    <a:pt x="0" y="39905"/>
                  </a:moveTo>
                  <a:lnTo>
                    <a:pt x="0" y="39905"/>
                  </a:lnTo>
                  <a:lnTo>
                    <a:pt x="3034" y="39905"/>
                  </a:lnTo>
                  <a:lnTo>
                    <a:pt x="6217" y="38211"/>
                  </a:lnTo>
                  <a:lnTo>
                    <a:pt x="27449" y="18165"/>
                  </a:lnTo>
                  <a:lnTo>
                    <a:pt x="29768" y="17543"/>
                  </a:lnTo>
                  <a:lnTo>
                    <a:pt x="33397" y="17143"/>
                  </a:lnTo>
                  <a:lnTo>
                    <a:pt x="30991" y="17074"/>
                  </a:lnTo>
                  <a:lnTo>
                    <a:pt x="30186" y="17699"/>
                  </a:lnTo>
                  <a:lnTo>
                    <a:pt x="29291" y="20087"/>
                  </a:lnTo>
                  <a:lnTo>
                    <a:pt x="28081" y="30722"/>
                  </a:lnTo>
                  <a:lnTo>
                    <a:pt x="24690" y="38172"/>
                  </a:lnTo>
                  <a:lnTo>
                    <a:pt x="22881" y="65154"/>
                  </a:lnTo>
                  <a:lnTo>
                    <a:pt x="23509" y="66262"/>
                  </a:lnTo>
                  <a:lnTo>
                    <a:pt x="24563" y="67002"/>
                  </a:lnTo>
                  <a:lnTo>
                    <a:pt x="29080" y="68042"/>
                  </a:lnTo>
                  <a:lnTo>
                    <a:pt x="36295" y="68393"/>
                  </a:lnTo>
                  <a:lnTo>
                    <a:pt x="44973" y="65420"/>
                  </a:lnTo>
                  <a:lnTo>
                    <a:pt x="56801" y="56898"/>
                  </a:lnTo>
                  <a:lnTo>
                    <a:pt x="60805" y="52537"/>
                  </a:lnTo>
                  <a:lnTo>
                    <a:pt x="80007" y="24055"/>
                  </a:lnTo>
                  <a:lnTo>
                    <a:pt x="83184" y="19525"/>
                  </a:lnTo>
                  <a:lnTo>
                    <a:pt x="84972" y="13405"/>
                  </a:lnTo>
                  <a:lnTo>
                    <a:pt x="85626" y="3732"/>
                  </a:lnTo>
                  <a:lnTo>
                    <a:pt x="85024" y="2455"/>
                  </a:lnTo>
                  <a:lnTo>
                    <a:pt x="83987" y="1603"/>
                  </a:lnTo>
                  <a:lnTo>
                    <a:pt x="81143" y="657"/>
                  </a:lnTo>
                  <a:lnTo>
                    <a:pt x="72289" y="0"/>
                  </a:lnTo>
                  <a:lnTo>
                    <a:pt x="68534" y="1638"/>
                  </a:lnTo>
                  <a:lnTo>
                    <a:pt x="55242" y="13336"/>
                  </a:lnTo>
                  <a:lnTo>
                    <a:pt x="43815" y="32628"/>
                  </a:lnTo>
                  <a:lnTo>
                    <a:pt x="40104" y="45195"/>
                  </a:lnTo>
                  <a:lnTo>
                    <a:pt x="40005" y="51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9" name="SMARTInkShape-2550"/>
            <p:cNvSpPr/>
            <p:nvPr>
              <p:custDataLst>
                <p:tags r:id="rId256"/>
              </p:custDataLst>
            </p:nvPr>
          </p:nvSpPr>
          <p:spPr>
            <a:xfrm>
              <a:off x="3092172" y="2206225"/>
              <a:ext cx="411079" cy="198391"/>
            </a:xfrm>
            <a:custGeom>
              <a:avLst/>
              <a:gdLst/>
              <a:ahLst/>
              <a:cxnLst/>
              <a:rect l="0" t="0" r="0" b="0"/>
              <a:pathLst>
                <a:path w="411079" h="198391">
                  <a:moveTo>
                    <a:pt x="51078" y="5480"/>
                  </a:moveTo>
                  <a:lnTo>
                    <a:pt x="51078" y="5480"/>
                  </a:lnTo>
                  <a:lnTo>
                    <a:pt x="55999" y="559"/>
                  </a:lnTo>
                  <a:lnTo>
                    <a:pt x="59592" y="0"/>
                  </a:lnTo>
                  <a:lnTo>
                    <a:pt x="60564" y="557"/>
                  </a:lnTo>
                  <a:lnTo>
                    <a:pt x="61212" y="1563"/>
                  </a:lnTo>
                  <a:lnTo>
                    <a:pt x="62252" y="4706"/>
                  </a:lnTo>
                  <a:lnTo>
                    <a:pt x="62432" y="8284"/>
                  </a:lnTo>
                  <a:lnTo>
                    <a:pt x="59452" y="16400"/>
                  </a:lnTo>
                  <a:lnTo>
                    <a:pt x="52121" y="26593"/>
                  </a:lnTo>
                  <a:lnTo>
                    <a:pt x="32420" y="51499"/>
                  </a:lnTo>
                  <a:lnTo>
                    <a:pt x="12399" y="79681"/>
                  </a:lnTo>
                  <a:lnTo>
                    <a:pt x="2358" y="98178"/>
                  </a:lnTo>
                  <a:lnTo>
                    <a:pt x="447" y="106324"/>
                  </a:lnTo>
                  <a:lnTo>
                    <a:pt x="0" y="112953"/>
                  </a:lnTo>
                  <a:lnTo>
                    <a:pt x="1151" y="115863"/>
                  </a:lnTo>
                  <a:lnTo>
                    <a:pt x="18566" y="133036"/>
                  </a:lnTo>
                  <a:lnTo>
                    <a:pt x="24140" y="135197"/>
                  </a:lnTo>
                  <a:lnTo>
                    <a:pt x="50030" y="136773"/>
                  </a:lnTo>
                  <a:lnTo>
                    <a:pt x="73918" y="136270"/>
                  </a:lnTo>
                  <a:lnTo>
                    <a:pt x="94639" y="128968"/>
                  </a:lnTo>
                  <a:lnTo>
                    <a:pt x="115093" y="115950"/>
                  </a:lnTo>
                  <a:lnTo>
                    <a:pt x="123185" y="104538"/>
                  </a:lnTo>
                  <a:lnTo>
                    <a:pt x="124401" y="100729"/>
                  </a:lnTo>
                  <a:lnTo>
                    <a:pt x="125360" y="99459"/>
                  </a:lnTo>
                  <a:lnTo>
                    <a:pt x="129109" y="97038"/>
                  </a:lnTo>
                  <a:lnTo>
                    <a:pt x="130827" y="92098"/>
                  </a:lnTo>
                  <a:lnTo>
                    <a:pt x="130279" y="91801"/>
                  </a:lnTo>
                  <a:lnTo>
                    <a:pt x="127977" y="91470"/>
                  </a:lnTo>
                  <a:lnTo>
                    <a:pt x="127109" y="92017"/>
                  </a:lnTo>
                  <a:lnTo>
                    <a:pt x="126530" y="93016"/>
                  </a:lnTo>
                  <a:lnTo>
                    <a:pt x="124890" y="100968"/>
                  </a:lnTo>
                  <a:lnTo>
                    <a:pt x="121491" y="106516"/>
                  </a:lnTo>
                  <a:lnTo>
                    <a:pt x="110593" y="133340"/>
                  </a:lnTo>
                  <a:lnTo>
                    <a:pt x="107801" y="159922"/>
                  </a:lnTo>
                  <a:lnTo>
                    <a:pt x="99722" y="187180"/>
                  </a:lnTo>
                  <a:lnTo>
                    <a:pt x="97664" y="195066"/>
                  </a:lnTo>
                  <a:lnTo>
                    <a:pt x="98011" y="196641"/>
                  </a:lnTo>
                  <a:lnTo>
                    <a:pt x="98876" y="197690"/>
                  </a:lnTo>
                  <a:lnTo>
                    <a:pt x="100089" y="198390"/>
                  </a:lnTo>
                  <a:lnTo>
                    <a:pt x="100897" y="198222"/>
                  </a:lnTo>
                  <a:lnTo>
                    <a:pt x="101436" y="197474"/>
                  </a:lnTo>
                  <a:lnTo>
                    <a:pt x="101795" y="196341"/>
                  </a:lnTo>
                  <a:lnTo>
                    <a:pt x="105334" y="191713"/>
                  </a:lnTo>
                  <a:lnTo>
                    <a:pt x="118587" y="180891"/>
                  </a:lnTo>
                  <a:lnTo>
                    <a:pt x="136775" y="153671"/>
                  </a:lnTo>
                  <a:lnTo>
                    <a:pt x="141236" y="146908"/>
                  </a:lnTo>
                  <a:lnTo>
                    <a:pt x="169369" y="121485"/>
                  </a:lnTo>
                  <a:lnTo>
                    <a:pt x="169944" y="120917"/>
                  </a:lnTo>
                  <a:lnTo>
                    <a:pt x="172276" y="120285"/>
                  </a:lnTo>
                  <a:lnTo>
                    <a:pt x="173786" y="120117"/>
                  </a:lnTo>
                  <a:lnTo>
                    <a:pt x="174794" y="120640"/>
                  </a:lnTo>
                  <a:lnTo>
                    <a:pt x="175465" y="121623"/>
                  </a:lnTo>
                  <a:lnTo>
                    <a:pt x="175913" y="122914"/>
                  </a:lnTo>
                  <a:lnTo>
                    <a:pt x="175576" y="123774"/>
                  </a:lnTo>
                  <a:lnTo>
                    <a:pt x="174717" y="124348"/>
                  </a:lnTo>
                  <a:lnTo>
                    <a:pt x="173509" y="124730"/>
                  </a:lnTo>
                  <a:lnTo>
                    <a:pt x="172704" y="125620"/>
                  </a:lnTo>
                  <a:lnTo>
                    <a:pt x="171809" y="128302"/>
                  </a:lnTo>
                  <a:lnTo>
                    <a:pt x="169494" y="138737"/>
                  </a:lnTo>
                  <a:lnTo>
                    <a:pt x="160698" y="160667"/>
                  </a:lnTo>
                  <a:lnTo>
                    <a:pt x="159754" y="177951"/>
                  </a:lnTo>
                  <a:lnTo>
                    <a:pt x="161397" y="182252"/>
                  </a:lnTo>
                  <a:lnTo>
                    <a:pt x="162724" y="184288"/>
                  </a:lnTo>
                  <a:lnTo>
                    <a:pt x="164244" y="185645"/>
                  </a:lnTo>
                  <a:lnTo>
                    <a:pt x="167626" y="187153"/>
                  </a:lnTo>
                  <a:lnTo>
                    <a:pt x="173100" y="188003"/>
                  </a:lnTo>
                  <a:lnTo>
                    <a:pt x="176853" y="186508"/>
                  </a:lnTo>
                  <a:lnTo>
                    <a:pt x="180638" y="184362"/>
                  </a:lnTo>
                  <a:lnTo>
                    <a:pt x="193179" y="179837"/>
                  </a:lnTo>
                  <a:lnTo>
                    <a:pt x="198478" y="174835"/>
                  </a:lnTo>
                  <a:lnTo>
                    <a:pt x="218697" y="147307"/>
                  </a:lnTo>
                  <a:lnTo>
                    <a:pt x="231417" y="124052"/>
                  </a:lnTo>
                  <a:lnTo>
                    <a:pt x="232829" y="118927"/>
                  </a:lnTo>
                  <a:lnTo>
                    <a:pt x="232570" y="117306"/>
                  </a:lnTo>
                  <a:lnTo>
                    <a:pt x="231763" y="116226"/>
                  </a:lnTo>
                  <a:lnTo>
                    <a:pt x="229173" y="115025"/>
                  </a:lnTo>
                  <a:lnTo>
                    <a:pt x="214870" y="114102"/>
                  </a:lnTo>
                  <a:lnTo>
                    <a:pt x="211081" y="115775"/>
                  </a:lnTo>
                  <a:lnTo>
                    <a:pt x="209182" y="117110"/>
                  </a:lnTo>
                  <a:lnTo>
                    <a:pt x="187127" y="143545"/>
                  </a:lnTo>
                  <a:lnTo>
                    <a:pt x="184569" y="149604"/>
                  </a:lnTo>
                  <a:lnTo>
                    <a:pt x="182643" y="172064"/>
                  </a:lnTo>
                  <a:lnTo>
                    <a:pt x="184269" y="176461"/>
                  </a:lnTo>
                  <a:lnTo>
                    <a:pt x="185592" y="178522"/>
                  </a:lnTo>
                  <a:lnTo>
                    <a:pt x="187109" y="179261"/>
                  </a:lnTo>
                  <a:lnTo>
                    <a:pt x="188755" y="179119"/>
                  </a:lnTo>
                  <a:lnTo>
                    <a:pt x="194106" y="177579"/>
                  </a:lnTo>
                  <a:lnTo>
                    <a:pt x="198466" y="176583"/>
                  </a:lnTo>
                  <a:lnTo>
                    <a:pt x="218312" y="167207"/>
                  </a:lnTo>
                  <a:lnTo>
                    <a:pt x="244995" y="142989"/>
                  </a:lnTo>
                  <a:lnTo>
                    <a:pt x="249023" y="139620"/>
                  </a:lnTo>
                  <a:lnTo>
                    <a:pt x="252930" y="138123"/>
                  </a:lnTo>
                  <a:lnTo>
                    <a:pt x="267117" y="136956"/>
                  </a:lnTo>
                  <a:lnTo>
                    <a:pt x="267494" y="137581"/>
                  </a:lnTo>
                  <a:lnTo>
                    <a:pt x="267913" y="139968"/>
                  </a:lnTo>
                  <a:lnTo>
                    <a:pt x="266406" y="143146"/>
                  </a:lnTo>
                  <a:lnTo>
                    <a:pt x="265115" y="144882"/>
                  </a:lnTo>
                  <a:lnTo>
                    <a:pt x="263298" y="153394"/>
                  </a:lnTo>
                  <a:lnTo>
                    <a:pt x="262600" y="172099"/>
                  </a:lnTo>
                  <a:lnTo>
                    <a:pt x="264256" y="176476"/>
                  </a:lnTo>
                  <a:lnTo>
                    <a:pt x="270493" y="184460"/>
                  </a:lnTo>
                  <a:lnTo>
                    <a:pt x="274114" y="186627"/>
                  </a:lnTo>
                  <a:lnTo>
                    <a:pt x="281613" y="188018"/>
                  </a:lnTo>
                  <a:lnTo>
                    <a:pt x="287307" y="188258"/>
                  </a:lnTo>
                  <a:lnTo>
                    <a:pt x="296049" y="185296"/>
                  </a:lnTo>
                  <a:lnTo>
                    <a:pt x="320724" y="169280"/>
                  </a:lnTo>
                  <a:lnTo>
                    <a:pt x="323321" y="163793"/>
                  </a:lnTo>
                  <a:lnTo>
                    <a:pt x="328022" y="149923"/>
                  </a:lnTo>
                  <a:lnTo>
                    <a:pt x="334430" y="138881"/>
                  </a:lnTo>
                  <a:lnTo>
                    <a:pt x="336512" y="121441"/>
                  </a:lnTo>
                  <a:lnTo>
                    <a:pt x="333701" y="110183"/>
                  </a:lnTo>
                  <a:lnTo>
                    <a:pt x="328846" y="101837"/>
                  </a:lnTo>
                  <a:lnTo>
                    <a:pt x="325237" y="99105"/>
                  </a:lnTo>
                  <a:lnTo>
                    <a:pt x="319635" y="97568"/>
                  </a:lnTo>
                  <a:lnTo>
                    <a:pt x="317746" y="97352"/>
                  </a:lnTo>
                  <a:lnTo>
                    <a:pt x="309020" y="100082"/>
                  </a:lnTo>
                  <a:lnTo>
                    <a:pt x="290232" y="115286"/>
                  </a:lnTo>
                  <a:lnTo>
                    <a:pt x="272943" y="140215"/>
                  </a:lnTo>
                  <a:lnTo>
                    <a:pt x="269639" y="152011"/>
                  </a:lnTo>
                  <a:lnTo>
                    <a:pt x="268370" y="176898"/>
                  </a:lnTo>
                  <a:lnTo>
                    <a:pt x="269996" y="181784"/>
                  </a:lnTo>
                  <a:lnTo>
                    <a:pt x="271318" y="183976"/>
                  </a:lnTo>
                  <a:lnTo>
                    <a:pt x="272835" y="185437"/>
                  </a:lnTo>
                  <a:lnTo>
                    <a:pt x="276213" y="187061"/>
                  </a:lnTo>
                  <a:lnTo>
                    <a:pt x="281686" y="187975"/>
                  </a:lnTo>
                  <a:lnTo>
                    <a:pt x="285439" y="186496"/>
                  </a:lnTo>
                  <a:lnTo>
                    <a:pt x="312424" y="171166"/>
                  </a:lnTo>
                  <a:lnTo>
                    <a:pt x="340958" y="149545"/>
                  </a:lnTo>
                  <a:lnTo>
                    <a:pt x="351859" y="139622"/>
                  </a:lnTo>
                  <a:lnTo>
                    <a:pt x="359586" y="136956"/>
                  </a:lnTo>
                  <a:lnTo>
                    <a:pt x="359658" y="139968"/>
                  </a:lnTo>
                  <a:lnTo>
                    <a:pt x="352632" y="165693"/>
                  </a:lnTo>
                  <a:lnTo>
                    <a:pt x="349122" y="177744"/>
                  </a:lnTo>
                  <a:lnTo>
                    <a:pt x="349469" y="180013"/>
                  </a:lnTo>
                  <a:lnTo>
                    <a:pt x="351548" y="184227"/>
                  </a:lnTo>
                  <a:lnTo>
                    <a:pt x="356288" y="190169"/>
                  </a:lnTo>
                  <a:lnTo>
                    <a:pt x="359870" y="192339"/>
                  </a:lnTo>
                  <a:lnTo>
                    <a:pt x="367344" y="193732"/>
                  </a:lnTo>
                  <a:lnTo>
                    <a:pt x="373034" y="193973"/>
                  </a:lnTo>
                  <a:lnTo>
                    <a:pt x="376838" y="192336"/>
                  </a:lnTo>
                  <a:lnTo>
                    <a:pt x="390286" y="183686"/>
                  </a:lnTo>
                  <a:lnTo>
                    <a:pt x="407243" y="160787"/>
                  </a:lnTo>
                  <a:lnTo>
                    <a:pt x="409974" y="149992"/>
                  </a:lnTo>
                  <a:lnTo>
                    <a:pt x="411078" y="124293"/>
                  </a:lnTo>
                  <a:lnTo>
                    <a:pt x="410468" y="117976"/>
                  </a:lnTo>
                  <a:lnTo>
                    <a:pt x="408080" y="113051"/>
                  </a:lnTo>
                  <a:lnTo>
                    <a:pt x="405920" y="111484"/>
                  </a:lnTo>
                  <a:lnTo>
                    <a:pt x="397446" y="109279"/>
                  </a:lnTo>
                  <a:lnTo>
                    <a:pt x="392768" y="108763"/>
                  </a:lnTo>
                  <a:lnTo>
                    <a:pt x="388572" y="110227"/>
                  </a:lnTo>
                  <a:lnTo>
                    <a:pt x="380704" y="116341"/>
                  </a:lnTo>
                  <a:lnTo>
                    <a:pt x="369218" y="135387"/>
                  </a:lnTo>
                  <a:lnTo>
                    <a:pt x="366534" y="143525"/>
                  </a:lnTo>
                  <a:lnTo>
                    <a:pt x="365403" y="159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0" name="SMARTInkShape-2551"/>
            <p:cNvSpPr/>
            <p:nvPr>
              <p:custDataLst>
                <p:tags r:id="rId257"/>
              </p:custDataLst>
            </p:nvPr>
          </p:nvSpPr>
          <p:spPr>
            <a:xfrm>
              <a:off x="2971800" y="2074650"/>
              <a:ext cx="674371" cy="39901"/>
            </a:xfrm>
            <a:custGeom>
              <a:avLst/>
              <a:gdLst/>
              <a:ahLst/>
              <a:cxnLst/>
              <a:rect l="0" t="0" r="0" b="0"/>
              <a:pathLst>
                <a:path w="674371" h="39901">
                  <a:moveTo>
                    <a:pt x="0" y="17040"/>
                  </a:moveTo>
                  <a:lnTo>
                    <a:pt x="0" y="17040"/>
                  </a:lnTo>
                  <a:lnTo>
                    <a:pt x="19869" y="16405"/>
                  </a:lnTo>
                  <a:lnTo>
                    <a:pt x="47461" y="9985"/>
                  </a:lnTo>
                  <a:lnTo>
                    <a:pt x="71958" y="6474"/>
                  </a:lnTo>
                  <a:lnTo>
                    <a:pt x="93781" y="5866"/>
                  </a:lnTo>
                  <a:lnTo>
                    <a:pt x="119368" y="5686"/>
                  </a:lnTo>
                  <a:lnTo>
                    <a:pt x="147058" y="2598"/>
                  </a:lnTo>
                  <a:lnTo>
                    <a:pt x="167594" y="1097"/>
                  </a:lnTo>
                  <a:lnTo>
                    <a:pt x="188786" y="429"/>
                  </a:lnTo>
                  <a:lnTo>
                    <a:pt x="208788" y="132"/>
                  </a:lnTo>
                  <a:lnTo>
                    <a:pt x="231648" y="0"/>
                  </a:lnTo>
                  <a:lnTo>
                    <a:pt x="255990" y="577"/>
                  </a:lnTo>
                  <a:lnTo>
                    <a:pt x="279508" y="2950"/>
                  </a:lnTo>
                  <a:lnTo>
                    <a:pt x="302661" y="4428"/>
                  </a:lnTo>
                  <a:lnTo>
                    <a:pt x="325651" y="5084"/>
                  </a:lnTo>
                  <a:lnTo>
                    <a:pt x="348569" y="5376"/>
                  </a:lnTo>
                  <a:lnTo>
                    <a:pt x="373148" y="5506"/>
                  </a:lnTo>
                  <a:lnTo>
                    <a:pt x="398254" y="6199"/>
                  </a:lnTo>
                  <a:lnTo>
                    <a:pt x="422111" y="8623"/>
                  </a:lnTo>
                  <a:lnTo>
                    <a:pt x="445415" y="10124"/>
                  </a:lnTo>
                  <a:lnTo>
                    <a:pt x="469107" y="11426"/>
                  </a:lnTo>
                  <a:lnTo>
                    <a:pt x="494454" y="14122"/>
                  </a:lnTo>
                  <a:lnTo>
                    <a:pt x="518842" y="15743"/>
                  </a:lnTo>
                  <a:lnTo>
                    <a:pt x="541747" y="17098"/>
                  </a:lnTo>
                  <a:lnTo>
                    <a:pt x="562509" y="19818"/>
                  </a:lnTo>
                  <a:lnTo>
                    <a:pt x="582321" y="23143"/>
                  </a:lnTo>
                  <a:lnTo>
                    <a:pt x="609631" y="26892"/>
                  </a:lnTo>
                  <a:lnTo>
                    <a:pt x="633809" y="29696"/>
                  </a:lnTo>
                  <a:lnTo>
                    <a:pt x="658668" y="36332"/>
                  </a:lnTo>
                  <a:lnTo>
                    <a:pt x="674370" y="39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2552"/>
            <p:cNvSpPr/>
            <p:nvPr>
              <p:custDataLst>
                <p:tags r:id="rId258"/>
              </p:custDataLst>
            </p:nvPr>
          </p:nvSpPr>
          <p:spPr>
            <a:xfrm>
              <a:off x="3583305" y="1885950"/>
              <a:ext cx="119673" cy="51337"/>
            </a:xfrm>
            <a:custGeom>
              <a:avLst/>
              <a:gdLst/>
              <a:ahLst/>
              <a:cxnLst/>
              <a:rect l="0" t="0" r="0" b="0"/>
              <a:pathLst>
                <a:path w="119673" h="51337">
                  <a:moveTo>
                    <a:pt x="22860" y="17145"/>
                  </a:moveTo>
                  <a:lnTo>
                    <a:pt x="22860" y="17145"/>
                  </a:lnTo>
                  <a:lnTo>
                    <a:pt x="22860" y="36273"/>
                  </a:lnTo>
                  <a:lnTo>
                    <a:pt x="24553" y="40040"/>
                  </a:lnTo>
                  <a:lnTo>
                    <a:pt x="30815" y="47632"/>
                  </a:lnTo>
                  <a:lnTo>
                    <a:pt x="36132" y="49745"/>
                  </a:lnTo>
                  <a:lnTo>
                    <a:pt x="61068" y="51336"/>
                  </a:lnTo>
                  <a:lnTo>
                    <a:pt x="87636" y="45609"/>
                  </a:lnTo>
                  <a:lnTo>
                    <a:pt x="98427" y="41313"/>
                  </a:lnTo>
                  <a:lnTo>
                    <a:pt x="116106" y="26647"/>
                  </a:lnTo>
                  <a:lnTo>
                    <a:pt x="118278" y="22850"/>
                  </a:lnTo>
                  <a:lnTo>
                    <a:pt x="119672" y="15238"/>
                  </a:lnTo>
                  <a:lnTo>
                    <a:pt x="118516" y="13334"/>
                  </a:lnTo>
                  <a:lnTo>
                    <a:pt x="113845" y="9524"/>
                  </a:lnTo>
                  <a:lnTo>
                    <a:pt x="107536" y="7408"/>
                  </a:lnTo>
                  <a:lnTo>
                    <a:pt x="80272" y="2010"/>
                  </a:lnTo>
                  <a:lnTo>
                    <a:pt x="57933" y="596"/>
                  </a:lnTo>
                  <a:lnTo>
                    <a:pt x="30729" y="1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2" name="SMARTInkShape-2553"/>
            <p:cNvSpPr/>
            <p:nvPr>
              <p:custDataLst>
                <p:tags r:id="rId259"/>
              </p:custDataLst>
            </p:nvPr>
          </p:nvSpPr>
          <p:spPr>
            <a:xfrm>
              <a:off x="3474955" y="1858291"/>
              <a:ext cx="94267" cy="84810"/>
            </a:xfrm>
            <a:custGeom>
              <a:avLst/>
              <a:gdLst/>
              <a:ahLst/>
              <a:cxnLst/>
              <a:rect l="0" t="0" r="0" b="0"/>
              <a:pathLst>
                <a:path w="94267" h="84810">
                  <a:moveTo>
                    <a:pt x="5480" y="27659"/>
                  </a:moveTo>
                  <a:lnTo>
                    <a:pt x="5480" y="27659"/>
                  </a:lnTo>
                  <a:lnTo>
                    <a:pt x="5480" y="36172"/>
                  </a:lnTo>
                  <a:lnTo>
                    <a:pt x="4845" y="37145"/>
                  </a:lnTo>
                  <a:lnTo>
                    <a:pt x="3787" y="37793"/>
                  </a:lnTo>
                  <a:lnTo>
                    <a:pt x="2446" y="38225"/>
                  </a:lnTo>
                  <a:lnTo>
                    <a:pt x="1553" y="39148"/>
                  </a:lnTo>
                  <a:lnTo>
                    <a:pt x="559" y="41867"/>
                  </a:lnTo>
                  <a:lnTo>
                    <a:pt x="0" y="50001"/>
                  </a:lnTo>
                  <a:lnTo>
                    <a:pt x="1563" y="55157"/>
                  </a:lnTo>
                  <a:lnTo>
                    <a:pt x="3739" y="59566"/>
                  </a:lnTo>
                  <a:lnTo>
                    <a:pt x="4706" y="63641"/>
                  </a:lnTo>
                  <a:lnTo>
                    <a:pt x="6234" y="64982"/>
                  </a:lnTo>
                  <a:lnTo>
                    <a:pt x="13817" y="66869"/>
                  </a:lnTo>
                  <a:lnTo>
                    <a:pt x="41187" y="67633"/>
                  </a:lnTo>
                  <a:lnTo>
                    <a:pt x="48443" y="65957"/>
                  </a:lnTo>
                  <a:lnTo>
                    <a:pt x="68217" y="57279"/>
                  </a:lnTo>
                  <a:lnTo>
                    <a:pt x="83239" y="40869"/>
                  </a:lnTo>
                  <a:lnTo>
                    <a:pt x="88563" y="31502"/>
                  </a:lnTo>
                  <a:lnTo>
                    <a:pt x="94266" y="14376"/>
                  </a:lnTo>
                  <a:lnTo>
                    <a:pt x="91733" y="6186"/>
                  </a:lnTo>
                  <a:lnTo>
                    <a:pt x="88328" y="2176"/>
                  </a:lnTo>
                  <a:lnTo>
                    <a:pt x="83364" y="458"/>
                  </a:lnTo>
                  <a:lnTo>
                    <a:pt x="80263" y="0"/>
                  </a:lnTo>
                  <a:lnTo>
                    <a:pt x="75123" y="1184"/>
                  </a:lnTo>
                  <a:lnTo>
                    <a:pt x="49114" y="15041"/>
                  </a:lnTo>
                  <a:lnTo>
                    <a:pt x="38446" y="24626"/>
                  </a:lnTo>
                  <a:lnTo>
                    <a:pt x="33255" y="31814"/>
                  </a:lnTo>
                  <a:lnTo>
                    <a:pt x="25738" y="59280"/>
                  </a:lnTo>
                  <a:lnTo>
                    <a:pt x="25335" y="62710"/>
                  </a:lnTo>
                  <a:lnTo>
                    <a:pt x="26581" y="68214"/>
                  </a:lnTo>
                  <a:lnTo>
                    <a:pt x="30853" y="74882"/>
                  </a:lnTo>
                  <a:lnTo>
                    <a:pt x="39174" y="80880"/>
                  </a:lnTo>
                  <a:lnTo>
                    <a:pt x="49852" y="84464"/>
                  </a:lnTo>
                  <a:lnTo>
                    <a:pt x="62630" y="84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3" name="SMARTInkShape-2554"/>
            <p:cNvSpPr/>
            <p:nvPr>
              <p:custDataLst>
                <p:tags r:id="rId260"/>
              </p:custDataLst>
            </p:nvPr>
          </p:nvSpPr>
          <p:spPr>
            <a:xfrm>
              <a:off x="3355234" y="1874905"/>
              <a:ext cx="73543" cy="96663"/>
            </a:xfrm>
            <a:custGeom>
              <a:avLst/>
              <a:gdLst/>
              <a:ahLst/>
              <a:cxnLst/>
              <a:rect l="0" t="0" r="0" b="0"/>
              <a:pathLst>
                <a:path w="73543" h="96663">
                  <a:moveTo>
                    <a:pt x="5186" y="28190"/>
                  </a:moveTo>
                  <a:lnTo>
                    <a:pt x="5186" y="28190"/>
                  </a:lnTo>
                  <a:lnTo>
                    <a:pt x="5186" y="36704"/>
                  </a:lnTo>
                  <a:lnTo>
                    <a:pt x="3493" y="40017"/>
                  </a:lnTo>
                  <a:lnTo>
                    <a:pt x="1258" y="43606"/>
                  </a:lnTo>
                  <a:lnTo>
                    <a:pt x="0" y="49832"/>
                  </a:lnTo>
                  <a:lnTo>
                    <a:pt x="153" y="70328"/>
                  </a:lnTo>
                  <a:lnTo>
                    <a:pt x="4047" y="80962"/>
                  </a:lnTo>
                  <a:lnTo>
                    <a:pt x="12907" y="92634"/>
                  </a:lnTo>
                  <a:lnTo>
                    <a:pt x="16661" y="94932"/>
                  </a:lnTo>
                  <a:lnTo>
                    <a:pt x="24038" y="96225"/>
                  </a:lnTo>
                  <a:lnTo>
                    <a:pt x="37908" y="96662"/>
                  </a:lnTo>
                  <a:lnTo>
                    <a:pt x="43648" y="95029"/>
                  </a:lnTo>
                  <a:lnTo>
                    <a:pt x="52506" y="88806"/>
                  </a:lnTo>
                  <a:lnTo>
                    <a:pt x="66128" y="69340"/>
                  </a:lnTo>
                  <a:lnTo>
                    <a:pt x="71221" y="56046"/>
                  </a:lnTo>
                  <a:lnTo>
                    <a:pt x="73542" y="31469"/>
                  </a:lnTo>
                  <a:lnTo>
                    <a:pt x="73064" y="17308"/>
                  </a:lnTo>
                  <a:lnTo>
                    <a:pt x="70703" y="11077"/>
                  </a:lnTo>
                  <a:lnTo>
                    <a:pt x="65803" y="3999"/>
                  </a:lnTo>
                  <a:lnTo>
                    <a:pt x="62184" y="1563"/>
                  </a:lnTo>
                  <a:lnTo>
                    <a:pt x="56576" y="192"/>
                  </a:lnTo>
                  <a:lnTo>
                    <a:pt x="54686" y="0"/>
                  </a:lnTo>
                  <a:lnTo>
                    <a:pt x="50893" y="1479"/>
                  </a:lnTo>
                  <a:lnTo>
                    <a:pt x="48992" y="2763"/>
                  </a:lnTo>
                  <a:lnTo>
                    <a:pt x="41379" y="13948"/>
                  </a:lnTo>
                  <a:lnTo>
                    <a:pt x="30586" y="36533"/>
                  </a:lnTo>
                  <a:lnTo>
                    <a:pt x="28269" y="63863"/>
                  </a:lnTo>
                  <a:lnTo>
                    <a:pt x="28046" y="853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4" name="SMARTInkShape-2555"/>
            <p:cNvSpPr/>
            <p:nvPr>
              <p:custDataLst>
                <p:tags r:id="rId261"/>
              </p:custDataLst>
            </p:nvPr>
          </p:nvSpPr>
          <p:spPr>
            <a:xfrm>
              <a:off x="3211851" y="1888771"/>
              <a:ext cx="62778" cy="82495"/>
            </a:xfrm>
            <a:custGeom>
              <a:avLst/>
              <a:gdLst/>
              <a:ahLst/>
              <a:cxnLst/>
              <a:rect l="0" t="0" r="0" b="0"/>
              <a:pathLst>
                <a:path w="62778" h="82495">
                  <a:moveTo>
                    <a:pt x="5694" y="20039"/>
                  </a:moveTo>
                  <a:lnTo>
                    <a:pt x="5694" y="20039"/>
                  </a:lnTo>
                  <a:lnTo>
                    <a:pt x="5694" y="28552"/>
                  </a:lnTo>
                  <a:lnTo>
                    <a:pt x="4001" y="31866"/>
                  </a:lnTo>
                  <a:lnTo>
                    <a:pt x="1766" y="35455"/>
                  </a:lnTo>
                  <a:lnTo>
                    <a:pt x="332" y="42934"/>
                  </a:lnTo>
                  <a:lnTo>
                    <a:pt x="0" y="61156"/>
                  </a:lnTo>
                  <a:lnTo>
                    <a:pt x="3019" y="70463"/>
                  </a:lnTo>
                  <a:lnTo>
                    <a:pt x="7935" y="78230"/>
                  </a:lnTo>
                  <a:lnTo>
                    <a:pt x="11558" y="80827"/>
                  </a:lnTo>
                  <a:lnTo>
                    <a:pt x="15920" y="81981"/>
                  </a:lnTo>
                  <a:lnTo>
                    <a:pt x="22092" y="82494"/>
                  </a:lnTo>
                  <a:lnTo>
                    <a:pt x="40862" y="77947"/>
                  </a:lnTo>
                  <a:lnTo>
                    <a:pt x="45242" y="75833"/>
                  </a:lnTo>
                  <a:lnTo>
                    <a:pt x="47300" y="74380"/>
                  </a:lnTo>
                  <a:lnTo>
                    <a:pt x="59007" y="58854"/>
                  </a:lnTo>
                  <a:lnTo>
                    <a:pt x="61139" y="52953"/>
                  </a:lnTo>
                  <a:lnTo>
                    <a:pt x="62777" y="24430"/>
                  </a:lnTo>
                  <a:lnTo>
                    <a:pt x="62189" y="16331"/>
                  </a:lnTo>
                  <a:lnTo>
                    <a:pt x="59801" y="9712"/>
                  </a:lnTo>
                  <a:lnTo>
                    <a:pt x="58276" y="7440"/>
                  </a:lnTo>
                  <a:lnTo>
                    <a:pt x="53730" y="3606"/>
                  </a:lnTo>
                  <a:lnTo>
                    <a:pt x="52100" y="0"/>
                  </a:lnTo>
                  <a:lnTo>
                    <a:pt x="51871" y="330"/>
                  </a:lnTo>
                  <a:lnTo>
                    <a:pt x="51719" y="1185"/>
                  </a:lnTo>
                  <a:lnTo>
                    <a:pt x="42319" y="13177"/>
                  </a:lnTo>
                  <a:lnTo>
                    <a:pt x="36262" y="38170"/>
                  </a:lnTo>
                  <a:lnTo>
                    <a:pt x="33809" y="59143"/>
                  </a:lnTo>
                  <a:lnTo>
                    <a:pt x="28554" y="71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5" name="SMARTInkShape-2556"/>
            <p:cNvSpPr/>
            <p:nvPr>
              <p:custDataLst>
                <p:tags r:id="rId262"/>
              </p:custDataLst>
            </p:nvPr>
          </p:nvSpPr>
          <p:spPr>
            <a:xfrm>
              <a:off x="2966114" y="1761136"/>
              <a:ext cx="210297" cy="239106"/>
            </a:xfrm>
            <a:custGeom>
              <a:avLst/>
              <a:gdLst/>
              <a:ahLst/>
              <a:cxnLst/>
              <a:rect l="0" t="0" r="0" b="0"/>
              <a:pathLst>
                <a:path w="210297" h="239106">
                  <a:moveTo>
                    <a:pt x="51406" y="124814"/>
                  </a:moveTo>
                  <a:lnTo>
                    <a:pt x="51406" y="124814"/>
                  </a:lnTo>
                  <a:lnTo>
                    <a:pt x="51406" y="127848"/>
                  </a:lnTo>
                  <a:lnTo>
                    <a:pt x="53311" y="128106"/>
                  </a:lnTo>
                  <a:lnTo>
                    <a:pt x="60508" y="126701"/>
                  </a:lnTo>
                  <a:lnTo>
                    <a:pt x="72235" y="119305"/>
                  </a:lnTo>
                  <a:lnTo>
                    <a:pt x="83013" y="105428"/>
                  </a:lnTo>
                  <a:lnTo>
                    <a:pt x="97080" y="79074"/>
                  </a:lnTo>
                  <a:lnTo>
                    <a:pt x="100281" y="71465"/>
                  </a:lnTo>
                  <a:lnTo>
                    <a:pt x="102741" y="44027"/>
                  </a:lnTo>
                  <a:lnTo>
                    <a:pt x="102186" y="31574"/>
                  </a:lnTo>
                  <a:lnTo>
                    <a:pt x="93091" y="14383"/>
                  </a:lnTo>
                  <a:lnTo>
                    <a:pt x="89406" y="9482"/>
                  </a:lnTo>
                  <a:lnTo>
                    <a:pt x="85652" y="6880"/>
                  </a:lnTo>
                  <a:lnTo>
                    <a:pt x="81866" y="5089"/>
                  </a:lnTo>
                  <a:lnTo>
                    <a:pt x="76165" y="1145"/>
                  </a:lnTo>
                  <a:lnTo>
                    <a:pt x="72359" y="0"/>
                  </a:lnTo>
                  <a:lnTo>
                    <a:pt x="70455" y="330"/>
                  </a:lnTo>
                  <a:lnTo>
                    <a:pt x="66645" y="2389"/>
                  </a:lnTo>
                  <a:lnTo>
                    <a:pt x="59026" y="13448"/>
                  </a:lnTo>
                  <a:lnTo>
                    <a:pt x="48231" y="36004"/>
                  </a:lnTo>
                  <a:lnTo>
                    <a:pt x="42991" y="62295"/>
                  </a:lnTo>
                  <a:lnTo>
                    <a:pt x="40373" y="90570"/>
                  </a:lnTo>
                  <a:lnTo>
                    <a:pt x="40028" y="118470"/>
                  </a:lnTo>
                  <a:lnTo>
                    <a:pt x="41680" y="137437"/>
                  </a:lnTo>
                  <a:lnTo>
                    <a:pt x="47032" y="164422"/>
                  </a:lnTo>
                  <a:lnTo>
                    <a:pt x="50110" y="176131"/>
                  </a:lnTo>
                  <a:lnTo>
                    <a:pt x="51330" y="202912"/>
                  </a:lnTo>
                  <a:lnTo>
                    <a:pt x="50767" y="223768"/>
                  </a:lnTo>
                  <a:lnTo>
                    <a:pt x="46842" y="230898"/>
                  </a:lnTo>
                  <a:lnTo>
                    <a:pt x="43451" y="235039"/>
                  </a:lnTo>
                  <a:lnTo>
                    <a:pt x="39827" y="237303"/>
                  </a:lnTo>
                  <a:lnTo>
                    <a:pt x="32327" y="238756"/>
                  </a:lnTo>
                  <a:lnTo>
                    <a:pt x="15210" y="239105"/>
                  </a:lnTo>
                  <a:lnTo>
                    <a:pt x="11401" y="237417"/>
                  </a:lnTo>
                  <a:lnTo>
                    <a:pt x="3781" y="231159"/>
                  </a:lnTo>
                  <a:lnTo>
                    <a:pt x="1664" y="227535"/>
                  </a:lnTo>
                  <a:lnTo>
                    <a:pt x="306" y="220035"/>
                  </a:lnTo>
                  <a:lnTo>
                    <a:pt x="0" y="208631"/>
                  </a:lnTo>
                  <a:lnTo>
                    <a:pt x="1677" y="204823"/>
                  </a:lnTo>
                  <a:lnTo>
                    <a:pt x="3013" y="202918"/>
                  </a:lnTo>
                  <a:lnTo>
                    <a:pt x="30432" y="179941"/>
                  </a:lnTo>
                  <a:lnTo>
                    <a:pt x="41289" y="170887"/>
                  </a:lnTo>
                  <a:lnTo>
                    <a:pt x="48180" y="167516"/>
                  </a:lnTo>
                  <a:lnTo>
                    <a:pt x="61258" y="163658"/>
                  </a:lnTo>
                  <a:lnTo>
                    <a:pt x="83835" y="150169"/>
                  </a:lnTo>
                  <a:lnTo>
                    <a:pt x="95818" y="146474"/>
                  </a:lnTo>
                  <a:lnTo>
                    <a:pt x="108441" y="137832"/>
                  </a:lnTo>
                  <a:lnTo>
                    <a:pt x="119187" y="133524"/>
                  </a:lnTo>
                  <a:lnTo>
                    <a:pt x="121359" y="131891"/>
                  </a:lnTo>
                  <a:lnTo>
                    <a:pt x="123771" y="128382"/>
                  </a:lnTo>
                  <a:lnTo>
                    <a:pt x="125684" y="127193"/>
                  </a:lnTo>
                  <a:lnTo>
                    <a:pt x="133175" y="124884"/>
                  </a:lnTo>
                  <a:lnTo>
                    <a:pt x="134494" y="123590"/>
                  </a:lnTo>
                  <a:lnTo>
                    <a:pt x="136610" y="119986"/>
                  </a:lnTo>
                  <a:lnTo>
                    <a:pt x="136784" y="120326"/>
                  </a:lnTo>
                  <a:lnTo>
                    <a:pt x="137131" y="146572"/>
                  </a:lnTo>
                  <a:lnTo>
                    <a:pt x="137131" y="172091"/>
                  </a:lnTo>
                  <a:lnTo>
                    <a:pt x="137766" y="183131"/>
                  </a:lnTo>
                  <a:lnTo>
                    <a:pt x="141654" y="194565"/>
                  </a:lnTo>
                  <a:lnTo>
                    <a:pt x="142052" y="197985"/>
                  </a:lnTo>
                  <a:lnTo>
                    <a:pt x="142951" y="200264"/>
                  </a:lnTo>
                  <a:lnTo>
                    <a:pt x="144186" y="201784"/>
                  </a:lnTo>
                  <a:lnTo>
                    <a:pt x="152548" y="208351"/>
                  </a:lnTo>
                  <a:lnTo>
                    <a:pt x="158138" y="209891"/>
                  </a:lnTo>
                  <a:lnTo>
                    <a:pt x="170652" y="210454"/>
                  </a:lnTo>
                  <a:lnTo>
                    <a:pt x="175947" y="208808"/>
                  </a:lnTo>
                  <a:lnTo>
                    <a:pt x="184521" y="202577"/>
                  </a:lnTo>
                  <a:lnTo>
                    <a:pt x="196165" y="183504"/>
                  </a:lnTo>
                  <a:lnTo>
                    <a:pt x="205708" y="158554"/>
                  </a:lnTo>
                  <a:lnTo>
                    <a:pt x="210296" y="139169"/>
                  </a:lnTo>
                  <a:lnTo>
                    <a:pt x="209231" y="130982"/>
                  </a:lnTo>
                  <a:lnTo>
                    <a:pt x="204327" y="113926"/>
                  </a:lnTo>
                  <a:lnTo>
                    <a:pt x="202883" y="111840"/>
                  </a:lnTo>
                  <a:lnTo>
                    <a:pt x="199586" y="109523"/>
                  </a:lnTo>
                  <a:lnTo>
                    <a:pt x="195369" y="108493"/>
                  </a:lnTo>
                  <a:lnTo>
                    <a:pt x="181717" y="107777"/>
                  </a:lnTo>
                  <a:lnTo>
                    <a:pt x="172425" y="110735"/>
                  </a:lnTo>
                  <a:lnTo>
                    <a:pt x="161836" y="118058"/>
                  </a:lnTo>
                  <a:lnTo>
                    <a:pt x="152424" y="128175"/>
                  </a:lnTo>
                  <a:lnTo>
                    <a:pt x="141199" y="150798"/>
                  </a:lnTo>
                  <a:lnTo>
                    <a:pt x="137667" y="174967"/>
                  </a:lnTo>
                  <a:lnTo>
                    <a:pt x="138004" y="182664"/>
                  </a:lnTo>
                  <a:lnTo>
                    <a:pt x="142846" y="193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7" name="SMARTInkShape-2557"/>
          <p:cNvSpPr/>
          <p:nvPr>
            <p:custDataLst>
              <p:tags r:id="rId1"/>
            </p:custDataLst>
          </p:nvPr>
        </p:nvSpPr>
        <p:spPr>
          <a:xfrm>
            <a:off x="2957327" y="394335"/>
            <a:ext cx="191636" cy="1097281"/>
          </a:xfrm>
          <a:custGeom>
            <a:avLst/>
            <a:gdLst/>
            <a:ahLst/>
            <a:cxnLst/>
            <a:rect l="0" t="0" r="0" b="0"/>
            <a:pathLst>
              <a:path w="191636" h="1097281">
                <a:moveTo>
                  <a:pt x="20188" y="1097280"/>
                </a:moveTo>
                <a:lnTo>
                  <a:pt x="20188" y="1097280"/>
                </a:lnTo>
                <a:lnTo>
                  <a:pt x="11698" y="1082957"/>
                </a:lnTo>
                <a:lnTo>
                  <a:pt x="5889" y="1063473"/>
                </a:lnTo>
                <a:lnTo>
                  <a:pt x="3252" y="1041614"/>
                </a:lnTo>
                <a:lnTo>
                  <a:pt x="0" y="1019685"/>
                </a:lnTo>
                <a:lnTo>
                  <a:pt x="2254" y="994887"/>
                </a:lnTo>
                <a:lnTo>
                  <a:pt x="2887" y="971644"/>
                </a:lnTo>
                <a:lnTo>
                  <a:pt x="3647" y="948074"/>
                </a:lnTo>
                <a:lnTo>
                  <a:pt x="7560" y="921310"/>
                </a:lnTo>
                <a:lnTo>
                  <a:pt x="8521" y="897491"/>
                </a:lnTo>
                <a:lnTo>
                  <a:pt x="12639" y="873807"/>
                </a:lnTo>
                <a:lnTo>
                  <a:pt x="14111" y="845327"/>
                </a:lnTo>
                <a:lnTo>
                  <a:pt x="16059" y="822814"/>
                </a:lnTo>
                <a:lnTo>
                  <a:pt x="20658" y="800057"/>
                </a:lnTo>
                <a:lnTo>
                  <a:pt x="26042" y="775534"/>
                </a:lnTo>
                <a:lnTo>
                  <a:pt x="31659" y="749853"/>
                </a:lnTo>
                <a:lnTo>
                  <a:pt x="37345" y="724464"/>
                </a:lnTo>
                <a:lnTo>
                  <a:pt x="43052" y="696833"/>
                </a:lnTo>
                <a:lnTo>
                  <a:pt x="48764" y="668537"/>
                </a:lnTo>
                <a:lnTo>
                  <a:pt x="56172" y="640045"/>
                </a:lnTo>
                <a:lnTo>
                  <a:pt x="62216" y="620379"/>
                </a:lnTo>
                <a:lnTo>
                  <a:pt x="67019" y="598939"/>
                </a:lnTo>
                <a:lnTo>
                  <a:pt x="71270" y="578403"/>
                </a:lnTo>
                <a:lnTo>
                  <a:pt x="75276" y="558693"/>
                </a:lnTo>
                <a:lnTo>
                  <a:pt x="81101" y="530381"/>
                </a:lnTo>
                <a:lnTo>
                  <a:pt x="86849" y="504989"/>
                </a:lnTo>
                <a:lnTo>
                  <a:pt x="92574" y="477639"/>
                </a:lnTo>
                <a:lnTo>
                  <a:pt x="98292" y="449427"/>
                </a:lnTo>
                <a:lnTo>
                  <a:pt x="104008" y="420960"/>
                </a:lnTo>
                <a:lnTo>
                  <a:pt x="109723" y="392417"/>
                </a:lnTo>
                <a:lnTo>
                  <a:pt x="115438" y="364486"/>
                </a:lnTo>
                <a:lnTo>
                  <a:pt x="121153" y="339206"/>
                </a:lnTo>
                <a:lnTo>
                  <a:pt x="126868" y="312525"/>
                </a:lnTo>
                <a:lnTo>
                  <a:pt x="132583" y="288251"/>
                </a:lnTo>
                <a:lnTo>
                  <a:pt x="138298" y="264971"/>
                </a:lnTo>
                <a:lnTo>
                  <a:pt x="144013" y="241987"/>
                </a:lnTo>
                <a:lnTo>
                  <a:pt x="149728" y="219090"/>
                </a:lnTo>
                <a:lnTo>
                  <a:pt x="154808" y="196220"/>
                </a:lnTo>
                <a:lnTo>
                  <a:pt x="157231" y="173991"/>
                </a:lnTo>
                <a:lnTo>
                  <a:pt x="163416" y="147399"/>
                </a:lnTo>
                <a:lnTo>
                  <a:pt x="170753" y="120909"/>
                </a:lnTo>
                <a:lnTo>
                  <a:pt x="177682" y="97332"/>
                </a:lnTo>
                <a:lnTo>
                  <a:pt x="181402" y="74330"/>
                </a:lnTo>
                <a:lnTo>
                  <a:pt x="190049" y="46225"/>
                </a:lnTo>
                <a:lnTo>
                  <a:pt x="191597" y="17660"/>
                </a:lnTo>
                <a:lnTo>
                  <a:pt x="191635" y="6874"/>
                </a:lnTo>
                <a:lnTo>
                  <a:pt x="185923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28" name="SMARTInkShape-Group500"/>
          <p:cNvGrpSpPr/>
          <p:nvPr/>
        </p:nvGrpSpPr>
        <p:grpSpPr>
          <a:xfrm>
            <a:off x="3274695" y="234323"/>
            <a:ext cx="531496" cy="472924"/>
            <a:chOff x="3274695" y="234323"/>
            <a:chExt cx="531496" cy="472924"/>
          </a:xfrm>
        </p:grpSpPr>
        <p:sp>
          <p:nvSpPr>
            <p:cNvPr id="518" name="SMARTInkShape-2558"/>
            <p:cNvSpPr/>
            <p:nvPr>
              <p:custDataLst>
                <p:tags r:id="rId241"/>
              </p:custDataLst>
            </p:nvPr>
          </p:nvSpPr>
          <p:spPr>
            <a:xfrm>
              <a:off x="3314700" y="291728"/>
              <a:ext cx="120016" cy="79748"/>
            </a:xfrm>
            <a:custGeom>
              <a:avLst/>
              <a:gdLst/>
              <a:ahLst/>
              <a:cxnLst/>
              <a:rect l="0" t="0" r="0" b="0"/>
              <a:pathLst>
                <a:path w="120016" h="79748">
                  <a:moveTo>
                    <a:pt x="0" y="45457"/>
                  </a:moveTo>
                  <a:lnTo>
                    <a:pt x="0" y="45457"/>
                  </a:lnTo>
                  <a:lnTo>
                    <a:pt x="0" y="39977"/>
                  </a:lnTo>
                  <a:lnTo>
                    <a:pt x="3034" y="36778"/>
                  </a:lnTo>
                  <a:lnTo>
                    <a:pt x="6217" y="35250"/>
                  </a:lnTo>
                  <a:lnTo>
                    <a:pt x="21610" y="34075"/>
                  </a:lnTo>
                  <a:lnTo>
                    <a:pt x="49479" y="33393"/>
                  </a:lnTo>
                  <a:lnTo>
                    <a:pt x="74404" y="26972"/>
                  </a:lnTo>
                  <a:lnTo>
                    <a:pt x="102371" y="15656"/>
                  </a:lnTo>
                  <a:lnTo>
                    <a:pt x="119750" y="0"/>
                  </a:lnTo>
                  <a:lnTo>
                    <a:pt x="115071" y="4681"/>
                  </a:lnTo>
                  <a:lnTo>
                    <a:pt x="108493" y="31128"/>
                  </a:lnTo>
                  <a:lnTo>
                    <a:pt x="102812" y="57652"/>
                  </a:lnTo>
                  <a:lnTo>
                    <a:pt x="100093" y="63153"/>
                  </a:lnTo>
                  <a:lnTo>
                    <a:pt x="99749" y="66145"/>
                  </a:lnTo>
                  <a:lnTo>
                    <a:pt x="102333" y="77705"/>
                  </a:lnTo>
                  <a:lnTo>
                    <a:pt x="103782" y="78386"/>
                  </a:lnTo>
                  <a:lnTo>
                    <a:pt x="120015" y="79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9" name="SMARTInkShape-2559"/>
            <p:cNvSpPr/>
            <p:nvPr>
              <p:custDataLst>
                <p:tags r:id="rId242"/>
              </p:custDataLst>
            </p:nvPr>
          </p:nvSpPr>
          <p:spPr>
            <a:xfrm>
              <a:off x="3280410" y="251530"/>
              <a:ext cx="118616" cy="142778"/>
            </a:xfrm>
            <a:custGeom>
              <a:avLst/>
              <a:gdLst/>
              <a:ahLst/>
              <a:cxnLst/>
              <a:rect l="0" t="0" r="0" b="0"/>
              <a:pathLst>
                <a:path w="118616" h="142778">
                  <a:moveTo>
                    <a:pt x="0" y="22790"/>
                  </a:moveTo>
                  <a:lnTo>
                    <a:pt x="0" y="22790"/>
                  </a:lnTo>
                  <a:lnTo>
                    <a:pt x="0" y="19756"/>
                  </a:lnTo>
                  <a:lnTo>
                    <a:pt x="1693" y="16573"/>
                  </a:lnTo>
                  <a:lnTo>
                    <a:pt x="8514" y="8631"/>
                  </a:lnTo>
                  <a:lnTo>
                    <a:pt x="11827" y="6972"/>
                  </a:lnTo>
                  <a:lnTo>
                    <a:pt x="27418" y="5762"/>
                  </a:lnTo>
                  <a:lnTo>
                    <a:pt x="32506" y="5062"/>
                  </a:lnTo>
                  <a:lnTo>
                    <a:pt x="49797" y="731"/>
                  </a:lnTo>
                  <a:lnTo>
                    <a:pt x="75447" y="0"/>
                  </a:lnTo>
                  <a:lnTo>
                    <a:pt x="100692" y="569"/>
                  </a:lnTo>
                  <a:lnTo>
                    <a:pt x="116866" y="5751"/>
                  </a:lnTo>
                  <a:lnTo>
                    <a:pt x="117916" y="6985"/>
                  </a:lnTo>
                  <a:lnTo>
                    <a:pt x="118615" y="8444"/>
                  </a:lnTo>
                  <a:lnTo>
                    <a:pt x="118447" y="10051"/>
                  </a:lnTo>
                  <a:lnTo>
                    <a:pt x="115308" y="17193"/>
                  </a:lnTo>
                  <a:lnTo>
                    <a:pt x="114972" y="19058"/>
                  </a:lnTo>
                  <a:lnTo>
                    <a:pt x="111212" y="22825"/>
                  </a:lnTo>
                  <a:lnTo>
                    <a:pt x="83699" y="47779"/>
                  </a:lnTo>
                  <a:lnTo>
                    <a:pt x="61584" y="73727"/>
                  </a:lnTo>
                  <a:lnTo>
                    <a:pt x="49863" y="90027"/>
                  </a:lnTo>
                  <a:lnTo>
                    <a:pt x="46948" y="101061"/>
                  </a:lnTo>
                  <a:lnTo>
                    <a:pt x="46084" y="109340"/>
                  </a:lnTo>
                  <a:lnTo>
                    <a:pt x="48862" y="118849"/>
                  </a:lnTo>
                  <a:lnTo>
                    <a:pt x="53707" y="126676"/>
                  </a:lnTo>
                  <a:lnTo>
                    <a:pt x="57313" y="129286"/>
                  </a:lnTo>
                  <a:lnTo>
                    <a:pt x="85878" y="141206"/>
                  </a:lnTo>
                  <a:lnTo>
                    <a:pt x="107360" y="142777"/>
                  </a:lnTo>
                  <a:lnTo>
                    <a:pt x="114300" y="137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0" name="SMARTInkShape-2560"/>
            <p:cNvSpPr/>
            <p:nvPr>
              <p:custDataLst>
                <p:tags r:id="rId243"/>
              </p:custDataLst>
            </p:nvPr>
          </p:nvSpPr>
          <p:spPr>
            <a:xfrm>
              <a:off x="3503295" y="234323"/>
              <a:ext cx="113935" cy="114200"/>
            </a:xfrm>
            <a:custGeom>
              <a:avLst/>
              <a:gdLst/>
              <a:ahLst/>
              <a:cxnLst/>
              <a:rect l="0" t="0" r="0" b="0"/>
              <a:pathLst>
                <a:path w="113935" h="114200">
                  <a:moveTo>
                    <a:pt x="0" y="22852"/>
                  </a:moveTo>
                  <a:lnTo>
                    <a:pt x="0" y="22852"/>
                  </a:lnTo>
                  <a:lnTo>
                    <a:pt x="0" y="17931"/>
                  </a:lnTo>
                  <a:lnTo>
                    <a:pt x="635" y="17667"/>
                  </a:lnTo>
                  <a:lnTo>
                    <a:pt x="4920" y="17207"/>
                  </a:lnTo>
                  <a:lnTo>
                    <a:pt x="10121" y="21078"/>
                  </a:lnTo>
                  <a:lnTo>
                    <a:pt x="15417" y="22326"/>
                  </a:lnTo>
                  <a:lnTo>
                    <a:pt x="41348" y="22843"/>
                  </a:lnTo>
                  <a:lnTo>
                    <a:pt x="47587" y="22213"/>
                  </a:lnTo>
                  <a:lnTo>
                    <a:pt x="58799" y="17931"/>
                  </a:lnTo>
                  <a:lnTo>
                    <a:pt x="66624" y="16659"/>
                  </a:lnTo>
                  <a:lnTo>
                    <a:pt x="73160" y="12237"/>
                  </a:lnTo>
                  <a:lnTo>
                    <a:pt x="73790" y="10091"/>
                  </a:lnTo>
                  <a:lnTo>
                    <a:pt x="74265" y="1043"/>
                  </a:lnTo>
                  <a:lnTo>
                    <a:pt x="68218" y="303"/>
                  </a:lnTo>
                  <a:lnTo>
                    <a:pt x="46536" y="0"/>
                  </a:lnTo>
                  <a:lnTo>
                    <a:pt x="41215" y="1689"/>
                  </a:lnTo>
                  <a:lnTo>
                    <a:pt x="32624" y="7947"/>
                  </a:lnTo>
                  <a:lnTo>
                    <a:pt x="30375" y="11571"/>
                  </a:lnTo>
                  <a:lnTo>
                    <a:pt x="29775" y="13426"/>
                  </a:lnTo>
                  <a:lnTo>
                    <a:pt x="30802" y="18874"/>
                  </a:lnTo>
                  <a:lnTo>
                    <a:pt x="34950" y="27388"/>
                  </a:lnTo>
                  <a:lnTo>
                    <a:pt x="45074" y="38988"/>
                  </a:lnTo>
                  <a:lnTo>
                    <a:pt x="69819" y="56110"/>
                  </a:lnTo>
                  <a:lnTo>
                    <a:pt x="98274" y="70317"/>
                  </a:lnTo>
                  <a:lnTo>
                    <a:pt x="110136" y="76798"/>
                  </a:lnTo>
                  <a:lnTo>
                    <a:pt x="112449" y="80271"/>
                  </a:lnTo>
                  <a:lnTo>
                    <a:pt x="113751" y="85797"/>
                  </a:lnTo>
                  <a:lnTo>
                    <a:pt x="113934" y="87675"/>
                  </a:lnTo>
                  <a:lnTo>
                    <a:pt x="112786" y="88927"/>
                  </a:lnTo>
                  <a:lnTo>
                    <a:pt x="103512" y="92631"/>
                  </a:lnTo>
                  <a:lnTo>
                    <a:pt x="92343" y="99289"/>
                  </a:lnTo>
                  <a:lnTo>
                    <a:pt x="65981" y="107215"/>
                  </a:lnTo>
                  <a:lnTo>
                    <a:pt x="43187" y="113587"/>
                  </a:lnTo>
                  <a:lnTo>
                    <a:pt x="35587" y="114199"/>
                  </a:lnTo>
                  <a:lnTo>
                    <a:pt x="35790" y="113595"/>
                  </a:lnTo>
                  <a:lnTo>
                    <a:pt x="51435" y="97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1" name="SMARTInkShape-2561"/>
            <p:cNvSpPr/>
            <p:nvPr>
              <p:custDataLst>
                <p:tags r:id="rId244"/>
              </p:custDataLst>
            </p:nvPr>
          </p:nvSpPr>
          <p:spPr>
            <a:xfrm>
              <a:off x="3654527" y="234550"/>
              <a:ext cx="88799" cy="131211"/>
            </a:xfrm>
            <a:custGeom>
              <a:avLst/>
              <a:gdLst/>
              <a:ahLst/>
              <a:cxnLst/>
              <a:rect l="0" t="0" r="0" b="0"/>
              <a:pathLst>
                <a:path w="88799" h="131211">
                  <a:moveTo>
                    <a:pt x="37363" y="5480"/>
                  </a:moveTo>
                  <a:lnTo>
                    <a:pt x="37363" y="5480"/>
                  </a:lnTo>
                  <a:lnTo>
                    <a:pt x="37363" y="2446"/>
                  </a:lnTo>
                  <a:lnTo>
                    <a:pt x="36728" y="1552"/>
                  </a:lnTo>
                  <a:lnTo>
                    <a:pt x="35670" y="957"/>
                  </a:lnTo>
                  <a:lnTo>
                    <a:pt x="32443" y="0"/>
                  </a:lnTo>
                  <a:lnTo>
                    <a:pt x="32177" y="557"/>
                  </a:lnTo>
                  <a:lnTo>
                    <a:pt x="31884" y="2869"/>
                  </a:lnTo>
                  <a:lnTo>
                    <a:pt x="30535" y="3739"/>
                  </a:lnTo>
                  <a:lnTo>
                    <a:pt x="25650" y="4706"/>
                  </a:lnTo>
                  <a:lnTo>
                    <a:pt x="23840" y="6234"/>
                  </a:lnTo>
                  <a:lnTo>
                    <a:pt x="8702" y="34487"/>
                  </a:lnTo>
                  <a:lnTo>
                    <a:pt x="5575" y="41867"/>
                  </a:lnTo>
                  <a:lnTo>
                    <a:pt x="3179" y="52527"/>
                  </a:lnTo>
                  <a:lnTo>
                    <a:pt x="369" y="57716"/>
                  </a:lnTo>
                  <a:lnTo>
                    <a:pt x="0" y="60624"/>
                  </a:lnTo>
                  <a:lnTo>
                    <a:pt x="2543" y="75074"/>
                  </a:lnTo>
                  <a:lnTo>
                    <a:pt x="4531" y="79379"/>
                  </a:lnTo>
                  <a:lnTo>
                    <a:pt x="5950" y="81416"/>
                  </a:lnTo>
                  <a:lnTo>
                    <a:pt x="9220" y="83679"/>
                  </a:lnTo>
                  <a:lnTo>
                    <a:pt x="12790" y="85320"/>
                  </a:lnTo>
                  <a:lnTo>
                    <a:pt x="18370" y="89179"/>
                  </a:lnTo>
                  <a:lnTo>
                    <a:pt x="24045" y="90605"/>
                  </a:lnTo>
                  <a:lnTo>
                    <a:pt x="30521" y="91126"/>
                  </a:lnTo>
                  <a:lnTo>
                    <a:pt x="30897" y="91787"/>
                  </a:lnTo>
                  <a:lnTo>
                    <a:pt x="31635" y="98508"/>
                  </a:lnTo>
                  <a:lnTo>
                    <a:pt x="31647" y="105427"/>
                  </a:lnTo>
                  <a:lnTo>
                    <a:pt x="33341" y="108744"/>
                  </a:lnTo>
                  <a:lnTo>
                    <a:pt x="45082" y="121708"/>
                  </a:lnTo>
                  <a:lnTo>
                    <a:pt x="50530" y="123812"/>
                  </a:lnTo>
                  <a:lnTo>
                    <a:pt x="78071" y="130615"/>
                  </a:lnTo>
                  <a:lnTo>
                    <a:pt x="88798" y="131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2" name="SMARTInkShape-2562"/>
            <p:cNvSpPr/>
            <p:nvPr>
              <p:custDataLst>
                <p:tags r:id="rId245"/>
              </p:custDataLst>
            </p:nvPr>
          </p:nvSpPr>
          <p:spPr>
            <a:xfrm>
              <a:off x="3274695" y="417195"/>
              <a:ext cx="531496" cy="68581"/>
            </a:xfrm>
            <a:custGeom>
              <a:avLst/>
              <a:gdLst/>
              <a:ahLst/>
              <a:cxnLst/>
              <a:rect l="0" t="0" r="0" b="0"/>
              <a:pathLst>
                <a:path w="531496" h="68581">
                  <a:moveTo>
                    <a:pt x="0" y="68580"/>
                  </a:moveTo>
                  <a:lnTo>
                    <a:pt x="0" y="68580"/>
                  </a:lnTo>
                  <a:lnTo>
                    <a:pt x="20503" y="67945"/>
                  </a:lnTo>
                  <a:lnTo>
                    <a:pt x="46162" y="60625"/>
                  </a:lnTo>
                  <a:lnTo>
                    <a:pt x="69064" y="58180"/>
                  </a:lnTo>
                  <a:lnTo>
                    <a:pt x="92924" y="54421"/>
                  </a:lnTo>
                  <a:lnTo>
                    <a:pt x="119114" y="49286"/>
                  </a:lnTo>
                  <a:lnTo>
                    <a:pt x="139300" y="45611"/>
                  </a:lnTo>
                  <a:lnTo>
                    <a:pt x="160971" y="41227"/>
                  </a:lnTo>
                  <a:lnTo>
                    <a:pt x="183302" y="35045"/>
                  </a:lnTo>
                  <a:lnTo>
                    <a:pt x="204235" y="29757"/>
                  </a:lnTo>
                  <a:lnTo>
                    <a:pt x="224756" y="25290"/>
                  </a:lnTo>
                  <a:lnTo>
                    <a:pt x="246577" y="21189"/>
                  </a:lnTo>
                  <a:lnTo>
                    <a:pt x="268974" y="18942"/>
                  </a:lnTo>
                  <a:lnTo>
                    <a:pt x="290994" y="17309"/>
                  </a:lnTo>
                  <a:lnTo>
                    <a:pt x="311364" y="14466"/>
                  </a:lnTo>
                  <a:lnTo>
                    <a:pt x="332694" y="11086"/>
                  </a:lnTo>
                  <a:lnTo>
                    <a:pt x="354874" y="8102"/>
                  </a:lnTo>
                  <a:lnTo>
                    <a:pt x="377432" y="6776"/>
                  </a:lnTo>
                  <a:lnTo>
                    <a:pt x="400158" y="6187"/>
                  </a:lnTo>
                  <a:lnTo>
                    <a:pt x="422323" y="5290"/>
                  </a:lnTo>
                  <a:lnTo>
                    <a:pt x="442757" y="2774"/>
                  </a:lnTo>
                  <a:lnTo>
                    <a:pt x="462423" y="1233"/>
                  </a:lnTo>
                  <a:lnTo>
                    <a:pt x="489651" y="2059"/>
                  </a:lnTo>
                  <a:lnTo>
                    <a:pt x="515539" y="4993"/>
                  </a:lnTo>
                  <a:lnTo>
                    <a:pt x="529801" y="5652"/>
                  </a:lnTo>
                  <a:lnTo>
                    <a:pt x="530366" y="5038"/>
                  </a:lnTo>
                  <a:lnTo>
                    <a:pt x="5314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3" name="SMARTInkShape-2563"/>
            <p:cNvSpPr/>
            <p:nvPr>
              <p:custDataLst>
                <p:tags r:id="rId246"/>
              </p:custDataLst>
            </p:nvPr>
          </p:nvSpPr>
          <p:spPr>
            <a:xfrm>
              <a:off x="3417919" y="514350"/>
              <a:ext cx="79632" cy="131446"/>
            </a:xfrm>
            <a:custGeom>
              <a:avLst/>
              <a:gdLst/>
              <a:ahLst/>
              <a:cxnLst/>
              <a:rect l="0" t="0" r="0" b="0"/>
              <a:pathLst>
                <a:path w="79632" h="131446">
                  <a:moveTo>
                    <a:pt x="39656" y="0"/>
                  </a:moveTo>
                  <a:lnTo>
                    <a:pt x="39656" y="0"/>
                  </a:lnTo>
                  <a:lnTo>
                    <a:pt x="34176" y="0"/>
                  </a:lnTo>
                  <a:lnTo>
                    <a:pt x="34011" y="3034"/>
                  </a:lnTo>
                  <a:lnTo>
                    <a:pt x="32279" y="6217"/>
                  </a:lnTo>
                  <a:lnTo>
                    <a:pt x="25993" y="16468"/>
                  </a:lnTo>
                  <a:lnTo>
                    <a:pt x="21929" y="30723"/>
                  </a:lnTo>
                  <a:lnTo>
                    <a:pt x="7638" y="57289"/>
                  </a:lnTo>
                  <a:lnTo>
                    <a:pt x="1417" y="73946"/>
                  </a:lnTo>
                  <a:lnTo>
                    <a:pt x="0" y="89466"/>
                  </a:lnTo>
                  <a:lnTo>
                    <a:pt x="1499" y="95431"/>
                  </a:lnTo>
                  <a:lnTo>
                    <a:pt x="2788" y="97911"/>
                  </a:lnTo>
                  <a:lnTo>
                    <a:pt x="4283" y="99564"/>
                  </a:lnTo>
                  <a:lnTo>
                    <a:pt x="7636" y="101401"/>
                  </a:lnTo>
                  <a:lnTo>
                    <a:pt x="26688" y="102741"/>
                  </a:lnTo>
                  <a:lnTo>
                    <a:pt x="32411" y="101119"/>
                  </a:lnTo>
                  <a:lnTo>
                    <a:pt x="55141" y="86399"/>
                  </a:lnTo>
                  <a:lnTo>
                    <a:pt x="65622" y="76074"/>
                  </a:lnTo>
                  <a:lnTo>
                    <a:pt x="78505" y="58534"/>
                  </a:lnTo>
                  <a:lnTo>
                    <a:pt x="79147" y="56072"/>
                  </a:lnTo>
                  <a:lnTo>
                    <a:pt x="79433" y="54131"/>
                  </a:lnTo>
                  <a:lnTo>
                    <a:pt x="79631" y="56627"/>
                  </a:lnTo>
                  <a:lnTo>
                    <a:pt x="53501" y="83942"/>
                  </a:lnTo>
                  <a:lnTo>
                    <a:pt x="43533" y="101232"/>
                  </a:lnTo>
                  <a:lnTo>
                    <a:pt x="40805" y="112474"/>
                  </a:lnTo>
                  <a:lnTo>
                    <a:pt x="41860" y="118357"/>
                  </a:lnTo>
                  <a:lnTo>
                    <a:pt x="46024" y="125239"/>
                  </a:lnTo>
                  <a:lnTo>
                    <a:pt x="49471" y="128687"/>
                  </a:lnTo>
                  <a:lnTo>
                    <a:pt x="53120" y="130219"/>
                  </a:lnTo>
                  <a:lnTo>
                    <a:pt x="68231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4" name="SMARTInkShape-2564"/>
            <p:cNvSpPr/>
            <p:nvPr>
              <p:custDataLst>
                <p:tags r:id="rId247"/>
              </p:custDataLst>
            </p:nvPr>
          </p:nvSpPr>
          <p:spPr>
            <a:xfrm>
              <a:off x="3514818" y="560146"/>
              <a:ext cx="57058" cy="74220"/>
            </a:xfrm>
            <a:custGeom>
              <a:avLst/>
              <a:gdLst/>
              <a:ahLst/>
              <a:cxnLst/>
              <a:rect l="0" t="0" r="0" b="0"/>
              <a:pathLst>
                <a:path w="57058" h="74220">
                  <a:moveTo>
                    <a:pt x="45627" y="22784"/>
                  </a:moveTo>
                  <a:lnTo>
                    <a:pt x="45627" y="22784"/>
                  </a:lnTo>
                  <a:lnTo>
                    <a:pt x="45627" y="14270"/>
                  </a:lnTo>
                  <a:lnTo>
                    <a:pt x="44992" y="13298"/>
                  </a:lnTo>
                  <a:lnTo>
                    <a:pt x="43934" y="12650"/>
                  </a:lnTo>
                  <a:lnTo>
                    <a:pt x="42593" y="12218"/>
                  </a:lnTo>
                  <a:lnTo>
                    <a:pt x="41699" y="11295"/>
                  </a:lnTo>
                  <a:lnTo>
                    <a:pt x="39434" y="5584"/>
                  </a:lnTo>
                  <a:lnTo>
                    <a:pt x="36948" y="2863"/>
                  </a:lnTo>
                  <a:lnTo>
                    <a:pt x="33727" y="1230"/>
                  </a:lnTo>
                  <a:lnTo>
                    <a:pt x="20834" y="0"/>
                  </a:lnTo>
                  <a:lnTo>
                    <a:pt x="17040" y="1651"/>
                  </a:lnTo>
                  <a:lnTo>
                    <a:pt x="15139" y="2981"/>
                  </a:lnTo>
                  <a:lnTo>
                    <a:pt x="13027" y="6151"/>
                  </a:lnTo>
                  <a:lnTo>
                    <a:pt x="11453" y="9676"/>
                  </a:lnTo>
                  <a:lnTo>
                    <a:pt x="2290" y="20899"/>
                  </a:lnTo>
                  <a:lnTo>
                    <a:pt x="613" y="26600"/>
                  </a:lnTo>
                  <a:lnTo>
                    <a:pt x="0" y="36120"/>
                  </a:lnTo>
                  <a:lnTo>
                    <a:pt x="1642" y="39929"/>
                  </a:lnTo>
                  <a:lnTo>
                    <a:pt x="7870" y="47549"/>
                  </a:lnTo>
                  <a:lnTo>
                    <a:pt x="11489" y="49666"/>
                  </a:lnTo>
                  <a:lnTo>
                    <a:pt x="18790" y="50857"/>
                  </a:lnTo>
                  <a:lnTo>
                    <a:pt x="22021" y="51024"/>
                  </a:lnTo>
                  <a:lnTo>
                    <a:pt x="27304" y="49517"/>
                  </a:lnTo>
                  <a:lnTo>
                    <a:pt x="39808" y="41461"/>
                  </a:lnTo>
                  <a:lnTo>
                    <a:pt x="41748" y="40950"/>
                  </a:lnTo>
                  <a:lnTo>
                    <a:pt x="43041" y="39975"/>
                  </a:lnTo>
                  <a:lnTo>
                    <a:pt x="51319" y="28526"/>
                  </a:lnTo>
                  <a:lnTo>
                    <a:pt x="54369" y="31541"/>
                  </a:lnTo>
                  <a:lnTo>
                    <a:pt x="54630" y="33067"/>
                  </a:lnTo>
                  <a:lnTo>
                    <a:pt x="54169" y="34719"/>
                  </a:lnTo>
                  <a:lnTo>
                    <a:pt x="52598" y="38249"/>
                  </a:lnTo>
                  <a:lnTo>
                    <a:pt x="51346" y="66581"/>
                  </a:lnTo>
                  <a:lnTo>
                    <a:pt x="51343" y="73256"/>
                  </a:lnTo>
                  <a:lnTo>
                    <a:pt x="51977" y="73577"/>
                  </a:lnTo>
                  <a:lnTo>
                    <a:pt x="57057" y="74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5" name="SMARTInkShape-2565"/>
            <p:cNvSpPr/>
            <p:nvPr>
              <p:custDataLst>
                <p:tags r:id="rId248"/>
              </p:custDataLst>
            </p:nvPr>
          </p:nvSpPr>
          <p:spPr>
            <a:xfrm>
              <a:off x="3583305" y="605790"/>
              <a:ext cx="40006" cy="101457"/>
            </a:xfrm>
            <a:custGeom>
              <a:avLst/>
              <a:gdLst/>
              <a:ahLst/>
              <a:cxnLst/>
              <a:rect l="0" t="0" r="0" b="0"/>
              <a:pathLst>
                <a:path w="40006" h="101457">
                  <a:moveTo>
                    <a:pt x="40005" y="0"/>
                  </a:moveTo>
                  <a:lnTo>
                    <a:pt x="40005" y="0"/>
                  </a:lnTo>
                  <a:lnTo>
                    <a:pt x="40005" y="3034"/>
                  </a:lnTo>
                  <a:lnTo>
                    <a:pt x="39370" y="3928"/>
                  </a:lnTo>
                  <a:lnTo>
                    <a:pt x="38312" y="4523"/>
                  </a:lnTo>
                  <a:lnTo>
                    <a:pt x="36971" y="4921"/>
                  </a:lnTo>
                  <a:lnTo>
                    <a:pt x="36078" y="5820"/>
                  </a:lnTo>
                  <a:lnTo>
                    <a:pt x="35084" y="8513"/>
                  </a:lnTo>
                  <a:lnTo>
                    <a:pt x="31277" y="32743"/>
                  </a:lnTo>
                  <a:lnTo>
                    <a:pt x="24408" y="51482"/>
                  </a:lnTo>
                  <a:lnTo>
                    <a:pt x="20132" y="69718"/>
                  </a:lnTo>
                  <a:lnTo>
                    <a:pt x="6823" y="98097"/>
                  </a:lnTo>
                  <a:lnTo>
                    <a:pt x="6043" y="101456"/>
                  </a:lnTo>
                  <a:lnTo>
                    <a:pt x="5299" y="101292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6" name="SMARTInkShape-2566"/>
            <p:cNvSpPr/>
            <p:nvPr>
              <p:custDataLst>
                <p:tags r:id="rId249"/>
              </p:custDataLst>
            </p:nvPr>
          </p:nvSpPr>
          <p:spPr>
            <a:xfrm>
              <a:off x="3566160" y="537525"/>
              <a:ext cx="96815" cy="73981"/>
            </a:xfrm>
            <a:custGeom>
              <a:avLst/>
              <a:gdLst/>
              <a:ahLst/>
              <a:cxnLst/>
              <a:rect l="0" t="0" r="0" b="0"/>
              <a:pathLst>
                <a:path w="96815" h="73981">
                  <a:moveTo>
                    <a:pt x="0" y="33975"/>
                  </a:moveTo>
                  <a:lnTo>
                    <a:pt x="0" y="33975"/>
                  </a:lnTo>
                  <a:lnTo>
                    <a:pt x="4562" y="28777"/>
                  </a:lnTo>
                  <a:lnTo>
                    <a:pt x="13434" y="15620"/>
                  </a:lnTo>
                  <a:lnTo>
                    <a:pt x="17189" y="13117"/>
                  </a:lnTo>
                  <a:lnTo>
                    <a:pt x="20975" y="11370"/>
                  </a:lnTo>
                  <a:lnTo>
                    <a:pt x="33516" y="3278"/>
                  </a:lnTo>
                  <a:lnTo>
                    <a:pt x="44150" y="750"/>
                  </a:lnTo>
                  <a:lnTo>
                    <a:pt x="55345" y="0"/>
                  </a:lnTo>
                  <a:lnTo>
                    <a:pt x="61215" y="1519"/>
                  </a:lnTo>
                  <a:lnTo>
                    <a:pt x="66577" y="3675"/>
                  </a:lnTo>
                  <a:lnTo>
                    <a:pt x="76100" y="5524"/>
                  </a:lnTo>
                  <a:lnTo>
                    <a:pt x="83226" y="9811"/>
                  </a:lnTo>
                  <a:lnTo>
                    <a:pt x="89359" y="14468"/>
                  </a:lnTo>
                  <a:lnTo>
                    <a:pt x="93267" y="15780"/>
                  </a:lnTo>
                  <a:lnTo>
                    <a:pt x="94563" y="17400"/>
                  </a:lnTo>
                  <a:lnTo>
                    <a:pt x="96814" y="26579"/>
                  </a:lnTo>
                  <a:lnTo>
                    <a:pt x="94020" y="33830"/>
                  </a:lnTo>
                  <a:lnTo>
                    <a:pt x="92525" y="35783"/>
                  </a:lnTo>
                  <a:lnTo>
                    <a:pt x="64396" y="56563"/>
                  </a:lnTo>
                  <a:lnTo>
                    <a:pt x="45720" y="73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7" name="SMARTInkShape-2567"/>
            <p:cNvSpPr/>
            <p:nvPr>
              <p:custDataLst>
                <p:tags r:id="rId250"/>
              </p:custDataLst>
            </p:nvPr>
          </p:nvSpPr>
          <p:spPr>
            <a:xfrm>
              <a:off x="3686175" y="60579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5" y="635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37" name="SMARTInkShape-Group501"/>
          <p:cNvGrpSpPr/>
          <p:nvPr/>
        </p:nvGrpSpPr>
        <p:grpSpPr>
          <a:xfrm>
            <a:off x="3126105" y="2800352"/>
            <a:ext cx="720091" cy="108506"/>
            <a:chOff x="3126105" y="2800352"/>
            <a:chExt cx="720091" cy="108506"/>
          </a:xfrm>
        </p:grpSpPr>
        <p:sp>
          <p:nvSpPr>
            <p:cNvPr id="529" name="SMARTInkShape-2568"/>
            <p:cNvSpPr/>
            <p:nvPr>
              <p:custDataLst>
                <p:tags r:id="rId233"/>
              </p:custDataLst>
            </p:nvPr>
          </p:nvSpPr>
          <p:spPr>
            <a:xfrm>
              <a:off x="3200402" y="2834640"/>
              <a:ext cx="28574" cy="74218"/>
            </a:xfrm>
            <a:custGeom>
              <a:avLst/>
              <a:gdLst/>
              <a:ahLst/>
              <a:cxnLst/>
              <a:rect l="0" t="0" r="0" b="0"/>
              <a:pathLst>
                <a:path w="28574" h="74218">
                  <a:moveTo>
                    <a:pt x="28573" y="0"/>
                  </a:moveTo>
                  <a:lnTo>
                    <a:pt x="28573" y="0"/>
                  </a:lnTo>
                  <a:lnTo>
                    <a:pt x="28573" y="8514"/>
                  </a:lnTo>
                  <a:lnTo>
                    <a:pt x="27938" y="9486"/>
                  </a:lnTo>
                  <a:lnTo>
                    <a:pt x="26880" y="10134"/>
                  </a:lnTo>
                  <a:lnTo>
                    <a:pt x="25539" y="10566"/>
                  </a:lnTo>
                  <a:lnTo>
                    <a:pt x="24645" y="11489"/>
                  </a:lnTo>
                  <a:lnTo>
                    <a:pt x="22380" y="17200"/>
                  </a:lnTo>
                  <a:lnTo>
                    <a:pt x="18977" y="21536"/>
                  </a:lnTo>
                  <a:lnTo>
                    <a:pt x="17686" y="26842"/>
                  </a:lnTo>
                  <a:lnTo>
                    <a:pt x="17385" y="30556"/>
                  </a:lnTo>
                  <a:lnTo>
                    <a:pt x="15557" y="34324"/>
                  </a:lnTo>
                  <a:lnTo>
                    <a:pt x="13263" y="38115"/>
                  </a:lnTo>
                  <a:lnTo>
                    <a:pt x="11337" y="43820"/>
                  </a:lnTo>
                  <a:lnTo>
                    <a:pt x="7661" y="49531"/>
                  </a:lnTo>
                  <a:lnTo>
                    <a:pt x="5655" y="55245"/>
                  </a:lnTo>
                  <a:lnTo>
                    <a:pt x="1957" y="60960"/>
                  </a:lnTo>
                  <a:lnTo>
                    <a:pt x="256" y="67451"/>
                  </a:lnTo>
                  <a:lnTo>
                    <a:pt x="0" y="74217"/>
                  </a:lnTo>
                  <a:lnTo>
                    <a:pt x="11428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0" name="SMARTInkShape-2569"/>
            <p:cNvSpPr/>
            <p:nvPr>
              <p:custDataLst>
                <p:tags r:id="rId234"/>
              </p:custDataLst>
            </p:nvPr>
          </p:nvSpPr>
          <p:spPr>
            <a:xfrm>
              <a:off x="3126105" y="2800352"/>
              <a:ext cx="91441" cy="68509"/>
            </a:xfrm>
            <a:custGeom>
              <a:avLst/>
              <a:gdLst/>
              <a:ahLst/>
              <a:cxnLst/>
              <a:rect l="0" t="0" r="0" b="0"/>
              <a:pathLst>
                <a:path w="91441" h="68509">
                  <a:moveTo>
                    <a:pt x="22860" y="5713"/>
                  </a:moveTo>
                  <a:lnTo>
                    <a:pt x="22860" y="5713"/>
                  </a:lnTo>
                  <a:lnTo>
                    <a:pt x="31985" y="5078"/>
                  </a:lnTo>
                  <a:lnTo>
                    <a:pt x="45704" y="4"/>
                  </a:lnTo>
                  <a:lnTo>
                    <a:pt x="42681" y="0"/>
                  </a:lnTo>
                  <a:lnTo>
                    <a:pt x="39501" y="1692"/>
                  </a:lnTo>
                  <a:lnTo>
                    <a:pt x="37764" y="3032"/>
                  </a:lnTo>
                  <a:lnTo>
                    <a:pt x="35834" y="6215"/>
                  </a:lnTo>
                  <a:lnTo>
                    <a:pt x="34341" y="9746"/>
                  </a:lnTo>
                  <a:lnTo>
                    <a:pt x="20883" y="24771"/>
                  </a:lnTo>
                  <a:lnTo>
                    <a:pt x="17113" y="26883"/>
                  </a:lnTo>
                  <a:lnTo>
                    <a:pt x="15218" y="27447"/>
                  </a:lnTo>
                  <a:lnTo>
                    <a:pt x="13956" y="28457"/>
                  </a:lnTo>
                  <a:lnTo>
                    <a:pt x="0" y="45718"/>
                  </a:lnTo>
                  <a:lnTo>
                    <a:pt x="0" y="48752"/>
                  </a:lnTo>
                  <a:lnTo>
                    <a:pt x="635" y="49646"/>
                  </a:lnTo>
                  <a:lnTo>
                    <a:pt x="1693" y="50241"/>
                  </a:lnTo>
                  <a:lnTo>
                    <a:pt x="5820" y="51276"/>
                  </a:lnTo>
                  <a:lnTo>
                    <a:pt x="8514" y="51363"/>
                  </a:lnTo>
                  <a:lnTo>
                    <a:pt x="9486" y="52022"/>
                  </a:lnTo>
                  <a:lnTo>
                    <a:pt x="10134" y="53095"/>
                  </a:lnTo>
                  <a:lnTo>
                    <a:pt x="10566" y="54446"/>
                  </a:lnTo>
                  <a:lnTo>
                    <a:pt x="11489" y="55347"/>
                  </a:lnTo>
                  <a:lnTo>
                    <a:pt x="14208" y="56347"/>
                  </a:lnTo>
                  <a:lnTo>
                    <a:pt x="30302" y="58810"/>
                  </a:lnTo>
                  <a:lnTo>
                    <a:pt x="41122" y="62062"/>
                  </a:lnTo>
                  <a:lnTo>
                    <a:pt x="60946" y="63484"/>
                  </a:lnTo>
                  <a:lnTo>
                    <a:pt x="68577" y="67384"/>
                  </a:lnTo>
                  <a:lnTo>
                    <a:pt x="81915" y="68508"/>
                  </a:lnTo>
                  <a:lnTo>
                    <a:pt x="83185" y="67897"/>
                  </a:lnTo>
                  <a:lnTo>
                    <a:pt x="84031" y="66854"/>
                  </a:lnTo>
                  <a:lnTo>
                    <a:pt x="84596" y="65523"/>
                  </a:lnTo>
                  <a:lnTo>
                    <a:pt x="85607" y="64636"/>
                  </a:lnTo>
                  <a:lnTo>
                    <a:pt x="90546" y="63096"/>
                  </a:lnTo>
                  <a:lnTo>
                    <a:pt x="91043" y="61273"/>
                  </a:lnTo>
                  <a:lnTo>
                    <a:pt x="91440" y="57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1" name="SMARTInkShape-2570"/>
            <p:cNvSpPr/>
            <p:nvPr>
              <p:custDataLst>
                <p:tags r:id="rId235"/>
              </p:custDataLst>
            </p:nvPr>
          </p:nvSpPr>
          <p:spPr>
            <a:xfrm>
              <a:off x="3291861" y="2823293"/>
              <a:ext cx="77501" cy="79034"/>
            </a:xfrm>
            <a:custGeom>
              <a:avLst/>
              <a:gdLst/>
              <a:ahLst/>
              <a:cxnLst/>
              <a:rect l="0" t="0" r="0" b="0"/>
              <a:pathLst>
                <a:path w="77501" h="79034">
                  <a:moveTo>
                    <a:pt x="5694" y="22777"/>
                  </a:moveTo>
                  <a:lnTo>
                    <a:pt x="5694" y="22777"/>
                  </a:lnTo>
                  <a:lnTo>
                    <a:pt x="5694" y="33343"/>
                  </a:lnTo>
                  <a:lnTo>
                    <a:pt x="774" y="47006"/>
                  </a:lnTo>
                  <a:lnTo>
                    <a:pt x="0" y="64673"/>
                  </a:lnTo>
                  <a:lnTo>
                    <a:pt x="1681" y="68491"/>
                  </a:lnTo>
                  <a:lnTo>
                    <a:pt x="8493" y="76911"/>
                  </a:lnTo>
                  <a:lnTo>
                    <a:pt x="13500" y="78586"/>
                  </a:lnTo>
                  <a:lnTo>
                    <a:pt x="16613" y="79033"/>
                  </a:lnTo>
                  <a:lnTo>
                    <a:pt x="38043" y="74054"/>
                  </a:lnTo>
                  <a:lnTo>
                    <a:pt x="56737" y="67184"/>
                  </a:lnTo>
                  <a:lnTo>
                    <a:pt x="64672" y="60618"/>
                  </a:lnTo>
                  <a:lnTo>
                    <a:pt x="70441" y="52051"/>
                  </a:lnTo>
                  <a:lnTo>
                    <a:pt x="73138" y="44503"/>
                  </a:lnTo>
                  <a:lnTo>
                    <a:pt x="75818" y="32615"/>
                  </a:lnTo>
                  <a:lnTo>
                    <a:pt x="77208" y="29336"/>
                  </a:lnTo>
                  <a:lnTo>
                    <a:pt x="77500" y="26514"/>
                  </a:lnTo>
                  <a:lnTo>
                    <a:pt x="74824" y="18432"/>
                  </a:lnTo>
                  <a:lnTo>
                    <a:pt x="69402" y="7341"/>
                  </a:lnTo>
                  <a:lnTo>
                    <a:pt x="62741" y="3104"/>
                  </a:lnTo>
                  <a:lnTo>
                    <a:pt x="55758" y="861"/>
                  </a:lnTo>
                  <a:lnTo>
                    <a:pt x="43841" y="0"/>
                  </a:lnTo>
                  <a:lnTo>
                    <a:pt x="40005" y="1647"/>
                  </a:lnTo>
                  <a:lnTo>
                    <a:pt x="36183" y="3861"/>
                  </a:lnTo>
                  <a:lnTo>
                    <a:pt x="32368" y="4845"/>
                  </a:lnTo>
                  <a:lnTo>
                    <a:pt x="31097" y="6377"/>
                  </a:lnTo>
                  <a:lnTo>
                    <a:pt x="27363" y="16269"/>
                  </a:lnTo>
                  <a:lnTo>
                    <a:pt x="20699" y="24525"/>
                  </a:lnTo>
                  <a:lnTo>
                    <a:pt x="20142" y="26482"/>
                  </a:lnTo>
                  <a:lnTo>
                    <a:pt x="20406" y="28422"/>
                  </a:lnTo>
                  <a:lnTo>
                    <a:pt x="22118" y="34186"/>
                  </a:lnTo>
                  <a:lnTo>
                    <a:pt x="22696" y="38789"/>
                  </a:lnTo>
                  <a:lnTo>
                    <a:pt x="23379" y="39167"/>
                  </a:lnTo>
                  <a:lnTo>
                    <a:pt x="28554" y="39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2" name="SMARTInkShape-2571"/>
            <p:cNvSpPr/>
            <p:nvPr>
              <p:custDataLst>
                <p:tags r:id="rId236"/>
              </p:custDataLst>
            </p:nvPr>
          </p:nvSpPr>
          <p:spPr>
            <a:xfrm>
              <a:off x="3400452" y="2840355"/>
              <a:ext cx="56865" cy="45642"/>
            </a:xfrm>
            <a:custGeom>
              <a:avLst/>
              <a:gdLst/>
              <a:ahLst/>
              <a:cxnLst/>
              <a:rect l="0" t="0" r="0" b="0"/>
              <a:pathLst>
                <a:path w="56865" h="45642">
                  <a:moveTo>
                    <a:pt x="11403" y="0"/>
                  </a:moveTo>
                  <a:lnTo>
                    <a:pt x="11403" y="0"/>
                  </a:lnTo>
                  <a:lnTo>
                    <a:pt x="14437" y="0"/>
                  </a:lnTo>
                  <a:lnTo>
                    <a:pt x="15331" y="635"/>
                  </a:lnTo>
                  <a:lnTo>
                    <a:pt x="15926" y="1693"/>
                  </a:lnTo>
                  <a:lnTo>
                    <a:pt x="17048" y="5479"/>
                  </a:lnTo>
                  <a:lnTo>
                    <a:pt x="14064" y="5645"/>
                  </a:lnTo>
                  <a:lnTo>
                    <a:pt x="13176" y="6303"/>
                  </a:lnTo>
                  <a:lnTo>
                    <a:pt x="8603" y="13663"/>
                  </a:lnTo>
                  <a:lnTo>
                    <a:pt x="2336" y="21020"/>
                  </a:lnTo>
                  <a:lnTo>
                    <a:pt x="673" y="26689"/>
                  </a:lnTo>
                  <a:lnTo>
                    <a:pt x="0" y="38877"/>
                  </a:lnTo>
                  <a:lnTo>
                    <a:pt x="3015" y="42704"/>
                  </a:lnTo>
                  <a:lnTo>
                    <a:pt x="6193" y="44380"/>
                  </a:lnTo>
                  <a:lnTo>
                    <a:pt x="12639" y="45602"/>
                  </a:lnTo>
                  <a:lnTo>
                    <a:pt x="14132" y="45641"/>
                  </a:lnTo>
                  <a:lnTo>
                    <a:pt x="37930" y="39526"/>
                  </a:lnTo>
                  <a:lnTo>
                    <a:pt x="41820" y="37040"/>
                  </a:lnTo>
                  <a:lnTo>
                    <a:pt x="43971" y="33819"/>
                  </a:lnTo>
                  <a:lnTo>
                    <a:pt x="45563" y="30271"/>
                  </a:lnTo>
                  <a:lnTo>
                    <a:pt x="49394" y="24703"/>
                  </a:lnTo>
                  <a:lnTo>
                    <a:pt x="51446" y="19032"/>
                  </a:lnTo>
                  <a:lnTo>
                    <a:pt x="55159" y="13330"/>
                  </a:lnTo>
                  <a:lnTo>
                    <a:pt x="56864" y="6843"/>
                  </a:lnTo>
                  <a:lnTo>
                    <a:pt x="51637" y="265"/>
                  </a:lnTo>
                  <a:lnTo>
                    <a:pt x="37201" y="0"/>
                  </a:lnTo>
                  <a:lnTo>
                    <a:pt x="36221" y="635"/>
                  </a:lnTo>
                  <a:lnTo>
                    <a:pt x="35569" y="1693"/>
                  </a:lnTo>
                  <a:lnTo>
                    <a:pt x="35133" y="3034"/>
                  </a:lnTo>
                  <a:lnTo>
                    <a:pt x="29854" y="11578"/>
                  </a:lnTo>
                  <a:lnTo>
                    <a:pt x="28548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3" name="SMARTInkShape-2572"/>
            <p:cNvSpPr/>
            <p:nvPr>
              <p:custDataLst>
                <p:tags r:id="rId237"/>
              </p:custDataLst>
            </p:nvPr>
          </p:nvSpPr>
          <p:spPr>
            <a:xfrm>
              <a:off x="3497601" y="2834717"/>
              <a:ext cx="74197" cy="68239"/>
            </a:xfrm>
            <a:custGeom>
              <a:avLst/>
              <a:gdLst/>
              <a:ahLst/>
              <a:cxnLst/>
              <a:rect l="0" t="0" r="0" b="0"/>
              <a:pathLst>
                <a:path w="74197" h="68239">
                  <a:moveTo>
                    <a:pt x="5694" y="17068"/>
                  </a:moveTo>
                  <a:lnTo>
                    <a:pt x="5694" y="17068"/>
                  </a:lnTo>
                  <a:lnTo>
                    <a:pt x="10614" y="17068"/>
                  </a:lnTo>
                  <a:lnTo>
                    <a:pt x="6419" y="21988"/>
                  </a:lnTo>
                  <a:lnTo>
                    <a:pt x="5837" y="27189"/>
                  </a:lnTo>
                  <a:lnTo>
                    <a:pt x="5758" y="30668"/>
                  </a:lnTo>
                  <a:lnTo>
                    <a:pt x="4029" y="34331"/>
                  </a:lnTo>
                  <a:lnTo>
                    <a:pt x="1779" y="38075"/>
                  </a:lnTo>
                  <a:lnTo>
                    <a:pt x="335" y="45653"/>
                  </a:lnTo>
                  <a:lnTo>
                    <a:pt x="0" y="58978"/>
                  </a:lnTo>
                  <a:lnTo>
                    <a:pt x="628" y="60249"/>
                  </a:lnTo>
                  <a:lnTo>
                    <a:pt x="1682" y="61095"/>
                  </a:lnTo>
                  <a:lnTo>
                    <a:pt x="4546" y="62670"/>
                  </a:lnTo>
                  <a:lnTo>
                    <a:pt x="9728" y="66493"/>
                  </a:lnTo>
                  <a:lnTo>
                    <a:pt x="15285" y="67907"/>
                  </a:lnTo>
                  <a:lnTo>
                    <a:pt x="19058" y="68238"/>
                  </a:lnTo>
                  <a:lnTo>
                    <a:pt x="44688" y="59982"/>
                  </a:lnTo>
                  <a:lnTo>
                    <a:pt x="56745" y="51239"/>
                  </a:lnTo>
                  <a:lnTo>
                    <a:pt x="64673" y="43715"/>
                  </a:lnTo>
                  <a:lnTo>
                    <a:pt x="66832" y="39918"/>
                  </a:lnTo>
                  <a:lnTo>
                    <a:pt x="67408" y="38016"/>
                  </a:lnTo>
                  <a:lnTo>
                    <a:pt x="68426" y="36748"/>
                  </a:lnTo>
                  <a:lnTo>
                    <a:pt x="71252" y="35340"/>
                  </a:lnTo>
                  <a:lnTo>
                    <a:pt x="72259" y="33694"/>
                  </a:lnTo>
                  <a:lnTo>
                    <a:pt x="74097" y="23273"/>
                  </a:lnTo>
                  <a:lnTo>
                    <a:pt x="74196" y="20249"/>
                  </a:lnTo>
                  <a:lnTo>
                    <a:pt x="72545" y="16789"/>
                  </a:lnTo>
                  <a:lnTo>
                    <a:pt x="65759" y="8637"/>
                  </a:lnTo>
                  <a:lnTo>
                    <a:pt x="62446" y="6971"/>
                  </a:lnTo>
                  <a:lnTo>
                    <a:pt x="60674" y="6526"/>
                  </a:lnTo>
                  <a:lnTo>
                    <a:pt x="59492" y="5595"/>
                  </a:lnTo>
                  <a:lnTo>
                    <a:pt x="58179" y="2867"/>
                  </a:lnTo>
                  <a:lnTo>
                    <a:pt x="57194" y="1886"/>
                  </a:lnTo>
                  <a:lnTo>
                    <a:pt x="54406" y="795"/>
                  </a:lnTo>
                  <a:lnTo>
                    <a:pt x="43722" y="0"/>
                  </a:lnTo>
                  <a:lnTo>
                    <a:pt x="39952" y="1650"/>
                  </a:lnTo>
                  <a:lnTo>
                    <a:pt x="38058" y="2980"/>
                  </a:lnTo>
                  <a:lnTo>
                    <a:pt x="35953" y="6150"/>
                  </a:lnTo>
                  <a:lnTo>
                    <a:pt x="34602" y="13359"/>
                  </a:lnTo>
                  <a:lnTo>
                    <a:pt x="34368" y="19003"/>
                  </a:lnTo>
                  <a:lnTo>
                    <a:pt x="36006" y="22796"/>
                  </a:lnTo>
                  <a:lnTo>
                    <a:pt x="39984" y="28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4" name="SMARTInkShape-2573"/>
            <p:cNvSpPr/>
            <p:nvPr>
              <p:custDataLst>
                <p:tags r:id="rId238"/>
              </p:custDataLst>
            </p:nvPr>
          </p:nvSpPr>
          <p:spPr>
            <a:xfrm>
              <a:off x="3623310" y="2823309"/>
              <a:ext cx="66093" cy="67588"/>
            </a:xfrm>
            <a:custGeom>
              <a:avLst/>
              <a:gdLst/>
              <a:ahLst/>
              <a:cxnLst/>
              <a:rect l="0" t="0" r="0" b="0"/>
              <a:pathLst>
                <a:path w="66093" h="67588">
                  <a:moveTo>
                    <a:pt x="17145" y="17046"/>
                  </a:moveTo>
                  <a:lnTo>
                    <a:pt x="17145" y="17046"/>
                  </a:lnTo>
                  <a:lnTo>
                    <a:pt x="17145" y="20080"/>
                  </a:lnTo>
                  <a:lnTo>
                    <a:pt x="16510" y="20974"/>
                  </a:lnTo>
                  <a:lnTo>
                    <a:pt x="15452" y="21569"/>
                  </a:lnTo>
                  <a:lnTo>
                    <a:pt x="12225" y="22525"/>
                  </a:lnTo>
                  <a:lnTo>
                    <a:pt x="8631" y="25725"/>
                  </a:lnTo>
                  <a:lnTo>
                    <a:pt x="7011" y="28947"/>
                  </a:lnTo>
                  <a:lnTo>
                    <a:pt x="6579" y="30695"/>
                  </a:lnTo>
                  <a:lnTo>
                    <a:pt x="1305" y="39947"/>
                  </a:lnTo>
                  <a:lnTo>
                    <a:pt x="77" y="53243"/>
                  </a:lnTo>
                  <a:lnTo>
                    <a:pt x="1728" y="57052"/>
                  </a:lnTo>
                  <a:lnTo>
                    <a:pt x="8516" y="65465"/>
                  </a:lnTo>
                  <a:lnTo>
                    <a:pt x="11828" y="67141"/>
                  </a:lnTo>
                  <a:lnTo>
                    <a:pt x="13600" y="67587"/>
                  </a:lnTo>
                  <a:lnTo>
                    <a:pt x="37948" y="62272"/>
                  </a:lnTo>
                  <a:lnTo>
                    <a:pt x="45690" y="58270"/>
                  </a:lnTo>
                  <a:lnTo>
                    <a:pt x="47605" y="57864"/>
                  </a:lnTo>
                  <a:lnTo>
                    <a:pt x="51426" y="54025"/>
                  </a:lnTo>
                  <a:lnTo>
                    <a:pt x="61171" y="40142"/>
                  </a:lnTo>
                  <a:lnTo>
                    <a:pt x="63277" y="30412"/>
                  </a:lnTo>
                  <a:lnTo>
                    <a:pt x="65800" y="26585"/>
                  </a:lnTo>
                  <a:lnTo>
                    <a:pt x="66092" y="24675"/>
                  </a:lnTo>
                  <a:lnTo>
                    <a:pt x="65651" y="22767"/>
                  </a:lnTo>
                  <a:lnTo>
                    <a:pt x="64103" y="18954"/>
                  </a:lnTo>
                  <a:lnTo>
                    <a:pt x="62597" y="13237"/>
                  </a:lnTo>
                  <a:lnTo>
                    <a:pt x="54959" y="3711"/>
                  </a:lnTo>
                  <a:lnTo>
                    <a:pt x="51308" y="1595"/>
                  </a:lnTo>
                  <a:lnTo>
                    <a:pt x="43790" y="235"/>
                  </a:lnTo>
                  <a:lnTo>
                    <a:pt x="35059" y="0"/>
                  </a:lnTo>
                  <a:lnTo>
                    <a:pt x="29764" y="1638"/>
                  </a:lnTo>
                  <a:lnTo>
                    <a:pt x="10389" y="13338"/>
                  </a:lnTo>
                  <a:lnTo>
                    <a:pt x="4066" y="22015"/>
                  </a:lnTo>
                  <a:lnTo>
                    <a:pt x="1205" y="29595"/>
                  </a:lnTo>
                  <a:lnTo>
                    <a:pt x="0" y="39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5" name="SMARTInkShape-2574"/>
            <p:cNvSpPr/>
            <p:nvPr>
              <p:custDataLst>
                <p:tags r:id="rId239"/>
              </p:custDataLst>
            </p:nvPr>
          </p:nvSpPr>
          <p:spPr>
            <a:xfrm>
              <a:off x="3721329" y="2824102"/>
              <a:ext cx="73098" cy="61895"/>
            </a:xfrm>
            <a:custGeom>
              <a:avLst/>
              <a:gdLst/>
              <a:ahLst/>
              <a:cxnLst/>
              <a:rect l="0" t="0" r="0" b="0"/>
              <a:pathLst>
                <a:path w="73098" h="61895">
                  <a:moveTo>
                    <a:pt x="10566" y="16253"/>
                  </a:moveTo>
                  <a:lnTo>
                    <a:pt x="10566" y="16253"/>
                  </a:lnTo>
                  <a:lnTo>
                    <a:pt x="10566" y="24996"/>
                  </a:lnTo>
                  <a:lnTo>
                    <a:pt x="8873" y="28182"/>
                  </a:lnTo>
                  <a:lnTo>
                    <a:pt x="6638" y="31715"/>
                  </a:lnTo>
                  <a:lnTo>
                    <a:pt x="4746" y="37274"/>
                  </a:lnTo>
                  <a:lnTo>
                    <a:pt x="1080" y="42942"/>
                  </a:lnTo>
                  <a:lnTo>
                    <a:pt x="0" y="46742"/>
                  </a:lnTo>
                  <a:lnTo>
                    <a:pt x="347" y="48644"/>
                  </a:lnTo>
                  <a:lnTo>
                    <a:pt x="4133" y="55130"/>
                  </a:lnTo>
                  <a:lnTo>
                    <a:pt x="7672" y="58957"/>
                  </a:lnTo>
                  <a:lnTo>
                    <a:pt x="10973" y="60633"/>
                  </a:lnTo>
                  <a:lnTo>
                    <a:pt x="26555" y="61855"/>
                  </a:lnTo>
                  <a:lnTo>
                    <a:pt x="28845" y="61894"/>
                  </a:lnTo>
                  <a:lnTo>
                    <a:pt x="33083" y="60245"/>
                  </a:lnTo>
                  <a:lnTo>
                    <a:pt x="37084" y="58030"/>
                  </a:lnTo>
                  <a:lnTo>
                    <a:pt x="44826" y="56608"/>
                  </a:lnTo>
                  <a:lnTo>
                    <a:pt x="46741" y="56491"/>
                  </a:lnTo>
                  <a:lnTo>
                    <a:pt x="50562" y="54668"/>
                  </a:lnTo>
                  <a:lnTo>
                    <a:pt x="69621" y="37180"/>
                  </a:lnTo>
                  <a:lnTo>
                    <a:pt x="71738" y="31692"/>
                  </a:lnTo>
                  <a:lnTo>
                    <a:pt x="73097" y="23889"/>
                  </a:lnTo>
                  <a:lnTo>
                    <a:pt x="71589" y="21128"/>
                  </a:lnTo>
                  <a:lnTo>
                    <a:pt x="69437" y="17785"/>
                  </a:lnTo>
                  <a:lnTo>
                    <a:pt x="67591" y="12332"/>
                  </a:lnTo>
                  <a:lnTo>
                    <a:pt x="64909" y="8584"/>
                  </a:lnTo>
                  <a:lnTo>
                    <a:pt x="61600" y="6494"/>
                  </a:lnTo>
                  <a:lnTo>
                    <a:pt x="58013" y="4931"/>
                  </a:lnTo>
                  <a:lnTo>
                    <a:pt x="52423" y="1115"/>
                  </a:lnTo>
                  <a:lnTo>
                    <a:pt x="48642" y="0"/>
                  </a:lnTo>
                  <a:lnTo>
                    <a:pt x="46745" y="338"/>
                  </a:lnTo>
                  <a:lnTo>
                    <a:pt x="39138" y="3749"/>
                  </a:lnTo>
                  <a:lnTo>
                    <a:pt x="37234" y="4107"/>
                  </a:lnTo>
                  <a:lnTo>
                    <a:pt x="31520" y="7645"/>
                  </a:lnTo>
                  <a:lnTo>
                    <a:pt x="25806" y="12715"/>
                  </a:lnTo>
                  <a:lnTo>
                    <a:pt x="23689" y="16373"/>
                  </a:lnTo>
                  <a:lnTo>
                    <a:pt x="21996" y="2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6" name="SMARTInkShape-2575"/>
            <p:cNvSpPr/>
            <p:nvPr>
              <p:custDataLst>
                <p:tags r:id="rId240"/>
              </p:custDataLst>
            </p:nvPr>
          </p:nvSpPr>
          <p:spPr>
            <a:xfrm>
              <a:off x="3846195" y="284035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38" name="SMARTInkShape-2576"/>
          <p:cNvSpPr/>
          <p:nvPr>
            <p:custDataLst>
              <p:tags r:id="rId2"/>
            </p:custDataLst>
          </p:nvPr>
        </p:nvSpPr>
        <p:spPr>
          <a:xfrm>
            <a:off x="3823335" y="2817495"/>
            <a:ext cx="97076" cy="85703"/>
          </a:xfrm>
          <a:custGeom>
            <a:avLst/>
            <a:gdLst/>
            <a:ahLst/>
            <a:cxnLst/>
            <a:rect l="0" t="0" r="0" b="0"/>
            <a:pathLst>
              <a:path w="97076" h="85703">
                <a:moveTo>
                  <a:pt x="68580" y="0"/>
                </a:moveTo>
                <a:lnTo>
                  <a:pt x="68580" y="0"/>
                </a:lnTo>
                <a:lnTo>
                  <a:pt x="65546" y="0"/>
                </a:lnTo>
                <a:lnTo>
                  <a:pt x="64652" y="635"/>
                </a:lnTo>
                <a:lnTo>
                  <a:pt x="64056" y="1693"/>
                </a:lnTo>
                <a:lnTo>
                  <a:pt x="63660" y="3034"/>
                </a:lnTo>
                <a:lnTo>
                  <a:pt x="62760" y="3928"/>
                </a:lnTo>
                <a:lnTo>
                  <a:pt x="58014" y="5480"/>
                </a:lnTo>
                <a:lnTo>
                  <a:pt x="54372" y="5645"/>
                </a:lnTo>
                <a:lnTo>
                  <a:pt x="53393" y="6304"/>
                </a:lnTo>
                <a:lnTo>
                  <a:pt x="52740" y="7377"/>
                </a:lnTo>
                <a:lnTo>
                  <a:pt x="52305" y="8728"/>
                </a:lnTo>
                <a:lnTo>
                  <a:pt x="51380" y="9629"/>
                </a:lnTo>
                <a:lnTo>
                  <a:pt x="48659" y="10629"/>
                </a:lnTo>
                <a:lnTo>
                  <a:pt x="41738" y="11907"/>
                </a:lnTo>
                <a:lnTo>
                  <a:pt x="38023" y="14393"/>
                </a:lnTo>
                <a:lnTo>
                  <a:pt x="35950" y="17615"/>
                </a:lnTo>
                <a:lnTo>
                  <a:pt x="35396" y="19364"/>
                </a:lnTo>
                <a:lnTo>
                  <a:pt x="34393" y="20529"/>
                </a:lnTo>
                <a:lnTo>
                  <a:pt x="31584" y="21824"/>
                </a:lnTo>
                <a:lnTo>
                  <a:pt x="30581" y="22804"/>
                </a:lnTo>
                <a:lnTo>
                  <a:pt x="29466" y="25587"/>
                </a:lnTo>
                <a:lnTo>
                  <a:pt x="28116" y="32547"/>
                </a:lnTo>
                <a:lnTo>
                  <a:pt x="24700" y="38148"/>
                </a:lnTo>
                <a:lnTo>
                  <a:pt x="22770" y="43829"/>
                </a:lnTo>
                <a:lnTo>
                  <a:pt x="19094" y="50169"/>
                </a:lnTo>
                <a:lnTo>
                  <a:pt x="17167" y="76130"/>
                </a:lnTo>
                <a:lnTo>
                  <a:pt x="17795" y="77423"/>
                </a:lnTo>
                <a:lnTo>
                  <a:pt x="18848" y="78286"/>
                </a:lnTo>
                <a:lnTo>
                  <a:pt x="20185" y="78860"/>
                </a:lnTo>
                <a:lnTo>
                  <a:pt x="21077" y="79879"/>
                </a:lnTo>
                <a:lnTo>
                  <a:pt x="22068" y="82703"/>
                </a:lnTo>
                <a:lnTo>
                  <a:pt x="22967" y="83710"/>
                </a:lnTo>
                <a:lnTo>
                  <a:pt x="25659" y="84830"/>
                </a:lnTo>
                <a:lnTo>
                  <a:pt x="37013" y="85702"/>
                </a:lnTo>
                <a:lnTo>
                  <a:pt x="54763" y="79903"/>
                </a:lnTo>
                <a:lnTo>
                  <a:pt x="66633" y="70308"/>
                </a:lnTo>
                <a:lnTo>
                  <a:pt x="75980" y="62830"/>
                </a:lnTo>
                <a:lnTo>
                  <a:pt x="86834" y="55238"/>
                </a:lnTo>
                <a:lnTo>
                  <a:pt x="89393" y="51432"/>
                </a:lnTo>
                <a:lnTo>
                  <a:pt x="91165" y="47624"/>
                </a:lnTo>
                <a:lnTo>
                  <a:pt x="94069" y="43814"/>
                </a:lnTo>
                <a:lnTo>
                  <a:pt x="95784" y="38311"/>
                </a:lnTo>
                <a:lnTo>
                  <a:pt x="97075" y="26111"/>
                </a:lnTo>
                <a:lnTo>
                  <a:pt x="95426" y="22611"/>
                </a:lnTo>
                <a:lnTo>
                  <a:pt x="93212" y="18939"/>
                </a:lnTo>
                <a:lnTo>
                  <a:pt x="92228" y="15191"/>
                </a:lnTo>
                <a:lnTo>
                  <a:pt x="91330" y="13937"/>
                </a:lnTo>
                <a:lnTo>
                  <a:pt x="90097" y="13101"/>
                </a:lnTo>
                <a:lnTo>
                  <a:pt x="73106" y="6607"/>
                </a:lnTo>
                <a:lnTo>
                  <a:pt x="67205" y="7805"/>
                </a:lnTo>
                <a:lnTo>
                  <a:pt x="56743" y="10356"/>
                </a:lnTo>
                <a:lnTo>
                  <a:pt x="53069" y="10714"/>
                </a:lnTo>
                <a:lnTo>
                  <a:pt x="45599" y="14498"/>
                </a:lnTo>
                <a:lnTo>
                  <a:pt x="19043" y="30325"/>
                </a:lnTo>
                <a:lnTo>
                  <a:pt x="0" y="40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9" name="SMARTInkShape-2577"/>
          <p:cNvSpPr/>
          <p:nvPr>
            <p:custDataLst>
              <p:tags r:id="rId3"/>
            </p:custDataLst>
          </p:nvPr>
        </p:nvSpPr>
        <p:spPr>
          <a:xfrm>
            <a:off x="3131921" y="2760709"/>
            <a:ext cx="159920" cy="198838"/>
          </a:xfrm>
          <a:custGeom>
            <a:avLst/>
            <a:gdLst/>
            <a:ahLst/>
            <a:cxnLst/>
            <a:rect l="0" t="0" r="0" b="0"/>
            <a:pathLst>
              <a:path w="159920" h="198838">
                <a:moveTo>
                  <a:pt x="79909" y="113936"/>
                </a:moveTo>
                <a:lnTo>
                  <a:pt x="79909" y="113936"/>
                </a:lnTo>
                <a:lnTo>
                  <a:pt x="74988" y="113936"/>
                </a:lnTo>
                <a:lnTo>
                  <a:pt x="69343" y="109015"/>
                </a:lnTo>
                <a:lnTo>
                  <a:pt x="68735" y="105422"/>
                </a:lnTo>
                <a:lnTo>
                  <a:pt x="70286" y="102109"/>
                </a:lnTo>
                <a:lnTo>
                  <a:pt x="71589" y="100336"/>
                </a:lnTo>
                <a:lnTo>
                  <a:pt x="75544" y="86518"/>
                </a:lnTo>
                <a:lnTo>
                  <a:pt x="76999" y="84227"/>
                </a:lnTo>
                <a:lnTo>
                  <a:pt x="84319" y="56667"/>
                </a:lnTo>
                <a:lnTo>
                  <a:pt x="85548" y="30109"/>
                </a:lnTo>
                <a:lnTo>
                  <a:pt x="84974" y="15510"/>
                </a:lnTo>
                <a:lnTo>
                  <a:pt x="80701" y="3780"/>
                </a:lnTo>
                <a:lnTo>
                  <a:pt x="79167" y="2399"/>
                </a:lnTo>
                <a:lnTo>
                  <a:pt x="71575" y="454"/>
                </a:lnTo>
                <a:lnTo>
                  <a:pt x="67104" y="0"/>
                </a:lnTo>
                <a:lnTo>
                  <a:pt x="62999" y="1491"/>
                </a:lnTo>
                <a:lnTo>
                  <a:pt x="61016" y="2778"/>
                </a:lnTo>
                <a:lnTo>
                  <a:pt x="59693" y="4905"/>
                </a:lnTo>
                <a:lnTo>
                  <a:pt x="49198" y="32152"/>
                </a:lnTo>
                <a:lnTo>
                  <a:pt x="46090" y="55612"/>
                </a:lnTo>
                <a:lnTo>
                  <a:pt x="46316" y="75681"/>
                </a:lnTo>
                <a:lnTo>
                  <a:pt x="55372" y="102610"/>
                </a:lnTo>
                <a:lnTo>
                  <a:pt x="68492" y="130976"/>
                </a:lnTo>
                <a:lnTo>
                  <a:pt x="83085" y="156371"/>
                </a:lnTo>
                <a:lnTo>
                  <a:pt x="86816" y="169496"/>
                </a:lnTo>
                <a:lnTo>
                  <a:pt x="89329" y="174189"/>
                </a:lnTo>
                <a:lnTo>
                  <a:pt x="90942" y="182376"/>
                </a:lnTo>
                <a:lnTo>
                  <a:pt x="91261" y="190109"/>
                </a:lnTo>
                <a:lnTo>
                  <a:pt x="90652" y="191388"/>
                </a:lnTo>
                <a:lnTo>
                  <a:pt x="89611" y="192240"/>
                </a:lnTo>
                <a:lnTo>
                  <a:pt x="86761" y="193188"/>
                </a:lnTo>
                <a:lnTo>
                  <a:pt x="78064" y="195489"/>
                </a:lnTo>
                <a:lnTo>
                  <a:pt x="69626" y="198425"/>
                </a:lnTo>
                <a:lnTo>
                  <a:pt x="67338" y="198837"/>
                </a:lnTo>
                <a:lnTo>
                  <a:pt x="40935" y="194160"/>
                </a:lnTo>
                <a:lnTo>
                  <a:pt x="35494" y="192348"/>
                </a:lnTo>
                <a:lnTo>
                  <a:pt x="9682" y="174868"/>
                </a:lnTo>
                <a:lnTo>
                  <a:pt x="3786" y="166139"/>
                </a:lnTo>
                <a:lnTo>
                  <a:pt x="1051" y="158543"/>
                </a:lnTo>
                <a:lnTo>
                  <a:pt x="0" y="146390"/>
                </a:lnTo>
                <a:lnTo>
                  <a:pt x="6958" y="128552"/>
                </a:lnTo>
                <a:lnTo>
                  <a:pt x="13499" y="118375"/>
                </a:lnTo>
                <a:lnTo>
                  <a:pt x="32642" y="106371"/>
                </a:lnTo>
                <a:lnTo>
                  <a:pt x="57598" y="96798"/>
                </a:lnTo>
                <a:lnTo>
                  <a:pt x="85696" y="87267"/>
                </a:lnTo>
                <a:lnTo>
                  <a:pt x="108498" y="81339"/>
                </a:lnTo>
                <a:lnTo>
                  <a:pt x="135156" y="79869"/>
                </a:lnTo>
                <a:lnTo>
                  <a:pt x="142422" y="79077"/>
                </a:lnTo>
                <a:lnTo>
                  <a:pt x="159919" y="739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48" name="SMARTInkShape-Group504"/>
          <p:cNvGrpSpPr/>
          <p:nvPr/>
        </p:nvGrpSpPr>
        <p:grpSpPr>
          <a:xfrm>
            <a:off x="3994785" y="2554635"/>
            <a:ext cx="720091" cy="325658"/>
            <a:chOff x="3994785" y="2554635"/>
            <a:chExt cx="720091" cy="325658"/>
          </a:xfrm>
        </p:grpSpPr>
        <p:sp>
          <p:nvSpPr>
            <p:cNvPr id="540" name="SMARTInkShape-2578"/>
            <p:cNvSpPr/>
            <p:nvPr>
              <p:custDataLst>
                <p:tags r:id="rId225"/>
              </p:custDataLst>
            </p:nvPr>
          </p:nvSpPr>
          <p:spPr>
            <a:xfrm>
              <a:off x="4583430" y="2788920"/>
              <a:ext cx="131110" cy="91373"/>
            </a:xfrm>
            <a:custGeom>
              <a:avLst/>
              <a:gdLst/>
              <a:ahLst/>
              <a:cxnLst/>
              <a:rect l="0" t="0" r="0" b="0"/>
              <a:pathLst>
                <a:path w="131110" h="91373">
                  <a:moveTo>
                    <a:pt x="45720" y="11430"/>
                  </a:moveTo>
                  <a:lnTo>
                    <a:pt x="45720" y="11430"/>
                  </a:lnTo>
                  <a:lnTo>
                    <a:pt x="45720" y="14464"/>
                  </a:lnTo>
                  <a:lnTo>
                    <a:pt x="45085" y="15357"/>
                  </a:lnTo>
                  <a:lnTo>
                    <a:pt x="44026" y="15953"/>
                  </a:lnTo>
                  <a:lnTo>
                    <a:pt x="42686" y="16351"/>
                  </a:lnTo>
                  <a:lnTo>
                    <a:pt x="41792" y="17885"/>
                  </a:lnTo>
                  <a:lnTo>
                    <a:pt x="40240" y="29950"/>
                  </a:lnTo>
                  <a:lnTo>
                    <a:pt x="40026" y="49818"/>
                  </a:lnTo>
                  <a:lnTo>
                    <a:pt x="41707" y="55585"/>
                  </a:lnTo>
                  <a:lnTo>
                    <a:pt x="43936" y="60899"/>
                  </a:lnTo>
                  <a:lnTo>
                    <a:pt x="45827" y="70396"/>
                  </a:lnTo>
                  <a:lnTo>
                    <a:pt x="48519" y="75314"/>
                  </a:lnTo>
                  <a:lnTo>
                    <a:pt x="56639" y="81652"/>
                  </a:lnTo>
                  <a:lnTo>
                    <a:pt x="72785" y="89712"/>
                  </a:lnTo>
                  <a:lnTo>
                    <a:pt x="95297" y="91372"/>
                  </a:lnTo>
                  <a:lnTo>
                    <a:pt x="104718" y="90785"/>
                  </a:lnTo>
                  <a:lnTo>
                    <a:pt x="111814" y="86871"/>
                  </a:lnTo>
                  <a:lnTo>
                    <a:pt x="117938" y="81055"/>
                  </a:lnTo>
                  <a:lnTo>
                    <a:pt x="128890" y="64645"/>
                  </a:lnTo>
                  <a:lnTo>
                    <a:pt x="131109" y="47358"/>
                  </a:lnTo>
                  <a:lnTo>
                    <a:pt x="128311" y="36116"/>
                  </a:lnTo>
                  <a:lnTo>
                    <a:pt x="123491" y="30233"/>
                  </a:lnTo>
                  <a:lnTo>
                    <a:pt x="110047" y="21282"/>
                  </a:lnTo>
                  <a:lnTo>
                    <a:pt x="85165" y="11473"/>
                  </a:lnTo>
                  <a:lnTo>
                    <a:pt x="59721" y="3818"/>
                  </a:lnTo>
                  <a:lnTo>
                    <a:pt x="32775" y="7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1" name="SMARTInkShape-2579"/>
            <p:cNvSpPr/>
            <p:nvPr>
              <p:custDataLst>
                <p:tags r:id="rId226"/>
              </p:custDataLst>
            </p:nvPr>
          </p:nvSpPr>
          <p:spPr>
            <a:xfrm>
              <a:off x="4554855" y="2617470"/>
              <a:ext cx="160021" cy="240031"/>
            </a:xfrm>
            <a:custGeom>
              <a:avLst/>
              <a:gdLst/>
              <a:ahLst/>
              <a:cxnLst/>
              <a:rect l="0" t="0" r="0" b="0"/>
              <a:pathLst>
                <a:path w="160021" h="240031">
                  <a:moveTo>
                    <a:pt x="160020" y="0"/>
                  </a:moveTo>
                  <a:lnTo>
                    <a:pt x="160020" y="0"/>
                  </a:lnTo>
                  <a:lnTo>
                    <a:pt x="149899" y="10756"/>
                  </a:lnTo>
                  <a:lnTo>
                    <a:pt x="127277" y="38222"/>
                  </a:lnTo>
                  <a:lnTo>
                    <a:pt x="107777" y="65891"/>
                  </a:lnTo>
                  <a:lnTo>
                    <a:pt x="91083" y="91838"/>
                  </a:lnTo>
                  <a:lnTo>
                    <a:pt x="72343" y="116140"/>
                  </a:lnTo>
                  <a:lnTo>
                    <a:pt x="58834" y="137523"/>
                  </a:lnTo>
                  <a:lnTo>
                    <a:pt x="43284" y="165148"/>
                  </a:lnTo>
                  <a:lnTo>
                    <a:pt x="25471" y="190916"/>
                  </a:lnTo>
                  <a:lnTo>
                    <a:pt x="11472" y="217996"/>
                  </a:lnTo>
                  <a:lnTo>
                    <a:pt x="7421" y="227151"/>
                  </a:lnTo>
                  <a:lnTo>
                    <a:pt x="5838" y="231766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2" name="SMARTInkShape-2580"/>
            <p:cNvSpPr/>
            <p:nvPr>
              <p:custDataLst>
                <p:tags r:id="rId227"/>
              </p:custDataLst>
            </p:nvPr>
          </p:nvSpPr>
          <p:spPr>
            <a:xfrm>
              <a:off x="4600575" y="2554635"/>
              <a:ext cx="79981" cy="79882"/>
            </a:xfrm>
            <a:custGeom>
              <a:avLst/>
              <a:gdLst/>
              <a:ahLst/>
              <a:cxnLst/>
              <a:rect l="0" t="0" r="0" b="0"/>
              <a:pathLst>
                <a:path w="79981" h="79882">
                  <a:moveTo>
                    <a:pt x="11430" y="39975"/>
                  </a:moveTo>
                  <a:lnTo>
                    <a:pt x="11430" y="39975"/>
                  </a:lnTo>
                  <a:lnTo>
                    <a:pt x="11430" y="53575"/>
                  </a:lnTo>
                  <a:lnTo>
                    <a:pt x="9736" y="57238"/>
                  </a:lnTo>
                  <a:lnTo>
                    <a:pt x="8396" y="59104"/>
                  </a:lnTo>
                  <a:lnTo>
                    <a:pt x="8137" y="60982"/>
                  </a:lnTo>
                  <a:lnTo>
                    <a:pt x="11692" y="72365"/>
                  </a:lnTo>
                  <a:lnTo>
                    <a:pt x="14298" y="76172"/>
                  </a:lnTo>
                  <a:lnTo>
                    <a:pt x="17573" y="78288"/>
                  </a:lnTo>
                  <a:lnTo>
                    <a:pt x="24849" y="79646"/>
                  </a:lnTo>
                  <a:lnTo>
                    <a:pt x="30505" y="79881"/>
                  </a:lnTo>
                  <a:lnTo>
                    <a:pt x="39236" y="76917"/>
                  </a:lnTo>
                  <a:lnTo>
                    <a:pt x="66099" y="59005"/>
                  </a:lnTo>
                  <a:lnTo>
                    <a:pt x="76124" y="49497"/>
                  </a:lnTo>
                  <a:lnTo>
                    <a:pt x="78283" y="43995"/>
                  </a:lnTo>
                  <a:lnTo>
                    <a:pt x="79980" y="16074"/>
                  </a:lnTo>
                  <a:lnTo>
                    <a:pt x="78303" y="11784"/>
                  </a:lnTo>
                  <a:lnTo>
                    <a:pt x="72053" y="3856"/>
                  </a:lnTo>
                  <a:lnTo>
                    <a:pt x="68430" y="1697"/>
                  </a:lnTo>
                  <a:lnTo>
                    <a:pt x="60930" y="311"/>
                  </a:lnTo>
                  <a:lnTo>
                    <a:pt x="49528" y="0"/>
                  </a:lnTo>
                  <a:lnTo>
                    <a:pt x="33179" y="4893"/>
                  </a:lnTo>
                  <a:lnTo>
                    <a:pt x="28928" y="8720"/>
                  </a:lnTo>
                  <a:lnTo>
                    <a:pt x="24287" y="14019"/>
                  </a:lnTo>
                  <a:lnTo>
                    <a:pt x="10340" y="24578"/>
                  </a:lnTo>
                  <a:lnTo>
                    <a:pt x="7771" y="28475"/>
                  </a:lnTo>
                  <a:lnTo>
                    <a:pt x="271" y="50039"/>
                  </a:lnTo>
                  <a:lnTo>
                    <a:pt x="0" y="57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3" name="SMARTInkShape-2581"/>
            <p:cNvSpPr/>
            <p:nvPr>
              <p:custDataLst>
                <p:tags r:id="rId228"/>
              </p:custDataLst>
            </p:nvPr>
          </p:nvSpPr>
          <p:spPr>
            <a:xfrm>
              <a:off x="4463415" y="2646045"/>
              <a:ext cx="120016" cy="28549"/>
            </a:xfrm>
            <a:custGeom>
              <a:avLst/>
              <a:gdLst/>
              <a:ahLst/>
              <a:cxnLst/>
              <a:rect l="0" t="0" r="0" b="0"/>
              <a:pathLst>
                <a:path w="120016" h="2854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10988" y="3034"/>
                  </a:lnTo>
                  <a:lnTo>
                    <a:pt x="21762" y="9113"/>
                  </a:lnTo>
                  <a:lnTo>
                    <a:pt x="47913" y="15154"/>
                  </a:lnTo>
                  <a:lnTo>
                    <a:pt x="65626" y="18445"/>
                  </a:lnTo>
                  <a:lnTo>
                    <a:pt x="82278" y="26206"/>
                  </a:lnTo>
                  <a:lnTo>
                    <a:pt x="107361" y="28548"/>
                  </a:lnTo>
                  <a:lnTo>
                    <a:pt x="111256" y="25533"/>
                  </a:lnTo>
                  <a:lnTo>
                    <a:pt x="112948" y="22355"/>
                  </a:lnTo>
                  <a:lnTo>
                    <a:pt x="114033" y="18174"/>
                  </a:lnTo>
                  <a:lnTo>
                    <a:pt x="1200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4" name="SMARTInkShape-2582"/>
            <p:cNvSpPr/>
            <p:nvPr>
              <p:custDataLst>
                <p:tags r:id="rId229"/>
              </p:custDataLst>
            </p:nvPr>
          </p:nvSpPr>
          <p:spPr>
            <a:xfrm>
              <a:off x="4372869" y="2663191"/>
              <a:ext cx="89660" cy="125651"/>
            </a:xfrm>
            <a:custGeom>
              <a:avLst/>
              <a:gdLst/>
              <a:ahLst/>
              <a:cxnLst/>
              <a:rect l="0" t="0" r="0" b="0"/>
              <a:pathLst>
                <a:path w="89660" h="125651">
                  <a:moveTo>
                    <a:pt x="56256" y="11429"/>
                  </a:moveTo>
                  <a:lnTo>
                    <a:pt x="56256" y="11429"/>
                  </a:lnTo>
                  <a:lnTo>
                    <a:pt x="59290" y="8395"/>
                  </a:lnTo>
                  <a:lnTo>
                    <a:pt x="60779" y="5212"/>
                  </a:lnTo>
                  <a:lnTo>
                    <a:pt x="61177" y="3475"/>
                  </a:lnTo>
                  <a:lnTo>
                    <a:pt x="62076" y="2316"/>
                  </a:lnTo>
                  <a:lnTo>
                    <a:pt x="67676" y="2"/>
                  </a:lnTo>
                  <a:lnTo>
                    <a:pt x="67679" y="1"/>
                  </a:lnTo>
                  <a:lnTo>
                    <a:pt x="64650" y="0"/>
                  </a:lnTo>
                  <a:lnTo>
                    <a:pt x="63757" y="634"/>
                  </a:lnTo>
                  <a:lnTo>
                    <a:pt x="63162" y="1692"/>
                  </a:lnTo>
                  <a:lnTo>
                    <a:pt x="62765" y="3033"/>
                  </a:lnTo>
                  <a:lnTo>
                    <a:pt x="59172" y="7954"/>
                  </a:lnTo>
                  <a:lnTo>
                    <a:pt x="55859" y="9884"/>
                  </a:lnTo>
                  <a:lnTo>
                    <a:pt x="54086" y="10399"/>
                  </a:lnTo>
                  <a:lnTo>
                    <a:pt x="52904" y="11378"/>
                  </a:lnTo>
                  <a:lnTo>
                    <a:pt x="44828" y="22856"/>
                  </a:lnTo>
                  <a:lnTo>
                    <a:pt x="52781" y="22859"/>
                  </a:lnTo>
                  <a:lnTo>
                    <a:pt x="56405" y="21165"/>
                  </a:lnTo>
                  <a:lnTo>
                    <a:pt x="60132" y="18931"/>
                  </a:lnTo>
                  <a:lnTo>
                    <a:pt x="67699" y="17497"/>
                  </a:lnTo>
                  <a:lnTo>
                    <a:pt x="72274" y="17214"/>
                  </a:lnTo>
                  <a:lnTo>
                    <a:pt x="79469" y="23370"/>
                  </a:lnTo>
                  <a:lnTo>
                    <a:pt x="82448" y="26896"/>
                  </a:lnTo>
                  <a:lnTo>
                    <a:pt x="86053" y="34334"/>
                  </a:lnTo>
                  <a:lnTo>
                    <a:pt x="88549" y="38119"/>
                  </a:lnTo>
                  <a:lnTo>
                    <a:pt x="89659" y="41918"/>
                  </a:lnTo>
                  <a:lnTo>
                    <a:pt x="85043" y="69454"/>
                  </a:lnTo>
                  <a:lnTo>
                    <a:pt x="83232" y="73837"/>
                  </a:lnTo>
                  <a:lnTo>
                    <a:pt x="63857" y="100802"/>
                  </a:lnTo>
                  <a:lnTo>
                    <a:pt x="51809" y="112380"/>
                  </a:lnTo>
                  <a:lnTo>
                    <a:pt x="42803" y="117470"/>
                  </a:lnTo>
                  <a:lnTo>
                    <a:pt x="35831" y="119895"/>
                  </a:lnTo>
                  <a:lnTo>
                    <a:pt x="29743" y="123718"/>
                  </a:lnTo>
                  <a:lnTo>
                    <a:pt x="23917" y="125133"/>
                  </a:lnTo>
                  <a:lnTo>
                    <a:pt x="14352" y="125650"/>
                  </a:lnTo>
                  <a:lnTo>
                    <a:pt x="10539" y="124001"/>
                  </a:lnTo>
                  <a:lnTo>
                    <a:pt x="8633" y="122672"/>
                  </a:lnTo>
                  <a:lnTo>
                    <a:pt x="6515" y="119502"/>
                  </a:lnTo>
                  <a:lnTo>
                    <a:pt x="4939" y="115976"/>
                  </a:lnTo>
                  <a:lnTo>
                    <a:pt x="2122" y="112293"/>
                  </a:lnTo>
                  <a:lnTo>
                    <a:pt x="446" y="106846"/>
                  </a:lnTo>
                  <a:lnTo>
                    <a:pt x="0" y="103615"/>
                  </a:lnTo>
                  <a:lnTo>
                    <a:pt x="4821" y="80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5" name="SMARTInkShape-2583"/>
            <p:cNvSpPr/>
            <p:nvPr>
              <p:custDataLst>
                <p:tags r:id="rId230"/>
              </p:custDataLst>
            </p:nvPr>
          </p:nvSpPr>
          <p:spPr>
            <a:xfrm>
              <a:off x="4000500" y="2691765"/>
              <a:ext cx="85726" cy="22861"/>
            </a:xfrm>
            <a:custGeom>
              <a:avLst/>
              <a:gdLst/>
              <a:ahLst/>
              <a:cxnLst/>
              <a:rect l="0" t="0" r="0" b="0"/>
              <a:pathLst>
                <a:path w="85726" h="2286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593" y="8743"/>
                  </a:lnTo>
                  <a:lnTo>
                    <a:pt x="52058" y="14462"/>
                  </a:lnTo>
                  <a:lnTo>
                    <a:pt x="65317" y="21201"/>
                  </a:lnTo>
                  <a:lnTo>
                    <a:pt x="8572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6" name="SMARTInkShape-2584"/>
            <p:cNvSpPr/>
            <p:nvPr>
              <p:custDataLst>
                <p:tags r:id="rId231"/>
              </p:custDataLst>
            </p:nvPr>
          </p:nvSpPr>
          <p:spPr>
            <a:xfrm>
              <a:off x="4254383" y="2640406"/>
              <a:ext cx="129023" cy="165323"/>
            </a:xfrm>
            <a:custGeom>
              <a:avLst/>
              <a:gdLst/>
              <a:ahLst/>
              <a:cxnLst/>
              <a:rect l="0" t="0" r="0" b="0"/>
              <a:pathLst>
                <a:path w="129023" h="165323">
                  <a:moveTo>
                    <a:pt x="3292" y="11354"/>
                  </a:moveTo>
                  <a:lnTo>
                    <a:pt x="3292" y="11354"/>
                  </a:lnTo>
                  <a:lnTo>
                    <a:pt x="0" y="11354"/>
                  </a:lnTo>
                  <a:lnTo>
                    <a:pt x="2733" y="11354"/>
                  </a:lnTo>
                  <a:lnTo>
                    <a:pt x="6160" y="8320"/>
                  </a:lnTo>
                  <a:lnTo>
                    <a:pt x="11128" y="6830"/>
                  </a:lnTo>
                  <a:lnTo>
                    <a:pt x="21065" y="4298"/>
                  </a:lnTo>
                  <a:lnTo>
                    <a:pt x="32053" y="1220"/>
                  </a:lnTo>
                  <a:lnTo>
                    <a:pt x="58548" y="0"/>
                  </a:lnTo>
                  <a:lnTo>
                    <a:pt x="69852" y="574"/>
                  </a:lnTo>
                  <a:lnTo>
                    <a:pt x="81279" y="4846"/>
                  </a:lnTo>
                  <a:lnTo>
                    <a:pt x="85737" y="8438"/>
                  </a:lnTo>
                  <a:lnTo>
                    <a:pt x="87559" y="11751"/>
                  </a:lnTo>
                  <a:lnTo>
                    <a:pt x="88045" y="13524"/>
                  </a:lnTo>
                  <a:lnTo>
                    <a:pt x="87734" y="15341"/>
                  </a:lnTo>
                  <a:lnTo>
                    <a:pt x="73694" y="41426"/>
                  </a:lnTo>
                  <a:lnTo>
                    <a:pt x="50579" y="66843"/>
                  </a:lnTo>
                  <a:lnTo>
                    <a:pt x="26641" y="95395"/>
                  </a:lnTo>
                  <a:lnTo>
                    <a:pt x="24573" y="97861"/>
                  </a:lnTo>
                  <a:lnTo>
                    <a:pt x="22275" y="103989"/>
                  </a:lnTo>
                  <a:lnTo>
                    <a:pt x="17386" y="121366"/>
                  </a:lnTo>
                  <a:lnTo>
                    <a:pt x="20720" y="138897"/>
                  </a:lnTo>
                  <a:lnTo>
                    <a:pt x="24896" y="146017"/>
                  </a:lnTo>
                  <a:lnTo>
                    <a:pt x="33857" y="156056"/>
                  </a:lnTo>
                  <a:lnTo>
                    <a:pt x="42546" y="161826"/>
                  </a:lnTo>
                  <a:lnTo>
                    <a:pt x="53164" y="164523"/>
                  </a:lnTo>
                  <a:lnTo>
                    <a:pt x="64353" y="165322"/>
                  </a:lnTo>
                  <a:lnTo>
                    <a:pt x="70224" y="163816"/>
                  </a:lnTo>
                  <a:lnTo>
                    <a:pt x="98053" y="149712"/>
                  </a:lnTo>
                  <a:lnTo>
                    <a:pt x="110463" y="136568"/>
                  </a:lnTo>
                  <a:lnTo>
                    <a:pt x="123134" y="113804"/>
                  </a:lnTo>
                  <a:lnTo>
                    <a:pt x="129022" y="97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7" name="SMARTInkShape-2585"/>
            <p:cNvSpPr/>
            <p:nvPr>
              <p:custDataLst>
                <p:tags r:id="rId232"/>
              </p:custDataLst>
            </p:nvPr>
          </p:nvSpPr>
          <p:spPr>
            <a:xfrm>
              <a:off x="3994785" y="2720340"/>
              <a:ext cx="114301" cy="17146"/>
            </a:xfrm>
            <a:custGeom>
              <a:avLst/>
              <a:gdLst/>
              <a:ahLst/>
              <a:cxnLst/>
              <a:rect l="0" t="0" r="0" b="0"/>
              <a:pathLst>
                <a:path w="114301" h="1714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807" y="5713"/>
                  </a:lnTo>
                  <a:lnTo>
                    <a:pt x="52664" y="10636"/>
                  </a:lnTo>
                  <a:lnTo>
                    <a:pt x="80912" y="16281"/>
                  </a:lnTo>
                  <a:lnTo>
                    <a:pt x="108808" y="17111"/>
                  </a:lnTo>
                  <a:lnTo>
                    <a:pt x="11430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49" name="SMARTInkShape-2586"/>
          <p:cNvSpPr/>
          <p:nvPr>
            <p:custDataLst>
              <p:tags r:id="rId4"/>
            </p:custDataLst>
          </p:nvPr>
        </p:nvSpPr>
        <p:spPr>
          <a:xfrm>
            <a:off x="4434840" y="2634616"/>
            <a:ext cx="74296" cy="40005"/>
          </a:xfrm>
          <a:custGeom>
            <a:avLst/>
            <a:gdLst/>
            <a:ahLst/>
            <a:cxnLst/>
            <a:rect l="0" t="0" r="0" b="0"/>
            <a:pathLst>
              <a:path w="74296" h="40005">
                <a:moveTo>
                  <a:pt x="74295" y="28574"/>
                </a:moveTo>
                <a:lnTo>
                  <a:pt x="74295" y="28574"/>
                </a:lnTo>
                <a:lnTo>
                  <a:pt x="68649" y="28574"/>
                </a:lnTo>
                <a:lnTo>
                  <a:pt x="74289" y="22865"/>
                </a:lnTo>
                <a:lnTo>
                  <a:pt x="54986" y="22859"/>
                </a:lnTo>
                <a:lnTo>
                  <a:pt x="53803" y="22224"/>
                </a:lnTo>
                <a:lnTo>
                  <a:pt x="53013" y="21166"/>
                </a:lnTo>
                <a:lnTo>
                  <a:pt x="52487" y="19825"/>
                </a:lnTo>
                <a:lnTo>
                  <a:pt x="51502" y="18931"/>
                </a:lnTo>
                <a:lnTo>
                  <a:pt x="45983" y="17214"/>
                </a:lnTo>
                <a:lnTo>
                  <a:pt x="42764" y="17165"/>
                </a:lnTo>
                <a:lnTo>
                  <a:pt x="41844" y="16523"/>
                </a:lnTo>
                <a:lnTo>
                  <a:pt x="41231" y="15460"/>
                </a:lnTo>
                <a:lnTo>
                  <a:pt x="40247" y="12225"/>
                </a:lnTo>
                <a:lnTo>
                  <a:pt x="35106" y="6578"/>
                </a:lnTo>
                <a:lnTo>
                  <a:pt x="29441" y="5790"/>
                </a:lnTo>
                <a:lnTo>
                  <a:pt x="23730" y="800"/>
                </a:lnTo>
                <a:lnTo>
                  <a:pt x="20084" y="236"/>
                </a:lnTo>
                <a:lnTo>
                  <a:pt x="6537" y="0"/>
                </a:lnTo>
                <a:lnTo>
                  <a:pt x="867" y="4920"/>
                </a:lnTo>
                <a:lnTo>
                  <a:pt x="257" y="8513"/>
                </a:lnTo>
                <a:lnTo>
                  <a:pt x="0" y="36989"/>
                </a:lnTo>
                <a:lnTo>
                  <a:pt x="0" y="400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59" name="SMARTInkShape-Group506"/>
          <p:cNvGrpSpPr/>
          <p:nvPr/>
        </p:nvGrpSpPr>
        <p:grpSpPr>
          <a:xfrm>
            <a:off x="2966958" y="3017544"/>
            <a:ext cx="839233" cy="193469"/>
            <a:chOff x="2966958" y="3017544"/>
            <a:chExt cx="839233" cy="193469"/>
          </a:xfrm>
        </p:grpSpPr>
        <p:sp>
          <p:nvSpPr>
            <p:cNvPr id="550" name="SMARTInkShape-2587"/>
            <p:cNvSpPr/>
            <p:nvPr>
              <p:custDataLst>
                <p:tags r:id="rId216"/>
              </p:custDataLst>
            </p:nvPr>
          </p:nvSpPr>
          <p:spPr>
            <a:xfrm>
              <a:off x="3691890" y="3154680"/>
              <a:ext cx="114301" cy="11431"/>
            </a:xfrm>
            <a:custGeom>
              <a:avLst/>
              <a:gdLst/>
              <a:ahLst/>
              <a:cxnLst/>
              <a:rect l="0" t="0" r="0" b="0"/>
              <a:pathLst>
                <a:path w="114301" h="11431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642" y="5713"/>
                  </a:lnTo>
                  <a:lnTo>
                    <a:pt x="47541" y="7408"/>
                  </a:lnTo>
                  <a:lnTo>
                    <a:pt x="73953" y="11077"/>
                  </a:lnTo>
                  <a:lnTo>
                    <a:pt x="100945" y="11409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1" name="SMARTInkShape-2588"/>
            <p:cNvSpPr/>
            <p:nvPr>
              <p:custDataLst>
                <p:tags r:id="rId217"/>
              </p:custDataLst>
            </p:nvPr>
          </p:nvSpPr>
          <p:spPr>
            <a:xfrm>
              <a:off x="3714750" y="3132055"/>
              <a:ext cx="28574" cy="78958"/>
            </a:xfrm>
            <a:custGeom>
              <a:avLst/>
              <a:gdLst/>
              <a:ahLst/>
              <a:cxnLst/>
              <a:rect l="0" t="0" r="0" b="0"/>
              <a:pathLst>
                <a:path w="28574" h="78958">
                  <a:moveTo>
                    <a:pt x="17145" y="11195"/>
                  </a:moveTo>
                  <a:lnTo>
                    <a:pt x="17145" y="11195"/>
                  </a:lnTo>
                  <a:lnTo>
                    <a:pt x="17145" y="6274"/>
                  </a:lnTo>
                  <a:lnTo>
                    <a:pt x="17780" y="6010"/>
                  </a:lnTo>
                  <a:lnTo>
                    <a:pt x="28319" y="5482"/>
                  </a:lnTo>
                  <a:lnTo>
                    <a:pt x="28568" y="0"/>
                  </a:lnTo>
                  <a:lnTo>
                    <a:pt x="28573" y="2868"/>
                  </a:lnTo>
                  <a:lnTo>
                    <a:pt x="27939" y="3739"/>
                  </a:lnTo>
                  <a:lnTo>
                    <a:pt x="25541" y="4706"/>
                  </a:lnTo>
                  <a:lnTo>
                    <a:pt x="24647" y="5599"/>
                  </a:lnTo>
                  <a:lnTo>
                    <a:pt x="21520" y="11595"/>
                  </a:lnTo>
                  <a:lnTo>
                    <a:pt x="19089" y="15183"/>
                  </a:lnTo>
                  <a:lnTo>
                    <a:pt x="17086" y="20773"/>
                  </a:lnTo>
                  <a:lnTo>
                    <a:pt x="13388" y="26450"/>
                  </a:lnTo>
                  <a:lnTo>
                    <a:pt x="12010" y="32155"/>
                  </a:lnTo>
                  <a:lnTo>
                    <a:pt x="11688" y="35962"/>
                  </a:lnTo>
                  <a:lnTo>
                    <a:pt x="9851" y="39771"/>
                  </a:lnTo>
                  <a:lnTo>
                    <a:pt x="7553" y="43580"/>
                  </a:lnTo>
                  <a:lnTo>
                    <a:pt x="6078" y="51200"/>
                  </a:lnTo>
                  <a:lnTo>
                    <a:pt x="5957" y="53105"/>
                  </a:lnTo>
                  <a:lnTo>
                    <a:pt x="4129" y="56915"/>
                  </a:lnTo>
                  <a:lnTo>
                    <a:pt x="1836" y="60725"/>
                  </a:lnTo>
                  <a:lnTo>
                    <a:pt x="241" y="67216"/>
                  </a:lnTo>
                  <a:lnTo>
                    <a:pt x="1" y="78957"/>
                  </a:lnTo>
                  <a:lnTo>
                    <a:pt x="0" y="51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2" name="SMARTInkShape-2589"/>
            <p:cNvSpPr/>
            <p:nvPr>
              <p:custDataLst>
                <p:tags r:id="rId218"/>
              </p:custDataLst>
            </p:nvPr>
          </p:nvSpPr>
          <p:spPr>
            <a:xfrm>
              <a:off x="3589020" y="3126113"/>
              <a:ext cx="74296" cy="67749"/>
            </a:xfrm>
            <a:custGeom>
              <a:avLst/>
              <a:gdLst/>
              <a:ahLst/>
              <a:cxnLst/>
              <a:rect l="0" t="0" r="0" b="0"/>
              <a:pathLst>
                <a:path w="74296" h="67749">
                  <a:moveTo>
                    <a:pt x="0" y="17137"/>
                  </a:moveTo>
                  <a:lnTo>
                    <a:pt x="0" y="17137"/>
                  </a:lnTo>
                  <a:lnTo>
                    <a:pt x="0" y="44338"/>
                  </a:lnTo>
                  <a:lnTo>
                    <a:pt x="0" y="53402"/>
                  </a:lnTo>
                  <a:lnTo>
                    <a:pt x="1693" y="57173"/>
                  </a:lnTo>
                  <a:lnTo>
                    <a:pt x="4920" y="61734"/>
                  </a:lnTo>
                  <a:lnTo>
                    <a:pt x="7055" y="62358"/>
                  </a:lnTo>
                  <a:lnTo>
                    <a:pt x="8514" y="62524"/>
                  </a:lnTo>
                  <a:lnTo>
                    <a:pt x="11827" y="64402"/>
                  </a:lnTo>
                  <a:lnTo>
                    <a:pt x="13600" y="65793"/>
                  </a:lnTo>
                  <a:lnTo>
                    <a:pt x="18956" y="67337"/>
                  </a:lnTo>
                  <a:lnTo>
                    <a:pt x="22163" y="67748"/>
                  </a:lnTo>
                  <a:lnTo>
                    <a:pt x="27418" y="66512"/>
                  </a:lnTo>
                  <a:lnTo>
                    <a:pt x="31871" y="64481"/>
                  </a:lnTo>
                  <a:lnTo>
                    <a:pt x="43770" y="62364"/>
                  </a:lnTo>
                  <a:lnTo>
                    <a:pt x="53334" y="54921"/>
                  </a:lnTo>
                  <a:lnTo>
                    <a:pt x="66039" y="41884"/>
                  </a:lnTo>
                  <a:lnTo>
                    <a:pt x="69771" y="34278"/>
                  </a:lnTo>
                  <a:lnTo>
                    <a:pt x="72285" y="30470"/>
                  </a:lnTo>
                  <a:lnTo>
                    <a:pt x="73699" y="24756"/>
                  </a:lnTo>
                  <a:lnTo>
                    <a:pt x="74030" y="20947"/>
                  </a:lnTo>
                  <a:lnTo>
                    <a:pt x="72484" y="17137"/>
                  </a:lnTo>
                  <a:lnTo>
                    <a:pt x="64399" y="5707"/>
                  </a:lnTo>
                  <a:lnTo>
                    <a:pt x="63888" y="3802"/>
                  </a:lnTo>
                  <a:lnTo>
                    <a:pt x="62277" y="2532"/>
                  </a:lnTo>
                  <a:lnTo>
                    <a:pt x="54577" y="744"/>
                  </a:lnTo>
                  <a:lnTo>
                    <a:pt x="29365" y="0"/>
                  </a:lnTo>
                  <a:lnTo>
                    <a:pt x="24058" y="1689"/>
                  </a:lnTo>
                  <a:lnTo>
                    <a:pt x="15477" y="7947"/>
                  </a:lnTo>
                  <a:lnTo>
                    <a:pt x="13229" y="11571"/>
                  </a:lnTo>
                  <a:lnTo>
                    <a:pt x="11594" y="15298"/>
                  </a:lnTo>
                  <a:lnTo>
                    <a:pt x="8751" y="19071"/>
                  </a:lnTo>
                  <a:lnTo>
                    <a:pt x="7064" y="24558"/>
                  </a:lnTo>
                  <a:lnTo>
                    <a:pt x="5981" y="32361"/>
                  </a:lnTo>
                  <a:lnTo>
                    <a:pt x="7527" y="35122"/>
                  </a:lnTo>
                  <a:lnTo>
                    <a:pt x="19156" y="47666"/>
                  </a:lnTo>
                  <a:lnTo>
                    <a:pt x="24601" y="49755"/>
                  </a:lnTo>
                  <a:lnTo>
                    <a:pt x="30618" y="51319"/>
                  </a:lnTo>
                  <a:lnTo>
                    <a:pt x="39656" y="55804"/>
                  </a:lnTo>
                  <a:lnTo>
                    <a:pt x="66415" y="57119"/>
                  </a:lnTo>
                  <a:lnTo>
                    <a:pt x="69311" y="55438"/>
                  </a:lnTo>
                  <a:lnTo>
                    <a:pt x="74295" y="51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3" name="SMARTInkShape-2590"/>
            <p:cNvSpPr/>
            <p:nvPr>
              <p:custDataLst>
                <p:tags r:id="rId219"/>
              </p:custDataLst>
            </p:nvPr>
          </p:nvSpPr>
          <p:spPr>
            <a:xfrm>
              <a:off x="3492177" y="3103328"/>
              <a:ext cx="73719" cy="79849"/>
            </a:xfrm>
            <a:custGeom>
              <a:avLst/>
              <a:gdLst/>
              <a:ahLst/>
              <a:cxnLst/>
              <a:rect l="0" t="0" r="0" b="0"/>
              <a:pathLst>
                <a:path w="73719" h="79849">
                  <a:moveTo>
                    <a:pt x="28263" y="11347"/>
                  </a:moveTo>
                  <a:lnTo>
                    <a:pt x="28263" y="11347"/>
                  </a:lnTo>
                  <a:lnTo>
                    <a:pt x="23343" y="11347"/>
                  </a:lnTo>
                  <a:lnTo>
                    <a:pt x="23077" y="11982"/>
                  </a:lnTo>
                  <a:lnTo>
                    <a:pt x="22784" y="14381"/>
                  </a:lnTo>
                  <a:lnTo>
                    <a:pt x="22070" y="15274"/>
                  </a:lnTo>
                  <a:lnTo>
                    <a:pt x="19584" y="16268"/>
                  </a:lnTo>
                  <a:lnTo>
                    <a:pt x="18667" y="17167"/>
                  </a:lnTo>
                  <a:lnTo>
                    <a:pt x="15502" y="23174"/>
                  </a:lnTo>
                  <a:lnTo>
                    <a:pt x="13066" y="26764"/>
                  </a:lnTo>
                  <a:lnTo>
                    <a:pt x="6726" y="41960"/>
                  </a:lnTo>
                  <a:lnTo>
                    <a:pt x="2055" y="48922"/>
                  </a:lnTo>
                  <a:lnTo>
                    <a:pt x="390" y="55006"/>
                  </a:lnTo>
                  <a:lnTo>
                    <a:pt x="0" y="58903"/>
                  </a:lnTo>
                  <a:lnTo>
                    <a:pt x="1520" y="62751"/>
                  </a:lnTo>
                  <a:lnTo>
                    <a:pt x="7670" y="70396"/>
                  </a:lnTo>
                  <a:lnTo>
                    <a:pt x="11279" y="72516"/>
                  </a:lnTo>
                  <a:lnTo>
                    <a:pt x="15000" y="74093"/>
                  </a:lnTo>
                  <a:lnTo>
                    <a:pt x="20664" y="77916"/>
                  </a:lnTo>
                  <a:lnTo>
                    <a:pt x="26364" y="79331"/>
                  </a:lnTo>
                  <a:lnTo>
                    <a:pt x="35884" y="79848"/>
                  </a:lnTo>
                  <a:lnTo>
                    <a:pt x="54403" y="74102"/>
                  </a:lnTo>
                  <a:lnTo>
                    <a:pt x="64388" y="66327"/>
                  </a:lnTo>
                  <a:lnTo>
                    <a:pt x="66544" y="62664"/>
                  </a:lnTo>
                  <a:lnTo>
                    <a:pt x="73585" y="40272"/>
                  </a:lnTo>
                  <a:lnTo>
                    <a:pt x="73718" y="38250"/>
                  </a:lnTo>
                  <a:lnTo>
                    <a:pt x="72172" y="34311"/>
                  </a:lnTo>
                  <a:lnTo>
                    <a:pt x="58192" y="9588"/>
                  </a:lnTo>
                  <a:lnTo>
                    <a:pt x="41595" y="866"/>
                  </a:lnTo>
                  <a:lnTo>
                    <a:pt x="31906" y="0"/>
                  </a:lnTo>
                  <a:lnTo>
                    <a:pt x="30691" y="608"/>
                  </a:lnTo>
                  <a:lnTo>
                    <a:pt x="29882" y="1647"/>
                  </a:lnTo>
                  <a:lnTo>
                    <a:pt x="28583" y="4845"/>
                  </a:lnTo>
                  <a:lnTo>
                    <a:pt x="22548" y="113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4" name="SMARTInkShape-2591"/>
            <p:cNvSpPr/>
            <p:nvPr>
              <p:custDataLst>
                <p:tags r:id="rId220"/>
              </p:custDataLst>
            </p:nvPr>
          </p:nvSpPr>
          <p:spPr>
            <a:xfrm>
              <a:off x="3400447" y="3091900"/>
              <a:ext cx="57100" cy="79898"/>
            </a:xfrm>
            <a:custGeom>
              <a:avLst/>
              <a:gdLst/>
              <a:ahLst/>
              <a:cxnLst/>
              <a:rect l="0" t="0" r="0" b="0"/>
              <a:pathLst>
                <a:path w="57100" h="79898">
                  <a:moveTo>
                    <a:pt x="22838" y="34205"/>
                  </a:moveTo>
                  <a:lnTo>
                    <a:pt x="22838" y="34205"/>
                  </a:lnTo>
                  <a:lnTo>
                    <a:pt x="26131" y="34205"/>
                  </a:lnTo>
                  <a:lnTo>
                    <a:pt x="14898" y="34205"/>
                  </a:lnTo>
                  <a:lnTo>
                    <a:pt x="13735" y="34840"/>
                  </a:lnTo>
                  <a:lnTo>
                    <a:pt x="12959" y="35898"/>
                  </a:lnTo>
                  <a:lnTo>
                    <a:pt x="11463" y="38767"/>
                  </a:lnTo>
                  <a:lnTo>
                    <a:pt x="7685" y="43953"/>
                  </a:lnTo>
                  <a:lnTo>
                    <a:pt x="5648" y="49511"/>
                  </a:lnTo>
                  <a:lnTo>
                    <a:pt x="1940" y="55814"/>
                  </a:lnTo>
                  <a:lnTo>
                    <a:pt x="0" y="76281"/>
                  </a:lnTo>
                  <a:lnTo>
                    <a:pt x="628" y="77495"/>
                  </a:lnTo>
                  <a:lnTo>
                    <a:pt x="1681" y="78305"/>
                  </a:lnTo>
                  <a:lnTo>
                    <a:pt x="4545" y="79205"/>
                  </a:lnTo>
                  <a:lnTo>
                    <a:pt x="19057" y="79897"/>
                  </a:lnTo>
                  <a:lnTo>
                    <a:pt x="22851" y="78219"/>
                  </a:lnTo>
                  <a:lnTo>
                    <a:pt x="41888" y="60845"/>
                  </a:lnTo>
                  <a:lnTo>
                    <a:pt x="54588" y="41718"/>
                  </a:lnTo>
                  <a:lnTo>
                    <a:pt x="56905" y="25256"/>
                  </a:lnTo>
                  <a:lnTo>
                    <a:pt x="57099" y="12197"/>
                  </a:lnTo>
                  <a:lnTo>
                    <a:pt x="56473" y="10008"/>
                  </a:lnTo>
                  <a:lnTo>
                    <a:pt x="55422" y="8549"/>
                  </a:lnTo>
                  <a:lnTo>
                    <a:pt x="54086" y="7576"/>
                  </a:lnTo>
                  <a:lnTo>
                    <a:pt x="53195" y="6292"/>
                  </a:lnTo>
                  <a:lnTo>
                    <a:pt x="52205" y="3173"/>
                  </a:lnTo>
                  <a:lnTo>
                    <a:pt x="51306" y="2087"/>
                  </a:lnTo>
                  <a:lnTo>
                    <a:pt x="48614" y="880"/>
                  </a:lnTo>
                  <a:lnTo>
                    <a:pt x="38000" y="0"/>
                  </a:lnTo>
                  <a:lnTo>
                    <a:pt x="34233" y="1646"/>
                  </a:lnTo>
                  <a:lnTo>
                    <a:pt x="32340" y="2974"/>
                  </a:lnTo>
                  <a:lnTo>
                    <a:pt x="23607" y="4843"/>
                  </a:lnTo>
                  <a:lnTo>
                    <a:pt x="21446" y="6375"/>
                  </a:lnTo>
                  <a:lnTo>
                    <a:pt x="20005" y="8667"/>
                  </a:lnTo>
                  <a:lnTo>
                    <a:pt x="17769" y="13965"/>
                  </a:lnTo>
                  <a:lnTo>
                    <a:pt x="13575" y="20517"/>
                  </a:lnTo>
                  <a:lnTo>
                    <a:pt x="12050" y="26481"/>
                  </a:lnTo>
                  <a:lnTo>
                    <a:pt x="11492" y="36096"/>
                  </a:lnTo>
                  <a:lnTo>
                    <a:pt x="13139" y="39914"/>
                  </a:lnTo>
                  <a:lnTo>
                    <a:pt x="17123" y="45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5" name="SMARTInkShape-2592"/>
            <p:cNvSpPr/>
            <p:nvPr>
              <p:custDataLst>
                <p:tags r:id="rId221"/>
              </p:custDataLst>
            </p:nvPr>
          </p:nvSpPr>
          <p:spPr>
            <a:xfrm>
              <a:off x="3303270" y="3098424"/>
              <a:ext cx="57122" cy="73393"/>
            </a:xfrm>
            <a:custGeom>
              <a:avLst/>
              <a:gdLst/>
              <a:ahLst/>
              <a:cxnLst/>
              <a:rect l="0" t="0" r="0" b="0"/>
              <a:pathLst>
                <a:path w="57122" h="73393">
                  <a:moveTo>
                    <a:pt x="0" y="21966"/>
                  </a:moveTo>
                  <a:lnTo>
                    <a:pt x="0" y="21966"/>
                  </a:lnTo>
                  <a:lnTo>
                    <a:pt x="0" y="50223"/>
                  </a:lnTo>
                  <a:lnTo>
                    <a:pt x="0" y="58098"/>
                  </a:lnTo>
                  <a:lnTo>
                    <a:pt x="1693" y="61943"/>
                  </a:lnTo>
                  <a:lnTo>
                    <a:pt x="7954" y="69585"/>
                  </a:lnTo>
                  <a:lnTo>
                    <a:pt x="11578" y="71705"/>
                  </a:lnTo>
                  <a:lnTo>
                    <a:pt x="17047" y="73178"/>
                  </a:lnTo>
                  <a:lnTo>
                    <a:pt x="30551" y="73392"/>
                  </a:lnTo>
                  <a:lnTo>
                    <a:pt x="34321" y="71704"/>
                  </a:lnTo>
                  <a:lnTo>
                    <a:pt x="36216" y="70364"/>
                  </a:lnTo>
                  <a:lnTo>
                    <a:pt x="38321" y="67183"/>
                  </a:lnTo>
                  <a:lnTo>
                    <a:pt x="39892" y="63652"/>
                  </a:lnTo>
                  <a:lnTo>
                    <a:pt x="53410" y="45593"/>
                  </a:lnTo>
                  <a:lnTo>
                    <a:pt x="56042" y="34964"/>
                  </a:lnTo>
                  <a:lnTo>
                    <a:pt x="57121" y="14436"/>
                  </a:lnTo>
                  <a:lnTo>
                    <a:pt x="55444" y="10576"/>
                  </a:lnTo>
                  <a:lnTo>
                    <a:pt x="54108" y="8658"/>
                  </a:lnTo>
                  <a:lnTo>
                    <a:pt x="50929" y="6526"/>
                  </a:lnTo>
                  <a:lnTo>
                    <a:pt x="47400" y="4944"/>
                  </a:lnTo>
                  <a:lnTo>
                    <a:pt x="41844" y="1118"/>
                  </a:lnTo>
                  <a:lnTo>
                    <a:pt x="38071" y="0"/>
                  </a:lnTo>
                  <a:lnTo>
                    <a:pt x="36175" y="337"/>
                  </a:lnTo>
                  <a:lnTo>
                    <a:pt x="28572" y="3747"/>
                  </a:lnTo>
                  <a:lnTo>
                    <a:pt x="26667" y="4105"/>
                  </a:lnTo>
                  <a:lnTo>
                    <a:pt x="20954" y="7643"/>
                  </a:lnTo>
                  <a:lnTo>
                    <a:pt x="3810" y="23895"/>
                  </a:lnTo>
                  <a:lnTo>
                    <a:pt x="1693" y="29385"/>
                  </a:lnTo>
                  <a:lnTo>
                    <a:pt x="0" y="44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6" name="SMARTInkShape-2593"/>
            <p:cNvSpPr/>
            <p:nvPr>
              <p:custDataLst>
                <p:tags r:id="rId222"/>
              </p:custDataLst>
            </p:nvPr>
          </p:nvSpPr>
          <p:spPr>
            <a:xfrm>
              <a:off x="3200500" y="3080416"/>
              <a:ext cx="65529" cy="91379"/>
            </a:xfrm>
            <a:custGeom>
              <a:avLst/>
              <a:gdLst/>
              <a:ahLst/>
              <a:cxnLst/>
              <a:rect l="0" t="0" r="0" b="0"/>
              <a:pathLst>
                <a:path w="65529" h="91379">
                  <a:moveTo>
                    <a:pt x="22760" y="34259"/>
                  </a:moveTo>
                  <a:lnTo>
                    <a:pt x="22760" y="34259"/>
                  </a:lnTo>
                  <a:lnTo>
                    <a:pt x="22760" y="42938"/>
                  </a:lnTo>
                  <a:lnTo>
                    <a:pt x="22125" y="43855"/>
                  </a:lnTo>
                  <a:lnTo>
                    <a:pt x="21067" y="44466"/>
                  </a:lnTo>
                  <a:lnTo>
                    <a:pt x="19726" y="44874"/>
                  </a:lnTo>
                  <a:lnTo>
                    <a:pt x="16544" y="48713"/>
                  </a:lnTo>
                  <a:lnTo>
                    <a:pt x="13647" y="54018"/>
                  </a:lnTo>
                  <a:lnTo>
                    <a:pt x="11788" y="62598"/>
                  </a:lnTo>
                  <a:lnTo>
                    <a:pt x="11338" y="87359"/>
                  </a:lnTo>
                  <a:lnTo>
                    <a:pt x="11970" y="88709"/>
                  </a:lnTo>
                  <a:lnTo>
                    <a:pt x="13027" y="89609"/>
                  </a:lnTo>
                  <a:lnTo>
                    <a:pt x="15894" y="90609"/>
                  </a:lnTo>
                  <a:lnTo>
                    <a:pt x="30409" y="91378"/>
                  </a:lnTo>
                  <a:lnTo>
                    <a:pt x="34203" y="89702"/>
                  </a:lnTo>
                  <a:lnTo>
                    <a:pt x="52446" y="77974"/>
                  </a:lnTo>
                  <a:lnTo>
                    <a:pt x="55004" y="74220"/>
                  </a:lnTo>
                  <a:lnTo>
                    <a:pt x="65528" y="46700"/>
                  </a:lnTo>
                  <a:lnTo>
                    <a:pt x="65474" y="39577"/>
                  </a:lnTo>
                  <a:lnTo>
                    <a:pt x="61142" y="12729"/>
                  </a:lnTo>
                  <a:lnTo>
                    <a:pt x="54824" y="4042"/>
                  </a:lnTo>
                  <a:lnTo>
                    <a:pt x="51193" y="1779"/>
                  </a:lnTo>
                  <a:lnTo>
                    <a:pt x="43687" y="327"/>
                  </a:lnTo>
                  <a:lnTo>
                    <a:pt x="29249" y="0"/>
                  </a:lnTo>
                  <a:lnTo>
                    <a:pt x="23950" y="1676"/>
                  </a:lnTo>
                  <a:lnTo>
                    <a:pt x="13392" y="9719"/>
                  </a:lnTo>
                  <a:lnTo>
                    <a:pt x="7566" y="15911"/>
                  </a:lnTo>
                  <a:lnTo>
                    <a:pt x="2454" y="24871"/>
                  </a:lnTo>
                  <a:lnTo>
                    <a:pt x="404" y="33910"/>
                  </a:lnTo>
                  <a:lnTo>
                    <a:pt x="0" y="41810"/>
                  </a:lnTo>
                  <a:lnTo>
                    <a:pt x="1638" y="45658"/>
                  </a:lnTo>
                  <a:lnTo>
                    <a:pt x="5615" y="51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7" name="SMARTInkShape-2594"/>
            <p:cNvSpPr/>
            <p:nvPr>
              <p:custDataLst>
                <p:tags r:id="rId223"/>
              </p:custDataLst>
            </p:nvPr>
          </p:nvSpPr>
          <p:spPr>
            <a:xfrm>
              <a:off x="3114675" y="3075005"/>
              <a:ext cx="56886" cy="91076"/>
            </a:xfrm>
            <a:custGeom>
              <a:avLst/>
              <a:gdLst/>
              <a:ahLst/>
              <a:cxnLst/>
              <a:rect l="0" t="0" r="0" b="0"/>
              <a:pathLst>
                <a:path w="56886" h="91076">
                  <a:moveTo>
                    <a:pt x="0" y="16810"/>
                  </a:moveTo>
                  <a:lnTo>
                    <a:pt x="0" y="16810"/>
                  </a:lnTo>
                  <a:lnTo>
                    <a:pt x="5480" y="16810"/>
                  </a:lnTo>
                  <a:lnTo>
                    <a:pt x="5694" y="21730"/>
                  </a:lnTo>
                  <a:lnTo>
                    <a:pt x="5066" y="21995"/>
                  </a:lnTo>
                  <a:lnTo>
                    <a:pt x="2675" y="22289"/>
                  </a:lnTo>
                  <a:lnTo>
                    <a:pt x="1783" y="23003"/>
                  </a:lnTo>
                  <a:lnTo>
                    <a:pt x="235" y="27425"/>
                  </a:lnTo>
                  <a:lnTo>
                    <a:pt x="2" y="55827"/>
                  </a:lnTo>
                  <a:lnTo>
                    <a:pt x="0" y="81269"/>
                  </a:lnTo>
                  <a:lnTo>
                    <a:pt x="1693" y="85252"/>
                  </a:lnTo>
                  <a:lnTo>
                    <a:pt x="4921" y="89949"/>
                  </a:lnTo>
                  <a:lnTo>
                    <a:pt x="7055" y="90591"/>
                  </a:lnTo>
                  <a:lnTo>
                    <a:pt x="19128" y="91075"/>
                  </a:lnTo>
                  <a:lnTo>
                    <a:pt x="22895" y="89398"/>
                  </a:lnTo>
                  <a:lnTo>
                    <a:pt x="27453" y="86182"/>
                  </a:lnTo>
                  <a:lnTo>
                    <a:pt x="47646" y="57638"/>
                  </a:lnTo>
                  <a:lnTo>
                    <a:pt x="55811" y="29891"/>
                  </a:lnTo>
                  <a:lnTo>
                    <a:pt x="56885" y="20946"/>
                  </a:lnTo>
                  <a:lnTo>
                    <a:pt x="55339" y="16955"/>
                  </a:lnTo>
                  <a:lnTo>
                    <a:pt x="43709" y="3483"/>
                  </a:lnTo>
                  <a:lnTo>
                    <a:pt x="39958" y="1362"/>
                  </a:lnTo>
                  <a:lnTo>
                    <a:pt x="32376" y="0"/>
                  </a:lnTo>
                  <a:lnTo>
                    <a:pt x="28571" y="1507"/>
                  </a:lnTo>
                  <a:lnTo>
                    <a:pt x="15240" y="13108"/>
                  </a:lnTo>
                  <a:lnTo>
                    <a:pt x="3810" y="29360"/>
                  </a:lnTo>
                  <a:lnTo>
                    <a:pt x="1693" y="35299"/>
                  </a:lnTo>
                  <a:lnTo>
                    <a:pt x="334" y="46427"/>
                  </a:lnTo>
                  <a:lnTo>
                    <a:pt x="1842" y="50716"/>
                  </a:lnTo>
                  <a:lnTo>
                    <a:pt x="4950" y="55610"/>
                  </a:lnTo>
                  <a:lnTo>
                    <a:pt x="5715" y="62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8" name="SMARTInkShape-2595"/>
            <p:cNvSpPr/>
            <p:nvPr>
              <p:custDataLst>
                <p:tags r:id="rId224"/>
              </p:custDataLst>
            </p:nvPr>
          </p:nvSpPr>
          <p:spPr>
            <a:xfrm>
              <a:off x="2966958" y="3017544"/>
              <a:ext cx="107713" cy="142823"/>
            </a:xfrm>
            <a:custGeom>
              <a:avLst/>
              <a:gdLst/>
              <a:ahLst/>
              <a:cxnLst/>
              <a:rect l="0" t="0" r="0" b="0"/>
              <a:pathLst>
                <a:path w="107713" h="142823">
                  <a:moveTo>
                    <a:pt x="39132" y="45696"/>
                  </a:moveTo>
                  <a:lnTo>
                    <a:pt x="39132" y="45696"/>
                  </a:lnTo>
                  <a:lnTo>
                    <a:pt x="39132" y="57124"/>
                  </a:lnTo>
                  <a:lnTo>
                    <a:pt x="39132" y="48612"/>
                  </a:lnTo>
                  <a:lnTo>
                    <a:pt x="40825" y="45299"/>
                  </a:lnTo>
                  <a:lnTo>
                    <a:pt x="47646" y="34224"/>
                  </a:lnTo>
                  <a:lnTo>
                    <a:pt x="49698" y="27198"/>
                  </a:lnTo>
                  <a:lnTo>
                    <a:pt x="53565" y="23081"/>
                  </a:lnTo>
                  <a:lnTo>
                    <a:pt x="60327" y="18298"/>
                  </a:lnTo>
                  <a:lnTo>
                    <a:pt x="66226" y="9498"/>
                  </a:lnTo>
                  <a:lnTo>
                    <a:pt x="77269" y="2098"/>
                  </a:lnTo>
                  <a:lnTo>
                    <a:pt x="83728" y="256"/>
                  </a:lnTo>
                  <a:lnTo>
                    <a:pt x="89674" y="0"/>
                  </a:lnTo>
                  <a:lnTo>
                    <a:pt x="93336" y="3017"/>
                  </a:lnTo>
                  <a:lnTo>
                    <a:pt x="94973" y="7889"/>
                  </a:lnTo>
                  <a:lnTo>
                    <a:pt x="96205" y="27569"/>
                  </a:lnTo>
                  <a:lnTo>
                    <a:pt x="91705" y="42068"/>
                  </a:lnTo>
                  <a:lnTo>
                    <a:pt x="86394" y="57162"/>
                  </a:lnTo>
                  <a:lnTo>
                    <a:pt x="82123" y="75407"/>
                  </a:lnTo>
                  <a:lnTo>
                    <a:pt x="71445" y="95786"/>
                  </a:lnTo>
                  <a:lnTo>
                    <a:pt x="48890" y="121576"/>
                  </a:lnTo>
                  <a:lnTo>
                    <a:pt x="24053" y="140305"/>
                  </a:lnTo>
                  <a:lnTo>
                    <a:pt x="18225" y="142096"/>
                  </a:lnTo>
                  <a:lnTo>
                    <a:pt x="11692" y="142751"/>
                  </a:lnTo>
                  <a:lnTo>
                    <a:pt x="5736" y="137922"/>
                  </a:lnTo>
                  <a:lnTo>
                    <a:pt x="2073" y="134335"/>
                  </a:lnTo>
                  <a:lnTo>
                    <a:pt x="436" y="129329"/>
                  </a:lnTo>
                  <a:lnTo>
                    <a:pt x="0" y="126216"/>
                  </a:lnTo>
                  <a:lnTo>
                    <a:pt x="1209" y="121065"/>
                  </a:lnTo>
                  <a:lnTo>
                    <a:pt x="3227" y="116658"/>
                  </a:lnTo>
                  <a:lnTo>
                    <a:pt x="4999" y="110607"/>
                  </a:lnTo>
                  <a:lnTo>
                    <a:pt x="18257" y="95232"/>
                  </a:lnTo>
                  <a:lnTo>
                    <a:pt x="22023" y="93111"/>
                  </a:lnTo>
                  <a:lnTo>
                    <a:pt x="25813" y="91534"/>
                  </a:lnTo>
                  <a:lnTo>
                    <a:pt x="31517" y="87711"/>
                  </a:lnTo>
                  <a:lnTo>
                    <a:pt x="37228" y="86297"/>
                  </a:lnTo>
                  <a:lnTo>
                    <a:pt x="41038" y="85966"/>
                  </a:lnTo>
                  <a:lnTo>
                    <a:pt x="42308" y="86512"/>
                  </a:lnTo>
                  <a:lnTo>
                    <a:pt x="43154" y="87512"/>
                  </a:lnTo>
                  <a:lnTo>
                    <a:pt x="43718" y="88813"/>
                  </a:lnTo>
                  <a:lnTo>
                    <a:pt x="44730" y="89681"/>
                  </a:lnTo>
                  <a:lnTo>
                    <a:pt x="50915" y="92767"/>
                  </a:lnTo>
                  <a:lnTo>
                    <a:pt x="54529" y="96461"/>
                  </a:lnTo>
                  <a:lnTo>
                    <a:pt x="59499" y="105046"/>
                  </a:lnTo>
                  <a:lnTo>
                    <a:pt x="61888" y="111894"/>
                  </a:lnTo>
                  <a:lnTo>
                    <a:pt x="65701" y="117944"/>
                  </a:lnTo>
                  <a:lnTo>
                    <a:pt x="67747" y="123759"/>
                  </a:lnTo>
                  <a:lnTo>
                    <a:pt x="71458" y="129503"/>
                  </a:lnTo>
                  <a:lnTo>
                    <a:pt x="73475" y="135227"/>
                  </a:lnTo>
                  <a:lnTo>
                    <a:pt x="78266" y="141722"/>
                  </a:lnTo>
                  <a:lnTo>
                    <a:pt x="80443" y="142349"/>
                  </a:lnTo>
                  <a:lnTo>
                    <a:pt x="92549" y="142822"/>
                  </a:lnTo>
                  <a:lnTo>
                    <a:pt x="96316" y="141145"/>
                  </a:lnTo>
                  <a:lnTo>
                    <a:pt x="98210" y="139808"/>
                  </a:lnTo>
                  <a:lnTo>
                    <a:pt x="100314" y="136630"/>
                  </a:lnTo>
                  <a:lnTo>
                    <a:pt x="101664" y="132450"/>
                  </a:lnTo>
                  <a:lnTo>
                    <a:pt x="107712" y="125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8" name="SMARTInkShape-Group507"/>
          <p:cNvGrpSpPr/>
          <p:nvPr/>
        </p:nvGrpSpPr>
        <p:grpSpPr>
          <a:xfrm>
            <a:off x="2851785" y="3058400"/>
            <a:ext cx="1611631" cy="250586"/>
            <a:chOff x="2851785" y="3058400"/>
            <a:chExt cx="1611631" cy="250586"/>
          </a:xfrm>
        </p:grpSpPr>
        <p:sp>
          <p:nvSpPr>
            <p:cNvPr id="560" name="SMARTInkShape-2596"/>
            <p:cNvSpPr/>
            <p:nvPr>
              <p:custDataLst>
                <p:tags r:id="rId208"/>
              </p:custDataLst>
            </p:nvPr>
          </p:nvSpPr>
          <p:spPr>
            <a:xfrm>
              <a:off x="2851785" y="3246124"/>
              <a:ext cx="1611631" cy="62862"/>
            </a:xfrm>
            <a:custGeom>
              <a:avLst/>
              <a:gdLst/>
              <a:ahLst/>
              <a:cxnLst/>
              <a:rect l="0" t="0" r="0" b="0"/>
              <a:pathLst>
                <a:path w="1611631" h="62862">
                  <a:moveTo>
                    <a:pt x="1611630" y="17141"/>
                  </a:moveTo>
                  <a:lnTo>
                    <a:pt x="1611630" y="17141"/>
                  </a:lnTo>
                  <a:lnTo>
                    <a:pt x="1583589" y="17141"/>
                  </a:lnTo>
                  <a:lnTo>
                    <a:pt x="1557580" y="17141"/>
                  </a:lnTo>
                  <a:lnTo>
                    <a:pt x="1546650" y="17776"/>
                  </a:lnTo>
                  <a:lnTo>
                    <a:pt x="1527782" y="22061"/>
                  </a:lnTo>
                  <a:lnTo>
                    <a:pt x="1501138" y="17624"/>
                  </a:lnTo>
                  <a:lnTo>
                    <a:pt x="1474470" y="17169"/>
                  </a:lnTo>
                  <a:lnTo>
                    <a:pt x="1447087" y="17143"/>
                  </a:lnTo>
                  <a:lnTo>
                    <a:pt x="1421446" y="17141"/>
                  </a:lnTo>
                  <a:lnTo>
                    <a:pt x="1394886" y="17141"/>
                  </a:lnTo>
                  <a:lnTo>
                    <a:pt x="1370778" y="17141"/>
                  </a:lnTo>
                  <a:lnTo>
                    <a:pt x="1347440" y="18834"/>
                  </a:lnTo>
                  <a:lnTo>
                    <a:pt x="1319994" y="22326"/>
                  </a:lnTo>
                  <a:lnTo>
                    <a:pt x="1294601" y="22787"/>
                  </a:lnTo>
                  <a:lnTo>
                    <a:pt x="1270618" y="23477"/>
                  </a:lnTo>
                  <a:lnTo>
                    <a:pt x="1245241" y="27775"/>
                  </a:lnTo>
                  <a:lnTo>
                    <a:pt x="1218905" y="28466"/>
                  </a:lnTo>
                  <a:lnTo>
                    <a:pt x="1193894" y="29192"/>
                  </a:lnTo>
                  <a:lnTo>
                    <a:pt x="1165789" y="33490"/>
                  </a:lnTo>
                  <a:lnTo>
                    <a:pt x="1140105" y="34181"/>
                  </a:lnTo>
                  <a:lnTo>
                    <a:pt x="1113009" y="34907"/>
                  </a:lnTo>
                  <a:lnTo>
                    <a:pt x="1085664" y="39205"/>
                  </a:lnTo>
                  <a:lnTo>
                    <a:pt x="1057250" y="39896"/>
                  </a:lnTo>
                  <a:lnTo>
                    <a:pt x="1028697" y="39987"/>
                  </a:lnTo>
                  <a:lnTo>
                    <a:pt x="1000125" y="39999"/>
                  </a:lnTo>
                  <a:lnTo>
                    <a:pt x="971550" y="40001"/>
                  </a:lnTo>
                  <a:lnTo>
                    <a:pt x="942975" y="39366"/>
                  </a:lnTo>
                  <a:lnTo>
                    <a:pt x="914400" y="35080"/>
                  </a:lnTo>
                  <a:lnTo>
                    <a:pt x="890905" y="33808"/>
                  </a:lnTo>
                  <a:lnTo>
                    <a:pt x="864156" y="29793"/>
                  </a:lnTo>
                  <a:lnTo>
                    <a:pt x="840340" y="28813"/>
                  </a:lnTo>
                  <a:lnTo>
                    <a:pt x="816657" y="27984"/>
                  </a:lnTo>
                  <a:lnTo>
                    <a:pt x="789871" y="22363"/>
                  </a:lnTo>
                  <a:lnTo>
                    <a:pt x="766047" y="18173"/>
                  </a:lnTo>
                  <a:lnTo>
                    <a:pt x="739069" y="16710"/>
                  </a:lnTo>
                  <a:lnTo>
                    <a:pt x="714738" y="12658"/>
                  </a:lnTo>
                  <a:lnTo>
                    <a:pt x="688553" y="11669"/>
                  </a:lnTo>
                  <a:lnTo>
                    <a:pt x="662849" y="7546"/>
                  </a:lnTo>
                  <a:lnTo>
                    <a:pt x="635664" y="6074"/>
                  </a:lnTo>
                  <a:lnTo>
                    <a:pt x="608728" y="5783"/>
                  </a:lnTo>
                  <a:lnTo>
                    <a:pt x="582876" y="1798"/>
                  </a:lnTo>
                  <a:lnTo>
                    <a:pt x="555661" y="352"/>
                  </a:lnTo>
                  <a:lnTo>
                    <a:pt x="528719" y="66"/>
                  </a:lnTo>
                  <a:lnTo>
                    <a:pt x="506472" y="17"/>
                  </a:lnTo>
                  <a:lnTo>
                    <a:pt x="480127" y="0"/>
                  </a:lnTo>
                  <a:lnTo>
                    <a:pt x="458560" y="632"/>
                  </a:lnTo>
                  <a:lnTo>
                    <a:pt x="430211" y="4520"/>
                  </a:lnTo>
                  <a:lnTo>
                    <a:pt x="403044" y="5476"/>
                  </a:lnTo>
                  <a:lnTo>
                    <a:pt x="377146" y="9592"/>
                  </a:lnTo>
                  <a:lnTo>
                    <a:pt x="349923" y="12757"/>
                  </a:lnTo>
                  <a:lnTo>
                    <a:pt x="326013" y="16275"/>
                  </a:lnTo>
                  <a:lnTo>
                    <a:pt x="302311" y="17605"/>
                  </a:lnTo>
                  <a:lnTo>
                    <a:pt x="277215" y="21631"/>
                  </a:lnTo>
                  <a:lnTo>
                    <a:pt x="251089" y="26622"/>
                  </a:lnTo>
                  <a:lnTo>
                    <a:pt x="222836" y="31348"/>
                  </a:lnTo>
                  <a:lnTo>
                    <a:pt x="194303" y="35593"/>
                  </a:lnTo>
                  <a:lnTo>
                    <a:pt x="166369" y="40055"/>
                  </a:lnTo>
                  <a:lnTo>
                    <a:pt x="142081" y="44845"/>
                  </a:lnTo>
                  <a:lnTo>
                    <a:pt x="115889" y="50124"/>
                  </a:lnTo>
                  <a:lnTo>
                    <a:pt x="91531" y="55187"/>
                  </a:lnTo>
                  <a:lnTo>
                    <a:pt x="66215" y="60901"/>
                  </a:lnTo>
                  <a:lnTo>
                    <a:pt x="39177" y="62746"/>
                  </a:lnTo>
                  <a:lnTo>
                    <a:pt x="11126" y="62859"/>
                  </a:lnTo>
                  <a:lnTo>
                    <a:pt x="0" y="62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1" name="SMARTInkShape-2597"/>
            <p:cNvSpPr/>
            <p:nvPr>
              <p:custDataLst>
                <p:tags r:id="rId209"/>
              </p:custDataLst>
            </p:nvPr>
          </p:nvSpPr>
          <p:spPr>
            <a:xfrm>
              <a:off x="4286250" y="3160513"/>
              <a:ext cx="97077" cy="74150"/>
            </a:xfrm>
            <a:custGeom>
              <a:avLst/>
              <a:gdLst/>
              <a:ahLst/>
              <a:cxnLst/>
              <a:rect l="0" t="0" r="0" b="0"/>
              <a:pathLst>
                <a:path w="97077" h="74150">
                  <a:moveTo>
                    <a:pt x="17145" y="22742"/>
                  </a:moveTo>
                  <a:lnTo>
                    <a:pt x="17145" y="22742"/>
                  </a:lnTo>
                  <a:lnTo>
                    <a:pt x="20179" y="22742"/>
                  </a:lnTo>
                  <a:lnTo>
                    <a:pt x="21072" y="23377"/>
                  </a:lnTo>
                  <a:lnTo>
                    <a:pt x="21668" y="24435"/>
                  </a:lnTo>
                  <a:lnTo>
                    <a:pt x="22065" y="25776"/>
                  </a:lnTo>
                  <a:lnTo>
                    <a:pt x="22965" y="26670"/>
                  </a:lnTo>
                  <a:lnTo>
                    <a:pt x="25659" y="27663"/>
                  </a:lnTo>
                  <a:lnTo>
                    <a:pt x="26631" y="28562"/>
                  </a:lnTo>
                  <a:lnTo>
                    <a:pt x="27711" y="31256"/>
                  </a:lnTo>
                  <a:lnTo>
                    <a:pt x="28553" y="47530"/>
                  </a:lnTo>
                  <a:lnTo>
                    <a:pt x="25278" y="58424"/>
                  </a:lnTo>
                  <a:lnTo>
                    <a:pt x="25742" y="59865"/>
                  </a:lnTo>
                  <a:lnTo>
                    <a:pt x="26686" y="60826"/>
                  </a:lnTo>
                  <a:lnTo>
                    <a:pt x="27736" y="63586"/>
                  </a:lnTo>
                  <a:lnTo>
                    <a:pt x="28015" y="65211"/>
                  </a:lnTo>
                  <a:lnTo>
                    <a:pt x="31443" y="70533"/>
                  </a:lnTo>
                  <a:lnTo>
                    <a:pt x="34718" y="72557"/>
                  </a:lnTo>
                  <a:lnTo>
                    <a:pt x="41994" y="73857"/>
                  </a:lnTo>
                  <a:lnTo>
                    <a:pt x="56381" y="74149"/>
                  </a:lnTo>
                  <a:lnTo>
                    <a:pt x="67011" y="71135"/>
                  </a:lnTo>
                  <a:lnTo>
                    <a:pt x="87540" y="60018"/>
                  </a:lnTo>
                  <a:lnTo>
                    <a:pt x="89707" y="56666"/>
                  </a:lnTo>
                  <a:lnTo>
                    <a:pt x="91305" y="53059"/>
                  </a:lnTo>
                  <a:lnTo>
                    <a:pt x="95139" y="47459"/>
                  </a:lnTo>
                  <a:lnTo>
                    <a:pt x="96259" y="43676"/>
                  </a:lnTo>
                  <a:lnTo>
                    <a:pt x="97076" y="27344"/>
                  </a:lnTo>
                  <a:lnTo>
                    <a:pt x="95427" y="23094"/>
                  </a:lnTo>
                  <a:lnTo>
                    <a:pt x="93212" y="19089"/>
                  </a:lnTo>
                  <a:lnTo>
                    <a:pt x="92228" y="15192"/>
                  </a:lnTo>
                  <a:lnTo>
                    <a:pt x="88403" y="11343"/>
                  </a:lnTo>
                  <a:lnTo>
                    <a:pt x="83105" y="8151"/>
                  </a:lnTo>
                  <a:lnTo>
                    <a:pt x="62433" y="1223"/>
                  </a:lnTo>
                  <a:lnTo>
                    <a:pt x="38274" y="0"/>
                  </a:lnTo>
                  <a:lnTo>
                    <a:pt x="28441" y="569"/>
                  </a:lnTo>
                  <a:lnTo>
                    <a:pt x="0" y="5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2" name="SMARTInkShape-2598"/>
            <p:cNvSpPr/>
            <p:nvPr>
              <p:custDataLst>
                <p:tags r:id="rId210"/>
              </p:custDataLst>
            </p:nvPr>
          </p:nvSpPr>
          <p:spPr>
            <a:xfrm>
              <a:off x="4235079" y="3143515"/>
              <a:ext cx="73138" cy="85196"/>
            </a:xfrm>
            <a:custGeom>
              <a:avLst/>
              <a:gdLst/>
              <a:ahLst/>
              <a:cxnLst/>
              <a:rect l="0" t="0" r="0" b="0"/>
              <a:pathLst>
                <a:path w="73138" h="85196">
                  <a:moveTo>
                    <a:pt x="34026" y="5450"/>
                  </a:moveTo>
                  <a:lnTo>
                    <a:pt x="34026" y="5450"/>
                  </a:lnTo>
                  <a:lnTo>
                    <a:pt x="11131" y="30038"/>
                  </a:lnTo>
                  <a:lnTo>
                    <a:pt x="7134" y="38559"/>
                  </a:lnTo>
                  <a:lnTo>
                    <a:pt x="0" y="64249"/>
                  </a:lnTo>
                  <a:lnTo>
                    <a:pt x="1547" y="68201"/>
                  </a:lnTo>
                  <a:lnTo>
                    <a:pt x="3716" y="72074"/>
                  </a:lnTo>
                  <a:lnTo>
                    <a:pt x="4680" y="75912"/>
                  </a:lnTo>
                  <a:lnTo>
                    <a:pt x="5572" y="77190"/>
                  </a:lnTo>
                  <a:lnTo>
                    <a:pt x="6802" y="78041"/>
                  </a:lnTo>
                  <a:lnTo>
                    <a:pt x="9861" y="79623"/>
                  </a:lnTo>
                  <a:lnTo>
                    <a:pt x="15154" y="83448"/>
                  </a:lnTo>
                  <a:lnTo>
                    <a:pt x="20744" y="84864"/>
                  </a:lnTo>
                  <a:lnTo>
                    <a:pt x="24525" y="85195"/>
                  </a:lnTo>
                  <a:lnTo>
                    <a:pt x="28321" y="83649"/>
                  </a:lnTo>
                  <a:lnTo>
                    <a:pt x="32126" y="81480"/>
                  </a:lnTo>
                  <a:lnTo>
                    <a:pt x="37837" y="79624"/>
                  </a:lnTo>
                  <a:lnTo>
                    <a:pt x="53076" y="66331"/>
                  </a:lnTo>
                  <a:lnTo>
                    <a:pt x="65776" y="47250"/>
                  </a:lnTo>
                  <a:lnTo>
                    <a:pt x="73137" y="21740"/>
                  </a:lnTo>
                  <a:lnTo>
                    <a:pt x="72800" y="19485"/>
                  </a:lnTo>
                  <a:lnTo>
                    <a:pt x="68158" y="8051"/>
                  </a:lnTo>
                  <a:lnTo>
                    <a:pt x="66941" y="7184"/>
                  </a:lnTo>
                  <a:lnTo>
                    <a:pt x="63895" y="5585"/>
                  </a:lnTo>
                  <a:lnTo>
                    <a:pt x="58610" y="1751"/>
                  </a:lnTo>
                  <a:lnTo>
                    <a:pt x="53022" y="332"/>
                  </a:lnTo>
                  <a:lnTo>
                    <a:pt x="49242" y="0"/>
                  </a:lnTo>
                  <a:lnTo>
                    <a:pt x="45445" y="1546"/>
                  </a:lnTo>
                  <a:lnTo>
                    <a:pt x="32002" y="8864"/>
                  </a:lnTo>
                  <a:lnTo>
                    <a:pt x="25030" y="11118"/>
                  </a:lnTo>
                  <a:lnTo>
                    <a:pt x="20926" y="13896"/>
                  </a:lnTo>
                  <a:lnTo>
                    <a:pt x="18679" y="17247"/>
                  </a:lnTo>
                  <a:lnTo>
                    <a:pt x="17236" y="21538"/>
                  </a:lnTo>
                  <a:lnTo>
                    <a:pt x="11166" y="28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3" name="SMARTInkShape-2599"/>
            <p:cNvSpPr/>
            <p:nvPr>
              <p:custDataLst>
                <p:tags r:id="rId211"/>
              </p:custDataLst>
            </p:nvPr>
          </p:nvSpPr>
          <p:spPr>
            <a:xfrm>
              <a:off x="4149353" y="3140195"/>
              <a:ext cx="79670" cy="88757"/>
            </a:xfrm>
            <a:custGeom>
              <a:avLst/>
              <a:gdLst/>
              <a:ahLst/>
              <a:cxnLst/>
              <a:rect l="0" t="0" r="0" b="0"/>
              <a:pathLst>
                <a:path w="79670" h="88757">
                  <a:moveTo>
                    <a:pt x="22597" y="8770"/>
                  </a:moveTo>
                  <a:lnTo>
                    <a:pt x="22597" y="8770"/>
                  </a:lnTo>
                  <a:lnTo>
                    <a:pt x="19563" y="8770"/>
                  </a:lnTo>
                  <a:lnTo>
                    <a:pt x="18669" y="9405"/>
                  </a:lnTo>
                  <a:lnTo>
                    <a:pt x="18073" y="10463"/>
                  </a:lnTo>
                  <a:lnTo>
                    <a:pt x="17676" y="11804"/>
                  </a:lnTo>
                  <a:lnTo>
                    <a:pt x="7815" y="28003"/>
                  </a:lnTo>
                  <a:lnTo>
                    <a:pt x="5517" y="34930"/>
                  </a:lnTo>
                  <a:lnTo>
                    <a:pt x="1732" y="41639"/>
                  </a:lnTo>
                  <a:lnTo>
                    <a:pt x="0" y="55580"/>
                  </a:lnTo>
                  <a:lnTo>
                    <a:pt x="2849" y="64902"/>
                  </a:lnTo>
                  <a:lnTo>
                    <a:pt x="9501" y="74868"/>
                  </a:lnTo>
                  <a:lnTo>
                    <a:pt x="13178" y="78998"/>
                  </a:lnTo>
                  <a:lnTo>
                    <a:pt x="16929" y="81258"/>
                  </a:lnTo>
                  <a:lnTo>
                    <a:pt x="20713" y="82897"/>
                  </a:lnTo>
                  <a:lnTo>
                    <a:pt x="24512" y="85742"/>
                  </a:lnTo>
                  <a:lnTo>
                    <a:pt x="30010" y="87430"/>
                  </a:lnTo>
                  <a:lnTo>
                    <a:pt x="57928" y="88756"/>
                  </a:lnTo>
                  <a:lnTo>
                    <a:pt x="62218" y="87076"/>
                  </a:lnTo>
                  <a:lnTo>
                    <a:pt x="66241" y="84848"/>
                  </a:lnTo>
                  <a:lnTo>
                    <a:pt x="70146" y="83857"/>
                  </a:lnTo>
                  <a:lnTo>
                    <a:pt x="71441" y="82958"/>
                  </a:lnTo>
                  <a:lnTo>
                    <a:pt x="72305" y="81723"/>
                  </a:lnTo>
                  <a:lnTo>
                    <a:pt x="73899" y="78659"/>
                  </a:lnTo>
                  <a:lnTo>
                    <a:pt x="76725" y="75180"/>
                  </a:lnTo>
                  <a:lnTo>
                    <a:pt x="78404" y="69824"/>
                  </a:lnTo>
                  <a:lnTo>
                    <a:pt x="79669" y="52813"/>
                  </a:lnTo>
                  <a:lnTo>
                    <a:pt x="78018" y="48876"/>
                  </a:lnTo>
                  <a:lnTo>
                    <a:pt x="76690" y="46938"/>
                  </a:lnTo>
                  <a:lnTo>
                    <a:pt x="72689" y="32831"/>
                  </a:lnTo>
                  <a:lnTo>
                    <a:pt x="71232" y="30525"/>
                  </a:lnTo>
                  <a:lnTo>
                    <a:pt x="67007" y="15782"/>
                  </a:lnTo>
                  <a:lnTo>
                    <a:pt x="60438" y="7121"/>
                  </a:lnTo>
                  <a:lnTo>
                    <a:pt x="56772" y="4862"/>
                  </a:lnTo>
                  <a:lnTo>
                    <a:pt x="53026" y="3223"/>
                  </a:lnTo>
                  <a:lnTo>
                    <a:pt x="49244" y="378"/>
                  </a:lnTo>
                  <a:lnTo>
                    <a:pt x="46712" y="0"/>
                  </a:lnTo>
                  <a:lnTo>
                    <a:pt x="40511" y="1274"/>
                  </a:lnTo>
                  <a:lnTo>
                    <a:pt x="29676" y="7819"/>
                  </a:lnTo>
                  <a:lnTo>
                    <a:pt x="19279" y="23648"/>
                  </a:lnTo>
                  <a:lnTo>
                    <a:pt x="17592" y="29618"/>
                  </a:lnTo>
                  <a:lnTo>
                    <a:pt x="16882" y="37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4" name="SMARTInkShape-2600"/>
            <p:cNvSpPr/>
            <p:nvPr>
              <p:custDataLst>
                <p:tags r:id="rId212"/>
              </p:custDataLst>
            </p:nvPr>
          </p:nvSpPr>
          <p:spPr>
            <a:xfrm>
              <a:off x="3949065" y="3127241"/>
              <a:ext cx="74197" cy="90275"/>
            </a:xfrm>
            <a:custGeom>
              <a:avLst/>
              <a:gdLst/>
              <a:ahLst/>
              <a:cxnLst/>
              <a:rect l="0" t="0" r="0" b="0"/>
              <a:pathLst>
                <a:path w="74197" h="90275">
                  <a:moveTo>
                    <a:pt x="34290" y="10294"/>
                  </a:moveTo>
                  <a:lnTo>
                    <a:pt x="34290" y="10294"/>
                  </a:lnTo>
                  <a:lnTo>
                    <a:pt x="23724" y="10294"/>
                  </a:lnTo>
                  <a:lnTo>
                    <a:pt x="14981" y="18248"/>
                  </a:lnTo>
                  <a:lnTo>
                    <a:pt x="13009" y="21872"/>
                  </a:lnTo>
                  <a:lnTo>
                    <a:pt x="11496" y="25600"/>
                  </a:lnTo>
                  <a:lnTo>
                    <a:pt x="8708" y="29373"/>
                  </a:lnTo>
                  <a:lnTo>
                    <a:pt x="7045" y="34860"/>
                  </a:lnTo>
                  <a:lnTo>
                    <a:pt x="5671" y="40897"/>
                  </a:lnTo>
                  <a:lnTo>
                    <a:pt x="1309" y="49947"/>
                  </a:lnTo>
                  <a:lnTo>
                    <a:pt x="15" y="76808"/>
                  </a:lnTo>
                  <a:lnTo>
                    <a:pt x="7" y="80707"/>
                  </a:lnTo>
                  <a:lnTo>
                    <a:pt x="1696" y="84557"/>
                  </a:lnTo>
                  <a:lnTo>
                    <a:pt x="3036" y="86473"/>
                  </a:lnTo>
                  <a:lnTo>
                    <a:pt x="6218" y="88601"/>
                  </a:lnTo>
                  <a:lnTo>
                    <a:pt x="11579" y="89799"/>
                  </a:lnTo>
                  <a:lnTo>
                    <a:pt x="24773" y="90274"/>
                  </a:lnTo>
                  <a:lnTo>
                    <a:pt x="43286" y="84482"/>
                  </a:lnTo>
                  <a:lnTo>
                    <a:pt x="53271" y="76704"/>
                  </a:lnTo>
                  <a:lnTo>
                    <a:pt x="71754" y="51721"/>
                  </a:lnTo>
                  <a:lnTo>
                    <a:pt x="73960" y="37778"/>
                  </a:lnTo>
                  <a:lnTo>
                    <a:pt x="74196" y="28456"/>
                  </a:lnTo>
                  <a:lnTo>
                    <a:pt x="72558" y="23023"/>
                  </a:lnTo>
                  <a:lnTo>
                    <a:pt x="64541" y="12370"/>
                  </a:lnTo>
                  <a:lnTo>
                    <a:pt x="58352" y="6535"/>
                  </a:lnTo>
                  <a:lnTo>
                    <a:pt x="49392" y="1419"/>
                  </a:lnTo>
                  <a:lnTo>
                    <a:pt x="44601" y="0"/>
                  </a:lnTo>
                  <a:lnTo>
                    <a:pt x="38661" y="1062"/>
                  </a:lnTo>
                  <a:lnTo>
                    <a:pt x="28177" y="3537"/>
                  </a:lnTo>
                  <a:lnTo>
                    <a:pt x="21413" y="4751"/>
                  </a:lnTo>
                  <a:lnTo>
                    <a:pt x="16290" y="7407"/>
                  </a:lnTo>
                  <a:lnTo>
                    <a:pt x="0" y="27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5" name="SMARTInkShape-2601"/>
            <p:cNvSpPr/>
            <p:nvPr>
              <p:custDataLst>
                <p:tags r:id="rId213"/>
              </p:custDataLst>
            </p:nvPr>
          </p:nvSpPr>
          <p:spPr>
            <a:xfrm>
              <a:off x="4023360" y="3148965"/>
              <a:ext cx="74197" cy="77364"/>
            </a:xfrm>
            <a:custGeom>
              <a:avLst/>
              <a:gdLst/>
              <a:ahLst/>
              <a:cxnLst/>
              <a:rect l="0" t="0" r="0" b="0"/>
              <a:pathLst>
                <a:path w="74197" h="77364">
                  <a:moveTo>
                    <a:pt x="17145" y="34290"/>
                  </a:moveTo>
                  <a:lnTo>
                    <a:pt x="17145" y="34290"/>
                  </a:lnTo>
                  <a:lnTo>
                    <a:pt x="22066" y="29369"/>
                  </a:lnTo>
                  <a:lnTo>
                    <a:pt x="25659" y="28810"/>
                  </a:lnTo>
                  <a:lnTo>
                    <a:pt x="26631" y="28097"/>
                  </a:lnTo>
                  <a:lnTo>
                    <a:pt x="27999" y="24694"/>
                  </a:lnTo>
                  <a:lnTo>
                    <a:pt x="28319" y="23675"/>
                  </a:lnTo>
                  <a:lnTo>
                    <a:pt x="27769" y="23403"/>
                  </a:lnTo>
                  <a:lnTo>
                    <a:pt x="25465" y="23101"/>
                  </a:lnTo>
                  <a:lnTo>
                    <a:pt x="24597" y="23656"/>
                  </a:lnTo>
                  <a:lnTo>
                    <a:pt x="24018" y="24660"/>
                  </a:lnTo>
                  <a:lnTo>
                    <a:pt x="23089" y="27802"/>
                  </a:lnTo>
                  <a:lnTo>
                    <a:pt x="14352" y="37068"/>
                  </a:lnTo>
                  <a:lnTo>
                    <a:pt x="12729" y="42086"/>
                  </a:lnTo>
                  <a:lnTo>
                    <a:pt x="11436" y="70466"/>
                  </a:lnTo>
                  <a:lnTo>
                    <a:pt x="12069" y="71742"/>
                  </a:lnTo>
                  <a:lnTo>
                    <a:pt x="13126" y="72593"/>
                  </a:lnTo>
                  <a:lnTo>
                    <a:pt x="15994" y="74174"/>
                  </a:lnTo>
                  <a:lnTo>
                    <a:pt x="19385" y="76993"/>
                  </a:lnTo>
                  <a:lnTo>
                    <a:pt x="21178" y="77363"/>
                  </a:lnTo>
                  <a:lnTo>
                    <a:pt x="23009" y="76976"/>
                  </a:lnTo>
                  <a:lnTo>
                    <a:pt x="26736" y="75486"/>
                  </a:lnTo>
                  <a:lnTo>
                    <a:pt x="44532" y="72671"/>
                  </a:lnTo>
                  <a:lnTo>
                    <a:pt x="57046" y="62722"/>
                  </a:lnTo>
                  <a:lnTo>
                    <a:pt x="71751" y="47620"/>
                  </a:lnTo>
                  <a:lnTo>
                    <a:pt x="73164" y="43813"/>
                  </a:lnTo>
                  <a:lnTo>
                    <a:pt x="74196" y="27464"/>
                  </a:lnTo>
                  <a:lnTo>
                    <a:pt x="72557" y="23213"/>
                  </a:lnTo>
                  <a:lnTo>
                    <a:pt x="60858" y="9546"/>
                  </a:lnTo>
                  <a:lnTo>
                    <a:pt x="52181" y="3816"/>
                  </a:lnTo>
                  <a:lnTo>
                    <a:pt x="41567" y="1131"/>
                  </a:lnTo>
                  <a:lnTo>
                    <a:pt x="13679" y="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6" name="SMARTInkShape-2602"/>
            <p:cNvSpPr/>
            <p:nvPr>
              <p:custDataLst>
                <p:tags r:id="rId214"/>
              </p:custDataLst>
            </p:nvPr>
          </p:nvSpPr>
          <p:spPr>
            <a:xfrm>
              <a:off x="3971925" y="320040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7" name="SMARTInkShape-2603"/>
            <p:cNvSpPr/>
            <p:nvPr>
              <p:custDataLst>
                <p:tags r:id="rId215"/>
              </p:custDataLst>
            </p:nvPr>
          </p:nvSpPr>
          <p:spPr>
            <a:xfrm>
              <a:off x="3823434" y="3058400"/>
              <a:ext cx="96798" cy="164858"/>
            </a:xfrm>
            <a:custGeom>
              <a:avLst/>
              <a:gdLst/>
              <a:ahLst/>
              <a:cxnLst/>
              <a:rect l="0" t="0" r="0" b="0"/>
              <a:pathLst>
                <a:path w="96798" h="164858">
                  <a:moveTo>
                    <a:pt x="51336" y="101995"/>
                  </a:moveTo>
                  <a:lnTo>
                    <a:pt x="51336" y="101995"/>
                  </a:lnTo>
                  <a:lnTo>
                    <a:pt x="59290" y="101995"/>
                  </a:lnTo>
                  <a:lnTo>
                    <a:pt x="60449" y="101360"/>
                  </a:lnTo>
                  <a:lnTo>
                    <a:pt x="61221" y="100302"/>
                  </a:lnTo>
                  <a:lnTo>
                    <a:pt x="61736" y="98961"/>
                  </a:lnTo>
                  <a:lnTo>
                    <a:pt x="62714" y="98067"/>
                  </a:lnTo>
                  <a:lnTo>
                    <a:pt x="68847" y="94940"/>
                  </a:lnTo>
                  <a:lnTo>
                    <a:pt x="81838" y="82866"/>
                  </a:lnTo>
                  <a:lnTo>
                    <a:pt x="83942" y="79100"/>
                  </a:lnTo>
                  <a:lnTo>
                    <a:pt x="91381" y="58708"/>
                  </a:lnTo>
                  <a:lnTo>
                    <a:pt x="95092" y="51986"/>
                  </a:lnTo>
                  <a:lnTo>
                    <a:pt x="96797" y="38040"/>
                  </a:lnTo>
                  <a:lnTo>
                    <a:pt x="95248" y="33777"/>
                  </a:lnTo>
                  <a:lnTo>
                    <a:pt x="93945" y="31751"/>
                  </a:lnTo>
                  <a:lnTo>
                    <a:pt x="92113" y="22832"/>
                  </a:lnTo>
                  <a:lnTo>
                    <a:pt x="91570" y="15181"/>
                  </a:lnTo>
                  <a:lnTo>
                    <a:pt x="90858" y="13639"/>
                  </a:lnTo>
                  <a:lnTo>
                    <a:pt x="89749" y="12611"/>
                  </a:lnTo>
                  <a:lnTo>
                    <a:pt x="88375" y="11926"/>
                  </a:lnTo>
                  <a:lnTo>
                    <a:pt x="87458" y="10834"/>
                  </a:lnTo>
                  <a:lnTo>
                    <a:pt x="86441" y="7927"/>
                  </a:lnTo>
                  <a:lnTo>
                    <a:pt x="85534" y="6898"/>
                  </a:lnTo>
                  <a:lnTo>
                    <a:pt x="75247" y="0"/>
                  </a:lnTo>
                  <a:lnTo>
                    <a:pt x="74261" y="343"/>
                  </a:lnTo>
                  <a:lnTo>
                    <a:pt x="69841" y="3225"/>
                  </a:lnTo>
                  <a:lnTo>
                    <a:pt x="66334" y="4122"/>
                  </a:lnTo>
                  <a:lnTo>
                    <a:pt x="65144" y="4996"/>
                  </a:lnTo>
                  <a:lnTo>
                    <a:pt x="64352" y="6214"/>
                  </a:lnTo>
                  <a:lnTo>
                    <a:pt x="58412" y="18473"/>
                  </a:lnTo>
                  <a:lnTo>
                    <a:pt x="41797" y="46931"/>
                  </a:lnTo>
                  <a:lnTo>
                    <a:pt x="36727" y="58234"/>
                  </a:lnTo>
                  <a:lnTo>
                    <a:pt x="34339" y="84853"/>
                  </a:lnTo>
                  <a:lnTo>
                    <a:pt x="34200" y="108486"/>
                  </a:lnTo>
                  <a:lnTo>
                    <a:pt x="40409" y="125208"/>
                  </a:lnTo>
                  <a:lnTo>
                    <a:pt x="56304" y="152721"/>
                  </a:lnTo>
                  <a:lnTo>
                    <a:pt x="57049" y="164765"/>
                  </a:lnTo>
                  <a:lnTo>
                    <a:pt x="43617" y="164857"/>
                  </a:lnTo>
                  <a:lnTo>
                    <a:pt x="34937" y="161825"/>
                  </a:lnTo>
                  <a:lnTo>
                    <a:pt x="23110" y="154974"/>
                  </a:lnTo>
                  <a:lnTo>
                    <a:pt x="19106" y="153481"/>
                  </a:lnTo>
                  <a:lnTo>
                    <a:pt x="3717" y="140023"/>
                  </a:lnTo>
                  <a:lnTo>
                    <a:pt x="1597" y="136253"/>
                  </a:lnTo>
                  <a:lnTo>
                    <a:pt x="124" y="130683"/>
                  </a:lnTo>
                  <a:lnTo>
                    <a:pt x="0" y="127869"/>
                  </a:lnTo>
                  <a:lnTo>
                    <a:pt x="602" y="126864"/>
                  </a:lnTo>
                  <a:lnTo>
                    <a:pt x="1639" y="126194"/>
                  </a:lnTo>
                  <a:lnTo>
                    <a:pt x="2964" y="125748"/>
                  </a:lnTo>
                  <a:lnTo>
                    <a:pt x="17091" y="115004"/>
                  </a:lnTo>
                  <a:lnTo>
                    <a:pt x="33003" y="111870"/>
                  </a:lnTo>
                  <a:lnTo>
                    <a:pt x="38543" y="108532"/>
                  </a:lnTo>
                  <a:lnTo>
                    <a:pt x="45621" y="107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8" name="SMARTInkShape-Group508"/>
          <p:cNvGrpSpPr/>
          <p:nvPr/>
        </p:nvGrpSpPr>
        <p:grpSpPr>
          <a:xfrm>
            <a:off x="3063317" y="3337590"/>
            <a:ext cx="788594" cy="205446"/>
            <a:chOff x="3063317" y="3337590"/>
            <a:chExt cx="788594" cy="205446"/>
          </a:xfrm>
        </p:grpSpPr>
        <p:sp>
          <p:nvSpPr>
            <p:cNvPr id="569" name="SMARTInkShape-2604"/>
            <p:cNvSpPr/>
            <p:nvPr>
              <p:custDataLst>
                <p:tags r:id="rId199"/>
              </p:custDataLst>
            </p:nvPr>
          </p:nvSpPr>
          <p:spPr>
            <a:xfrm>
              <a:off x="3754825" y="3497580"/>
              <a:ext cx="97086" cy="11431"/>
            </a:xfrm>
            <a:custGeom>
              <a:avLst/>
              <a:gdLst/>
              <a:ahLst/>
              <a:cxnLst/>
              <a:rect l="0" t="0" r="0" b="0"/>
              <a:pathLst>
                <a:path w="97086" h="11431">
                  <a:moveTo>
                    <a:pt x="5645" y="0"/>
                  </a:moveTo>
                  <a:lnTo>
                    <a:pt x="5645" y="0"/>
                  </a:lnTo>
                  <a:lnTo>
                    <a:pt x="0" y="0"/>
                  </a:lnTo>
                  <a:lnTo>
                    <a:pt x="4856" y="0"/>
                  </a:lnTo>
                  <a:lnTo>
                    <a:pt x="10496" y="4921"/>
                  </a:lnTo>
                  <a:lnTo>
                    <a:pt x="35843" y="5705"/>
                  </a:lnTo>
                  <a:lnTo>
                    <a:pt x="60985" y="5714"/>
                  </a:lnTo>
                  <a:lnTo>
                    <a:pt x="89114" y="11195"/>
                  </a:lnTo>
                  <a:lnTo>
                    <a:pt x="9708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0" name="SMARTInkShape-2605"/>
            <p:cNvSpPr/>
            <p:nvPr>
              <p:custDataLst>
                <p:tags r:id="rId200"/>
              </p:custDataLst>
            </p:nvPr>
          </p:nvSpPr>
          <p:spPr>
            <a:xfrm>
              <a:off x="3777615" y="3457575"/>
              <a:ext cx="5716" cy="85461"/>
            </a:xfrm>
            <a:custGeom>
              <a:avLst/>
              <a:gdLst/>
              <a:ahLst/>
              <a:cxnLst/>
              <a:rect l="0" t="0" r="0" b="0"/>
              <a:pathLst>
                <a:path w="5716" h="85461">
                  <a:moveTo>
                    <a:pt x="0" y="0"/>
                  </a:moveTo>
                  <a:lnTo>
                    <a:pt x="0" y="0"/>
                  </a:lnTo>
                  <a:lnTo>
                    <a:pt x="5694" y="0"/>
                  </a:lnTo>
                  <a:lnTo>
                    <a:pt x="5715" y="13649"/>
                  </a:lnTo>
                  <a:lnTo>
                    <a:pt x="4022" y="17284"/>
                  </a:lnTo>
                  <a:lnTo>
                    <a:pt x="2681" y="19143"/>
                  </a:lnTo>
                  <a:lnTo>
                    <a:pt x="795" y="27827"/>
                  </a:lnTo>
                  <a:lnTo>
                    <a:pt x="9" y="55928"/>
                  </a:lnTo>
                  <a:lnTo>
                    <a:pt x="0" y="76178"/>
                  </a:lnTo>
                  <a:lnTo>
                    <a:pt x="635" y="77456"/>
                  </a:lnTo>
                  <a:lnTo>
                    <a:pt x="1693" y="78307"/>
                  </a:lnTo>
                  <a:lnTo>
                    <a:pt x="3034" y="78875"/>
                  </a:lnTo>
                  <a:lnTo>
                    <a:pt x="3928" y="79888"/>
                  </a:lnTo>
                  <a:lnTo>
                    <a:pt x="5646" y="85460"/>
                  </a:lnTo>
                  <a:lnTo>
                    <a:pt x="57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1" name="SMARTInkShape-2606"/>
            <p:cNvSpPr/>
            <p:nvPr>
              <p:custDataLst>
                <p:tags r:id="rId201"/>
              </p:custDataLst>
            </p:nvPr>
          </p:nvSpPr>
          <p:spPr>
            <a:xfrm>
              <a:off x="3634811" y="3460174"/>
              <a:ext cx="68485" cy="76518"/>
            </a:xfrm>
            <a:custGeom>
              <a:avLst/>
              <a:gdLst/>
              <a:ahLst/>
              <a:cxnLst/>
              <a:rect l="0" t="0" r="0" b="0"/>
              <a:pathLst>
                <a:path w="68485" h="76518">
                  <a:moveTo>
                    <a:pt x="11359" y="31691"/>
                  </a:moveTo>
                  <a:lnTo>
                    <a:pt x="11359" y="31691"/>
                  </a:lnTo>
                  <a:lnTo>
                    <a:pt x="11359" y="34725"/>
                  </a:lnTo>
                  <a:lnTo>
                    <a:pt x="9666" y="37907"/>
                  </a:lnTo>
                  <a:lnTo>
                    <a:pt x="6438" y="42091"/>
                  </a:lnTo>
                  <a:lnTo>
                    <a:pt x="5166" y="47480"/>
                  </a:lnTo>
                  <a:lnTo>
                    <a:pt x="1763" y="52808"/>
                  </a:lnTo>
                  <a:lnTo>
                    <a:pt x="291" y="60298"/>
                  </a:lnTo>
                  <a:lnTo>
                    <a:pt x="0" y="67892"/>
                  </a:lnTo>
                  <a:lnTo>
                    <a:pt x="612" y="69160"/>
                  </a:lnTo>
                  <a:lnTo>
                    <a:pt x="1654" y="70005"/>
                  </a:lnTo>
                  <a:lnTo>
                    <a:pt x="4506" y="71579"/>
                  </a:lnTo>
                  <a:lnTo>
                    <a:pt x="9681" y="75401"/>
                  </a:lnTo>
                  <a:lnTo>
                    <a:pt x="13365" y="76517"/>
                  </a:lnTo>
                  <a:lnTo>
                    <a:pt x="15236" y="76180"/>
                  </a:lnTo>
                  <a:lnTo>
                    <a:pt x="22802" y="72770"/>
                  </a:lnTo>
                  <a:lnTo>
                    <a:pt x="30201" y="70321"/>
                  </a:lnTo>
                  <a:lnTo>
                    <a:pt x="38743" y="67267"/>
                  </a:lnTo>
                  <a:lnTo>
                    <a:pt x="43215" y="65917"/>
                  </a:lnTo>
                  <a:lnTo>
                    <a:pt x="56233" y="58102"/>
                  </a:lnTo>
                  <a:lnTo>
                    <a:pt x="58420" y="55648"/>
                  </a:lnTo>
                  <a:lnTo>
                    <a:pt x="67061" y="37749"/>
                  </a:lnTo>
                  <a:lnTo>
                    <a:pt x="68452" y="22179"/>
                  </a:lnTo>
                  <a:lnTo>
                    <a:pt x="68484" y="18362"/>
                  </a:lnTo>
                  <a:lnTo>
                    <a:pt x="66805" y="14549"/>
                  </a:lnTo>
                  <a:lnTo>
                    <a:pt x="65468" y="12643"/>
                  </a:lnTo>
                  <a:lnTo>
                    <a:pt x="62289" y="10525"/>
                  </a:lnTo>
                  <a:lnTo>
                    <a:pt x="58760" y="8949"/>
                  </a:lnTo>
                  <a:lnTo>
                    <a:pt x="55074" y="6132"/>
                  </a:lnTo>
                  <a:lnTo>
                    <a:pt x="49626" y="4456"/>
                  </a:lnTo>
                  <a:lnTo>
                    <a:pt x="43607" y="3077"/>
                  </a:lnTo>
                  <a:lnTo>
                    <a:pt x="38815" y="347"/>
                  </a:lnTo>
                  <a:lnTo>
                    <a:pt x="36648" y="0"/>
                  </a:lnTo>
                  <a:lnTo>
                    <a:pt x="34568" y="404"/>
                  </a:lnTo>
                  <a:lnTo>
                    <a:pt x="28608" y="2312"/>
                  </a:lnTo>
                  <a:lnTo>
                    <a:pt x="26668" y="2580"/>
                  </a:lnTo>
                  <a:lnTo>
                    <a:pt x="22820" y="4571"/>
                  </a:lnTo>
                  <a:lnTo>
                    <a:pt x="18993" y="8208"/>
                  </a:lnTo>
                  <a:lnTo>
                    <a:pt x="8185" y="27526"/>
                  </a:lnTo>
                  <a:lnTo>
                    <a:pt x="6397" y="35466"/>
                  </a:lnTo>
                  <a:lnTo>
                    <a:pt x="5979" y="42047"/>
                  </a:lnTo>
                  <a:lnTo>
                    <a:pt x="7486" y="47512"/>
                  </a:lnTo>
                  <a:lnTo>
                    <a:pt x="13628" y="56194"/>
                  </a:lnTo>
                  <a:lnTo>
                    <a:pt x="19087" y="62093"/>
                  </a:lnTo>
                  <a:lnTo>
                    <a:pt x="22837" y="64254"/>
                  </a:lnTo>
                  <a:lnTo>
                    <a:pt x="33093" y="65880"/>
                  </a:lnTo>
                  <a:lnTo>
                    <a:pt x="39934" y="65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2" name="SMARTInkShape-2607"/>
            <p:cNvSpPr/>
            <p:nvPr>
              <p:custDataLst>
                <p:tags r:id="rId202"/>
              </p:custDataLst>
            </p:nvPr>
          </p:nvSpPr>
          <p:spPr>
            <a:xfrm>
              <a:off x="3531876" y="3437361"/>
              <a:ext cx="68546" cy="93621"/>
            </a:xfrm>
            <a:custGeom>
              <a:avLst/>
              <a:gdLst/>
              <a:ahLst/>
              <a:cxnLst/>
              <a:rect l="0" t="0" r="0" b="0"/>
              <a:pathLst>
                <a:path w="68546" h="93621">
                  <a:moveTo>
                    <a:pt x="5709" y="48789"/>
                  </a:moveTo>
                  <a:lnTo>
                    <a:pt x="5709" y="48789"/>
                  </a:lnTo>
                  <a:lnTo>
                    <a:pt x="11188" y="48789"/>
                  </a:lnTo>
                  <a:lnTo>
                    <a:pt x="6483" y="48789"/>
                  </a:lnTo>
                  <a:lnTo>
                    <a:pt x="6225" y="49424"/>
                  </a:lnTo>
                  <a:lnTo>
                    <a:pt x="5938" y="51823"/>
                  </a:lnTo>
                  <a:lnTo>
                    <a:pt x="5227" y="52716"/>
                  </a:lnTo>
                  <a:lnTo>
                    <a:pt x="2743" y="53710"/>
                  </a:lnTo>
                  <a:lnTo>
                    <a:pt x="1827" y="54609"/>
                  </a:lnTo>
                  <a:lnTo>
                    <a:pt x="808" y="57302"/>
                  </a:lnTo>
                  <a:lnTo>
                    <a:pt x="0" y="79835"/>
                  </a:lnTo>
                  <a:lnTo>
                    <a:pt x="1690" y="83330"/>
                  </a:lnTo>
                  <a:lnTo>
                    <a:pt x="3030" y="85152"/>
                  </a:lnTo>
                  <a:lnTo>
                    <a:pt x="6212" y="87175"/>
                  </a:lnTo>
                  <a:lnTo>
                    <a:pt x="9742" y="88709"/>
                  </a:lnTo>
                  <a:lnTo>
                    <a:pt x="15300" y="92508"/>
                  </a:lnTo>
                  <a:lnTo>
                    <a:pt x="19073" y="93620"/>
                  </a:lnTo>
                  <a:lnTo>
                    <a:pt x="35397" y="89510"/>
                  </a:lnTo>
                  <a:lnTo>
                    <a:pt x="39647" y="87419"/>
                  </a:lnTo>
                  <a:lnTo>
                    <a:pt x="49478" y="79723"/>
                  </a:lnTo>
                  <a:lnTo>
                    <a:pt x="53313" y="78412"/>
                  </a:lnTo>
                  <a:lnTo>
                    <a:pt x="57134" y="74443"/>
                  </a:lnTo>
                  <a:lnTo>
                    <a:pt x="66880" y="60464"/>
                  </a:lnTo>
                  <a:lnTo>
                    <a:pt x="68072" y="52883"/>
                  </a:lnTo>
                  <a:lnTo>
                    <a:pt x="68545" y="30773"/>
                  </a:lnTo>
                  <a:lnTo>
                    <a:pt x="66868" y="26388"/>
                  </a:lnTo>
                  <a:lnTo>
                    <a:pt x="64641" y="22323"/>
                  </a:lnTo>
                  <a:lnTo>
                    <a:pt x="62752" y="16465"/>
                  </a:lnTo>
                  <a:lnTo>
                    <a:pt x="54974" y="6887"/>
                  </a:lnTo>
                  <a:lnTo>
                    <a:pt x="51311" y="4766"/>
                  </a:lnTo>
                  <a:lnTo>
                    <a:pt x="37961" y="0"/>
                  </a:lnTo>
                  <a:lnTo>
                    <a:pt x="21018" y="2912"/>
                  </a:lnTo>
                  <a:lnTo>
                    <a:pt x="19725" y="3600"/>
                  </a:lnTo>
                  <a:lnTo>
                    <a:pt x="18863" y="4692"/>
                  </a:lnTo>
                  <a:lnTo>
                    <a:pt x="17271" y="7600"/>
                  </a:lnTo>
                  <a:lnTo>
                    <a:pt x="6769" y="24034"/>
                  </a:lnTo>
                  <a:lnTo>
                    <a:pt x="6023" y="28401"/>
                  </a:lnTo>
                  <a:lnTo>
                    <a:pt x="7542" y="31896"/>
                  </a:lnTo>
                  <a:lnTo>
                    <a:pt x="17139" y="43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3" name="SMARTInkShape-2608"/>
            <p:cNvSpPr/>
            <p:nvPr>
              <p:custDataLst>
                <p:tags r:id="rId203"/>
              </p:custDataLst>
            </p:nvPr>
          </p:nvSpPr>
          <p:spPr>
            <a:xfrm>
              <a:off x="3446168" y="3441330"/>
              <a:ext cx="62771" cy="83932"/>
            </a:xfrm>
            <a:custGeom>
              <a:avLst/>
              <a:gdLst/>
              <a:ahLst/>
              <a:cxnLst/>
              <a:rect l="0" t="0" r="0" b="0"/>
              <a:pathLst>
                <a:path w="62771" h="83932">
                  <a:moveTo>
                    <a:pt x="17122" y="16245"/>
                  </a:moveTo>
                  <a:lnTo>
                    <a:pt x="17122" y="16245"/>
                  </a:lnTo>
                  <a:lnTo>
                    <a:pt x="12202" y="21166"/>
                  </a:lnTo>
                  <a:lnTo>
                    <a:pt x="11643" y="24758"/>
                  </a:lnTo>
                  <a:lnTo>
                    <a:pt x="10929" y="25731"/>
                  </a:lnTo>
                  <a:lnTo>
                    <a:pt x="8443" y="26811"/>
                  </a:lnTo>
                  <a:lnTo>
                    <a:pt x="7526" y="27734"/>
                  </a:lnTo>
                  <a:lnTo>
                    <a:pt x="4361" y="33778"/>
                  </a:lnTo>
                  <a:lnTo>
                    <a:pt x="1925" y="37372"/>
                  </a:lnTo>
                  <a:lnTo>
                    <a:pt x="554" y="42966"/>
                  </a:lnTo>
                  <a:lnTo>
                    <a:pt x="0" y="58157"/>
                  </a:lnTo>
                  <a:lnTo>
                    <a:pt x="1680" y="61966"/>
                  </a:lnTo>
                  <a:lnTo>
                    <a:pt x="3909" y="65775"/>
                  </a:lnTo>
                  <a:lnTo>
                    <a:pt x="5799" y="71490"/>
                  </a:lnTo>
                  <a:lnTo>
                    <a:pt x="8491" y="75300"/>
                  </a:lnTo>
                  <a:lnTo>
                    <a:pt x="11804" y="77416"/>
                  </a:lnTo>
                  <a:lnTo>
                    <a:pt x="15394" y="78992"/>
                  </a:lnTo>
                  <a:lnTo>
                    <a:pt x="20984" y="82815"/>
                  </a:lnTo>
                  <a:lnTo>
                    <a:pt x="24765" y="83931"/>
                  </a:lnTo>
                  <a:lnTo>
                    <a:pt x="26663" y="83594"/>
                  </a:lnTo>
                  <a:lnTo>
                    <a:pt x="34270" y="80184"/>
                  </a:lnTo>
                  <a:lnTo>
                    <a:pt x="43793" y="78616"/>
                  </a:lnTo>
                  <a:lnTo>
                    <a:pt x="53317" y="71174"/>
                  </a:lnTo>
                  <a:lnTo>
                    <a:pt x="55434" y="67540"/>
                  </a:lnTo>
                  <a:lnTo>
                    <a:pt x="57539" y="58136"/>
                  </a:lnTo>
                  <a:lnTo>
                    <a:pt x="60988" y="51799"/>
                  </a:lnTo>
                  <a:lnTo>
                    <a:pt x="62770" y="31720"/>
                  </a:lnTo>
                  <a:lnTo>
                    <a:pt x="57017" y="12979"/>
                  </a:lnTo>
                  <a:lnTo>
                    <a:pt x="54326" y="8866"/>
                  </a:lnTo>
                  <a:lnTo>
                    <a:pt x="51014" y="6615"/>
                  </a:lnTo>
                  <a:lnTo>
                    <a:pt x="47425" y="4980"/>
                  </a:lnTo>
                  <a:lnTo>
                    <a:pt x="41835" y="1124"/>
                  </a:lnTo>
                  <a:lnTo>
                    <a:pt x="38053" y="0"/>
                  </a:lnTo>
                  <a:lnTo>
                    <a:pt x="36156" y="335"/>
                  </a:lnTo>
                  <a:lnTo>
                    <a:pt x="9737" y="13265"/>
                  </a:lnTo>
                  <a:lnTo>
                    <a:pt x="7490" y="16614"/>
                  </a:lnTo>
                  <a:lnTo>
                    <a:pt x="6491" y="20854"/>
                  </a:lnTo>
                  <a:lnTo>
                    <a:pt x="5701" y="41736"/>
                  </a:lnTo>
                  <a:lnTo>
                    <a:pt x="6333" y="42764"/>
                  </a:lnTo>
                  <a:lnTo>
                    <a:pt x="7389" y="43450"/>
                  </a:lnTo>
                  <a:lnTo>
                    <a:pt x="23719" y="50146"/>
                  </a:lnTo>
                  <a:lnTo>
                    <a:pt x="28552" y="50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4" name="SMARTInkShape-2609"/>
            <p:cNvSpPr/>
            <p:nvPr>
              <p:custDataLst>
                <p:tags r:id="rId204"/>
              </p:custDataLst>
            </p:nvPr>
          </p:nvSpPr>
          <p:spPr>
            <a:xfrm>
              <a:off x="3343539" y="3435051"/>
              <a:ext cx="73767" cy="68244"/>
            </a:xfrm>
            <a:custGeom>
              <a:avLst/>
              <a:gdLst/>
              <a:ahLst/>
              <a:cxnLst/>
              <a:rect l="0" t="0" r="0" b="0"/>
              <a:pathLst>
                <a:path w="73767" h="68244">
                  <a:moveTo>
                    <a:pt x="22596" y="16809"/>
                  </a:moveTo>
                  <a:lnTo>
                    <a:pt x="22596" y="16809"/>
                  </a:lnTo>
                  <a:lnTo>
                    <a:pt x="22596" y="31017"/>
                  </a:lnTo>
                  <a:lnTo>
                    <a:pt x="21961" y="31996"/>
                  </a:lnTo>
                  <a:lnTo>
                    <a:pt x="20903" y="32649"/>
                  </a:lnTo>
                  <a:lnTo>
                    <a:pt x="19562" y="33083"/>
                  </a:lnTo>
                  <a:lnTo>
                    <a:pt x="9162" y="41832"/>
                  </a:lnTo>
                  <a:lnTo>
                    <a:pt x="7100" y="45499"/>
                  </a:lnTo>
                  <a:lnTo>
                    <a:pt x="5549" y="49245"/>
                  </a:lnTo>
                  <a:lnTo>
                    <a:pt x="1741" y="54924"/>
                  </a:lnTo>
                  <a:lnTo>
                    <a:pt x="330" y="60628"/>
                  </a:lnTo>
                  <a:lnTo>
                    <a:pt x="0" y="64436"/>
                  </a:lnTo>
                  <a:lnTo>
                    <a:pt x="547" y="65705"/>
                  </a:lnTo>
                  <a:lnTo>
                    <a:pt x="1547" y="66552"/>
                  </a:lnTo>
                  <a:lnTo>
                    <a:pt x="4680" y="67910"/>
                  </a:lnTo>
                  <a:lnTo>
                    <a:pt x="30223" y="68243"/>
                  </a:lnTo>
                  <a:lnTo>
                    <a:pt x="34029" y="66550"/>
                  </a:lnTo>
                  <a:lnTo>
                    <a:pt x="62497" y="45371"/>
                  </a:lnTo>
                  <a:lnTo>
                    <a:pt x="65730" y="41568"/>
                  </a:lnTo>
                  <a:lnTo>
                    <a:pt x="72688" y="23715"/>
                  </a:lnTo>
                  <a:lnTo>
                    <a:pt x="73766" y="15139"/>
                  </a:lnTo>
                  <a:lnTo>
                    <a:pt x="72220" y="11198"/>
                  </a:lnTo>
                  <a:lnTo>
                    <a:pt x="70051" y="7330"/>
                  </a:lnTo>
                  <a:lnTo>
                    <a:pt x="69087" y="3495"/>
                  </a:lnTo>
                  <a:lnTo>
                    <a:pt x="68195" y="2217"/>
                  </a:lnTo>
                  <a:lnTo>
                    <a:pt x="66965" y="1366"/>
                  </a:lnTo>
                  <a:lnTo>
                    <a:pt x="63906" y="421"/>
                  </a:lnTo>
                  <a:lnTo>
                    <a:pt x="60429" y="0"/>
                  </a:lnTo>
                  <a:lnTo>
                    <a:pt x="42160" y="5504"/>
                  </a:lnTo>
                  <a:lnTo>
                    <a:pt x="38065" y="8186"/>
                  </a:lnTo>
                  <a:lnTo>
                    <a:pt x="25149" y="25857"/>
                  </a:lnTo>
                  <a:lnTo>
                    <a:pt x="22596" y="33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5" name="SMARTInkShape-2610"/>
            <p:cNvSpPr/>
            <p:nvPr>
              <p:custDataLst>
                <p:tags r:id="rId205"/>
              </p:custDataLst>
            </p:nvPr>
          </p:nvSpPr>
          <p:spPr>
            <a:xfrm>
              <a:off x="3263271" y="3423386"/>
              <a:ext cx="79976" cy="91316"/>
            </a:xfrm>
            <a:custGeom>
              <a:avLst/>
              <a:gdLst/>
              <a:ahLst/>
              <a:cxnLst/>
              <a:rect l="0" t="0" r="0" b="0"/>
              <a:pathLst>
                <a:path w="79976" h="91316">
                  <a:moveTo>
                    <a:pt x="11424" y="39904"/>
                  </a:moveTo>
                  <a:lnTo>
                    <a:pt x="11424" y="39904"/>
                  </a:lnTo>
                  <a:lnTo>
                    <a:pt x="11424" y="44824"/>
                  </a:lnTo>
                  <a:lnTo>
                    <a:pt x="10789" y="45089"/>
                  </a:lnTo>
                  <a:lnTo>
                    <a:pt x="6503" y="45550"/>
                  </a:lnTo>
                  <a:lnTo>
                    <a:pt x="6062" y="47281"/>
                  </a:lnTo>
                  <a:lnTo>
                    <a:pt x="5779" y="53567"/>
                  </a:lnTo>
                  <a:lnTo>
                    <a:pt x="5121" y="54728"/>
                  </a:lnTo>
                  <a:lnTo>
                    <a:pt x="4047" y="55501"/>
                  </a:lnTo>
                  <a:lnTo>
                    <a:pt x="2696" y="56017"/>
                  </a:lnTo>
                  <a:lnTo>
                    <a:pt x="1795" y="57631"/>
                  </a:lnTo>
                  <a:lnTo>
                    <a:pt x="152" y="71922"/>
                  </a:lnTo>
                  <a:lnTo>
                    <a:pt x="0" y="84481"/>
                  </a:lnTo>
                  <a:lnTo>
                    <a:pt x="3030" y="88319"/>
                  </a:lnTo>
                  <a:lnTo>
                    <a:pt x="6212" y="89996"/>
                  </a:lnTo>
                  <a:lnTo>
                    <a:pt x="17183" y="91221"/>
                  </a:lnTo>
                  <a:lnTo>
                    <a:pt x="24767" y="91315"/>
                  </a:lnTo>
                  <a:lnTo>
                    <a:pt x="33511" y="88298"/>
                  </a:lnTo>
                  <a:lnTo>
                    <a:pt x="43915" y="82224"/>
                  </a:lnTo>
                  <a:lnTo>
                    <a:pt x="50418" y="80938"/>
                  </a:lnTo>
                  <a:lnTo>
                    <a:pt x="53295" y="79325"/>
                  </a:lnTo>
                  <a:lnTo>
                    <a:pt x="72334" y="58428"/>
                  </a:lnTo>
                  <a:lnTo>
                    <a:pt x="77449" y="49344"/>
                  </a:lnTo>
                  <a:lnTo>
                    <a:pt x="79247" y="41713"/>
                  </a:lnTo>
                  <a:lnTo>
                    <a:pt x="79975" y="16190"/>
                  </a:lnTo>
                  <a:lnTo>
                    <a:pt x="78298" y="11796"/>
                  </a:lnTo>
                  <a:lnTo>
                    <a:pt x="76071" y="7726"/>
                  </a:lnTo>
                  <a:lnTo>
                    <a:pt x="75081" y="3801"/>
                  </a:lnTo>
                  <a:lnTo>
                    <a:pt x="74182" y="2500"/>
                  </a:lnTo>
                  <a:lnTo>
                    <a:pt x="72948" y="1633"/>
                  </a:lnTo>
                  <a:lnTo>
                    <a:pt x="69883" y="669"/>
                  </a:lnTo>
                  <a:lnTo>
                    <a:pt x="57842" y="0"/>
                  </a:lnTo>
                  <a:lnTo>
                    <a:pt x="52586" y="1637"/>
                  </a:lnTo>
                  <a:lnTo>
                    <a:pt x="33241" y="13336"/>
                  </a:lnTo>
                  <a:lnTo>
                    <a:pt x="30645" y="18782"/>
                  </a:lnTo>
                  <a:lnTo>
                    <a:pt x="28857" y="24802"/>
                  </a:lnTo>
                  <a:lnTo>
                    <a:pt x="24228" y="33840"/>
                  </a:lnTo>
                  <a:lnTo>
                    <a:pt x="22854" y="45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6" name="SMARTInkShape-2611"/>
            <p:cNvSpPr/>
            <p:nvPr>
              <p:custDataLst>
                <p:tags r:id="rId206"/>
              </p:custDataLst>
            </p:nvPr>
          </p:nvSpPr>
          <p:spPr>
            <a:xfrm>
              <a:off x="3171831" y="3434816"/>
              <a:ext cx="68316" cy="96956"/>
            </a:xfrm>
            <a:custGeom>
              <a:avLst/>
              <a:gdLst/>
              <a:ahLst/>
              <a:cxnLst/>
              <a:rect l="0" t="0" r="0" b="0"/>
              <a:pathLst>
                <a:path w="68316" h="96956">
                  <a:moveTo>
                    <a:pt x="5709" y="22759"/>
                  </a:moveTo>
                  <a:lnTo>
                    <a:pt x="5709" y="22759"/>
                  </a:lnTo>
                  <a:lnTo>
                    <a:pt x="5709" y="41838"/>
                  </a:lnTo>
                  <a:lnTo>
                    <a:pt x="4016" y="45632"/>
                  </a:lnTo>
                  <a:lnTo>
                    <a:pt x="1781" y="49435"/>
                  </a:lnTo>
                  <a:lnTo>
                    <a:pt x="524" y="55781"/>
                  </a:lnTo>
                  <a:lnTo>
                    <a:pt x="0" y="81745"/>
                  </a:lnTo>
                  <a:lnTo>
                    <a:pt x="1690" y="85593"/>
                  </a:lnTo>
                  <a:lnTo>
                    <a:pt x="3923" y="89420"/>
                  </a:lnTo>
                  <a:lnTo>
                    <a:pt x="4915" y="93238"/>
                  </a:lnTo>
                  <a:lnTo>
                    <a:pt x="5815" y="94510"/>
                  </a:lnTo>
                  <a:lnTo>
                    <a:pt x="7049" y="95358"/>
                  </a:lnTo>
                  <a:lnTo>
                    <a:pt x="11821" y="96551"/>
                  </a:lnTo>
                  <a:lnTo>
                    <a:pt x="19122" y="96955"/>
                  </a:lnTo>
                  <a:lnTo>
                    <a:pt x="37569" y="91228"/>
                  </a:lnTo>
                  <a:lnTo>
                    <a:pt x="47550" y="83454"/>
                  </a:lnTo>
                  <a:lnTo>
                    <a:pt x="53313" y="74891"/>
                  </a:lnTo>
                  <a:lnTo>
                    <a:pt x="61518" y="52627"/>
                  </a:lnTo>
                  <a:lnTo>
                    <a:pt x="68186" y="27167"/>
                  </a:lnTo>
                  <a:lnTo>
                    <a:pt x="68315" y="23793"/>
                  </a:lnTo>
                  <a:lnTo>
                    <a:pt x="66766" y="18350"/>
                  </a:lnTo>
                  <a:lnTo>
                    <a:pt x="64595" y="13815"/>
                  </a:lnTo>
                  <a:lnTo>
                    <a:pt x="62738" y="7691"/>
                  </a:lnTo>
                  <a:lnTo>
                    <a:pt x="60054" y="3785"/>
                  </a:lnTo>
                  <a:lnTo>
                    <a:pt x="56744" y="1626"/>
                  </a:lnTo>
                  <a:lnTo>
                    <a:pt x="49445" y="240"/>
                  </a:lnTo>
                  <a:lnTo>
                    <a:pt x="43786" y="0"/>
                  </a:lnTo>
                  <a:lnTo>
                    <a:pt x="39989" y="1637"/>
                  </a:lnTo>
                  <a:lnTo>
                    <a:pt x="32377" y="7862"/>
                  </a:lnTo>
                  <a:lnTo>
                    <a:pt x="13964" y="32768"/>
                  </a:lnTo>
                  <a:lnTo>
                    <a:pt x="11758" y="46709"/>
                  </a:lnTo>
                  <a:lnTo>
                    <a:pt x="13266" y="50972"/>
                  </a:lnTo>
                  <a:lnTo>
                    <a:pt x="16374" y="55848"/>
                  </a:lnTo>
                  <a:lnTo>
                    <a:pt x="18492" y="56515"/>
                  </a:lnTo>
                  <a:lnTo>
                    <a:pt x="28569" y="57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7" name="SMARTInkShape-2612"/>
            <p:cNvSpPr/>
            <p:nvPr>
              <p:custDataLst>
                <p:tags r:id="rId207"/>
              </p:custDataLst>
            </p:nvPr>
          </p:nvSpPr>
          <p:spPr>
            <a:xfrm>
              <a:off x="3063317" y="3337590"/>
              <a:ext cx="68427" cy="199966"/>
            </a:xfrm>
            <a:custGeom>
              <a:avLst/>
              <a:gdLst/>
              <a:ahLst/>
              <a:cxnLst/>
              <a:rect l="0" t="0" r="0" b="0"/>
              <a:pathLst>
                <a:path w="68427" h="199966">
                  <a:moveTo>
                    <a:pt x="17068" y="97125"/>
                  </a:moveTo>
                  <a:lnTo>
                    <a:pt x="17068" y="97125"/>
                  </a:lnTo>
                  <a:lnTo>
                    <a:pt x="30668" y="97125"/>
                  </a:lnTo>
                  <a:lnTo>
                    <a:pt x="34331" y="95431"/>
                  </a:lnTo>
                  <a:lnTo>
                    <a:pt x="42634" y="88611"/>
                  </a:lnTo>
                  <a:lnTo>
                    <a:pt x="44306" y="85298"/>
                  </a:lnTo>
                  <a:lnTo>
                    <a:pt x="44751" y="83525"/>
                  </a:lnTo>
                  <a:lnTo>
                    <a:pt x="48412" y="77996"/>
                  </a:lnTo>
                  <a:lnTo>
                    <a:pt x="54704" y="70439"/>
                  </a:lnTo>
                  <a:lnTo>
                    <a:pt x="58298" y="62832"/>
                  </a:lnTo>
                  <a:lnTo>
                    <a:pt x="59795" y="60928"/>
                  </a:lnTo>
                  <a:lnTo>
                    <a:pt x="61458" y="55426"/>
                  </a:lnTo>
                  <a:lnTo>
                    <a:pt x="62832" y="49382"/>
                  </a:lnTo>
                  <a:lnTo>
                    <a:pt x="67195" y="40328"/>
                  </a:lnTo>
                  <a:lnTo>
                    <a:pt x="68426" y="21740"/>
                  </a:lnTo>
                  <a:lnTo>
                    <a:pt x="66776" y="17477"/>
                  </a:lnTo>
                  <a:lnTo>
                    <a:pt x="64560" y="13466"/>
                  </a:lnTo>
                  <a:lnTo>
                    <a:pt x="62678" y="7638"/>
                  </a:lnTo>
                  <a:lnTo>
                    <a:pt x="59987" y="3801"/>
                  </a:lnTo>
                  <a:lnTo>
                    <a:pt x="56675" y="1673"/>
                  </a:lnTo>
                  <a:lnTo>
                    <a:pt x="51423" y="194"/>
                  </a:lnTo>
                  <a:lnTo>
                    <a:pt x="43496" y="0"/>
                  </a:lnTo>
                  <a:lnTo>
                    <a:pt x="42307" y="624"/>
                  </a:lnTo>
                  <a:lnTo>
                    <a:pt x="41514" y="1677"/>
                  </a:lnTo>
                  <a:lnTo>
                    <a:pt x="39998" y="4538"/>
                  </a:lnTo>
                  <a:lnTo>
                    <a:pt x="36209" y="9720"/>
                  </a:lnTo>
                  <a:lnTo>
                    <a:pt x="34170" y="15277"/>
                  </a:lnTo>
                  <a:lnTo>
                    <a:pt x="30461" y="21580"/>
                  </a:lnTo>
                  <a:lnTo>
                    <a:pt x="28549" y="48191"/>
                  </a:lnTo>
                  <a:lnTo>
                    <a:pt x="28501" y="74300"/>
                  </a:lnTo>
                  <a:lnTo>
                    <a:pt x="29134" y="81901"/>
                  </a:lnTo>
                  <a:lnTo>
                    <a:pt x="35554" y="108556"/>
                  </a:lnTo>
                  <a:lnTo>
                    <a:pt x="38632" y="119985"/>
                  </a:lnTo>
                  <a:lnTo>
                    <a:pt x="41507" y="142845"/>
                  </a:lnTo>
                  <a:lnTo>
                    <a:pt x="44418" y="154275"/>
                  </a:lnTo>
                  <a:lnTo>
                    <a:pt x="45571" y="177911"/>
                  </a:lnTo>
                  <a:lnTo>
                    <a:pt x="43918" y="182348"/>
                  </a:lnTo>
                  <a:lnTo>
                    <a:pt x="41701" y="186437"/>
                  </a:lnTo>
                  <a:lnTo>
                    <a:pt x="39819" y="192309"/>
                  </a:lnTo>
                  <a:lnTo>
                    <a:pt x="35077" y="198858"/>
                  </a:lnTo>
                  <a:lnTo>
                    <a:pt x="32904" y="199489"/>
                  </a:lnTo>
                  <a:lnTo>
                    <a:pt x="23835" y="199965"/>
                  </a:lnTo>
                  <a:lnTo>
                    <a:pt x="14921" y="192038"/>
                  </a:lnTo>
                  <a:lnTo>
                    <a:pt x="12939" y="188415"/>
                  </a:lnTo>
                  <a:lnTo>
                    <a:pt x="12410" y="186560"/>
                  </a:lnTo>
                  <a:lnTo>
                    <a:pt x="11423" y="185324"/>
                  </a:lnTo>
                  <a:lnTo>
                    <a:pt x="7634" y="182948"/>
                  </a:lnTo>
                  <a:lnTo>
                    <a:pt x="1231" y="166791"/>
                  </a:lnTo>
                  <a:lnTo>
                    <a:pt x="0" y="152433"/>
                  </a:lnTo>
                  <a:lnTo>
                    <a:pt x="609" y="151142"/>
                  </a:lnTo>
                  <a:lnTo>
                    <a:pt x="1650" y="150282"/>
                  </a:lnTo>
                  <a:lnTo>
                    <a:pt x="2980" y="149708"/>
                  </a:lnTo>
                  <a:lnTo>
                    <a:pt x="3866" y="148690"/>
                  </a:lnTo>
                  <a:lnTo>
                    <a:pt x="4850" y="145866"/>
                  </a:lnTo>
                  <a:lnTo>
                    <a:pt x="5748" y="144859"/>
                  </a:lnTo>
                  <a:lnTo>
                    <a:pt x="17186" y="138439"/>
                  </a:lnTo>
                  <a:lnTo>
                    <a:pt x="26609" y="136667"/>
                  </a:lnTo>
                  <a:lnTo>
                    <a:pt x="34216" y="132641"/>
                  </a:lnTo>
                  <a:lnTo>
                    <a:pt x="45643" y="131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7" name="SMARTInkShape-Group509"/>
          <p:cNvGrpSpPr/>
          <p:nvPr/>
        </p:nvGrpSpPr>
        <p:grpSpPr>
          <a:xfrm>
            <a:off x="3931929" y="3371850"/>
            <a:ext cx="599991" cy="257176"/>
            <a:chOff x="3931929" y="3371850"/>
            <a:chExt cx="599991" cy="257176"/>
          </a:xfrm>
        </p:grpSpPr>
        <p:sp>
          <p:nvSpPr>
            <p:cNvPr id="579" name="SMARTInkShape-2613"/>
            <p:cNvSpPr/>
            <p:nvPr>
              <p:custDataLst>
                <p:tags r:id="rId191"/>
              </p:custDataLst>
            </p:nvPr>
          </p:nvSpPr>
          <p:spPr>
            <a:xfrm>
              <a:off x="4469130" y="3417570"/>
              <a:ext cx="62790" cy="211456"/>
            </a:xfrm>
            <a:custGeom>
              <a:avLst/>
              <a:gdLst/>
              <a:ahLst/>
              <a:cxnLst/>
              <a:rect l="0" t="0" r="0" b="0"/>
              <a:pathLst>
                <a:path w="62790" h="211456">
                  <a:moveTo>
                    <a:pt x="34290" y="0"/>
                  </a:moveTo>
                  <a:lnTo>
                    <a:pt x="34290" y="0"/>
                  </a:lnTo>
                  <a:lnTo>
                    <a:pt x="48512" y="0"/>
                  </a:lnTo>
                  <a:lnTo>
                    <a:pt x="49486" y="635"/>
                  </a:lnTo>
                  <a:lnTo>
                    <a:pt x="50136" y="1693"/>
                  </a:lnTo>
                  <a:lnTo>
                    <a:pt x="51178" y="4920"/>
                  </a:lnTo>
                  <a:lnTo>
                    <a:pt x="54393" y="8514"/>
                  </a:lnTo>
                  <a:lnTo>
                    <a:pt x="55925" y="13520"/>
                  </a:lnTo>
                  <a:lnTo>
                    <a:pt x="57240" y="19344"/>
                  </a:lnTo>
                  <a:lnTo>
                    <a:pt x="60916" y="26828"/>
                  </a:lnTo>
                  <a:lnTo>
                    <a:pt x="62789" y="55325"/>
                  </a:lnTo>
                  <a:lnTo>
                    <a:pt x="62215" y="70501"/>
                  </a:lnTo>
                  <a:lnTo>
                    <a:pt x="55809" y="97156"/>
                  </a:lnTo>
                  <a:lnTo>
                    <a:pt x="47296" y="120015"/>
                  </a:lnTo>
                  <a:lnTo>
                    <a:pt x="44493" y="131445"/>
                  </a:lnTo>
                  <a:lnTo>
                    <a:pt x="32313" y="158115"/>
                  </a:lnTo>
                  <a:lnTo>
                    <a:pt x="20949" y="177941"/>
                  </a:lnTo>
                  <a:lnTo>
                    <a:pt x="15238" y="184450"/>
                  </a:lnTo>
                  <a:lnTo>
                    <a:pt x="13123" y="190140"/>
                  </a:lnTo>
                  <a:lnTo>
                    <a:pt x="12558" y="193434"/>
                  </a:lnTo>
                  <a:lnTo>
                    <a:pt x="11547" y="195632"/>
                  </a:lnTo>
                  <a:lnTo>
                    <a:pt x="10238" y="197096"/>
                  </a:lnTo>
                  <a:lnTo>
                    <a:pt x="8730" y="198072"/>
                  </a:lnTo>
                  <a:lnTo>
                    <a:pt x="7725" y="199358"/>
                  </a:lnTo>
                  <a:lnTo>
                    <a:pt x="4419" y="205984"/>
                  </a:lnTo>
                  <a:lnTo>
                    <a:pt x="0" y="21145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0" name="SMARTInkShape-2614"/>
            <p:cNvSpPr/>
            <p:nvPr>
              <p:custDataLst>
                <p:tags r:id="rId192"/>
              </p:custDataLst>
            </p:nvPr>
          </p:nvSpPr>
          <p:spPr>
            <a:xfrm>
              <a:off x="4411982" y="3492759"/>
              <a:ext cx="62839" cy="61970"/>
            </a:xfrm>
            <a:custGeom>
              <a:avLst/>
              <a:gdLst/>
              <a:ahLst/>
              <a:cxnLst/>
              <a:rect l="0" t="0" r="0" b="0"/>
              <a:pathLst>
                <a:path w="62839" h="61970">
                  <a:moveTo>
                    <a:pt x="5713" y="27681"/>
                  </a:moveTo>
                  <a:lnTo>
                    <a:pt x="5713" y="27681"/>
                  </a:lnTo>
                  <a:lnTo>
                    <a:pt x="2679" y="27681"/>
                  </a:lnTo>
                  <a:lnTo>
                    <a:pt x="1785" y="28316"/>
                  </a:lnTo>
                  <a:lnTo>
                    <a:pt x="1190" y="29374"/>
                  </a:lnTo>
                  <a:lnTo>
                    <a:pt x="155" y="33501"/>
                  </a:lnTo>
                  <a:lnTo>
                    <a:pt x="0" y="52470"/>
                  </a:lnTo>
                  <a:lnTo>
                    <a:pt x="1692" y="56266"/>
                  </a:lnTo>
                  <a:lnTo>
                    <a:pt x="3033" y="58168"/>
                  </a:lnTo>
                  <a:lnTo>
                    <a:pt x="6215" y="60281"/>
                  </a:lnTo>
                  <a:lnTo>
                    <a:pt x="13432" y="61637"/>
                  </a:lnTo>
                  <a:lnTo>
                    <a:pt x="41673" y="61969"/>
                  </a:lnTo>
                  <a:lnTo>
                    <a:pt x="50587" y="58936"/>
                  </a:lnTo>
                  <a:lnTo>
                    <a:pt x="52774" y="57408"/>
                  </a:lnTo>
                  <a:lnTo>
                    <a:pt x="56487" y="52858"/>
                  </a:lnTo>
                  <a:lnTo>
                    <a:pt x="59606" y="51570"/>
                  </a:lnTo>
                  <a:lnTo>
                    <a:pt x="60692" y="50593"/>
                  </a:lnTo>
                  <a:lnTo>
                    <a:pt x="61898" y="47812"/>
                  </a:lnTo>
                  <a:lnTo>
                    <a:pt x="62838" y="26549"/>
                  </a:lnTo>
                  <a:lnTo>
                    <a:pt x="61159" y="22309"/>
                  </a:lnTo>
                  <a:lnTo>
                    <a:pt x="49428" y="8651"/>
                  </a:lnTo>
                  <a:lnTo>
                    <a:pt x="45673" y="6523"/>
                  </a:lnTo>
                  <a:lnTo>
                    <a:pt x="41888" y="4942"/>
                  </a:lnTo>
                  <a:lnTo>
                    <a:pt x="36187" y="1118"/>
                  </a:lnTo>
                  <a:lnTo>
                    <a:pt x="32380" y="0"/>
                  </a:lnTo>
                  <a:lnTo>
                    <a:pt x="30476" y="337"/>
                  </a:lnTo>
                  <a:lnTo>
                    <a:pt x="24762" y="3845"/>
                  </a:lnTo>
                  <a:lnTo>
                    <a:pt x="19048" y="8271"/>
                  </a:lnTo>
                  <a:lnTo>
                    <a:pt x="12556" y="10238"/>
                  </a:lnTo>
                  <a:lnTo>
                    <a:pt x="12181" y="10972"/>
                  </a:lnTo>
                  <a:lnTo>
                    <a:pt x="11428" y="16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1" name="SMARTInkShape-2615"/>
            <p:cNvSpPr/>
            <p:nvPr>
              <p:custDataLst>
                <p:tags r:id="rId193"/>
              </p:custDataLst>
            </p:nvPr>
          </p:nvSpPr>
          <p:spPr>
            <a:xfrm>
              <a:off x="4354830" y="3486249"/>
              <a:ext cx="56886" cy="61878"/>
            </a:xfrm>
            <a:custGeom>
              <a:avLst/>
              <a:gdLst/>
              <a:ahLst/>
              <a:cxnLst/>
              <a:rect l="0" t="0" r="0" b="0"/>
              <a:pathLst>
                <a:path w="56886" h="61878">
                  <a:moveTo>
                    <a:pt x="17145" y="22761"/>
                  </a:moveTo>
                  <a:lnTo>
                    <a:pt x="17145" y="22761"/>
                  </a:lnTo>
                  <a:lnTo>
                    <a:pt x="14111" y="22761"/>
                  </a:lnTo>
                  <a:lnTo>
                    <a:pt x="13217" y="23396"/>
                  </a:lnTo>
                  <a:lnTo>
                    <a:pt x="12621" y="24454"/>
                  </a:lnTo>
                  <a:lnTo>
                    <a:pt x="11587" y="28581"/>
                  </a:lnTo>
                  <a:lnTo>
                    <a:pt x="11500" y="31274"/>
                  </a:lnTo>
                  <a:lnTo>
                    <a:pt x="10842" y="32247"/>
                  </a:lnTo>
                  <a:lnTo>
                    <a:pt x="9768" y="32895"/>
                  </a:lnTo>
                  <a:lnTo>
                    <a:pt x="8417" y="33327"/>
                  </a:lnTo>
                  <a:lnTo>
                    <a:pt x="7516" y="34885"/>
                  </a:lnTo>
                  <a:lnTo>
                    <a:pt x="5614" y="41876"/>
                  </a:lnTo>
                  <a:lnTo>
                    <a:pt x="4378" y="43124"/>
                  </a:lnTo>
                  <a:lnTo>
                    <a:pt x="2918" y="43956"/>
                  </a:lnTo>
                  <a:lnTo>
                    <a:pt x="1945" y="45146"/>
                  </a:lnTo>
                  <a:lnTo>
                    <a:pt x="865" y="48162"/>
                  </a:lnTo>
                  <a:lnTo>
                    <a:pt x="1211" y="49855"/>
                  </a:lnTo>
                  <a:lnTo>
                    <a:pt x="4996" y="55978"/>
                  </a:lnTo>
                  <a:lnTo>
                    <a:pt x="8536" y="59767"/>
                  </a:lnTo>
                  <a:lnTo>
                    <a:pt x="11837" y="61433"/>
                  </a:lnTo>
                  <a:lnTo>
                    <a:pt x="13606" y="61877"/>
                  </a:lnTo>
                  <a:lnTo>
                    <a:pt x="15421" y="61538"/>
                  </a:lnTo>
                  <a:lnTo>
                    <a:pt x="22895" y="58126"/>
                  </a:lnTo>
                  <a:lnTo>
                    <a:pt x="24789" y="57767"/>
                  </a:lnTo>
                  <a:lnTo>
                    <a:pt x="30487" y="54229"/>
                  </a:lnTo>
                  <a:lnTo>
                    <a:pt x="38101" y="47980"/>
                  </a:lnTo>
                  <a:lnTo>
                    <a:pt x="41911" y="46669"/>
                  </a:lnTo>
                  <a:lnTo>
                    <a:pt x="45720" y="42700"/>
                  </a:lnTo>
                  <a:lnTo>
                    <a:pt x="48895" y="37337"/>
                  </a:lnTo>
                  <a:lnTo>
                    <a:pt x="52627" y="28721"/>
                  </a:lnTo>
                  <a:lnTo>
                    <a:pt x="55140" y="24775"/>
                  </a:lnTo>
                  <a:lnTo>
                    <a:pt x="56554" y="18983"/>
                  </a:lnTo>
                  <a:lnTo>
                    <a:pt x="56885" y="15155"/>
                  </a:lnTo>
                  <a:lnTo>
                    <a:pt x="55339" y="11337"/>
                  </a:lnTo>
                  <a:lnTo>
                    <a:pt x="53170" y="7524"/>
                  </a:lnTo>
                  <a:lnTo>
                    <a:pt x="52206" y="3712"/>
                  </a:lnTo>
                  <a:lnTo>
                    <a:pt x="51314" y="2442"/>
                  </a:lnTo>
                  <a:lnTo>
                    <a:pt x="50084" y="1595"/>
                  </a:lnTo>
                  <a:lnTo>
                    <a:pt x="47025" y="654"/>
                  </a:lnTo>
                  <a:lnTo>
                    <a:pt x="38021" y="0"/>
                  </a:lnTo>
                  <a:lnTo>
                    <a:pt x="29328" y="2964"/>
                  </a:lnTo>
                  <a:lnTo>
                    <a:pt x="17495" y="11483"/>
                  </a:lnTo>
                  <a:lnTo>
                    <a:pt x="13491" y="15843"/>
                  </a:lnTo>
                  <a:lnTo>
                    <a:pt x="0" y="34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2" name="SMARTInkShape-2616"/>
            <p:cNvSpPr/>
            <p:nvPr>
              <p:custDataLst>
                <p:tags r:id="rId194"/>
              </p:custDataLst>
            </p:nvPr>
          </p:nvSpPr>
          <p:spPr>
            <a:xfrm>
              <a:off x="4274843" y="3464255"/>
              <a:ext cx="62744" cy="79016"/>
            </a:xfrm>
            <a:custGeom>
              <a:avLst/>
              <a:gdLst/>
              <a:ahLst/>
              <a:cxnLst/>
              <a:rect l="0" t="0" r="0" b="0"/>
              <a:pathLst>
                <a:path w="62744" h="79016">
                  <a:moveTo>
                    <a:pt x="11407" y="21895"/>
                  </a:moveTo>
                  <a:lnTo>
                    <a:pt x="11407" y="21895"/>
                  </a:lnTo>
                  <a:lnTo>
                    <a:pt x="11407" y="30408"/>
                  </a:lnTo>
                  <a:lnTo>
                    <a:pt x="10772" y="31381"/>
                  </a:lnTo>
                  <a:lnTo>
                    <a:pt x="9714" y="32029"/>
                  </a:lnTo>
                  <a:lnTo>
                    <a:pt x="8373" y="32461"/>
                  </a:lnTo>
                  <a:lnTo>
                    <a:pt x="7479" y="33384"/>
                  </a:lnTo>
                  <a:lnTo>
                    <a:pt x="4352" y="39428"/>
                  </a:lnTo>
                  <a:lnTo>
                    <a:pt x="1921" y="43022"/>
                  </a:lnTo>
                  <a:lnTo>
                    <a:pt x="553" y="49251"/>
                  </a:lnTo>
                  <a:lnTo>
                    <a:pt x="0" y="69287"/>
                  </a:lnTo>
                  <a:lnTo>
                    <a:pt x="1680" y="73226"/>
                  </a:lnTo>
                  <a:lnTo>
                    <a:pt x="3018" y="75165"/>
                  </a:lnTo>
                  <a:lnTo>
                    <a:pt x="6197" y="77321"/>
                  </a:lnTo>
                  <a:lnTo>
                    <a:pt x="11557" y="78534"/>
                  </a:lnTo>
                  <a:lnTo>
                    <a:pt x="24751" y="79015"/>
                  </a:lnTo>
                  <a:lnTo>
                    <a:pt x="28556" y="77339"/>
                  </a:lnTo>
                  <a:lnTo>
                    <a:pt x="32363" y="75112"/>
                  </a:lnTo>
                  <a:lnTo>
                    <a:pt x="38077" y="73223"/>
                  </a:lnTo>
                  <a:lnTo>
                    <a:pt x="59032" y="54257"/>
                  </a:lnTo>
                  <a:lnTo>
                    <a:pt x="61149" y="48766"/>
                  </a:lnTo>
                  <a:lnTo>
                    <a:pt x="62743" y="26734"/>
                  </a:lnTo>
                  <a:lnTo>
                    <a:pt x="61105" y="22352"/>
                  </a:lnTo>
                  <a:lnTo>
                    <a:pt x="59779" y="20295"/>
                  </a:lnTo>
                  <a:lnTo>
                    <a:pt x="57016" y="9138"/>
                  </a:lnTo>
                  <a:lnTo>
                    <a:pt x="55783" y="7675"/>
                  </a:lnTo>
                  <a:lnTo>
                    <a:pt x="45579" y="483"/>
                  </a:lnTo>
                  <a:lnTo>
                    <a:pt x="43714" y="0"/>
                  </a:lnTo>
                  <a:lnTo>
                    <a:pt x="41835" y="313"/>
                  </a:lnTo>
                  <a:lnTo>
                    <a:pt x="34257" y="3685"/>
                  </a:lnTo>
                  <a:lnTo>
                    <a:pt x="32355" y="4040"/>
                  </a:lnTo>
                  <a:lnTo>
                    <a:pt x="26645" y="7573"/>
                  </a:lnTo>
                  <a:lnTo>
                    <a:pt x="18250" y="15132"/>
                  </a:lnTo>
                  <a:lnTo>
                    <a:pt x="11407" y="27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3" name="SMARTInkShape-2617"/>
            <p:cNvSpPr/>
            <p:nvPr>
              <p:custDataLst>
                <p:tags r:id="rId195"/>
              </p:custDataLst>
            </p:nvPr>
          </p:nvSpPr>
          <p:spPr>
            <a:xfrm>
              <a:off x="4194880" y="3469034"/>
              <a:ext cx="62773" cy="62808"/>
            </a:xfrm>
            <a:custGeom>
              <a:avLst/>
              <a:gdLst/>
              <a:ahLst/>
              <a:cxnLst/>
              <a:rect l="0" t="0" r="0" b="0"/>
              <a:pathLst>
                <a:path w="62773" h="62808">
                  <a:moveTo>
                    <a:pt x="5645" y="28546"/>
                  </a:moveTo>
                  <a:lnTo>
                    <a:pt x="5645" y="28546"/>
                  </a:lnTo>
                  <a:lnTo>
                    <a:pt x="5645" y="37225"/>
                  </a:lnTo>
                  <a:lnTo>
                    <a:pt x="3952" y="40446"/>
                  </a:lnTo>
                  <a:lnTo>
                    <a:pt x="724" y="44655"/>
                  </a:lnTo>
                  <a:lnTo>
                    <a:pt x="87" y="50049"/>
                  </a:lnTo>
                  <a:lnTo>
                    <a:pt x="0" y="53554"/>
                  </a:lnTo>
                  <a:lnTo>
                    <a:pt x="1654" y="57229"/>
                  </a:lnTo>
                  <a:lnTo>
                    <a:pt x="2984" y="59098"/>
                  </a:lnTo>
                  <a:lnTo>
                    <a:pt x="6156" y="61175"/>
                  </a:lnTo>
                  <a:lnTo>
                    <a:pt x="10332" y="62508"/>
                  </a:lnTo>
                  <a:lnTo>
                    <a:pt x="24145" y="62807"/>
                  </a:lnTo>
                  <a:lnTo>
                    <a:pt x="28261" y="61130"/>
                  </a:lnTo>
                  <a:lnTo>
                    <a:pt x="41925" y="53721"/>
                  </a:lnTo>
                  <a:lnTo>
                    <a:pt x="46746" y="52435"/>
                  </a:lnTo>
                  <a:lnTo>
                    <a:pt x="51006" y="48476"/>
                  </a:lnTo>
                  <a:lnTo>
                    <a:pt x="54380" y="43119"/>
                  </a:lnTo>
                  <a:lnTo>
                    <a:pt x="58240" y="34506"/>
                  </a:lnTo>
                  <a:lnTo>
                    <a:pt x="60770" y="30560"/>
                  </a:lnTo>
                  <a:lnTo>
                    <a:pt x="62195" y="24768"/>
                  </a:lnTo>
                  <a:lnTo>
                    <a:pt x="62772" y="9497"/>
                  </a:lnTo>
                  <a:lnTo>
                    <a:pt x="61091" y="5686"/>
                  </a:lnTo>
                  <a:lnTo>
                    <a:pt x="59754" y="3781"/>
                  </a:lnTo>
                  <a:lnTo>
                    <a:pt x="56575" y="1664"/>
                  </a:lnTo>
                  <a:lnTo>
                    <a:pt x="51215" y="472"/>
                  </a:lnTo>
                  <a:lnTo>
                    <a:pt x="33101" y="0"/>
                  </a:lnTo>
                  <a:lnTo>
                    <a:pt x="23799" y="3013"/>
                  </a:lnTo>
                  <a:lnTo>
                    <a:pt x="16034" y="7928"/>
                  </a:lnTo>
                  <a:lnTo>
                    <a:pt x="13437" y="11550"/>
                  </a:lnTo>
                  <a:lnTo>
                    <a:pt x="11770" y="16017"/>
                  </a:lnTo>
                  <a:lnTo>
                    <a:pt x="5645" y="2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4" name="SMARTInkShape-2618"/>
            <p:cNvSpPr/>
            <p:nvPr>
              <p:custDataLst>
                <p:tags r:id="rId196"/>
              </p:custDataLst>
            </p:nvPr>
          </p:nvSpPr>
          <p:spPr>
            <a:xfrm>
              <a:off x="4120771" y="3463299"/>
              <a:ext cx="62603" cy="62834"/>
            </a:xfrm>
            <a:custGeom>
              <a:avLst/>
              <a:gdLst/>
              <a:ahLst/>
              <a:cxnLst/>
              <a:rect l="0" t="0" r="0" b="0"/>
              <a:pathLst>
                <a:path w="62603" h="62834">
                  <a:moveTo>
                    <a:pt x="16889" y="11421"/>
                  </a:moveTo>
                  <a:lnTo>
                    <a:pt x="16889" y="11421"/>
                  </a:lnTo>
                  <a:lnTo>
                    <a:pt x="16889" y="16901"/>
                  </a:lnTo>
                  <a:lnTo>
                    <a:pt x="13855" y="17066"/>
                  </a:lnTo>
                  <a:lnTo>
                    <a:pt x="12962" y="17725"/>
                  </a:lnTo>
                  <a:lnTo>
                    <a:pt x="11968" y="20149"/>
                  </a:lnTo>
                  <a:lnTo>
                    <a:pt x="11409" y="25084"/>
                  </a:lnTo>
                  <a:lnTo>
                    <a:pt x="10696" y="26245"/>
                  </a:lnTo>
                  <a:lnTo>
                    <a:pt x="9585" y="27019"/>
                  </a:lnTo>
                  <a:lnTo>
                    <a:pt x="8210" y="27534"/>
                  </a:lnTo>
                  <a:lnTo>
                    <a:pt x="7293" y="29148"/>
                  </a:lnTo>
                  <a:lnTo>
                    <a:pt x="5367" y="36852"/>
                  </a:lnTo>
                  <a:lnTo>
                    <a:pt x="1043" y="45466"/>
                  </a:lnTo>
                  <a:lnTo>
                    <a:pt x="0" y="53282"/>
                  </a:lnTo>
                  <a:lnTo>
                    <a:pt x="550" y="54568"/>
                  </a:lnTo>
                  <a:lnTo>
                    <a:pt x="1551" y="55426"/>
                  </a:lnTo>
                  <a:lnTo>
                    <a:pt x="2854" y="55997"/>
                  </a:lnTo>
                  <a:lnTo>
                    <a:pt x="3722" y="57014"/>
                  </a:lnTo>
                  <a:lnTo>
                    <a:pt x="4687" y="59836"/>
                  </a:lnTo>
                  <a:lnTo>
                    <a:pt x="5579" y="60842"/>
                  </a:lnTo>
                  <a:lnTo>
                    <a:pt x="8264" y="61961"/>
                  </a:lnTo>
                  <a:lnTo>
                    <a:pt x="24533" y="62833"/>
                  </a:lnTo>
                  <a:lnTo>
                    <a:pt x="28329" y="61152"/>
                  </a:lnTo>
                  <a:lnTo>
                    <a:pt x="52849" y="43776"/>
                  </a:lnTo>
                  <a:lnTo>
                    <a:pt x="55096" y="38289"/>
                  </a:lnTo>
                  <a:lnTo>
                    <a:pt x="56730" y="32252"/>
                  </a:lnTo>
                  <a:lnTo>
                    <a:pt x="61259" y="23203"/>
                  </a:lnTo>
                  <a:lnTo>
                    <a:pt x="62602" y="1121"/>
                  </a:lnTo>
                  <a:lnTo>
                    <a:pt x="61969" y="745"/>
                  </a:lnTo>
                  <a:lnTo>
                    <a:pt x="54095" y="20"/>
                  </a:lnTo>
                  <a:lnTo>
                    <a:pt x="49009" y="0"/>
                  </a:lnTo>
                  <a:lnTo>
                    <a:pt x="45346" y="1688"/>
                  </a:lnTo>
                  <a:lnTo>
                    <a:pt x="29446" y="16036"/>
                  </a:lnTo>
                  <a:lnTo>
                    <a:pt x="28820" y="18340"/>
                  </a:lnTo>
                  <a:lnTo>
                    <a:pt x="28319" y="22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5" name="SMARTInkShape-2619"/>
            <p:cNvSpPr/>
            <p:nvPr>
              <p:custDataLst>
                <p:tags r:id="rId197"/>
              </p:custDataLst>
            </p:nvPr>
          </p:nvSpPr>
          <p:spPr>
            <a:xfrm>
              <a:off x="4034813" y="3463369"/>
              <a:ext cx="67683" cy="91339"/>
            </a:xfrm>
            <a:custGeom>
              <a:avLst/>
              <a:gdLst/>
              <a:ahLst/>
              <a:cxnLst/>
              <a:rect l="0" t="0" r="0" b="0"/>
              <a:pathLst>
                <a:path w="67683" h="91339">
                  <a:moveTo>
                    <a:pt x="22837" y="17066"/>
                  </a:moveTo>
                  <a:lnTo>
                    <a:pt x="22837" y="17066"/>
                  </a:lnTo>
                  <a:lnTo>
                    <a:pt x="14323" y="25579"/>
                  </a:lnTo>
                  <a:lnTo>
                    <a:pt x="12703" y="28893"/>
                  </a:lnTo>
                  <a:lnTo>
                    <a:pt x="10943" y="38073"/>
                  </a:lnTo>
                  <a:lnTo>
                    <a:pt x="6917" y="45651"/>
                  </a:lnTo>
                  <a:lnTo>
                    <a:pt x="6509" y="47553"/>
                  </a:lnTo>
                  <a:lnTo>
                    <a:pt x="1926" y="55802"/>
                  </a:lnTo>
                  <a:lnTo>
                    <a:pt x="0" y="81767"/>
                  </a:lnTo>
                  <a:lnTo>
                    <a:pt x="627" y="83059"/>
                  </a:lnTo>
                  <a:lnTo>
                    <a:pt x="1681" y="83922"/>
                  </a:lnTo>
                  <a:lnTo>
                    <a:pt x="3018" y="84497"/>
                  </a:lnTo>
                  <a:lnTo>
                    <a:pt x="3909" y="85515"/>
                  </a:lnTo>
                  <a:lnTo>
                    <a:pt x="4900" y="88339"/>
                  </a:lnTo>
                  <a:lnTo>
                    <a:pt x="5799" y="89346"/>
                  </a:lnTo>
                  <a:lnTo>
                    <a:pt x="10543" y="91096"/>
                  </a:lnTo>
                  <a:lnTo>
                    <a:pt x="19285" y="91338"/>
                  </a:lnTo>
                  <a:lnTo>
                    <a:pt x="22952" y="89657"/>
                  </a:lnTo>
                  <a:lnTo>
                    <a:pt x="50221" y="63965"/>
                  </a:lnTo>
                  <a:lnTo>
                    <a:pt x="52523" y="61667"/>
                  </a:lnTo>
                  <a:lnTo>
                    <a:pt x="55081" y="55727"/>
                  </a:lnTo>
                  <a:lnTo>
                    <a:pt x="64129" y="27269"/>
                  </a:lnTo>
                  <a:lnTo>
                    <a:pt x="67245" y="18396"/>
                  </a:lnTo>
                  <a:lnTo>
                    <a:pt x="67682" y="16047"/>
                  </a:lnTo>
                  <a:lnTo>
                    <a:pt x="67339" y="13847"/>
                  </a:lnTo>
                  <a:lnTo>
                    <a:pt x="63321" y="5805"/>
                  </a:lnTo>
                  <a:lnTo>
                    <a:pt x="63055" y="2960"/>
                  </a:lnTo>
                  <a:lnTo>
                    <a:pt x="62349" y="1947"/>
                  </a:lnTo>
                  <a:lnTo>
                    <a:pt x="61243" y="1271"/>
                  </a:lnTo>
                  <a:lnTo>
                    <a:pt x="56653" y="321"/>
                  </a:lnTo>
                  <a:lnTo>
                    <a:pt x="49413" y="0"/>
                  </a:lnTo>
                  <a:lnTo>
                    <a:pt x="45655" y="1649"/>
                  </a:lnTo>
                  <a:lnTo>
                    <a:pt x="38069" y="7883"/>
                  </a:lnTo>
                  <a:lnTo>
                    <a:pt x="35956" y="11503"/>
                  </a:lnTo>
                  <a:lnTo>
                    <a:pt x="34383" y="15228"/>
                  </a:lnTo>
                  <a:lnTo>
                    <a:pt x="25220" y="30524"/>
                  </a:lnTo>
                  <a:lnTo>
                    <a:pt x="23308" y="39574"/>
                  </a:lnTo>
                  <a:lnTo>
                    <a:pt x="22837" y="51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6" name="SMARTInkShape-2620"/>
            <p:cNvSpPr/>
            <p:nvPr>
              <p:custDataLst>
                <p:tags r:id="rId198"/>
              </p:custDataLst>
            </p:nvPr>
          </p:nvSpPr>
          <p:spPr>
            <a:xfrm>
              <a:off x="3931929" y="3371850"/>
              <a:ext cx="85715" cy="188517"/>
            </a:xfrm>
            <a:custGeom>
              <a:avLst/>
              <a:gdLst/>
              <a:ahLst/>
              <a:cxnLst/>
              <a:rect l="0" t="0" r="0" b="0"/>
              <a:pathLst>
                <a:path w="85715" h="188517">
                  <a:moveTo>
                    <a:pt x="39996" y="0"/>
                  </a:moveTo>
                  <a:lnTo>
                    <a:pt x="39996" y="0"/>
                  </a:lnTo>
                  <a:lnTo>
                    <a:pt x="35075" y="4921"/>
                  </a:lnTo>
                  <a:lnTo>
                    <a:pt x="22733" y="22625"/>
                  </a:lnTo>
                  <a:lnTo>
                    <a:pt x="11411" y="35963"/>
                  </a:lnTo>
                  <a:lnTo>
                    <a:pt x="2530" y="49633"/>
                  </a:lnTo>
                  <a:lnTo>
                    <a:pt x="214" y="66734"/>
                  </a:lnTo>
                  <a:lnTo>
                    <a:pt x="0" y="90406"/>
                  </a:lnTo>
                  <a:lnTo>
                    <a:pt x="1688" y="95848"/>
                  </a:lnTo>
                  <a:lnTo>
                    <a:pt x="13426" y="115334"/>
                  </a:lnTo>
                  <a:lnTo>
                    <a:pt x="41586" y="137150"/>
                  </a:lnTo>
                  <a:lnTo>
                    <a:pt x="49482" y="141744"/>
                  </a:lnTo>
                  <a:lnTo>
                    <a:pt x="55605" y="142651"/>
                  </a:lnTo>
                  <a:lnTo>
                    <a:pt x="62536" y="142866"/>
                  </a:lnTo>
                  <a:lnTo>
                    <a:pt x="65795" y="139838"/>
                  </a:lnTo>
                  <a:lnTo>
                    <a:pt x="67337" y="136657"/>
                  </a:lnTo>
                  <a:lnTo>
                    <a:pt x="69044" y="127569"/>
                  </a:lnTo>
                  <a:lnTo>
                    <a:pt x="73062" y="120002"/>
                  </a:lnTo>
                  <a:lnTo>
                    <a:pt x="74760" y="110488"/>
                  </a:lnTo>
                  <a:lnTo>
                    <a:pt x="78777" y="102870"/>
                  </a:lnTo>
                  <a:lnTo>
                    <a:pt x="79759" y="98284"/>
                  </a:lnTo>
                  <a:lnTo>
                    <a:pt x="80475" y="97907"/>
                  </a:lnTo>
                  <a:lnTo>
                    <a:pt x="82963" y="97489"/>
                  </a:lnTo>
                  <a:lnTo>
                    <a:pt x="83881" y="96743"/>
                  </a:lnTo>
                  <a:lnTo>
                    <a:pt x="85695" y="91512"/>
                  </a:lnTo>
                  <a:lnTo>
                    <a:pt x="85714" y="96367"/>
                  </a:lnTo>
                  <a:lnTo>
                    <a:pt x="85080" y="96630"/>
                  </a:lnTo>
                  <a:lnTo>
                    <a:pt x="82681" y="96921"/>
                  </a:lnTo>
                  <a:lnTo>
                    <a:pt x="79499" y="100438"/>
                  </a:lnTo>
                  <a:lnTo>
                    <a:pt x="76603" y="105599"/>
                  </a:lnTo>
                  <a:lnTo>
                    <a:pt x="74337" y="112075"/>
                  </a:lnTo>
                  <a:lnTo>
                    <a:pt x="59633" y="135352"/>
                  </a:lnTo>
                  <a:lnTo>
                    <a:pt x="51385" y="163130"/>
                  </a:lnTo>
                  <a:lnTo>
                    <a:pt x="47020" y="171312"/>
                  </a:lnTo>
                  <a:lnTo>
                    <a:pt x="45718" y="187701"/>
                  </a:lnTo>
                  <a:lnTo>
                    <a:pt x="46351" y="187999"/>
                  </a:lnTo>
                  <a:lnTo>
                    <a:pt x="50632" y="188516"/>
                  </a:lnTo>
                  <a:lnTo>
                    <a:pt x="50897" y="187908"/>
                  </a:lnTo>
                  <a:lnTo>
                    <a:pt x="51426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90" name="SMARTInkShape-Group510"/>
          <p:cNvGrpSpPr/>
          <p:nvPr/>
        </p:nvGrpSpPr>
        <p:grpSpPr>
          <a:xfrm>
            <a:off x="2903429" y="2971800"/>
            <a:ext cx="154074" cy="565527"/>
            <a:chOff x="2903429" y="2971800"/>
            <a:chExt cx="154074" cy="565527"/>
          </a:xfrm>
        </p:grpSpPr>
        <p:sp>
          <p:nvSpPr>
            <p:cNvPr id="588" name="SMARTInkShape-2621"/>
            <p:cNvSpPr/>
            <p:nvPr>
              <p:custDataLst>
                <p:tags r:id="rId189"/>
              </p:custDataLst>
            </p:nvPr>
          </p:nvSpPr>
          <p:spPr>
            <a:xfrm>
              <a:off x="2903429" y="2971800"/>
              <a:ext cx="34082" cy="245746"/>
            </a:xfrm>
            <a:custGeom>
              <a:avLst/>
              <a:gdLst/>
              <a:ahLst/>
              <a:cxnLst/>
              <a:rect l="0" t="0" r="0" b="0"/>
              <a:pathLst>
                <a:path w="34082" h="245746">
                  <a:moveTo>
                    <a:pt x="34081" y="0"/>
                  </a:moveTo>
                  <a:lnTo>
                    <a:pt x="34081" y="0"/>
                  </a:lnTo>
                  <a:lnTo>
                    <a:pt x="34081" y="10566"/>
                  </a:lnTo>
                  <a:lnTo>
                    <a:pt x="33446" y="10854"/>
                  </a:lnTo>
                  <a:lnTo>
                    <a:pt x="31047" y="11174"/>
                  </a:lnTo>
                  <a:lnTo>
                    <a:pt x="30154" y="11894"/>
                  </a:lnTo>
                  <a:lnTo>
                    <a:pt x="24595" y="21798"/>
                  </a:lnTo>
                  <a:lnTo>
                    <a:pt x="14773" y="49637"/>
                  </a:lnTo>
                  <a:lnTo>
                    <a:pt x="8499" y="77320"/>
                  </a:lnTo>
                  <a:lnTo>
                    <a:pt x="1377" y="103269"/>
                  </a:lnTo>
                  <a:lnTo>
                    <a:pt x="0" y="131497"/>
                  </a:lnTo>
                  <a:lnTo>
                    <a:pt x="488" y="147971"/>
                  </a:lnTo>
                  <a:lnTo>
                    <a:pt x="7753" y="172246"/>
                  </a:lnTo>
                  <a:lnTo>
                    <a:pt x="12458" y="198436"/>
                  </a:lnTo>
                  <a:lnTo>
                    <a:pt x="24628" y="226602"/>
                  </a:lnTo>
                  <a:lnTo>
                    <a:pt x="27628" y="237354"/>
                  </a:lnTo>
                  <a:lnTo>
                    <a:pt x="28337" y="245380"/>
                  </a:lnTo>
                  <a:lnTo>
                    <a:pt x="22651" y="245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9" name="SMARTInkShape-2622"/>
            <p:cNvSpPr/>
            <p:nvPr>
              <p:custDataLst>
                <p:tags r:id="rId190"/>
              </p:custDataLst>
            </p:nvPr>
          </p:nvSpPr>
          <p:spPr>
            <a:xfrm>
              <a:off x="3017522" y="3291840"/>
              <a:ext cx="39981" cy="245487"/>
            </a:xfrm>
            <a:custGeom>
              <a:avLst/>
              <a:gdLst/>
              <a:ahLst/>
              <a:cxnLst/>
              <a:rect l="0" t="0" r="0" b="0"/>
              <a:pathLst>
                <a:path w="39981" h="245487">
                  <a:moveTo>
                    <a:pt x="34288" y="0"/>
                  </a:moveTo>
                  <a:lnTo>
                    <a:pt x="34288" y="0"/>
                  </a:lnTo>
                  <a:lnTo>
                    <a:pt x="34288" y="14228"/>
                  </a:lnTo>
                  <a:lnTo>
                    <a:pt x="33653" y="15200"/>
                  </a:lnTo>
                  <a:lnTo>
                    <a:pt x="32595" y="15848"/>
                  </a:lnTo>
                  <a:lnTo>
                    <a:pt x="31254" y="16281"/>
                  </a:lnTo>
                  <a:lnTo>
                    <a:pt x="30361" y="17204"/>
                  </a:lnTo>
                  <a:lnTo>
                    <a:pt x="27232" y="23248"/>
                  </a:lnTo>
                  <a:lnTo>
                    <a:pt x="25774" y="25023"/>
                  </a:lnTo>
                  <a:lnTo>
                    <a:pt x="24154" y="30383"/>
                  </a:lnTo>
                  <a:lnTo>
                    <a:pt x="22799" y="36363"/>
                  </a:lnTo>
                  <a:lnTo>
                    <a:pt x="5679" y="64175"/>
                  </a:lnTo>
                  <a:lnTo>
                    <a:pt x="2523" y="71702"/>
                  </a:lnTo>
                  <a:lnTo>
                    <a:pt x="220" y="98582"/>
                  </a:lnTo>
                  <a:lnTo>
                    <a:pt x="17" y="125806"/>
                  </a:lnTo>
                  <a:lnTo>
                    <a:pt x="0" y="154262"/>
                  </a:lnTo>
                  <a:lnTo>
                    <a:pt x="634" y="167063"/>
                  </a:lnTo>
                  <a:lnTo>
                    <a:pt x="4561" y="178264"/>
                  </a:lnTo>
                  <a:lnTo>
                    <a:pt x="9111" y="186521"/>
                  </a:lnTo>
                  <a:lnTo>
                    <a:pt x="11376" y="196094"/>
                  </a:lnTo>
                  <a:lnTo>
                    <a:pt x="15816" y="205340"/>
                  </a:lnTo>
                  <a:lnTo>
                    <a:pt x="17188" y="209372"/>
                  </a:lnTo>
                  <a:lnTo>
                    <a:pt x="26994" y="222875"/>
                  </a:lnTo>
                  <a:lnTo>
                    <a:pt x="28506" y="226690"/>
                  </a:lnTo>
                  <a:lnTo>
                    <a:pt x="39131" y="239136"/>
                  </a:lnTo>
                  <a:lnTo>
                    <a:pt x="39980" y="245486"/>
                  </a:lnTo>
                  <a:lnTo>
                    <a:pt x="35080" y="240802"/>
                  </a:lnTo>
                  <a:lnTo>
                    <a:pt x="34288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91" name="SMARTInkShape-2623"/>
          <p:cNvSpPr/>
          <p:nvPr>
            <p:custDataLst>
              <p:tags r:id="rId5"/>
            </p:custDataLst>
          </p:nvPr>
        </p:nvSpPr>
        <p:spPr>
          <a:xfrm>
            <a:off x="4446270" y="3051810"/>
            <a:ext cx="34221" cy="234316"/>
          </a:xfrm>
          <a:custGeom>
            <a:avLst/>
            <a:gdLst/>
            <a:ahLst/>
            <a:cxnLst/>
            <a:rect l="0" t="0" r="0" b="0"/>
            <a:pathLst>
              <a:path w="34221" h="234316">
                <a:moveTo>
                  <a:pt x="17145" y="0"/>
                </a:moveTo>
                <a:lnTo>
                  <a:pt x="17145" y="0"/>
                </a:lnTo>
                <a:lnTo>
                  <a:pt x="17145" y="4920"/>
                </a:lnTo>
                <a:lnTo>
                  <a:pt x="17780" y="5185"/>
                </a:lnTo>
                <a:lnTo>
                  <a:pt x="20179" y="5480"/>
                </a:lnTo>
                <a:lnTo>
                  <a:pt x="21072" y="6193"/>
                </a:lnTo>
                <a:lnTo>
                  <a:pt x="22625" y="10615"/>
                </a:lnTo>
                <a:lnTo>
                  <a:pt x="22791" y="14222"/>
                </a:lnTo>
                <a:lnTo>
                  <a:pt x="24522" y="17539"/>
                </a:lnTo>
                <a:lnTo>
                  <a:pt x="27774" y="21809"/>
                </a:lnTo>
                <a:lnTo>
                  <a:pt x="28417" y="27215"/>
                </a:lnTo>
                <a:lnTo>
                  <a:pt x="28569" y="41931"/>
                </a:lnTo>
                <a:lnTo>
                  <a:pt x="30265" y="45729"/>
                </a:lnTo>
                <a:lnTo>
                  <a:pt x="32502" y="49534"/>
                </a:lnTo>
                <a:lnTo>
                  <a:pt x="33760" y="55881"/>
                </a:lnTo>
                <a:lnTo>
                  <a:pt x="34220" y="72724"/>
                </a:lnTo>
                <a:lnTo>
                  <a:pt x="32566" y="78465"/>
                </a:lnTo>
                <a:lnTo>
                  <a:pt x="30349" y="83768"/>
                </a:lnTo>
                <a:lnTo>
                  <a:pt x="28679" y="108693"/>
                </a:lnTo>
                <a:lnTo>
                  <a:pt x="27944" y="133884"/>
                </a:lnTo>
                <a:lnTo>
                  <a:pt x="23213" y="158358"/>
                </a:lnTo>
                <a:lnTo>
                  <a:pt x="22382" y="163726"/>
                </a:lnTo>
                <a:lnTo>
                  <a:pt x="13378" y="191699"/>
                </a:lnTo>
                <a:lnTo>
                  <a:pt x="12007" y="198546"/>
                </a:lnTo>
                <a:lnTo>
                  <a:pt x="10966" y="207701"/>
                </a:lnTo>
                <a:lnTo>
                  <a:pt x="5625" y="220183"/>
                </a:lnTo>
                <a:lnTo>
                  <a:pt x="4385" y="221084"/>
                </a:lnTo>
                <a:lnTo>
                  <a:pt x="2923" y="221684"/>
                </a:lnTo>
                <a:lnTo>
                  <a:pt x="1949" y="222719"/>
                </a:lnTo>
                <a:lnTo>
                  <a:pt x="257" y="227700"/>
                </a:lnTo>
                <a:lnTo>
                  <a:pt x="0" y="2343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94" name="SMARTInkShape-Group512"/>
          <p:cNvGrpSpPr/>
          <p:nvPr/>
        </p:nvGrpSpPr>
        <p:grpSpPr>
          <a:xfrm>
            <a:off x="4469130" y="3240405"/>
            <a:ext cx="97156" cy="68579"/>
            <a:chOff x="4469130" y="3240405"/>
            <a:chExt cx="97156" cy="68579"/>
          </a:xfrm>
        </p:grpSpPr>
        <p:sp>
          <p:nvSpPr>
            <p:cNvPr id="592" name="SMARTInkShape-2624"/>
            <p:cNvSpPr/>
            <p:nvPr>
              <p:custDataLst>
                <p:tags r:id="rId187"/>
              </p:custDataLst>
            </p:nvPr>
          </p:nvSpPr>
          <p:spPr>
            <a:xfrm>
              <a:off x="4520565" y="3240405"/>
              <a:ext cx="45721" cy="5716"/>
            </a:xfrm>
            <a:custGeom>
              <a:avLst/>
              <a:gdLst/>
              <a:ahLst/>
              <a:cxnLst/>
              <a:rect l="0" t="0" r="0" b="0"/>
              <a:pathLst>
                <a:path w="45721" h="5716">
                  <a:moveTo>
                    <a:pt x="0" y="0"/>
                  </a:moveTo>
                  <a:lnTo>
                    <a:pt x="0" y="0"/>
                  </a:lnTo>
                  <a:lnTo>
                    <a:pt x="19080" y="0"/>
                  </a:lnTo>
                  <a:lnTo>
                    <a:pt x="22873" y="1693"/>
                  </a:lnTo>
                  <a:lnTo>
                    <a:pt x="26676" y="3928"/>
                  </a:lnTo>
                  <a:lnTo>
                    <a:pt x="33162" y="5479"/>
                  </a:lnTo>
                  <a:lnTo>
                    <a:pt x="4572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3" name="SMARTInkShape-2625"/>
            <p:cNvSpPr/>
            <p:nvPr>
              <p:custDataLst>
                <p:tags r:id="rId188"/>
              </p:custDataLst>
            </p:nvPr>
          </p:nvSpPr>
          <p:spPr>
            <a:xfrm>
              <a:off x="4469130" y="3280410"/>
              <a:ext cx="97156" cy="28574"/>
            </a:xfrm>
            <a:custGeom>
              <a:avLst/>
              <a:gdLst/>
              <a:ahLst/>
              <a:cxnLst/>
              <a:rect l="0" t="0" r="0" b="0"/>
              <a:pathLst>
                <a:path w="97156" h="28574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5645" y="5694"/>
                  </a:lnTo>
                  <a:lnTo>
                    <a:pt x="5694" y="8743"/>
                  </a:lnTo>
                  <a:lnTo>
                    <a:pt x="6336" y="9638"/>
                  </a:lnTo>
                  <a:lnTo>
                    <a:pt x="17293" y="15848"/>
                  </a:lnTo>
                  <a:lnTo>
                    <a:pt x="19149" y="16281"/>
                  </a:lnTo>
                  <a:lnTo>
                    <a:pt x="27324" y="20902"/>
                  </a:lnTo>
                  <a:lnTo>
                    <a:pt x="53936" y="26737"/>
                  </a:lnTo>
                  <a:lnTo>
                    <a:pt x="81823" y="28554"/>
                  </a:lnTo>
                  <a:lnTo>
                    <a:pt x="93336" y="28573"/>
                  </a:lnTo>
                  <a:lnTo>
                    <a:pt x="94609" y="27938"/>
                  </a:lnTo>
                  <a:lnTo>
                    <a:pt x="95458" y="26881"/>
                  </a:lnTo>
                  <a:lnTo>
                    <a:pt x="9715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2" name="SMARTInkShape-Group513"/>
          <p:cNvGrpSpPr/>
          <p:nvPr/>
        </p:nvGrpSpPr>
        <p:grpSpPr>
          <a:xfrm>
            <a:off x="4606290" y="3075536"/>
            <a:ext cx="445771" cy="290599"/>
            <a:chOff x="4606290" y="3075536"/>
            <a:chExt cx="445771" cy="290599"/>
          </a:xfrm>
        </p:grpSpPr>
        <p:sp>
          <p:nvSpPr>
            <p:cNvPr id="595" name="SMARTInkShape-2626"/>
            <p:cNvSpPr/>
            <p:nvPr>
              <p:custDataLst>
                <p:tags r:id="rId180"/>
              </p:custDataLst>
            </p:nvPr>
          </p:nvSpPr>
          <p:spPr>
            <a:xfrm>
              <a:off x="4903470" y="3291840"/>
              <a:ext cx="74271" cy="74295"/>
            </a:xfrm>
            <a:custGeom>
              <a:avLst/>
              <a:gdLst/>
              <a:ahLst/>
              <a:cxnLst/>
              <a:rect l="0" t="0" r="0" b="0"/>
              <a:pathLst>
                <a:path w="74271" h="74295">
                  <a:moveTo>
                    <a:pt x="40005" y="0"/>
                  </a:moveTo>
                  <a:lnTo>
                    <a:pt x="40005" y="0"/>
                  </a:lnTo>
                  <a:lnTo>
                    <a:pt x="40005" y="3034"/>
                  </a:lnTo>
                  <a:lnTo>
                    <a:pt x="39370" y="3927"/>
                  </a:lnTo>
                  <a:lnTo>
                    <a:pt x="38311" y="4523"/>
                  </a:lnTo>
                  <a:lnTo>
                    <a:pt x="35084" y="5479"/>
                  </a:lnTo>
                  <a:lnTo>
                    <a:pt x="34643" y="7304"/>
                  </a:lnTo>
                  <a:lnTo>
                    <a:pt x="34525" y="8679"/>
                  </a:lnTo>
                  <a:lnTo>
                    <a:pt x="32702" y="11901"/>
                  </a:lnTo>
                  <a:lnTo>
                    <a:pt x="26356" y="22177"/>
                  </a:lnTo>
                  <a:lnTo>
                    <a:pt x="23896" y="29713"/>
                  </a:lnTo>
                  <a:lnTo>
                    <a:pt x="22951" y="46763"/>
                  </a:lnTo>
                  <a:lnTo>
                    <a:pt x="24594" y="51052"/>
                  </a:lnTo>
                  <a:lnTo>
                    <a:pt x="41941" y="70478"/>
                  </a:lnTo>
                  <a:lnTo>
                    <a:pt x="45734" y="72598"/>
                  </a:lnTo>
                  <a:lnTo>
                    <a:pt x="56021" y="74196"/>
                  </a:lnTo>
                  <a:lnTo>
                    <a:pt x="73353" y="74294"/>
                  </a:lnTo>
                  <a:lnTo>
                    <a:pt x="73667" y="73659"/>
                  </a:lnTo>
                  <a:lnTo>
                    <a:pt x="74270" y="60861"/>
                  </a:lnTo>
                  <a:lnTo>
                    <a:pt x="72591" y="57106"/>
                  </a:lnTo>
                  <a:lnTo>
                    <a:pt x="70362" y="53320"/>
                  </a:lnTo>
                  <a:lnTo>
                    <a:pt x="69372" y="49521"/>
                  </a:lnTo>
                  <a:lnTo>
                    <a:pt x="65545" y="45716"/>
                  </a:lnTo>
                  <a:lnTo>
                    <a:pt x="46653" y="32385"/>
                  </a:lnTo>
                  <a:lnTo>
                    <a:pt x="19759" y="25875"/>
                  </a:lnTo>
                  <a:lnTo>
                    <a:pt x="11805" y="23456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6" name="SMARTInkShape-2627"/>
            <p:cNvSpPr/>
            <p:nvPr>
              <p:custDataLst>
                <p:tags r:id="rId181"/>
              </p:custDataLst>
            </p:nvPr>
          </p:nvSpPr>
          <p:spPr>
            <a:xfrm>
              <a:off x="4874895" y="3126105"/>
              <a:ext cx="177166" cy="211456"/>
            </a:xfrm>
            <a:custGeom>
              <a:avLst/>
              <a:gdLst/>
              <a:ahLst/>
              <a:cxnLst/>
              <a:rect l="0" t="0" r="0" b="0"/>
              <a:pathLst>
                <a:path w="177166" h="211456">
                  <a:moveTo>
                    <a:pt x="177165" y="0"/>
                  </a:moveTo>
                  <a:lnTo>
                    <a:pt x="177165" y="0"/>
                  </a:lnTo>
                  <a:lnTo>
                    <a:pt x="149746" y="27418"/>
                  </a:lnTo>
                  <a:lnTo>
                    <a:pt x="122390" y="53518"/>
                  </a:lnTo>
                  <a:lnTo>
                    <a:pt x="100204" y="80143"/>
                  </a:lnTo>
                  <a:lnTo>
                    <a:pt x="86205" y="93455"/>
                  </a:lnTo>
                  <a:lnTo>
                    <a:pt x="65664" y="121344"/>
                  </a:lnTo>
                  <a:lnTo>
                    <a:pt x="51841" y="133814"/>
                  </a:lnTo>
                  <a:lnTo>
                    <a:pt x="32002" y="161380"/>
                  </a:lnTo>
                  <a:lnTo>
                    <a:pt x="9845" y="189350"/>
                  </a:lnTo>
                  <a:lnTo>
                    <a:pt x="2603" y="197893"/>
                  </a:lnTo>
                  <a:lnTo>
                    <a:pt x="771" y="203768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7" name="SMARTInkShape-2628"/>
            <p:cNvSpPr/>
            <p:nvPr>
              <p:custDataLst>
                <p:tags r:id="rId182"/>
              </p:custDataLst>
            </p:nvPr>
          </p:nvSpPr>
          <p:spPr>
            <a:xfrm>
              <a:off x="4915173" y="3103323"/>
              <a:ext cx="73999" cy="45634"/>
            </a:xfrm>
            <a:custGeom>
              <a:avLst/>
              <a:gdLst/>
              <a:ahLst/>
              <a:cxnLst/>
              <a:rect l="0" t="0" r="0" b="0"/>
              <a:pathLst>
                <a:path w="73999" h="45634">
                  <a:moveTo>
                    <a:pt x="16872" y="22782"/>
                  </a:moveTo>
                  <a:lnTo>
                    <a:pt x="16872" y="22782"/>
                  </a:lnTo>
                  <a:lnTo>
                    <a:pt x="16872" y="27703"/>
                  </a:lnTo>
                  <a:lnTo>
                    <a:pt x="20799" y="32903"/>
                  </a:lnTo>
                  <a:lnTo>
                    <a:pt x="22692" y="38198"/>
                  </a:lnTo>
                  <a:lnTo>
                    <a:pt x="25385" y="41910"/>
                  </a:lnTo>
                  <a:lnTo>
                    <a:pt x="28699" y="43983"/>
                  </a:lnTo>
                  <a:lnTo>
                    <a:pt x="36000" y="45314"/>
                  </a:lnTo>
                  <a:lnTo>
                    <a:pt x="57990" y="45633"/>
                  </a:lnTo>
                  <a:lnTo>
                    <a:pt x="62239" y="43945"/>
                  </a:lnTo>
                  <a:lnTo>
                    <a:pt x="70986" y="37128"/>
                  </a:lnTo>
                  <a:lnTo>
                    <a:pt x="72673" y="33815"/>
                  </a:lnTo>
                  <a:lnTo>
                    <a:pt x="73903" y="22747"/>
                  </a:lnTo>
                  <a:lnTo>
                    <a:pt x="73998" y="15155"/>
                  </a:lnTo>
                  <a:lnTo>
                    <a:pt x="72318" y="11349"/>
                  </a:lnTo>
                  <a:lnTo>
                    <a:pt x="70982" y="9445"/>
                  </a:lnTo>
                  <a:lnTo>
                    <a:pt x="67802" y="7329"/>
                  </a:lnTo>
                  <a:lnTo>
                    <a:pt x="47227" y="517"/>
                  </a:lnTo>
                  <a:lnTo>
                    <a:pt x="29940" y="0"/>
                  </a:lnTo>
                  <a:lnTo>
                    <a:pt x="10357" y="4849"/>
                  </a:lnTo>
                  <a:lnTo>
                    <a:pt x="8719" y="6382"/>
                  </a:lnTo>
                  <a:lnTo>
                    <a:pt x="5779" y="13336"/>
                  </a:lnTo>
                  <a:lnTo>
                    <a:pt x="4396" y="14580"/>
                  </a:lnTo>
                  <a:lnTo>
                    <a:pt x="2840" y="15409"/>
                  </a:lnTo>
                  <a:lnTo>
                    <a:pt x="1802" y="16596"/>
                  </a:lnTo>
                  <a:lnTo>
                    <a:pt x="0" y="21842"/>
                  </a:lnTo>
                  <a:lnTo>
                    <a:pt x="5442" y="28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8" name="SMARTInkShape-2629"/>
            <p:cNvSpPr/>
            <p:nvPr>
              <p:custDataLst>
                <p:tags r:id="rId183"/>
              </p:custDataLst>
            </p:nvPr>
          </p:nvSpPr>
          <p:spPr>
            <a:xfrm>
              <a:off x="4801494" y="3143250"/>
              <a:ext cx="67352" cy="131423"/>
            </a:xfrm>
            <a:custGeom>
              <a:avLst/>
              <a:gdLst/>
              <a:ahLst/>
              <a:cxnLst/>
              <a:rect l="0" t="0" r="0" b="0"/>
              <a:pathLst>
                <a:path w="67352" h="131423">
                  <a:moveTo>
                    <a:pt x="21966" y="0"/>
                  </a:moveTo>
                  <a:lnTo>
                    <a:pt x="21966" y="0"/>
                  </a:lnTo>
                  <a:lnTo>
                    <a:pt x="46740" y="0"/>
                  </a:lnTo>
                  <a:lnTo>
                    <a:pt x="50545" y="1693"/>
                  </a:lnTo>
                  <a:lnTo>
                    <a:pt x="54353" y="3927"/>
                  </a:lnTo>
                  <a:lnTo>
                    <a:pt x="60067" y="5820"/>
                  </a:lnTo>
                  <a:lnTo>
                    <a:pt x="63876" y="8513"/>
                  </a:lnTo>
                  <a:lnTo>
                    <a:pt x="65993" y="11827"/>
                  </a:lnTo>
                  <a:lnTo>
                    <a:pt x="67351" y="19128"/>
                  </a:lnTo>
                  <a:lnTo>
                    <a:pt x="65844" y="22895"/>
                  </a:lnTo>
                  <a:lnTo>
                    <a:pt x="63692" y="26686"/>
                  </a:lnTo>
                  <a:lnTo>
                    <a:pt x="61846" y="32389"/>
                  </a:lnTo>
                  <a:lnTo>
                    <a:pt x="35931" y="60960"/>
                  </a:lnTo>
                  <a:lnTo>
                    <a:pt x="33730" y="67451"/>
                  </a:lnTo>
                  <a:lnTo>
                    <a:pt x="33426" y="73401"/>
                  </a:lnTo>
                  <a:lnTo>
                    <a:pt x="34051" y="73699"/>
                  </a:lnTo>
                  <a:lnTo>
                    <a:pt x="36439" y="74030"/>
                  </a:lnTo>
                  <a:lnTo>
                    <a:pt x="37330" y="74753"/>
                  </a:lnTo>
                  <a:lnTo>
                    <a:pt x="38319" y="77251"/>
                  </a:lnTo>
                  <a:lnTo>
                    <a:pt x="39218" y="78170"/>
                  </a:lnTo>
                  <a:lnTo>
                    <a:pt x="45223" y="81340"/>
                  </a:lnTo>
                  <a:lnTo>
                    <a:pt x="53264" y="88502"/>
                  </a:lnTo>
                  <a:lnTo>
                    <a:pt x="54926" y="91828"/>
                  </a:lnTo>
                  <a:lnTo>
                    <a:pt x="56178" y="99877"/>
                  </a:lnTo>
                  <a:lnTo>
                    <a:pt x="55569" y="100875"/>
                  </a:lnTo>
                  <a:lnTo>
                    <a:pt x="54528" y="101540"/>
                  </a:lnTo>
                  <a:lnTo>
                    <a:pt x="53199" y="101983"/>
                  </a:lnTo>
                  <a:lnTo>
                    <a:pt x="52313" y="102914"/>
                  </a:lnTo>
                  <a:lnTo>
                    <a:pt x="49198" y="108970"/>
                  </a:lnTo>
                  <a:lnTo>
                    <a:pt x="42656" y="116281"/>
                  </a:lnTo>
                  <a:lnTo>
                    <a:pt x="37300" y="118356"/>
                  </a:lnTo>
                  <a:lnTo>
                    <a:pt x="31321" y="119912"/>
                  </a:lnTo>
                  <a:lnTo>
                    <a:pt x="22309" y="124393"/>
                  </a:lnTo>
                  <a:lnTo>
                    <a:pt x="18308" y="125771"/>
                  </a:lnTo>
                  <a:lnTo>
                    <a:pt x="12486" y="129481"/>
                  </a:lnTo>
                  <a:lnTo>
                    <a:pt x="5956" y="131186"/>
                  </a:lnTo>
                  <a:lnTo>
                    <a:pt x="0" y="131422"/>
                  </a:lnTo>
                  <a:lnTo>
                    <a:pt x="1197" y="129742"/>
                  </a:lnTo>
                  <a:lnTo>
                    <a:pt x="4105" y="126522"/>
                  </a:lnTo>
                  <a:lnTo>
                    <a:pt x="4821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9" name="SMARTInkShape-2630"/>
            <p:cNvSpPr/>
            <p:nvPr>
              <p:custDataLst>
                <p:tags r:id="rId184"/>
              </p:custDataLst>
            </p:nvPr>
          </p:nvSpPr>
          <p:spPr>
            <a:xfrm>
              <a:off x="4721478" y="3223260"/>
              <a:ext cx="56263" cy="102513"/>
            </a:xfrm>
            <a:custGeom>
              <a:avLst/>
              <a:gdLst/>
              <a:ahLst/>
              <a:cxnLst/>
              <a:rect l="0" t="0" r="0" b="0"/>
              <a:pathLst>
                <a:path w="56263" h="102513">
                  <a:moveTo>
                    <a:pt x="56262" y="0"/>
                  </a:moveTo>
                  <a:lnTo>
                    <a:pt x="56262" y="0"/>
                  </a:lnTo>
                  <a:lnTo>
                    <a:pt x="56262" y="4920"/>
                  </a:lnTo>
                  <a:lnTo>
                    <a:pt x="52334" y="10121"/>
                  </a:lnTo>
                  <a:lnTo>
                    <a:pt x="46141" y="24935"/>
                  </a:lnTo>
                  <a:lnTo>
                    <a:pt x="34619" y="41875"/>
                  </a:lnTo>
                  <a:lnTo>
                    <a:pt x="23153" y="52745"/>
                  </a:lnTo>
                  <a:lnTo>
                    <a:pt x="19322" y="59637"/>
                  </a:lnTo>
                  <a:lnTo>
                    <a:pt x="15169" y="72717"/>
                  </a:lnTo>
                  <a:lnTo>
                    <a:pt x="7224" y="87539"/>
                  </a:lnTo>
                  <a:lnTo>
                    <a:pt x="4902" y="94659"/>
                  </a:lnTo>
                  <a:lnTo>
                    <a:pt x="0" y="101663"/>
                  </a:lnTo>
                  <a:lnTo>
                    <a:pt x="339" y="102066"/>
                  </a:lnTo>
                  <a:lnTo>
                    <a:pt x="2409" y="102512"/>
                  </a:lnTo>
                  <a:lnTo>
                    <a:pt x="3215" y="101997"/>
                  </a:lnTo>
                  <a:lnTo>
                    <a:pt x="3752" y="101018"/>
                  </a:lnTo>
                  <a:lnTo>
                    <a:pt x="4111" y="99730"/>
                  </a:lnTo>
                  <a:lnTo>
                    <a:pt x="9685" y="92460"/>
                  </a:lnTo>
                  <a:lnTo>
                    <a:pt x="16257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0" name="SMARTInkShape-2631"/>
            <p:cNvSpPr/>
            <p:nvPr>
              <p:custDataLst>
                <p:tags r:id="rId185"/>
              </p:custDataLst>
            </p:nvPr>
          </p:nvSpPr>
          <p:spPr>
            <a:xfrm>
              <a:off x="4714875" y="3103245"/>
              <a:ext cx="51404" cy="137161"/>
            </a:xfrm>
            <a:custGeom>
              <a:avLst/>
              <a:gdLst/>
              <a:ahLst/>
              <a:cxnLst/>
              <a:rect l="0" t="0" r="0" b="0"/>
              <a:pathLst>
                <a:path w="51404" h="137161">
                  <a:moveTo>
                    <a:pt x="0" y="0"/>
                  </a:moveTo>
                  <a:lnTo>
                    <a:pt x="0" y="0"/>
                  </a:lnTo>
                  <a:lnTo>
                    <a:pt x="27320" y="0"/>
                  </a:lnTo>
                  <a:lnTo>
                    <a:pt x="36317" y="635"/>
                  </a:lnTo>
                  <a:lnTo>
                    <a:pt x="48738" y="5820"/>
                  </a:lnTo>
                  <a:lnTo>
                    <a:pt x="49637" y="7055"/>
                  </a:lnTo>
                  <a:lnTo>
                    <a:pt x="50636" y="10121"/>
                  </a:lnTo>
                  <a:lnTo>
                    <a:pt x="51403" y="24788"/>
                  </a:lnTo>
                  <a:lnTo>
                    <a:pt x="49728" y="28585"/>
                  </a:lnTo>
                  <a:lnTo>
                    <a:pt x="23986" y="56021"/>
                  </a:lnTo>
                  <a:lnTo>
                    <a:pt x="23361" y="58341"/>
                  </a:lnTo>
                  <a:lnTo>
                    <a:pt x="22863" y="62842"/>
                  </a:lnTo>
                  <a:lnTo>
                    <a:pt x="38955" y="62865"/>
                  </a:lnTo>
                  <a:lnTo>
                    <a:pt x="42728" y="65899"/>
                  </a:lnTo>
                  <a:lnTo>
                    <a:pt x="43090" y="66792"/>
                  </a:lnTo>
                  <a:lnTo>
                    <a:pt x="42697" y="67388"/>
                  </a:lnTo>
                  <a:lnTo>
                    <a:pt x="41799" y="67785"/>
                  </a:lnTo>
                  <a:lnTo>
                    <a:pt x="40803" y="71614"/>
                  </a:lnTo>
                  <a:lnTo>
                    <a:pt x="40536" y="74412"/>
                  </a:lnTo>
                  <a:lnTo>
                    <a:pt x="39724" y="76278"/>
                  </a:lnTo>
                  <a:lnTo>
                    <a:pt x="38548" y="77522"/>
                  </a:lnTo>
                  <a:lnTo>
                    <a:pt x="32097" y="82552"/>
                  </a:lnTo>
                  <a:lnTo>
                    <a:pt x="19668" y="100473"/>
                  </a:lnTo>
                  <a:lnTo>
                    <a:pt x="15950" y="108488"/>
                  </a:lnTo>
                  <a:lnTo>
                    <a:pt x="8098" y="118097"/>
                  </a:lnTo>
                  <a:lnTo>
                    <a:pt x="4492" y="125727"/>
                  </a:lnTo>
                  <a:lnTo>
                    <a:pt x="887" y="130315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1" name="SMARTInkShape-2632"/>
            <p:cNvSpPr/>
            <p:nvPr>
              <p:custDataLst>
                <p:tags r:id="rId186"/>
              </p:custDataLst>
            </p:nvPr>
          </p:nvSpPr>
          <p:spPr>
            <a:xfrm>
              <a:off x="4606290" y="3075536"/>
              <a:ext cx="79115" cy="158889"/>
            </a:xfrm>
            <a:custGeom>
              <a:avLst/>
              <a:gdLst/>
              <a:ahLst/>
              <a:cxnLst/>
              <a:rect l="0" t="0" r="0" b="0"/>
              <a:pathLst>
                <a:path w="79115" h="158889">
                  <a:moveTo>
                    <a:pt x="0" y="33424"/>
                  </a:moveTo>
                  <a:lnTo>
                    <a:pt x="0" y="33424"/>
                  </a:lnTo>
                  <a:lnTo>
                    <a:pt x="0" y="30390"/>
                  </a:lnTo>
                  <a:lnTo>
                    <a:pt x="635" y="29496"/>
                  </a:lnTo>
                  <a:lnTo>
                    <a:pt x="1693" y="28900"/>
                  </a:lnTo>
                  <a:lnTo>
                    <a:pt x="3034" y="28503"/>
                  </a:lnTo>
                  <a:lnTo>
                    <a:pt x="3928" y="27603"/>
                  </a:lnTo>
                  <a:lnTo>
                    <a:pt x="4921" y="24910"/>
                  </a:lnTo>
                  <a:lnTo>
                    <a:pt x="5821" y="23938"/>
                  </a:lnTo>
                  <a:lnTo>
                    <a:pt x="8514" y="22858"/>
                  </a:lnTo>
                  <a:lnTo>
                    <a:pt x="9486" y="21935"/>
                  </a:lnTo>
                  <a:lnTo>
                    <a:pt x="14208" y="14115"/>
                  </a:lnTo>
                  <a:lnTo>
                    <a:pt x="17532" y="12142"/>
                  </a:lnTo>
                  <a:lnTo>
                    <a:pt x="43925" y="4762"/>
                  </a:lnTo>
                  <a:lnTo>
                    <a:pt x="58191" y="0"/>
                  </a:lnTo>
                  <a:lnTo>
                    <a:pt x="60384" y="347"/>
                  </a:lnTo>
                  <a:lnTo>
                    <a:pt x="71704" y="5005"/>
                  </a:lnTo>
                  <a:lnTo>
                    <a:pt x="72568" y="6223"/>
                  </a:lnTo>
                  <a:lnTo>
                    <a:pt x="73144" y="7670"/>
                  </a:lnTo>
                  <a:lnTo>
                    <a:pt x="74162" y="8635"/>
                  </a:lnTo>
                  <a:lnTo>
                    <a:pt x="76988" y="9706"/>
                  </a:lnTo>
                  <a:lnTo>
                    <a:pt x="77995" y="11262"/>
                  </a:lnTo>
                  <a:lnTo>
                    <a:pt x="79114" y="16378"/>
                  </a:lnTo>
                  <a:lnTo>
                    <a:pt x="77919" y="21191"/>
                  </a:lnTo>
                  <a:lnTo>
                    <a:pt x="60924" y="48985"/>
                  </a:lnTo>
                  <a:lnTo>
                    <a:pt x="49527" y="76473"/>
                  </a:lnTo>
                  <a:lnTo>
                    <a:pt x="41698" y="96188"/>
                  </a:lnTo>
                  <a:lnTo>
                    <a:pt x="38813" y="107689"/>
                  </a:lnTo>
                  <a:lnTo>
                    <a:pt x="35183" y="119919"/>
                  </a:lnTo>
                  <a:lnTo>
                    <a:pt x="34555" y="129467"/>
                  </a:lnTo>
                  <a:lnTo>
                    <a:pt x="36101" y="134953"/>
                  </a:lnTo>
                  <a:lnTo>
                    <a:pt x="38270" y="139508"/>
                  </a:lnTo>
                  <a:lnTo>
                    <a:pt x="40126" y="145642"/>
                  </a:lnTo>
                  <a:lnTo>
                    <a:pt x="48499" y="156131"/>
                  </a:lnTo>
                  <a:lnTo>
                    <a:pt x="51823" y="157811"/>
                  </a:lnTo>
                  <a:lnTo>
                    <a:pt x="56098" y="158888"/>
                  </a:lnTo>
                  <a:lnTo>
                    <a:pt x="59872" y="156042"/>
                  </a:lnTo>
                  <a:lnTo>
                    <a:pt x="67523" y="148747"/>
                  </a:lnTo>
                  <a:lnTo>
                    <a:pt x="69803" y="148178"/>
                  </a:lnTo>
                  <a:lnTo>
                    <a:pt x="74295" y="147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0" name="SMARTInkShape-Group514"/>
          <p:cNvGrpSpPr/>
          <p:nvPr/>
        </p:nvGrpSpPr>
        <p:grpSpPr>
          <a:xfrm>
            <a:off x="4269105" y="1371628"/>
            <a:ext cx="560071" cy="331419"/>
            <a:chOff x="4269105" y="1371628"/>
            <a:chExt cx="560071" cy="331419"/>
          </a:xfrm>
        </p:grpSpPr>
        <p:sp>
          <p:nvSpPr>
            <p:cNvPr id="603" name="SMARTInkShape-2633"/>
            <p:cNvSpPr/>
            <p:nvPr>
              <p:custDataLst>
                <p:tags r:id="rId173"/>
              </p:custDataLst>
            </p:nvPr>
          </p:nvSpPr>
          <p:spPr>
            <a:xfrm>
              <a:off x="4469130" y="1623061"/>
              <a:ext cx="274321" cy="79986"/>
            </a:xfrm>
            <a:custGeom>
              <a:avLst/>
              <a:gdLst/>
              <a:ahLst/>
              <a:cxnLst/>
              <a:rect l="0" t="0" r="0" b="0"/>
              <a:pathLst>
                <a:path w="274321" h="79986">
                  <a:moveTo>
                    <a:pt x="0" y="11429"/>
                  </a:moveTo>
                  <a:lnTo>
                    <a:pt x="0" y="11429"/>
                  </a:lnTo>
                  <a:lnTo>
                    <a:pt x="0" y="8395"/>
                  </a:lnTo>
                  <a:lnTo>
                    <a:pt x="635" y="7501"/>
                  </a:lnTo>
                  <a:lnTo>
                    <a:pt x="1693" y="6905"/>
                  </a:lnTo>
                  <a:lnTo>
                    <a:pt x="9748" y="5236"/>
                  </a:lnTo>
                  <a:lnTo>
                    <a:pt x="15941" y="1833"/>
                  </a:lnTo>
                  <a:lnTo>
                    <a:pt x="41851" y="106"/>
                  </a:lnTo>
                  <a:lnTo>
                    <a:pt x="68240" y="8"/>
                  </a:lnTo>
                  <a:lnTo>
                    <a:pt x="92196" y="0"/>
                  </a:lnTo>
                  <a:lnTo>
                    <a:pt x="96644" y="1692"/>
                  </a:lnTo>
                  <a:lnTo>
                    <a:pt x="101640" y="4919"/>
                  </a:lnTo>
                  <a:lnTo>
                    <a:pt x="102324" y="7054"/>
                  </a:lnTo>
                  <a:lnTo>
                    <a:pt x="102506" y="8512"/>
                  </a:lnTo>
                  <a:lnTo>
                    <a:pt x="101015" y="11826"/>
                  </a:lnTo>
                  <a:lnTo>
                    <a:pt x="86923" y="30612"/>
                  </a:lnTo>
                  <a:lnTo>
                    <a:pt x="75472" y="41347"/>
                  </a:lnTo>
                  <a:lnTo>
                    <a:pt x="55265" y="69614"/>
                  </a:lnTo>
                  <a:lnTo>
                    <a:pt x="52570" y="72907"/>
                  </a:lnTo>
                  <a:lnTo>
                    <a:pt x="52827" y="74004"/>
                  </a:lnTo>
                  <a:lnTo>
                    <a:pt x="54805" y="76917"/>
                  </a:lnTo>
                  <a:lnTo>
                    <a:pt x="57801" y="78635"/>
                  </a:lnTo>
                  <a:lnTo>
                    <a:pt x="67933" y="79738"/>
                  </a:lnTo>
                  <a:lnTo>
                    <a:pt x="95713" y="79985"/>
                  </a:lnTo>
                  <a:lnTo>
                    <a:pt x="116907" y="76968"/>
                  </a:lnTo>
                  <a:lnTo>
                    <a:pt x="139273" y="75086"/>
                  </a:lnTo>
                  <a:lnTo>
                    <a:pt x="161987" y="71495"/>
                  </a:lnTo>
                  <a:lnTo>
                    <a:pt x="184803" y="69443"/>
                  </a:lnTo>
                  <a:lnTo>
                    <a:pt x="207650" y="65801"/>
                  </a:lnTo>
                  <a:lnTo>
                    <a:pt x="230507" y="63734"/>
                  </a:lnTo>
                  <a:lnTo>
                    <a:pt x="259002" y="67502"/>
                  </a:lnTo>
                  <a:lnTo>
                    <a:pt x="274320" y="68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4" name="SMARTInkShape-2634"/>
            <p:cNvSpPr/>
            <p:nvPr>
              <p:custDataLst>
                <p:tags r:id="rId174"/>
              </p:custDataLst>
            </p:nvPr>
          </p:nvSpPr>
          <p:spPr>
            <a:xfrm>
              <a:off x="4269105" y="1520190"/>
              <a:ext cx="520066" cy="68581"/>
            </a:xfrm>
            <a:custGeom>
              <a:avLst/>
              <a:gdLst/>
              <a:ahLst/>
              <a:cxnLst/>
              <a:rect l="0" t="0" r="0" b="0"/>
              <a:pathLst>
                <a:path w="520066" h="68581">
                  <a:moveTo>
                    <a:pt x="0" y="68580"/>
                  </a:moveTo>
                  <a:lnTo>
                    <a:pt x="0" y="68580"/>
                  </a:lnTo>
                  <a:lnTo>
                    <a:pt x="7954" y="68580"/>
                  </a:lnTo>
                  <a:lnTo>
                    <a:pt x="33101" y="60626"/>
                  </a:lnTo>
                  <a:lnTo>
                    <a:pt x="58185" y="53274"/>
                  </a:lnTo>
                  <a:lnTo>
                    <a:pt x="83351" y="47605"/>
                  </a:lnTo>
                  <a:lnTo>
                    <a:pt x="111550" y="41904"/>
                  </a:lnTo>
                  <a:lnTo>
                    <a:pt x="132763" y="38097"/>
                  </a:lnTo>
                  <a:lnTo>
                    <a:pt x="154891" y="34289"/>
                  </a:lnTo>
                  <a:lnTo>
                    <a:pt x="177425" y="30479"/>
                  </a:lnTo>
                  <a:lnTo>
                    <a:pt x="200141" y="26670"/>
                  </a:lnTo>
                  <a:lnTo>
                    <a:pt x="224630" y="22860"/>
                  </a:lnTo>
                  <a:lnTo>
                    <a:pt x="250330" y="19050"/>
                  </a:lnTo>
                  <a:lnTo>
                    <a:pt x="276570" y="15240"/>
                  </a:lnTo>
                  <a:lnTo>
                    <a:pt x="303048" y="11430"/>
                  </a:lnTo>
                  <a:lnTo>
                    <a:pt x="328998" y="8255"/>
                  </a:lnTo>
                  <a:lnTo>
                    <a:pt x="353231" y="6844"/>
                  </a:lnTo>
                  <a:lnTo>
                    <a:pt x="378395" y="4523"/>
                  </a:lnTo>
                  <a:lnTo>
                    <a:pt x="403760" y="2010"/>
                  </a:lnTo>
                  <a:lnTo>
                    <a:pt x="427734" y="894"/>
                  </a:lnTo>
                  <a:lnTo>
                    <a:pt x="449396" y="397"/>
                  </a:lnTo>
                  <a:lnTo>
                    <a:pt x="477748" y="118"/>
                  </a:lnTo>
                  <a:lnTo>
                    <a:pt x="505790" y="10"/>
                  </a:lnTo>
                  <a:lnTo>
                    <a:pt x="5200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5" name="SMARTInkShape-2635"/>
            <p:cNvSpPr/>
            <p:nvPr>
              <p:custDataLst>
                <p:tags r:id="rId175"/>
              </p:custDataLst>
            </p:nvPr>
          </p:nvSpPr>
          <p:spPr>
            <a:xfrm>
              <a:off x="4697738" y="1400252"/>
              <a:ext cx="131438" cy="97056"/>
            </a:xfrm>
            <a:custGeom>
              <a:avLst/>
              <a:gdLst/>
              <a:ahLst/>
              <a:cxnLst/>
              <a:rect l="0" t="0" r="0" b="0"/>
              <a:pathLst>
                <a:path w="131438" h="97056">
                  <a:moveTo>
                    <a:pt x="34282" y="11353"/>
                  </a:moveTo>
                  <a:lnTo>
                    <a:pt x="34282" y="11353"/>
                  </a:lnTo>
                  <a:lnTo>
                    <a:pt x="34282" y="16274"/>
                  </a:lnTo>
                  <a:lnTo>
                    <a:pt x="38209" y="21474"/>
                  </a:lnTo>
                  <a:lnTo>
                    <a:pt x="39467" y="26769"/>
                  </a:lnTo>
                  <a:lnTo>
                    <a:pt x="39927" y="36141"/>
                  </a:lnTo>
                  <a:lnTo>
                    <a:pt x="38272" y="39938"/>
                  </a:lnTo>
                  <a:lnTo>
                    <a:pt x="36056" y="43743"/>
                  </a:lnTo>
                  <a:lnTo>
                    <a:pt x="34632" y="51359"/>
                  </a:lnTo>
                  <a:lnTo>
                    <a:pt x="33803" y="55803"/>
                  </a:lnTo>
                  <a:lnTo>
                    <a:pt x="29382" y="69614"/>
                  </a:lnTo>
                  <a:lnTo>
                    <a:pt x="28639" y="81768"/>
                  </a:lnTo>
                  <a:lnTo>
                    <a:pt x="27980" y="83061"/>
                  </a:lnTo>
                  <a:lnTo>
                    <a:pt x="26905" y="83923"/>
                  </a:lnTo>
                  <a:lnTo>
                    <a:pt x="25554" y="84498"/>
                  </a:lnTo>
                  <a:lnTo>
                    <a:pt x="24654" y="85517"/>
                  </a:lnTo>
                  <a:lnTo>
                    <a:pt x="23089" y="90468"/>
                  </a:lnTo>
                  <a:lnTo>
                    <a:pt x="17952" y="96205"/>
                  </a:lnTo>
                  <a:lnTo>
                    <a:pt x="14345" y="96819"/>
                  </a:lnTo>
                  <a:lnTo>
                    <a:pt x="3724" y="97055"/>
                  </a:lnTo>
                  <a:lnTo>
                    <a:pt x="2480" y="96428"/>
                  </a:lnTo>
                  <a:lnTo>
                    <a:pt x="1651" y="95374"/>
                  </a:lnTo>
                  <a:lnTo>
                    <a:pt x="729" y="92511"/>
                  </a:lnTo>
                  <a:lnTo>
                    <a:pt x="0" y="67384"/>
                  </a:lnTo>
                  <a:lnTo>
                    <a:pt x="3029" y="58082"/>
                  </a:lnTo>
                  <a:lnTo>
                    <a:pt x="20966" y="30983"/>
                  </a:lnTo>
                  <a:lnTo>
                    <a:pt x="36188" y="15186"/>
                  </a:lnTo>
                  <a:lnTo>
                    <a:pt x="39998" y="13056"/>
                  </a:lnTo>
                  <a:lnTo>
                    <a:pt x="65891" y="4342"/>
                  </a:lnTo>
                  <a:lnTo>
                    <a:pt x="83283" y="796"/>
                  </a:lnTo>
                  <a:lnTo>
                    <a:pt x="106625" y="0"/>
                  </a:lnTo>
                  <a:lnTo>
                    <a:pt x="131437" y="5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6" name="SMARTInkShape-2636"/>
            <p:cNvSpPr/>
            <p:nvPr>
              <p:custDataLst>
                <p:tags r:id="rId176"/>
              </p:custDataLst>
            </p:nvPr>
          </p:nvSpPr>
          <p:spPr>
            <a:xfrm>
              <a:off x="4634865" y="1400177"/>
              <a:ext cx="57151" cy="102775"/>
            </a:xfrm>
            <a:custGeom>
              <a:avLst/>
              <a:gdLst/>
              <a:ahLst/>
              <a:cxnLst/>
              <a:rect l="0" t="0" r="0" b="0"/>
              <a:pathLst>
                <a:path w="57151" h="102775">
                  <a:moveTo>
                    <a:pt x="0" y="5713"/>
                  </a:moveTo>
                  <a:lnTo>
                    <a:pt x="0" y="5713"/>
                  </a:lnTo>
                  <a:lnTo>
                    <a:pt x="5480" y="5713"/>
                  </a:lnTo>
                  <a:lnTo>
                    <a:pt x="5645" y="2679"/>
                  </a:lnTo>
                  <a:lnTo>
                    <a:pt x="6304" y="1785"/>
                  </a:lnTo>
                  <a:lnTo>
                    <a:pt x="10630" y="233"/>
                  </a:lnTo>
                  <a:lnTo>
                    <a:pt x="27469" y="0"/>
                  </a:lnTo>
                  <a:lnTo>
                    <a:pt x="33399" y="4919"/>
                  </a:lnTo>
                  <a:lnTo>
                    <a:pt x="33893" y="7053"/>
                  </a:lnTo>
                  <a:lnTo>
                    <a:pt x="34026" y="8512"/>
                  </a:lnTo>
                  <a:lnTo>
                    <a:pt x="34749" y="9484"/>
                  </a:lnTo>
                  <a:lnTo>
                    <a:pt x="37246" y="10564"/>
                  </a:lnTo>
                  <a:lnTo>
                    <a:pt x="38165" y="11487"/>
                  </a:lnTo>
                  <a:lnTo>
                    <a:pt x="39187" y="14206"/>
                  </a:lnTo>
                  <a:lnTo>
                    <a:pt x="38825" y="15820"/>
                  </a:lnTo>
                  <a:lnTo>
                    <a:pt x="35374" y="22973"/>
                  </a:lnTo>
                  <a:lnTo>
                    <a:pt x="32918" y="30300"/>
                  </a:lnTo>
                  <a:lnTo>
                    <a:pt x="29862" y="38822"/>
                  </a:lnTo>
                  <a:lnTo>
                    <a:pt x="28512" y="43288"/>
                  </a:lnTo>
                  <a:lnTo>
                    <a:pt x="18877" y="55197"/>
                  </a:lnTo>
                  <a:lnTo>
                    <a:pt x="5705" y="70269"/>
                  </a:lnTo>
                  <a:lnTo>
                    <a:pt x="1127" y="78084"/>
                  </a:lnTo>
                  <a:lnTo>
                    <a:pt x="334" y="85506"/>
                  </a:lnTo>
                  <a:lnTo>
                    <a:pt x="857" y="87483"/>
                  </a:lnTo>
                  <a:lnTo>
                    <a:pt x="1842" y="88801"/>
                  </a:lnTo>
                  <a:lnTo>
                    <a:pt x="7984" y="93951"/>
                  </a:lnTo>
                  <a:lnTo>
                    <a:pt x="9898" y="97423"/>
                  </a:lnTo>
                  <a:lnTo>
                    <a:pt x="10409" y="99238"/>
                  </a:lnTo>
                  <a:lnTo>
                    <a:pt x="11384" y="100448"/>
                  </a:lnTo>
                  <a:lnTo>
                    <a:pt x="14161" y="101793"/>
                  </a:lnTo>
                  <a:lnTo>
                    <a:pt x="29758" y="102774"/>
                  </a:lnTo>
                  <a:lnTo>
                    <a:pt x="50052" y="97386"/>
                  </a:lnTo>
                  <a:lnTo>
                    <a:pt x="57150" y="9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7" name="SMARTInkShape-2637"/>
            <p:cNvSpPr/>
            <p:nvPr>
              <p:custDataLst>
                <p:tags r:id="rId177"/>
              </p:custDataLst>
            </p:nvPr>
          </p:nvSpPr>
          <p:spPr>
            <a:xfrm>
              <a:off x="4549140" y="1457325"/>
              <a:ext cx="34291" cy="17146"/>
            </a:xfrm>
            <a:custGeom>
              <a:avLst/>
              <a:gdLst/>
              <a:ahLst/>
              <a:cxnLst/>
              <a:rect l="0" t="0" r="0" b="0"/>
              <a:pathLst>
                <a:path w="34291" h="17146">
                  <a:moveTo>
                    <a:pt x="0" y="17145"/>
                  </a:moveTo>
                  <a:lnTo>
                    <a:pt x="0" y="17145"/>
                  </a:lnTo>
                  <a:lnTo>
                    <a:pt x="0" y="11500"/>
                  </a:lnTo>
                  <a:lnTo>
                    <a:pt x="19128" y="11430"/>
                  </a:lnTo>
                  <a:lnTo>
                    <a:pt x="22894" y="9737"/>
                  </a:lnTo>
                  <a:lnTo>
                    <a:pt x="342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8" name="SMARTInkShape-2638"/>
            <p:cNvSpPr/>
            <p:nvPr>
              <p:custDataLst>
                <p:tags r:id="rId178"/>
              </p:custDataLst>
            </p:nvPr>
          </p:nvSpPr>
          <p:spPr>
            <a:xfrm>
              <a:off x="4549140" y="1423035"/>
              <a:ext cx="34291" cy="77313"/>
            </a:xfrm>
            <a:custGeom>
              <a:avLst/>
              <a:gdLst/>
              <a:ahLst/>
              <a:cxnLst/>
              <a:rect l="0" t="0" r="0" b="0"/>
              <a:pathLst>
                <a:path w="34291" h="77313">
                  <a:moveTo>
                    <a:pt x="34290" y="0"/>
                  </a:moveTo>
                  <a:lnTo>
                    <a:pt x="34290" y="0"/>
                  </a:lnTo>
                  <a:lnTo>
                    <a:pt x="34290" y="3034"/>
                  </a:lnTo>
                  <a:lnTo>
                    <a:pt x="32596" y="6217"/>
                  </a:lnTo>
                  <a:lnTo>
                    <a:pt x="30362" y="9748"/>
                  </a:lnTo>
                  <a:lnTo>
                    <a:pt x="19508" y="36424"/>
                  </a:lnTo>
                  <a:lnTo>
                    <a:pt x="17210" y="47058"/>
                  </a:lnTo>
                  <a:lnTo>
                    <a:pt x="6028" y="72902"/>
                  </a:lnTo>
                  <a:lnTo>
                    <a:pt x="5808" y="76916"/>
                  </a:lnTo>
                  <a:lnTo>
                    <a:pt x="5142" y="77312"/>
                  </a:lnTo>
                  <a:lnTo>
                    <a:pt x="4063" y="76942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9" name="SMARTInkShape-2639"/>
            <p:cNvSpPr/>
            <p:nvPr>
              <p:custDataLst>
                <p:tags r:id="rId179"/>
              </p:custDataLst>
            </p:nvPr>
          </p:nvSpPr>
          <p:spPr>
            <a:xfrm>
              <a:off x="4315725" y="1371628"/>
              <a:ext cx="193053" cy="148484"/>
            </a:xfrm>
            <a:custGeom>
              <a:avLst/>
              <a:gdLst/>
              <a:ahLst/>
              <a:cxnLst/>
              <a:rect l="0" t="0" r="0" b="0"/>
              <a:pathLst>
                <a:path w="193053" h="148484">
                  <a:moveTo>
                    <a:pt x="4815" y="28547"/>
                  </a:moveTo>
                  <a:lnTo>
                    <a:pt x="4815" y="28547"/>
                  </a:lnTo>
                  <a:lnTo>
                    <a:pt x="4815" y="15113"/>
                  </a:lnTo>
                  <a:lnTo>
                    <a:pt x="5450" y="13876"/>
                  </a:lnTo>
                  <a:lnTo>
                    <a:pt x="6508" y="13051"/>
                  </a:lnTo>
                  <a:lnTo>
                    <a:pt x="9378" y="11500"/>
                  </a:lnTo>
                  <a:lnTo>
                    <a:pt x="20756" y="2353"/>
                  </a:lnTo>
                  <a:lnTo>
                    <a:pt x="36676" y="181"/>
                  </a:lnTo>
                  <a:lnTo>
                    <a:pt x="46656" y="0"/>
                  </a:lnTo>
                  <a:lnTo>
                    <a:pt x="50505" y="1677"/>
                  </a:lnTo>
                  <a:lnTo>
                    <a:pt x="58948" y="8486"/>
                  </a:lnTo>
                  <a:lnTo>
                    <a:pt x="59318" y="10093"/>
                  </a:lnTo>
                  <a:lnTo>
                    <a:pt x="58930" y="11799"/>
                  </a:lnTo>
                  <a:lnTo>
                    <a:pt x="57441" y="15389"/>
                  </a:lnTo>
                  <a:lnTo>
                    <a:pt x="51792" y="31220"/>
                  </a:lnTo>
                  <a:lnTo>
                    <a:pt x="42999" y="45844"/>
                  </a:lnTo>
                  <a:lnTo>
                    <a:pt x="22964" y="72371"/>
                  </a:lnTo>
                  <a:lnTo>
                    <a:pt x="8880" y="95223"/>
                  </a:lnTo>
                  <a:lnTo>
                    <a:pt x="450" y="121179"/>
                  </a:lnTo>
                  <a:lnTo>
                    <a:pt x="0" y="124591"/>
                  </a:lnTo>
                  <a:lnTo>
                    <a:pt x="1194" y="130077"/>
                  </a:lnTo>
                  <a:lnTo>
                    <a:pt x="7134" y="138772"/>
                  </a:lnTo>
                  <a:lnTo>
                    <a:pt x="10714" y="141036"/>
                  </a:lnTo>
                  <a:lnTo>
                    <a:pt x="14422" y="142677"/>
                  </a:lnTo>
                  <a:lnTo>
                    <a:pt x="18186" y="145523"/>
                  </a:lnTo>
                  <a:lnTo>
                    <a:pt x="23669" y="147211"/>
                  </a:lnTo>
                  <a:lnTo>
                    <a:pt x="43810" y="148483"/>
                  </a:lnTo>
                  <a:lnTo>
                    <a:pt x="49240" y="146834"/>
                  </a:lnTo>
                  <a:lnTo>
                    <a:pt x="60525" y="139444"/>
                  </a:lnTo>
                  <a:lnTo>
                    <a:pt x="69017" y="137182"/>
                  </a:lnTo>
                  <a:lnTo>
                    <a:pt x="70476" y="135895"/>
                  </a:lnTo>
                  <a:lnTo>
                    <a:pt x="83204" y="114593"/>
                  </a:lnTo>
                  <a:lnTo>
                    <a:pt x="84612" y="104789"/>
                  </a:lnTo>
                  <a:lnTo>
                    <a:pt x="84825" y="85720"/>
                  </a:lnTo>
                  <a:lnTo>
                    <a:pt x="84825" y="109697"/>
                  </a:lnTo>
                  <a:lnTo>
                    <a:pt x="86518" y="113932"/>
                  </a:lnTo>
                  <a:lnTo>
                    <a:pt x="98259" y="127587"/>
                  </a:lnTo>
                  <a:lnTo>
                    <a:pt x="102014" y="129715"/>
                  </a:lnTo>
                  <a:lnTo>
                    <a:pt x="109391" y="130913"/>
                  </a:lnTo>
                  <a:lnTo>
                    <a:pt x="126960" y="130715"/>
                  </a:lnTo>
                  <a:lnTo>
                    <a:pt x="145815" y="123454"/>
                  </a:lnTo>
                  <a:lnTo>
                    <a:pt x="171743" y="101488"/>
                  </a:lnTo>
                  <a:lnTo>
                    <a:pt x="187298" y="84386"/>
                  </a:lnTo>
                  <a:lnTo>
                    <a:pt x="191599" y="75572"/>
                  </a:lnTo>
                  <a:lnTo>
                    <a:pt x="193052" y="63871"/>
                  </a:lnTo>
                  <a:lnTo>
                    <a:pt x="191558" y="58428"/>
                  </a:lnTo>
                  <a:lnTo>
                    <a:pt x="189412" y="53892"/>
                  </a:lnTo>
                  <a:lnTo>
                    <a:pt x="188458" y="49760"/>
                  </a:lnTo>
                  <a:lnTo>
                    <a:pt x="187569" y="48404"/>
                  </a:lnTo>
                  <a:lnTo>
                    <a:pt x="186341" y="47500"/>
                  </a:lnTo>
                  <a:lnTo>
                    <a:pt x="176774" y="43015"/>
                  </a:lnTo>
                  <a:lnTo>
                    <a:pt x="169929" y="43021"/>
                  </a:lnTo>
                  <a:lnTo>
                    <a:pt x="151418" y="46610"/>
                  </a:lnTo>
                  <a:lnTo>
                    <a:pt x="135473" y="58521"/>
                  </a:lnTo>
                  <a:lnTo>
                    <a:pt x="123023" y="75333"/>
                  </a:lnTo>
                  <a:lnTo>
                    <a:pt x="120852" y="81303"/>
                  </a:lnTo>
                  <a:lnTo>
                    <a:pt x="119115" y="10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0" name="SMARTInkShape-Group515"/>
          <p:cNvGrpSpPr/>
          <p:nvPr/>
        </p:nvGrpSpPr>
        <p:grpSpPr>
          <a:xfrm>
            <a:off x="4829175" y="1405938"/>
            <a:ext cx="570529" cy="257061"/>
            <a:chOff x="4829175" y="1405938"/>
            <a:chExt cx="570529" cy="257061"/>
          </a:xfrm>
        </p:grpSpPr>
        <p:sp>
          <p:nvSpPr>
            <p:cNvPr id="611" name="SMARTInkShape-2640"/>
            <p:cNvSpPr/>
            <p:nvPr>
              <p:custDataLst>
                <p:tags r:id="rId164"/>
              </p:custDataLst>
            </p:nvPr>
          </p:nvSpPr>
          <p:spPr>
            <a:xfrm>
              <a:off x="5240655" y="1606491"/>
              <a:ext cx="159049" cy="56508"/>
            </a:xfrm>
            <a:custGeom>
              <a:avLst/>
              <a:gdLst/>
              <a:ahLst/>
              <a:cxnLst/>
              <a:rect l="0" t="0" r="0" b="0"/>
              <a:pathLst>
                <a:path w="159049" h="56508">
                  <a:moveTo>
                    <a:pt x="85725" y="5139"/>
                  </a:moveTo>
                  <a:lnTo>
                    <a:pt x="85725" y="5139"/>
                  </a:lnTo>
                  <a:lnTo>
                    <a:pt x="85725" y="24282"/>
                  </a:lnTo>
                  <a:lnTo>
                    <a:pt x="82432" y="35755"/>
                  </a:lnTo>
                  <a:lnTo>
                    <a:pt x="85987" y="48799"/>
                  </a:lnTo>
                  <a:lnTo>
                    <a:pt x="88593" y="52695"/>
                  </a:lnTo>
                  <a:lnTo>
                    <a:pt x="93560" y="54850"/>
                  </a:lnTo>
                  <a:lnTo>
                    <a:pt x="122003" y="56507"/>
                  </a:lnTo>
                  <a:lnTo>
                    <a:pt x="132739" y="55919"/>
                  </a:lnTo>
                  <a:lnTo>
                    <a:pt x="147482" y="48617"/>
                  </a:lnTo>
                  <a:lnTo>
                    <a:pt x="151272" y="44994"/>
                  </a:lnTo>
                  <a:lnTo>
                    <a:pt x="157833" y="34964"/>
                  </a:lnTo>
                  <a:lnTo>
                    <a:pt x="159048" y="28766"/>
                  </a:lnTo>
                  <a:lnTo>
                    <a:pt x="157895" y="23472"/>
                  </a:lnTo>
                  <a:lnTo>
                    <a:pt x="151980" y="14899"/>
                  </a:lnTo>
                  <a:lnTo>
                    <a:pt x="140493" y="5985"/>
                  </a:lnTo>
                  <a:lnTo>
                    <a:pt x="130386" y="2340"/>
                  </a:lnTo>
                  <a:lnTo>
                    <a:pt x="102308" y="0"/>
                  </a:lnTo>
                  <a:lnTo>
                    <a:pt x="75469" y="5663"/>
                  </a:lnTo>
                  <a:lnTo>
                    <a:pt x="47407" y="15384"/>
                  </a:lnTo>
                  <a:lnTo>
                    <a:pt x="0" y="33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2" name="SMARTInkShape-2641"/>
            <p:cNvSpPr/>
            <p:nvPr>
              <p:custDataLst>
                <p:tags r:id="rId165"/>
              </p:custDataLst>
            </p:nvPr>
          </p:nvSpPr>
          <p:spPr>
            <a:xfrm>
              <a:off x="5240655" y="1520190"/>
              <a:ext cx="125731" cy="114301"/>
            </a:xfrm>
            <a:custGeom>
              <a:avLst/>
              <a:gdLst/>
              <a:ahLst/>
              <a:cxnLst/>
              <a:rect l="0" t="0" r="0" b="0"/>
              <a:pathLst>
                <a:path w="125731" h="114301">
                  <a:moveTo>
                    <a:pt x="125730" y="0"/>
                  </a:moveTo>
                  <a:lnTo>
                    <a:pt x="125730" y="0"/>
                  </a:lnTo>
                  <a:lnTo>
                    <a:pt x="125730" y="3034"/>
                  </a:lnTo>
                  <a:lnTo>
                    <a:pt x="125095" y="3928"/>
                  </a:lnTo>
                  <a:lnTo>
                    <a:pt x="124036" y="4523"/>
                  </a:lnTo>
                  <a:lnTo>
                    <a:pt x="122696" y="4921"/>
                  </a:lnTo>
                  <a:lnTo>
                    <a:pt x="115347" y="10756"/>
                  </a:lnTo>
                  <a:lnTo>
                    <a:pt x="87676" y="32879"/>
                  </a:lnTo>
                  <a:lnTo>
                    <a:pt x="62756" y="52767"/>
                  </a:lnTo>
                  <a:lnTo>
                    <a:pt x="36308" y="78039"/>
                  </a:lnTo>
                  <a:lnTo>
                    <a:pt x="15849" y="96761"/>
                  </a:lnTo>
                  <a:lnTo>
                    <a:pt x="10219" y="10079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3" name="SMARTInkShape-2642"/>
            <p:cNvSpPr/>
            <p:nvPr>
              <p:custDataLst>
                <p:tags r:id="rId166"/>
              </p:custDataLst>
            </p:nvPr>
          </p:nvSpPr>
          <p:spPr>
            <a:xfrm>
              <a:off x="5309235" y="1463304"/>
              <a:ext cx="68552" cy="39742"/>
            </a:xfrm>
            <a:custGeom>
              <a:avLst/>
              <a:gdLst/>
              <a:ahLst/>
              <a:cxnLst/>
              <a:rect l="0" t="0" r="0" b="0"/>
              <a:pathLst>
                <a:path w="68552" h="39742">
                  <a:moveTo>
                    <a:pt x="11430" y="5451"/>
                  </a:moveTo>
                  <a:lnTo>
                    <a:pt x="11430" y="5451"/>
                  </a:lnTo>
                  <a:lnTo>
                    <a:pt x="6509" y="5451"/>
                  </a:lnTo>
                  <a:lnTo>
                    <a:pt x="6244" y="6086"/>
                  </a:lnTo>
                  <a:lnTo>
                    <a:pt x="5717" y="30225"/>
                  </a:lnTo>
                  <a:lnTo>
                    <a:pt x="6351" y="31492"/>
                  </a:lnTo>
                  <a:lnTo>
                    <a:pt x="7409" y="32336"/>
                  </a:lnTo>
                  <a:lnTo>
                    <a:pt x="10278" y="33910"/>
                  </a:lnTo>
                  <a:lnTo>
                    <a:pt x="15462" y="37731"/>
                  </a:lnTo>
                  <a:lnTo>
                    <a:pt x="19149" y="38848"/>
                  </a:lnTo>
                  <a:lnTo>
                    <a:pt x="27828" y="39476"/>
                  </a:lnTo>
                  <a:lnTo>
                    <a:pt x="33112" y="37930"/>
                  </a:lnTo>
                  <a:lnTo>
                    <a:pt x="37577" y="35761"/>
                  </a:lnTo>
                  <a:lnTo>
                    <a:pt x="43660" y="33905"/>
                  </a:lnTo>
                  <a:lnTo>
                    <a:pt x="57141" y="24171"/>
                  </a:lnTo>
                  <a:lnTo>
                    <a:pt x="60956" y="22661"/>
                  </a:lnTo>
                  <a:lnTo>
                    <a:pt x="64768" y="19873"/>
                  </a:lnTo>
                  <a:lnTo>
                    <a:pt x="66886" y="16517"/>
                  </a:lnTo>
                  <a:lnTo>
                    <a:pt x="68481" y="6559"/>
                  </a:lnTo>
                  <a:lnTo>
                    <a:pt x="68551" y="2745"/>
                  </a:lnTo>
                  <a:lnTo>
                    <a:pt x="67925" y="1742"/>
                  </a:lnTo>
                  <a:lnTo>
                    <a:pt x="66873" y="1073"/>
                  </a:lnTo>
                  <a:lnTo>
                    <a:pt x="62360" y="132"/>
                  </a:lnTo>
                  <a:lnTo>
                    <a:pt x="60623" y="0"/>
                  </a:lnTo>
                  <a:lnTo>
                    <a:pt x="56999" y="1547"/>
                  </a:lnTo>
                  <a:lnTo>
                    <a:pt x="55145" y="2848"/>
                  </a:lnTo>
                  <a:lnTo>
                    <a:pt x="32791" y="9861"/>
                  </a:lnTo>
                  <a:lnTo>
                    <a:pt x="4639" y="35116"/>
                  </a:lnTo>
                  <a:lnTo>
                    <a:pt x="0" y="39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4" name="SMARTInkShape-2643"/>
            <p:cNvSpPr/>
            <p:nvPr>
              <p:custDataLst>
                <p:tags r:id="rId167"/>
              </p:custDataLst>
            </p:nvPr>
          </p:nvSpPr>
          <p:spPr>
            <a:xfrm>
              <a:off x="5212080" y="1451610"/>
              <a:ext cx="74197" cy="131446"/>
            </a:xfrm>
            <a:custGeom>
              <a:avLst/>
              <a:gdLst/>
              <a:ahLst/>
              <a:cxnLst/>
              <a:rect l="0" t="0" r="0" b="0"/>
              <a:pathLst>
                <a:path w="74197" h="131446">
                  <a:moveTo>
                    <a:pt x="28575" y="0"/>
                  </a:moveTo>
                  <a:lnTo>
                    <a:pt x="28575" y="0"/>
                  </a:lnTo>
                  <a:lnTo>
                    <a:pt x="53363" y="0"/>
                  </a:lnTo>
                  <a:lnTo>
                    <a:pt x="57160" y="1693"/>
                  </a:lnTo>
                  <a:lnTo>
                    <a:pt x="60964" y="3928"/>
                  </a:lnTo>
                  <a:lnTo>
                    <a:pt x="68581" y="5362"/>
                  </a:lnTo>
                  <a:lnTo>
                    <a:pt x="70485" y="5480"/>
                  </a:lnTo>
                  <a:lnTo>
                    <a:pt x="71755" y="6193"/>
                  </a:lnTo>
                  <a:lnTo>
                    <a:pt x="72602" y="7304"/>
                  </a:lnTo>
                  <a:lnTo>
                    <a:pt x="73543" y="10231"/>
                  </a:lnTo>
                  <a:lnTo>
                    <a:pt x="74196" y="16109"/>
                  </a:lnTo>
                  <a:lnTo>
                    <a:pt x="71232" y="22906"/>
                  </a:lnTo>
                  <a:lnTo>
                    <a:pt x="69713" y="24796"/>
                  </a:lnTo>
                  <a:lnTo>
                    <a:pt x="41908" y="49541"/>
                  </a:lnTo>
                  <a:lnTo>
                    <a:pt x="36194" y="54613"/>
                  </a:lnTo>
                  <a:lnTo>
                    <a:pt x="32385" y="56023"/>
                  </a:lnTo>
                  <a:lnTo>
                    <a:pt x="31115" y="57033"/>
                  </a:lnTo>
                  <a:lnTo>
                    <a:pt x="29704" y="59850"/>
                  </a:lnTo>
                  <a:lnTo>
                    <a:pt x="28909" y="65006"/>
                  </a:lnTo>
                  <a:lnTo>
                    <a:pt x="30417" y="68685"/>
                  </a:lnTo>
                  <a:lnTo>
                    <a:pt x="38066" y="78639"/>
                  </a:lnTo>
                  <a:lnTo>
                    <a:pt x="40066" y="83978"/>
                  </a:lnTo>
                  <a:lnTo>
                    <a:pt x="43763" y="89582"/>
                  </a:lnTo>
                  <a:lnTo>
                    <a:pt x="45775" y="95264"/>
                  </a:lnTo>
                  <a:lnTo>
                    <a:pt x="49476" y="100969"/>
                  </a:lnTo>
                  <a:lnTo>
                    <a:pt x="50565" y="104777"/>
                  </a:lnTo>
                  <a:lnTo>
                    <a:pt x="50221" y="106046"/>
                  </a:lnTo>
                  <a:lnTo>
                    <a:pt x="49355" y="106893"/>
                  </a:lnTo>
                  <a:lnTo>
                    <a:pt x="48143" y="107457"/>
                  </a:lnTo>
                  <a:lnTo>
                    <a:pt x="47335" y="108468"/>
                  </a:lnTo>
                  <a:lnTo>
                    <a:pt x="44346" y="114653"/>
                  </a:lnTo>
                  <a:lnTo>
                    <a:pt x="42898" y="116440"/>
                  </a:lnTo>
                  <a:lnTo>
                    <a:pt x="39598" y="118426"/>
                  </a:lnTo>
                  <a:lnTo>
                    <a:pt x="36014" y="119944"/>
                  </a:lnTo>
                  <a:lnTo>
                    <a:pt x="30426" y="123733"/>
                  </a:lnTo>
                  <a:lnTo>
                    <a:pt x="24749" y="125773"/>
                  </a:lnTo>
                  <a:lnTo>
                    <a:pt x="19046" y="129482"/>
                  </a:lnTo>
                  <a:lnTo>
                    <a:pt x="13334" y="130863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5" name="SMARTInkShape-2644"/>
            <p:cNvSpPr/>
            <p:nvPr>
              <p:custDataLst>
                <p:tags r:id="rId168"/>
              </p:custDataLst>
            </p:nvPr>
          </p:nvSpPr>
          <p:spPr>
            <a:xfrm>
              <a:off x="5137814" y="1554480"/>
              <a:ext cx="34191" cy="51405"/>
            </a:xfrm>
            <a:custGeom>
              <a:avLst/>
              <a:gdLst/>
              <a:ahLst/>
              <a:cxnLst/>
              <a:rect l="0" t="0" r="0" b="0"/>
              <a:pathLst>
                <a:path w="34191" h="51405">
                  <a:moveTo>
                    <a:pt x="28546" y="0"/>
                  </a:moveTo>
                  <a:lnTo>
                    <a:pt x="28546" y="0"/>
                  </a:lnTo>
                  <a:lnTo>
                    <a:pt x="34025" y="5480"/>
                  </a:lnTo>
                  <a:lnTo>
                    <a:pt x="34190" y="8679"/>
                  </a:lnTo>
                  <a:lnTo>
                    <a:pt x="33580" y="9596"/>
                  </a:lnTo>
                  <a:lnTo>
                    <a:pt x="32537" y="10207"/>
                  </a:lnTo>
                  <a:lnTo>
                    <a:pt x="31207" y="10615"/>
                  </a:lnTo>
                  <a:lnTo>
                    <a:pt x="30319" y="11522"/>
                  </a:lnTo>
                  <a:lnTo>
                    <a:pt x="27203" y="17539"/>
                  </a:lnTo>
                  <a:lnTo>
                    <a:pt x="5676" y="45370"/>
                  </a:lnTo>
                  <a:lnTo>
                    <a:pt x="0" y="51404"/>
                  </a:lnTo>
                  <a:lnTo>
                    <a:pt x="5686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6" name="SMARTInkShape-2645"/>
            <p:cNvSpPr/>
            <p:nvPr>
              <p:custDataLst>
                <p:tags r:id="rId169"/>
              </p:custDataLst>
            </p:nvPr>
          </p:nvSpPr>
          <p:spPr>
            <a:xfrm>
              <a:off x="5080993" y="1417341"/>
              <a:ext cx="73603" cy="148570"/>
            </a:xfrm>
            <a:custGeom>
              <a:avLst/>
              <a:gdLst/>
              <a:ahLst/>
              <a:cxnLst/>
              <a:rect l="0" t="0" r="0" b="0"/>
              <a:pathLst>
                <a:path w="73603" h="148570">
                  <a:moveTo>
                    <a:pt x="11072" y="11409"/>
                  </a:moveTo>
                  <a:lnTo>
                    <a:pt x="11072" y="11409"/>
                  </a:lnTo>
                  <a:lnTo>
                    <a:pt x="11072" y="6488"/>
                  </a:lnTo>
                  <a:lnTo>
                    <a:pt x="11707" y="6224"/>
                  </a:lnTo>
                  <a:lnTo>
                    <a:pt x="14106" y="5929"/>
                  </a:lnTo>
                  <a:lnTo>
                    <a:pt x="17289" y="4105"/>
                  </a:lnTo>
                  <a:lnTo>
                    <a:pt x="20820" y="1813"/>
                  </a:lnTo>
                  <a:lnTo>
                    <a:pt x="27013" y="522"/>
                  </a:lnTo>
                  <a:lnTo>
                    <a:pt x="47034" y="0"/>
                  </a:lnTo>
                  <a:lnTo>
                    <a:pt x="64964" y="5459"/>
                  </a:lnTo>
                  <a:lnTo>
                    <a:pt x="66050" y="6172"/>
                  </a:lnTo>
                  <a:lnTo>
                    <a:pt x="66774" y="7283"/>
                  </a:lnTo>
                  <a:lnTo>
                    <a:pt x="67257" y="8658"/>
                  </a:lnTo>
                  <a:lnTo>
                    <a:pt x="68214" y="9575"/>
                  </a:lnTo>
                  <a:lnTo>
                    <a:pt x="70970" y="10594"/>
                  </a:lnTo>
                  <a:lnTo>
                    <a:pt x="71959" y="11501"/>
                  </a:lnTo>
                  <a:lnTo>
                    <a:pt x="73058" y="14201"/>
                  </a:lnTo>
                  <a:lnTo>
                    <a:pt x="72716" y="15811"/>
                  </a:lnTo>
                  <a:lnTo>
                    <a:pt x="69201" y="21109"/>
                  </a:lnTo>
                  <a:lnTo>
                    <a:pt x="42185" y="49509"/>
                  </a:lnTo>
                  <a:lnTo>
                    <a:pt x="40399" y="55224"/>
                  </a:lnTo>
                  <a:lnTo>
                    <a:pt x="39677" y="70464"/>
                  </a:lnTo>
                  <a:lnTo>
                    <a:pt x="41354" y="74274"/>
                  </a:lnTo>
                  <a:lnTo>
                    <a:pt x="42690" y="76179"/>
                  </a:lnTo>
                  <a:lnTo>
                    <a:pt x="45867" y="78296"/>
                  </a:lnTo>
                  <a:lnTo>
                    <a:pt x="49397" y="79871"/>
                  </a:lnTo>
                  <a:lnTo>
                    <a:pt x="70129" y="99060"/>
                  </a:lnTo>
                  <a:lnTo>
                    <a:pt x="72245" y="102858"/>
                  </a:lnTo>
                  <a:lnTo>
                    <a:pt x="73602" y="110471"/>
                  </a:lnTo>
                  <a:lnTo>
                    <a:pt x="72096" y="114280"/>
                  </a:lnTo>
                  <a:lnTo>
                    <a:pt x="54855" y="133329"/>
                  </a:lnTo>
                  <a:lnTo>
                    <a:pt x="46129" y="139044"/>
                  </a:lnTo>
                  <a:lnTo>
                    <a:pt x="17868" y="147675"/>
                  </a:lnTo>
                  <a:lnTo>
                    <a:pt x="0" y="148562"/>
                  </a:lnTo>
                  <a:lnTo>
                    <a:pt x="5357" y="1485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7" name="SMARTInkShape-2646"/>
            <p:cNvSpPr/>
            <p:nvPr>
              <p:custDataLst>
                <p:tags r:id="rId170"/>
              </p:custDataLst>
            </p:nvPr>
          </p:nvSpPr>
          <p:spPr>
            <a:xfrm>
              <a:off x="4949190" y="1405938"/>
              <a:ext cx="120016" cy="119849"/>
            </a:xfrm>
            <a:custGeom>
              <a:avLst/>
              <a:gdLst/>
              <a:ahLst/>
              <a:cxnLst/>
              <a:rect l="0" t="0" r="0" b="0"/>
              <a:pathLst>
                <a:path w="120016" h="119849">
                  <a:moveTo>
                    <a:pt x="0" y="11382"/>
                  </a:moveTo>
                  <a:lnTo>
                    <a:pt x="0" y="11382"/>
                  </a:lnTo>
                  <a:lnTo>
                    <a:pt x="3034" y="11382"/>
                  </a:lnTo>
                  <a:lnTo>
                    <a:pt x="3927" y="10747"/>
                  </a:lnTo>
                  <a:lnTo>
                    <a:pt x="4524" y="9689"/>
                  </a:lnTo>
                  <a:lnTo>
                    <a:pt x="4921" y="8348"/>
                  </a:lnTo>
                  <a:lnTo>
                    <a:pt x="5820" y="7454"/>
                  </a:lnTo>
                  <a:lnTo>
                    <a:pt x="8513" y="6461"/>
                  </a:lnTo>
                  <a:lnTo>
                    <a:pt x="15415" y="5189"/>
                  </a:lnTo>
                  <a:lnTo>
                    <a:pt x="21642" y="1786"/>
                  </a:lnTo>
                  <a:lnTo>
                    <a:pt x="48222" y="0"/>
                  </a:lnTo>
                  <a:lnTo>
                    <a:pt x="59231" y="601"/>
                  </a:lnTo>
                  <a:lnTo>
                    <a:pt x="83602" y="6145"/>
                  </a:lnTo>
                  <a:lnTo>
                    <a:pt x="91397" y="10159"/>
                  </a:lnTo>
                  <a:lnTo>
                    <a:pt x="93316" y="10567"/>
                  </a:lnTo>
                  <a:lnTo>
                    <a:pt x="94596" y="11474"/>
                  </a:lnTo>
                  <a:lnTo>
                    <a:pt x="95449" y="12713"/>
                  </a:lnTo>
                  <a:lnTo>
                    <a:pt x="96018" y="14174"/>
                  </a:lnTo>
                  <a:lnTo>
                    <a:pt x="95762" y="15784"/>
                  </a:lnTo>
                  <a:lnTo>
                    <a:pt x="92367" y="21082"/>
                  </a:lnTo>
                  <a:lnTo>
                    <a:pt x="64657" y="49589"/>
                  </a:lnTo>
                  <a:lnTo>
                    <a:pt x="39150" y="78135"/>
                  </a:lnTo>
                  <a:lnTo>
                    <a:pt x="35730" y="86476"/>
                  </a:lnTo>
                  <a:lnTo>
                    <a:pt x="34328" y="110178"/>
                  </a:lnTo>
                  <a:lnTo>
                    <a:pt x="34950" y="111536"/>
                  </a:lnTo>
                  <a:lnTo>
                    <a:pt x="36000" y="112441"/>
                  </a:lnTo>
                  <a:lnTo>
                    <a:pt x="48603" y="117941"/>
                  </a:lnTo>
                  <a:lnTo>
                    <a:pt x="74351" y="119848"/>
                  </a:lnTo>
                  <a:lnTo>
                    <a:pt x="97280" y="119316"/>
                  </a:lnTo>
                  <a:lnTo>
                    <a:pt x="111808" y="115044"/>
                  </a:lnTo>
                  <a:lnTo>
                    <a:pt x="120015" y="102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8" name="SMARTInkShape-2647"/>
            <p:cNvSpPr/>
            <p:nvPr>
              <p:custDataLst>
                <p:tags r:id="rId171"/>
              </p:custDataLst>
            </p:nvPr>
          </p:nvSpPr>
          <p:spPr>
            <a:xfrm>
              <a:off x="4869188" y="1451610"/>
              <a:ext cx="57143" cy="11431"/>
            </a:xfrm>
            <a:custGeom>
              <a:avLst/>
              <a:gdLst/>
              <a:ahLst/>
              <a:cxnLst/>
              <a:rect l="0" t="0" r="0" b="0"/>
              <a:pathLst>
                <a:path w="57143" h="11431">
                  <a:moveTo>
                    <a:pt x="17137" y="11430"/>
                  </a:moveTo>
                  <a:lnTo>
                    <a:pt x="17137" y="11430"/>
                  </a:lnTo>
                  <a:lnTo>
                    <a:pt x="12216" y="11430"/>
                  </a:lnTo>
                  <a:lnTo>
                    <a:pt x="7016" y="7502"/>
                  </a:lnTo>
                  <a:lnTo>
                    <a:pt x="0" y="5717"/>
                  </a:lnTo>
                  <a:lnTo>
                    <a:pt x="25929" y="5715"/>
                  </a:lnTo>
                  <a:lnTo>
                    <a:pt x="35015" y="5080"/>
                  </a:lnTo>
                  <a:lnTo>
                    <a:pt x="571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9" name="SMARTInkShape-2648"/>
            <p:cNvSpPr/>
            <p:nvPr>
              <p:custDataLst>
                <p:tags r:id="rId172"/>
              </p:custDataLst>
            </p:nvPr>
          </p:nvSpPr>
          <p:spPr>
            <a:xfrm>
              <a:off x="4829175" y="1485900"/>
              <a:ext cx="80011" cy="22861"/>
            </a:xfrm>
            <a:custGeom>
              <a:avLst/>
              <a:gdLst/>
              <a:ahLst/>
              <a:cxnLst/>
              <a:rect l="0" t="0" r="0" b="0"/>
              <a:pathLst>
                <a:path w="80011" h="22861">
                  <a:moveTo>
                    <a:pt x="0" y="22860"/>
                  </a:moveTo>
                  <a:lnTo>
                    <a:pt x="0" y="22860"/>
                  </a:lnTo>
                  <a:lnTo>
                    <a:pt x="0" y="17215"/>
                  </a:lnTo>
                  <a:lnTo>
                    <a:pt x="14048" y="16511"/>
                  </a:lnTo>
                  <a:lnTo>
                    <a:pt x="21237" y="13218"/>
                  </a:lnTo>
                  <a:lnTo>
                    <a:pt x="49616" y="8466"/>
                  </a:lnTo>
                  <a:lnTo>
                    <a:pt x="77824" y="171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6" name="SMARTInkShape-Group516"/>
          <p:cNvGrpSpPr/>
          <p:nvPr/>
        </p:nvGrpSpPr>
        <p:grpSpPr>
          <a:xfrm>
            <a:off x="3046100" y="3800502"/>
            <a:ext cx="617129" cy="348509"/>
            <a:chOff x="3046100" y="3800502"/>
            <a:chExt cx="617129" cy="348509"/>
          </a:xfrm>
        </p:grpSpPr>
        <p:sp>
          <p:nvSpPr>
            <p:cNvPr id="621" name="SMARTInkShape-2649"/>
            <p:cNvSpPr/>
            <p:nvPr>
              <p:custDataLst>
                <p:tags r:id="rId159"/>
              </p:custDataLst>
            </p:nvPr>
          </p:nvSpPr>
          <p:spPr>
            <a:xfrm>
              <a:off x="3554829" y="4051935"/>
              <a:ext cx="85591" cy="97076"/>
            </a:xfrm>
            <a:custGeom>
              <a:avLst/>
              <a:gdLst/>
              <a:ahLst/>
              <a:cxnLst/>
              <a:rect l="0" t="0" r="0" b="0"/>
              <a:pathLst>
                <a:path w="85591" h="97076">
                  <a:moveTo>
                    <a:pt x="39906" y="0"/>
                  </a:moveTo>
                  <a:lnTo>
                    <a:pt x="39906" y="0"/>
                  </a:lnTo>
                  <a:lnTo>
                    <a:pt x="39906" y="3034"/>
                  </a:lnTo>
                  <a:lnTo>
                    <a:pt x="38213" y="6217"/>
                  </a:lnTo>
                  <a:lnTo>
                    <a:pt x="15133" y="33516"/>
                  </a:lnTo>
                  <a:lnTo>
                    <a:pt x="2441" y="55193"/>
                  </a:lnTo>
                  <a:lnTo>
                    <a:pt x="124" y="72435"/>
                  </a:lnTo>
                  <a:lnTo>
                    <a:pt x="0" y="78972"/>
                  </a:lnTo>
                  <a:lnTo>
                    <a:pt x="1638" y="84417"/>
                  </a:lnTo>
                  <a:lnTo>
                    <a:pt x="4830" y="90052"/>
                  </a:lnTo>
                  <a:lnTo>
                    <a:pt x="11451" y="94063"/>
                  </a:lnTo>
                  <a:lnTo>
                    <a:pt x="18422" y="96239"/>
                  </a:lnTo>
                  <a:lnTo>
                    <a:pt x="35255" y="97075"/>
                  </a:lnTo>
                  <a:lnTo>
                    <a:pt x="51727" y="90928"/>
                  </a:lnTo>
                  <a:lnTo>
                    <a:pt x="73108" y="78075"/>
                  </a:lnTo>
                  <a:lnTo>
                    <a:pt x="78581" y="72588"/>
                  </a:lnTo>
                  <a:lnTo>
                    <a:pt x="82495" y="66552"/>
                  </a:lnTo>
                  <a:lnTo>
                    <a:pt x="84234" y="61752"/>
                  </a:lnTo>
                  <a:lnTo>
                    <a:pt x="85590" y="38356"/>
                  </a:lnTo>
                  <a:lnTo>
                    <a:pt x="83917" y="34404"/>
                  </a:lnTo>
                  <a:lnTo>
                    <a:pt x="82582" y="32461"/>
                  </a:lnTo>
                  <a:lnTo>
                    <a:pt x="79405" y="30302"/>
                  </a:lnTo>
                  <a:lnTo>
                    <a:pt x="75876" y="28707"/>
                  </a:lnTo>
                  <a:lnTo>
                    <a:pt x="72191" y="25882"/>
                  </a:lnTo>
                  <a:lnTo>
                    <a:pt x="60479" y="23755"/>
                  </a:lnTo>
                  <a:lnTo>
                    <a:pt x="53706" y="24951"/>
                  </a:lnTo>
                  <a:lnTo>
                    <a:pt x="46323" y="27501"/>
                  </a:lnTo>
                  <a:lnTo>
                    <a:pt x="38421" y="29950"/>
                  </a:lnTo>
                  <a:lnTo>
                    <a:pt x="29729" y="34697"/>
                  </a:lnTo>
                  <a:lnTo>
                    <a:pt x="25858" y="38281"/>
                  </a:lnTo>
                  <a:lnTo>
                    <a:pt x="17961" y="50313"/>
                  </a:lnTo>
                  <a:lnTo>
                    <a:pt x="18291" y="51322"/>
                  </a:lnTo>
                  <a:lnTo>
                    <a:pt x="22761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2" name="SMARTInkShape-2650"/>
            <p:cNvSpPr/>
            <p:nvPr>
              <p:custDataLst>
                <p:tags r:id="rId160"/>
              </p:custDataLst>
            </p:nvPr>
          </p:nvSpPr>
          <p:spPr>
            <a:xfrm>
              <a:off x="3481329" y="3834841"/>
              <a:ext cx="181900" cy="288724"/>
            </a:xfrm>
            <a:custGeom>
              <a:avLst/>
              <a:gdLst/>
              <a:ahLst/>
              <a:cxnLst/>
              <a:rect l="0" t="0" r="0" b="0"/>
              <a:pathLst>
                <a:path w="181900" h="288724">
                  <a:moveTo>
                    <a:pt x="130551" y="11354"/>
                  </a:moveTo>
                  <a:lnTo>
                    <a:pt x="130551" y="11354"/>
                  </a:lnTo>
                  <a:lnTo>
                    <a:pt x="133585" y="11354"/>
                  </a:lnTo>
                  <a:lnTo>
                    <a:pt x="136768" y="9661"/>
                  </a:lnTo>
                  <a:lnTo>
                    <a:pt x="138505" y="8320"/>
                  </a:lnTo>
                  <a:lnTo>
                    <a:pt x="143823" y="6830"/>
                  </a:lnTo>
                  <a:lnTo>
                    <a:pt x="153957" y="4298"/>
                  </a:lnTo>
                  <a:lnTo>
                    <a:pt x="165003" y="1220"/>
                  </a:lnTo>
                  <a:lnTo>
                    <a:pt x="178646" y="0"/>
                  </a:lnTo>
                  <a:lnTo>
                    <a:pt x="179759" y="609"/>
                  </a:lnTo>
                  <a:lnTo>
                    <a:pt x="180502" y="1651"/>
                  </a:lnTo>
                  <a:lnTo>
                    <a:pt x="181899" y="5405"/>
                  </a:lnTo>
                  <a:lnTo>
                    <a:pt x="154589" y="33035"/>
                  </a:lnTo>
                  <a:lnTo>
                    <a:pt x="132191" y="60355"/>
                  </a:lnTo>
                  <a:lnTo>
                    <a:pt x="113371" y="86081"/>
                  </a:lnTo>
                  <a:lnTo>
                    <a:pt x="94352" y="114281"/>
                  </a:lnTo>
                  <a:lnTo>
                    <a:pt x="75305" y="142806"/>
                  </a:lnTo>
                  <a:lnTo>
                    <a:pt x="56773" y="168953"/>
                  </a:lnTo>
                  <a:lnTo>
                    <a:pt x="40457" y="194793"/>
                  </a:lnTo>
                  <a:lnTo>
                    <a:pt x="28109" y="222882"/>
                  </a:lnTo>
                  <a:lnTo>
                    <a:pt x="16289" y="250889"/>
                  </a:lnTo>
                  <a:lnTo>
                    <a:pt x="6518" y="272507"/>
                  </a:lnTo>
                  <a:lnTo>
                    <a:pt x="4940" y="277282"/>
                  </a:lnTo>
                  <a:lnTo>
                    <a:pt x="0" y="284443"/>
                  </a:lnTo>
                  <a:lnTo>
                    <a:pt x="337" y="285489"/>
                  </a:lnTo>
                  <a:lnTo>
                    <a:pt x="2405" y="288343"/>
                  </a:lnTo>
                  <a:lnTo>
                    <a:pt x="3210" y="288723"/>
                  </a:lnTo>
                  <a:lnTo>
                    <a:pt x="3747" y="288342"/>
                  </a:lnTo>
                  <a:lnTo>
                    <a:pt x="4105" y="287452"/>
                  </a:lnTo>
                  <a:lnTo>
                    <a:pt x="7643" y="283167"/>
                  </a:lnTo>
                  <a:lnTo>
                    <a:pt x="36132" y="259977"/>
                  </a:lnTo>
                  <a:lnTo>
                    <a:pt x="39057" y="257743"/>
                  </a:lnTo>
                  <a:lnTo>
                    <a:pt x="50541" y="251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3" name="SMARTInkShape-2651"/>
            <p:cNvSpPr/>
            <p:nvPr>
              <p:custDataLst>
                <p:tags r:id="rId161"/>
              </p:custDataLst>
            </p:nvPr>
          </p:nvSpPr>
          <p:spPr>
            <a:xfrm>
              <a:off x="3463525" y="3800502"/>
              <a:ext cx="96891" cy="85699"/>
            </a:xfrm>
            <a:custGeom>
              <a:avLst/>
              <a:gdLst/>
              <a:ahLst/>
              <a:cxnLst/>
              <a:rect l="0" t="0" r="0" b="0"/>
              <a:pathLst>
                <a:path w="96891" h="85699">
                  <a:moveTo>
                    <a:pt x="5480" y="5688"/>
                  </a:moveTo>
                  <a:lnTo>
                    <a:pt x="5480" y="5688"/>
                  </a:lnTo>
                  <a:lnTo>
                    <a:pt x="5480" y="21783"/>
                  </a:lnTo>
                  <a:lnTo>
                    <a:pt x="560" y="32582"/>
                  </a:lnTo>
                  <a:lnTo>
                    <a:pt x="0" y="39833"/>
                  </a:lnTo>
                  <a:lnTo>
                    <a:pt x="557" y="41786"/>
                  </a:lnTo>
                  <a:lnTo>
                    <a:pt x="1563" y="43088"/>
                  </a:lnTo>
                  <a:lnTo>
                    <a:pt x="2869" y="43957"/>
                  </a:lnTo>
                  <a:lnTo>
                    <a:pt x="4320" y="48308"/>
                  </a:lnTo>
                  <a:lnTo>
                    <a:pt x="5599" y="53840"/>
                  </a:lnTo>
                  <a:lnTo>
                    <a:pt x="10333" y="61528"/>
                  </a:lnTo>
                  <a:lnTo>
                    <a:pt x="13973" y="65484"/>
                  </a:lnTo>
                  <a:lnTo>
                    <a:pt x="17298" y="67189"/>
                  </a:lnTo>
                  <a:lnTo>
                    <a:pt x="30414" y="68373"/>
                  </a:lnTo>
                  <a:lnTo>
                    <a:pt x="35189" y="68473"/>
                  </a:lnTo>
                  <a:lnTo>
                    <a:pt x="61055" y="61494"/>
                  </a:lnTo>
                  <a:lnTo>
                    <a:pt x="78445" y="46767"/>
                  </a:lnTo>
                  <a:lnTo>
                    <a:pt x="94328" y="30495"/>
                  </a:lnTo>
                  <a:lnTo>
                    <a:pt x="95768" y="26661"/>
                  </a:lnTo>
                  <a:lnTo>
                    <a:pt x="96890" y="12532"/>
                  </a:lnTo>
                  <a:lnTo>
                    <a:pt x="86519" y="1032"/>
                  </a:lnTo>
                  <a:lnTo>
                    <a:pt x="84254" y="444"/>
                  </a:lnTo>
                  <a:lnTo>
                    <a:pt x="67162" y="0"/>
                  </a:lnTo>
                  <a:lnTo>
                    <a:pt x="57905" y="3015"/>
                  </a:lnTo>
                  <a:lnTo>
                    <a:pt x="47327" y="10358"/>
                  </a:lnTo>
                  <a:lnTo>
                    <a:pt x="35359" y="23379"/>
                  </a:lnTo>
                  <a:lnTo>
                    <a:pt x="15876" y="49535"/>
                  </a:lnTo>
                  <a:lnTo>
                    <a:pt x="8572" y="67445"/>
                  </a:lnTo>
                  <a:lnTo>
                    <a:pt x="8176" y="70354"/>
                  </a:lnTo>
                  <a:lnTo>
                    <a:pt x="11195" y="85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4" name="SMARTInkShape-2652"/>
            <p:cNvSpPr/>
            <p:nvPr>
              <p:custDataLst>
                <p:tags r:id="rId162"/>
              </p:custDataLst>
            </p:nvPr>
          </p:nvSpPr>
          <p:spPr>
            <a:xfrm>
              <a:off x="3251835" y="3949406"/>
              <a:ext cx="105939" cy="153644"/>
            </a:xfrm>
            <a:custGeom>
              <a:avLst/>
              <a:gdLst/>
              <a:ahLst/>
              <a:cxnLst/>
              <a:rect l="0" t="0" r="0" b="0"/>
              <a:pathLst>
                <a:path w="105939" h="153644">
                  <a:moveTo>
                    <a:pt x="22860" y="22519"/>
                  </a:moveTo>
                  <a:lnTo>
                    <a:pt x="22860" y="22519"/>
                  </a:lnTo>
                  <a:lnTo>
                    <a:pt x="22860" y="25553"/>
                  </a:lnTo>
                  <a:lnTo>
                    <a:pt x="21167" y="28736"/>
                  </a:lnTo>
                  <a:lnTo>
                    <a:pt x="18932" y="32267"/>
                  </a:lnTo>
                  <a:lnTo>
                    <a:pt x="17674" y="38460"/>
                  </a:lnTo>
                  <a:lnTo>
                    <a:pt x="16667" y="47421"/>
                  </a:lnTo>
                  <a:lnTo>
                    <a:pt x="13264" y="55015"/>
                  </a:lnTo>
                  <a:lnTo>
                    <a:pt x="11501" y="83558"/>
                  </a:lnTo>
                  <a:lnTo>
                    <a:pt x="6516" y="106346"/>
                  </a:lnTo>
                  <a:lnTo>
                    <a:pt x="11108" y="132296"/>
                  </a:lnTo>
                  <a:lnTo>
                    <a:pt x="11215" y="135708"/>
                  </a:lnTo>
                  <a:lnTo>
                    <a:pt x="11922" y="137983"/>
                  </a:lnTo>
                  <a:lnTo>
                    <a:pt x="13028" y="139500"/>
                  </a:lnTo>
                  <a:lnTo>
                    <a:pt x="26732" y="151529"/>
                  </a:lnTo>
                  <a:lnTo>
                    <a:pt x="30508" y="152882"/>
                  </a:lnTo>
                  <a:lnTo>
                    <a:pt x="39237" y="153643"/>
                  </a:lnTo>
                  <a:lnTo>
                    <a:pt x="44532" y="152128"/>
                  </a:lnTo>
                  <a:lnTo>
                    <a:pt x="49002" y="149973"/>
                  </a:lnTo>
                  <a:lnTo>
                    <a:pt x="62019" y="145442"/>
                  </a:lnTo>
                  <a:lnTo>
                    <a:pt x="72704" y="137327"/>
                  </a:lnTo>
                  <a:lnTo>
                    <a:pt x="93254" y="109318"/>
                  </a:lnTo>
                  <a:lnTo>
                    <a:pt x="100312" y="94745"/>
                  </a:lnTo>
                  <a:lnTo>
                    <a:pt x="105938" y="72669"/>
                  </a:lnTo>
                  <a:lnTo>
                    <a:pt x="102588" y="55008"/>
                  </a:lnTo>
                  <a:lnTo>
                    <a:pt x="99047" y="47244"/>
                  </a:lnTo>
                  <a:lnTo>
                    <a:pt x="97081" y="37818"/>
                  </a:lnTo>
                  <a:lnTo>
                    <a:pt x="83743" y="15770"/>
                  </a:lnTo>
                  <a:lnTo>
                    <a:pt x="75549" y="7451"/>
                  </a:lnTo>
                  <a:lnTo>
                    <a:pt x="66553" y="2250"/>
                  </a:lnTo>
                  <a:lnTo>
                    <a:pt x="58948" y="427"/>
                  </a:lnTo>
                  <a:lnTo>
                    <a:pt x="52446" y="0"/>
                  </a:lnTo>
                  <a:lnTo>
                    <a:pt x="47016" y="1504"/>
                  </a:lnTo>
                  <a:lnTo>
                    <a:pt x="38356" y="7643"/>
                  </a:lnTo>
                  <a:lnTo>
                    <a:pt x="24085" y="23069"/>
                  </a:lnTo>
                  <a:lnTo>
                    <a:pt x="11538" y="49951"/>
                  </a:lnTo>
                  <a:lnTo>
                    <a:pt x="1135" y="71629"/>
                  </a:lnTo>
                  <a:lnTo>
                    <a:pt x="0" y="85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5" name="SMARTInkShape-2653"/>
            <p:cNvSpPr/>
            <p:nvPr>
              <p:custDataLst>
                <p:tags r:id="rId163"/>
              </p:custDataLst>
            </p:nvPr>
          </p:nvSpPr>
          <p:spPr>
            <a:xfrm>
              <a:off x="3046100" y="3806289"/>
              <a:ext cx="174380" cy="285315"/>
            </a:xfrm>
            <a:custGeom>
              <a:avLst/>
              <a:gdLst/>
              <a:ahLst/>
              <a:cxnLst/>
              <a:rect l="0" t="0" r="0" b="0"/>
              <a:pathLst>
                <a:path w="174380" h="285315">
                  <a:moveTo>
                    <a:pt x="80005" y="51336"/>
                  </a:moveTo>
                  <a:lnTo>
                    <a:pt x="80005" y="51336"/>
                  </a:lnTo>
                  <a:lnTo>
                    <a:pt x="80005" y="57049"/>
                  </a:lnTo>
                  <a:lnTo>
                    <a:pt x="76971" y="57050"/>
                  </a:lnTo>
                  <a:lnTo>
                    <a:pt x="76712" y="56416"/>
                  </a:lnTo>
                  <a:lnTo>
                    <a:pt x="79632" y="51231"/>
                  </a:lnTo>
                  <a:lnTo>
                    <a:pt x="79956" y="43451"/>
                  </a:lnTo>
                  <a:lnTo>
                    <a:pt x="81677" y="39788"/>
                  </a:lnTo>
                  <a:lnTo>
                    <a:pt x="104779" y="15140"/>
                  </a:lnTo>
                  <a:lnTo>
                    <a:pt x="123291" y="2441"/>
                  </a:lnTo>
                  <a:lnTo>
                    <a:pt x="129378" y="653"/>
                  </a:lnTo>
                  <a:lnTo>
                    <a:pt x="142073" y="0"/>
                  </a:lnTo>
                  <a:lnTo>
                    <a:pt x="147384" y="1638"/>
                  </a:lnTo>
                  <a:lnTo>
                    <a:pt x="157952" y="9654"/>
                  </a:lnTo>
                  <a:lnTo>
                    <a:pt x="163778" y="15844"/>
                  </a:lnTo>
                  <a:lnTo>
                    <a:pt x="168891" y="25438"/>
                  </a:lnTo>
                  <a:lnTo>
                    <a:pt x="174379" y="53289"/>
                  </a:lnTo>
                  <a:lnTo>
                    <a:pt x="174231" y="61941"/>
                  </a:lnTo>
                  <a:lnTo>
                    <a:pt x="169996" y="90077"/>
                  </a:lnTo>
                  <a:lnTo>
                    <a:pt x="161094" y="114787"/>
                  </a:lnTo>
                  <a:lnTo>
                    <a:pt x="147449" y="142853"/>
                  </a:lnTo>
                  <a:lnTo>
                    <a:pt x="134014" y="165651"/>
                  </a:lnTo>
                  <a:lnTo>
                    <a:pt x="108166" y="194213"/>
                  </a:lnTo>
                  <a:lnTo>
                    <a:pt x="84474" y="218263"/>
                  </a:lnTo>
                  <a:lnTo>
                    <a:pt x="57616" y="241240"/>
                  </a:lnTo>
                  <a:lnTo>
                    <a:pt x="32588" y="260081"/>
                  </a:lnTo>
                  <a:lnTo>
                    <a:pt x="18875" y="266654"/>
                  </a:lnTo>
                  <a:lnTo>
                    <a:pt x="5895" y="268434"/>
                  </a:lnTo>
                  <a:lnTo>
                    <a:pt x="3041" y="268474"/>
                  </a:lnTo>
                  <a:lnTo>
                    <a:pt x="2025" y="267850"/>
                  </a:lnTo>
                  <a:lnTo>
                    <a:pt x="1349" y="266798"/>
                  </a:lnTo>
                  <a:lnTo>
                    <a:pt x="396" y="262285"/>
                  </a:lnTo>
                  <a:lnTo>
                    <a:pt x="0" y="236010"/>
                  </a:lnTo>
                  <a:lnTo>
                    <a:pt x="631" y="225999"/>
                  </a:lnTo>
                  <a:lnTo>
                    <a:pt x="7050" y="201584"/>
                  </a:lnTo>
                  <a:lnTo>
                    <a:pt x="24783" y="175425"/>
                  </a:lnTo>
                  <a:lnTo>
                    <a:pt x="30274" y="173162"/>
                  </a:lnTo>
                  <a:lnTo>
                    <a:pt x="47385" y="171457"/>
                  </a:lnTo>
                  <a:lnTo>
                    <a:pt x="56299" y="174416"/>
                  </a:lnTo>
                  <a:lnTo>
                    <a:pt x="66127" y="181105"/>
                  </a:lnTo>
                  <a:lnTo>
                    <a:pt x="84497" y="195918"/>
                  </a:lnTo>
                  <a:lnTo>
                    <a:pt x="102833" y="224022"/>
                  </a:lnTo>
                  <a:lnTo>
                    <a:pt x="112599" y="244061"/>
                  </a:lnTo>
                  <a:lnTo>
                    <a:pt x="116994" y="255987"/>
                  </a:lnTo>
                  <a:lnTo>
                    <a:pt x="124136" y="268112"/>
                  </a:lnTo>
                  <a:lnTo>
                    <a:pt x="125585" y="279901"/>
                  </a:lnTo>
                  <a:lnTo>
                    <a:pt x="125632" y="281818"/>
                  </a:lnTo>
                  <a:lnTo>
                    <a:pt x="126298" y="283095"/>
                  </a:lnTo>
                  <a:lnTo>
                    <a:pt x="127377" y="283947"/>
                  </a:lnTo>
                  <a:lnTo>
                    <a:pt x="130637" y="285314"/>
                  </a:lnTo>
                  <a:lnTo>
                    <a:pt x="130905" y="284792"/>
                  </a:lnTo>
                  <a:lnTo>
                    <a:pt x="131202" y="282517"/>
                  </a:lnTo>
                  <a:lnTo>
                    <a:pt x="131916" y="281657"/>
                  </a:lnTo>
                  <a:lnTo>
                    <a:pt x="136340" y="280162"/>
                  </a:lnTo>
                  <a:lnTo>
                    <a:pt x="136793" y="278343"/>
                  </a:lnTo>
                  <a:lnTo>
                    <a:pt x="137155" y="274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34" name="SMARTInkShape-Group517"/>
          <p:cNvGrpSpPr/>
          <p:nvPr/>
        </p:nvGrpSpPr>
        <p:grpSpPr>
          <a:xfrm>
            <a:off x="4328916" y="3834860"/>
            <a:ext cx="471685" cy="342776"/>
            <a:chOff x="4328916" y="3834860"/>
            <a:chExt cx="471685" cy="342776"/>
          </a:xfrm>
        </p:grpSpPr>
        <p:sp>
          <p:nvSpPr>
            <p:cNvPr id="627" name="SMARTInkShape-2654"/>
            <p:cNvSpPr/>
            <p:nvPr>
              <p:custDataLst>
                <p:tags r:id="rId152"/>
              </p:custDataLst>
            </p:nvPr>
          </p:nvSpPr>
          <p:spPr>
            <a:xfrm>
              <a:off x="4549140" y="3874770"/>
              <a:ext cx="51436" cy="74296"/>
            </a:xfrm>
            <a:custGeom>
              <a:avLst/>
              <a:gdLst/>
              <a:ahLst/>
              <a:cxnLst/>
              <a:rect l="0" t="0" r="0" b="0"/>
              <a:pathLst>
                <a:path w="51436" h="74296">
                  <a:moveTo>
                    <a:pt x="51435" y="0"/>
                  </a:moveTo>
                  <a:lnTo>
                    <a:pt x="51435" y="0"/>
                  </a:lnTo>
                  <a:lnTo>
                    <a:pt x="51435" y="8514"/>
                  </a:lnTo>
                  <a:lnTo>
                    <a:pt x="49741" y="11827"/>
                  </a:lnTo>
                  <a:lnTo>
                    <a:pt x="47507" y="15417"/>
                  </a:lnTo>
                  <a:lnTo>
                    <a:pt x="45614" y="21007"/>
                  </a:lnTo>
                  <a:lnTo>
                    <a:pt x="41949" y="26686"/>
                  </a:lnTo>
                  <a:lnTo>
                    <a:pt x="39946" y="32390"/>
                  </a:lnTo>
                  <a:lnTo>
                    <a:pt x="18400" y="59172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8" name="SMARTInkShape-2655"/>
            <p:cNvSpPr/>
            <p:nvPr>
              <p:custDataLst>
                <p:tags r:id="rId153"/>
              </p:custDataLst>
            </p:nvPr>
          </p:nvSpPr>
          <p:spPr>
            <a:xfrm>
              <a:off x="4686300" y="4063365"/>
              <a:ext cx="84826" cy="114271"/>
            </a:xfrm>
            <a:custGeom>
              <a:avLst/>
              <a:gdLst/>
              <a:ahLst/>
              <a:cxnLst/>
              <a:rect l="0" t="0" r="0" b="0"/>
              <a:pathLst>
                <a:path w="84826" h="114271">
                  <a:moveTo>
                    <a:pt x="28575" y="45720"/>
                  </a:moveTo>
                  <a:lnTo>
                    <a:pt x="28575" y="45720"/>
                  </a:lnTo>
                  <a:lnTo>
                    <a:pt x="20062" y="54233"/>
                  </a:lnTo>
                  <a:lnTo>
                    <a:pt x="18441" y="57547"/>
                  </a:lnTo>
                  <a:lnTo>
                    <a:pt x="11602" y="84302"/>
                  </a:lnTo>
                  <a:lnTo>
                    <a:pt x="11507" y="90596"/>
                  </a:lnTo>
                  <a:lnTo>
                    <a:pt x="13157" y="95933"/>
                  </a:lnTo>
                  <a:lnTo>
                    <a:pt x="19391" y="104534"/>
                  </a:lnTo>
                  <a:lnTo>
                    <a:pt x="27900" y="110418"/>
                  </a:lnTo>
                  <a:lnTo>
                    <a:pt x="35431" y="113150"/>
                  </a:lnTo>
                  <a:lnTo>
                    <a:pt x="61833" y="114270"/>
                  </a:lnTo>
                  <a:lnTo>
                    <a:pt x="67275" y="112593"/>
                  </a:lnTo>
                  <a:lnTo>
                    <a:pt x="75942" y="106343"/>
                  </a:lnTo>
                  <a:lnTo>
                    <a:pt x="78201" y="102720"/>
                  </a:lnTo>
                  <a:lnTo>
                    <a:pt x="79841" y="98993"/>
                  </a:lnTo>
                  <a:lnTo>
                    <a:pt x="82687" y="95220"/>
                  </a:lnTo>
                  <a:lnTo>
                    <a:pt x="84375" y="89733"/>
                  </a:lnTo>
                  <a:lnTo>
                    <a:pt x="84825" y="86492"/>
                  </a:lnTo>
                  <a:lnTo>
                    <a:pt x="82424" y="75863"/>
                  </a:lnTo>
                  <a:lnTo>
                    <a:pt x="69769" y="49510"/>
                  </a:lnTo>
                  <a:lnTo>
                    <a:pt x="63605" y="41901"/>
                  </a:lnTo>
                  <a:lnTo>
                    <a:pt x="36887" y="23970"/>
                  </a:lnTo>
                  <a:lnTo>
                    <a:pt x="9427" y="49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9" name="SMARTInkShape-2656"/>
            <p:cNvSpPr/>
            <p:nvPr>
              <p:custDataLst>
                <p:tags r:id="rId154"/>
              </p:custDataLst>
            </p:nvPr>
          </p:nvSpPr>
          <p:spPr>
            <a:xfrm>
              <a:off x="4640603" y="3943350"/>
              <a:ext cx="159998" cy="205474"/>
            </a:xfrm>
            <a:custGeom>
              <a:avLst/>
              <a:gdLst/>
              <a:ahLst/>
              <a:cxnLst/>
              <a:rect l="0" t="0" r="0" b="0"/>
              <a:pathLst>
                <a:path w="159998" h="205474">
                  <a:moveTo>
                    <a:pt x="159997" y="0"/>
                  </a:moveTo>
                  <a:lnTo>
                    <a:pt x="159997" y="0"/>
                  </a:lnTo>
                  <a:lnTo>
                    <a:pt x="159997" y="3034"/>
                  </a:lnTo>
                  <a:lnTo>
                    <a:pt x="158303" y="6217"/>
                  </a:lnTo>
                  <a:lnTo>
                    <a:pt x="134460" y="31238"/>
                  </a:lnTo>
                  <a:lnTo>
                    <a:pt x="108517" y="58887"/>
                  </a:lnTo>
                  <a:lnTo>
                    <a:pt x="85698" y="85376"/>
                  </a:lnTo>
                  <a:lnTo>
                    <a:pt x="62841" y="110248"/>
                  </a:lnTo>
                  <a:lnTo>
                    <a:pt x="44505" y="136804"/>
                  </a:lnTo>
                  <a:lnTo>
                    <a:pt x="21991" y="163809"/>
                  </a:lnTo>
                  <a:lnTo>
                    <a:pt x="8294" y="184678"/>
                  </a:lnTo>
                  <a:lnTo>
                    <a:pt x="5828" y="191809"/>
                  </a:lnTo>
                  <a:lnTo>
                    <a:pt x="873" y="198817"/>
                  </a:lnTo>
                  <a:lnTo>
                    <a:pt x="0" y="205473"/>
                  </a:lnTo>
                  <a:lnTo>
                    <a:pt x="17122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0" name="SMARTInkShape-2657"/>
            <p:cNvSpPr/>
            <p:nvPr>
              <p:custDataLst>
                <p:tags r:id="rId155"/>
              </p:custDataLst>
            </p:nvPr>
          </p:nvSpPr>
          <p:spPr>
            <a:xfrm>
              <a:off x="4697730" y="3834860"/>
              <a:ext cx="68574" cy="74122"/>
            </a:xfrm>
            <a:custGeom>
              <a:avLst/>
              <a:gdLst/>
              <a:ahLst/>
              <a:cxnLst/>
              <a:rect l="0" t="0" r="0" b="0"/>
              <a:pathLst>
                <a:path w="68574" h="74122">
                  <a:moveTo>
                    <a:pt x="0" y="28480"/>
                  </a:moveTo>
                  <a:lnTo>
                    <a:pt x="0" y="28480"/>
                  </a:lnTo>
                  <a:lnTo>
                    <a:pt x="0" y="39046"/>
                  </a:lnTo>
                  <a:lnTo>
                    <a:pt x="3034" y="42688"/>
                  </a:lnTo>
                  <a:lnTo>
                    <a:pt x="4524" y="47706"/>
                  </a:lnTo>
                  <a:lnTo>
                    <a:pt x="6193" y="60387"/>
                  </a:lnTo>
                  <a:lnTo>
                    <a:pt x="8679" y="64462"/>
                  </a:lnTo>
                  <a:lnTo>
                    <a:pt x="11900" y="66697"/>
                  </a:lnTo>
                  <a:lnTo>
                    <a:pt x="15449" y="68325"/>
                  </a:lnTo>
                  <a:lnTo>
                    <a:pt x="19143" y="71166"/>
                  </a:lnTo>
                  <a:lnTo>
                    <a:pt x="24595" y="72851"/>
                  </a:lnTo>
                  <a:lnTo>
                    <a:pt x="41677" y="74121"/>
                  </a:lnTo>
                  <a:lnTo>
                    <a:pt x="45617" y="72471"/>
                  </a:lnTo>
                  <a:lnTo>
                    <a:pt x="59049" y="60764"/>
                  </a:lnTo>
                  <a:lnTo>
                    <a:pt x="61169" y="57010"/>
                  </a:lnTo>
                  <a:lnTo>
                    <a:pt x="68183" y="34547"/>
                  </a:lnTo>
                  <a:lnTo>
                    <a:pt x="68573" y="13264"/>
                  </a:lnTo>
                  <a:lnTo>
                    <a:pt x="66883" y="10499"/>
                  </a:lnTo>
                  <a:lnTo>
                    <a:pt x="64651" y="7154"/>
                  </a:lnTo>
                  <a:lnTo>
                    <a:pt x="63659" y="3550"/>
                  </a:lnTo>
                  <a:lnTo>
                    <a:pt x="62759" y="2335"/>
                  </a:lnTo>
                  <a:lnTo>
                    <a:pt x="61524" y="1525"/>
                  </a:lnTo>
                  <a:lnTo>
                    <a:pt x="57824" y="625"/>
                  </a:lnTo>
                  <a:lnTo>
                    <a:pt x="44531" y="0"/>
                  </a:lnTo>
                  <a:lnTo>
                    <a:pt x="38630" y="3334"/>
                  </a:lnTo>
                  <a:lnTo>
                    <a:pt x="15292" y="25333"/>
                  </a:lnTo>
                  <a:lnTo>
                    <a:pt x="4068" y="43807"/>
                  </a:lnTo>
                  <a:lnTo>
                    <a:pt x="357" y="60520"/>
                  </a:lnTo>
                  <a:lnTo>
                    <a:pt x="0" y="68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1" name="SMARTInkShape-2658"/>
            <p:cNvSpPr/>
            <p:nvPr>
              <p:custDataLst>
                <p:tags r:id="rId156"/>
              </p:custDataLst>
            </p:nvPr>
          </p:nvSpPr>
          <p:spPr>
            <a:xfrm>
              <a:off x="4583430" y="3903345"/>
              <a:ext cx="85726" cy="22618"/>
            </a:xfrm>
            <a:custGeom>
              <a:avLst/>
              <a:gdLst/>
              <a:ahLst/>
              <a:cxnLst/>
              <a:rect l="0" t="0" r="0" b="0"/>
              <a:pathLst>
                <a:path w="85726" h="22618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41873" y="14782"/>
                  </a:lnTo>
                  <a:lnTo>
                    <a:pt x="49590" y="16444"/>
                  </a:lnTo>
                  <a:lnTo>
                    <a:pt x="59637" y="17572"/>
                  </a:lnTo>
                  <a:lnTo>
                    <a:pt x="78569" y="22617"/>
                  </a:lnTo>
                  <a:lnTo>
                    <a:pt x="81063" y="21058"/>
                  </a:lnTo>
                  <a:lnTo>
                    <a:pt x="8572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2" name="SMARTInkShape-2659"/>
            <p:cNvSpPr/>
            <p:nvPr>
              <p:custDataLst>
                <p:tags r:id="rId157"/>
              </p:custDataLst>
            </p:nvPr>
          </p:nvSpPr>
          <p:spPr>
            <a:xfrm>
              <a:off x="4477912" y="3937636"/>
              <a:ext cx="94060" cy="131415"/>
            </a:xfrm>
            <a:custGeom>
              <a:avLst/>
              <a:gdLst/>
              <a:ahLst/>
              <a:cxnLst/>
              <a:rect l="0" t="0" r="0" b="0"/>
              <a:pathLst>
                <a:path w="94060" h="131415">
                  <a:moveTo>
                    <a:pt x="54083" y="17144"/>
                  </a:moveTo>
                  <a:lnTo>
                    <a:pt x="54083" y="17144"/>
                  </a:lnTo>
                  <a:lnTo>
                    <a:pt x="54083" y="14110"/>
                  </a:lnTo>
                  <a:lnTo>
                    <a:pt x="54718" y="13217"/>
                  </a:lnTo>
                  <a:lnTo>
                    <a:pt x="55776" y="12621"/>
                  </a:lnTo>
                  <a:lnTo>
                    <a:pt x="57117" y="12223"/>
                  </a:lnTo>
                  <a:lnTo>
                    <a:pt x="65662" y="5317"/>
                  </a:lnTo>
                  <a:lnTo>
                    <a:pt x="69389" y="2362"/>
                  </a:lnTo>
                  <a:lnTo>
                    <a:pt x="76941" y="0"/>
                  </a:lnTo>
                  <a:lnTo>
                    <a:pt x="76942" y="3033"/>
                  </a:lnTo>
                  <a:lnTo>
                    <a:pt x="76307" y="3927"/>
                  </a:lnTo>
                  <a:lnTo>
                    <a:pt x="75249" y="4522"/>
                  </a:lnTo>
                  <a:lnTo>
                    <a:pt x="73909" y="4919"/>
                  </a:lnTo>
                  <a:lnTo>
                    <a:pt x="70726" y="8748"/>
                  </a:lnTo>
                  <a:lnTo>
                    <a:pt x="67830" y="14047"/>
                  </a:lnTo>
                  <a:lnTo>
                    <a:pt x="65565" y="20601"/>
                  </a:lnTo>
                  <a:lnTo>
                    <a:pt x="61789" y="26564"/>
                  </a:lnTo>
                  <a:lnTo>
                    <a:pt x="59753" y="32353"/>
                  </a:lnTo>
                  <a:lnTo>
                    <a:pt x="54341" y="39669"/>
                  </a:lnTo>
                  <a:lnTo>
                    <a:pt x="54159" y="42938"/>
                  </a:lnTo>
                  <a:lnTo>
                    <a:pt x="54769" y="43865"/>
                  </a:lnTo>
                  <a:lnTo>
                    <a:pt x="55810" y="44483"/>
                  </a:lnTo>
                  <a:lnTo>
                    <a:pt x="59908" y="45556"/>
                  </a:lnTo>
                  <a:lnTo>
                    <a:pt x="84585" y="45719"/>
                  </a:lnTo>
                  <a:lnTo>
                    <a:pt x="88383" y="47412"/>
                  </a:lnTo>
                  <a:lnTo>
                    <a:pt x="92961" y="50640"/>
                  </a:lnTo>
                  <a:lnTo>
                    <a:pt x="93587" y="52774"/>
                  </a:lnTo>
                  <a:lnTo>
                    <a:pt x="94059" y="64847"/>
                  </a:lnTo>
                  <a:lnTo>
                    <a:pt x="92382" y="68614"/>
                  </a:lnTo>
                  <a:lnTo>
                    <a:pt x="84973" y="82036"/>
                  </a:lnTo>
                  <a:lnTo>
                    <a:pt x="82709" y="89006"/>
                  </a:lnTo>
                  <a:lnTo>
                    <a:pt x="67370" y="106665"/>
                  </a:lnTo>
                  <a:lnTo>
                    <a:pt x="44558" y="128904"/>
                  </a:lnTo>
                  <a:lnTo>
                    <a:pt x="40748" y="130315"/>
                  </a:lnTo>
                  <a:lnTo>
                    <a:pt x="15089" y="131414"/>
                  </a:lnTo>
                  <a:lnTo>
                    <a:pt x="9659" y="129737"/>
                  </a:lnTo>
                  <a:lnTo>
                    <a:pt x="7322" y="128401"/>
                  </a:lnTo>
                  <a:lnTo>
                    <a:pt x="5764" y="126876"/>
                  </a:lnTo>
                  <a:lnTo>
                    <a:pt x="25" y="114975"/>
                  </a:lnTo>
                  <a:lnTo>
                    <a:pt x="0" y="108038"/>
                  </a:lnTo>
                  <a:lnTo>
                    <a:pt x="5636" y="80316"/>
                  </a:lnTo>
                  <a:lnTo>
                    <a:pt x="8363" y="7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3" name="SMARTInkShape-2660"/>
            <p:cNvSpPr/>
            <p:nvPr>
              <p:custDataLst>
                <p:tags r:id="rId158"/>
              </p:custDataLst>
            </p:nvPr>
          </p:nvSpPr>
          <p:spPr>
            <a:xfrm>
              <a:off x="4328916" y="3846273"/>
              <a:ext cx="134500" cy="239632"/>
            </a:xfrm>
            <a:custGeom>
              <a:avLst/>
              <a:gdLst/>
              <a:ahLst/>
              <a:cxnLst/>
              <a:rect l="0" t="0" r="0" b="0"/>
              <a:pathLst>
                <a:path w="134500" h="239632">
                  <a:moveTo>
                    <a:pt x="25914" y="28497"/>
                  </a:moveTo>
                  <a:lnTo>
                    <a:pt x="25914" y="28497"/>
                  </a:lnTo>
                  <a:lnTo>
                    <a:pt x="20200" y="28497"/>
                  </a:lnTo>
                  <a:lnTo>
                    <a:pt x="23233" y="25463"/>
                  </a:lnTo>
                  <a:lnTo>
                    <a:pt x="26415" y="23973"/>
                  </a:lnTo>
                  <a:lnTo>
                    <a:pt x="28154" y="23576"/>
                  </a:lnTo>
                  <a:lnTo>
                    <a:pt x="33633" y="19983"/>
                  </a:lnTo>
                  <a:lnTo>
                    <a:pt x="44972" y="9368"/>
                  </a:lnTo>
                  <a:lnTo>
                    <a:pt x="50471" y="7295"/>
                  </a:lnTo>
                  <a:lnTo>
                    <a:pt x="56513" y="5739"/>
                  </a:lnTo>
                  <a:lnTo>
                    <a:pt x="64120" y="1928"/>
                  </a:lnTo>
                  <a:lnTo>
                    <a:pt x="87747" y="0"/>
                  </a:lnTo>
                  <a:lnTo>
                    <a:pt x="93188" y="1650"/>
                  </a:lnTo>
                  <a:lnTo>
                    <a:pt x="95529" y="2979"/>
                  </a:lnTo>
                  <a:lnTo>
                    <a:pt x="97089" y="4500"/>
                  </a:lnTo>
                  <a:lnTo>
                    <a:pt x="99919" y="9040"/>
                  </a:lnTo>
                  <a:lnTo>
                    <a:pt x="102832" y="10324"/>
                  </a:lnTo>
                  <a:lnTo>
                    <a:pt x="103863" y="11302"/>
                  </a:lnTo>
                  <a:lnTo>
                    <a:pt x="105008" y="14081"/>
                  </a:lnTo>
                  <a:lnTo>
                    <a:pt x="105844" y="24759"/>
                  </a:lnTo>
                  <a:lnTo>
                    <a:pt x="102866" y="33457"/>
                  </a:lnTo>
                  <a:lnTo>
                    <a:pt x="83810" y="61147"/>
                  </a:lnTo>
                  <a:lnTo>
                    <a:pt x="58231" y="87568"/>
                  </a:lnTo>
                  <a:lnTo>
                    <a:pt x="33319" y="114223"/>
                  </a:lnTo>
                  <a:lnTo>
                    <a:pt x="13472" y="140892"/>
                  </a:lnTo>
                  <a:lnTo>
                    <a:pt x="5770" y="156132"/>
                  </a:lnTo>
                  <a:lnTo>
                    <a:pt x="0" y="178992"/>
                  </a:lnTo>
                  <a:lnTo>
                    <a:pt x="3337" y="197924"/>
                  </a:lnTo>
                  <a:lnTo>
                    <a:pt x="5932" y="204551"/>
                  </a:lnTo>
                  <a:lnTo>
                    <a:pt x="10894" y="210036"/>
                  </a:lnTo>
                  <a:lnTo>
                    <a:pt x="16699" y="215226"/>
                  </a:lnTo>
                  <a:lnTo>
                    <a:pt x="21395" y="221766"/>
                  </a:lnTo>
                  <a:lnTo>
                    <a:pt x="24171" y="224018"/>
                  </a:lnTo>
                  <a:lnTo>
                    <a:pt x="52665" y="236301"/>
                  </a:lnTo>
                  <a:lnTo>
                    <a:pt x="69951" y="239471"/>
                  </a:lnTo>
                  <a:lnTo>
                    <a:pt x="72417" y="239631"/>
                  </a:lnTo>
                  <a:lnTo>
                    <a:pt x="85500" y="235326"/>
                  </a:lnTo>
                  <a:lnTo>
                    <a:pt x="98620" y="228360"/>
                  </a:lnTo>
                  <a:lnTo>
                    <a:pt x="126597" y="202103"/>
                  </a:lnTo>
                  <a:lnTo>
                    <a:pt x="134499" y="194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35" name="SMARTInkShape-2661"/>
          <p:cNvSpPr/>
          <p:nvPr>
            <p:custDataLst>
              <p:tags r:id="rId6"/>
            </p:custDataLst>
          </p:nvPr>
        </p:nvSpPr>
        <p:spPr>
          <a:xfrm>
            <a:off x="3834767" y="3806190"/>
            <a:ext cx="354329" cy="317443"/>
          </a:xfrm>
          <a:custGeom>
            <a:avLst/>
            <a:gdLst/>
            <a:ahLst/>
            <a:cxnLst/>
            <a:rect l="0" t="0" r="0" b="0"/>
            <a:pathLst>
              <a:path w="354329" h="317443">
                <a:moveTo>
                  <a:pt x="234313" y="0"/>
                </a:moveTo>
                <a:lnTo>
                  <a:pt x="234313" y="0"/>
                </a:lnTo>
                <a:lnTo>
                  <a:pt x="242827" y="8514"/>
                </a:lnTo>
                <a:lnTo>
                  <a:pt x="244447" y="11827"/>
                </a:lnTo>
                <a:lnTo>
                  <a:pt x="245692" y="21500"/>
                </a:lnTo>
                <a:lnTo>
                  <a:pt x="245736" y="30552"/>
                </a:lnTo>
                <a:lnTo>
                  <a:pt x="244046" y="34322"/>
                </a:lnTo>
                <a:lnTo>
                  <a:pt x="242707" y="36216"/>
                </a:lnTo>
                <a:lnTo>
                  <a:pt x="229641" y="47416"/>
                </a:lnTo>
                <a:lnTo>
                  <a:pt x="224616" y="53459"/>
                </a:lnTo>
                <a:lnTo>
                  <a:pt x="199723" y="70446"/>
                </a:lnTo>
                <a:lnTo>
                  <a:pt x="176246" y="84693"/>
                </a:lnTo>
                <a:lnTo>
                  <a:pt x="148467" y="102985"/>
                </a:lnTo>
                <a:lnTo>
                  <a:pt x="119997" y="121935"/>
                </a:lnTo>
                <a:lnTo>
                  <a:pt x="91436" y="140972"/>
                </a:lnTo>
                <a:lnTo>
                  <a:pt x="64556" y="160020"/>
                </a:lnTo>
                <a:lnTo>
                  <a:pt x="40108" y="179070"/>
                </a:lnTo>
                <a:lnTo>
                  <a:pt x="24948" y="194310"/>
                </a:lnTo>
                <a:lnTo>
                  <a:pt x="7700" y="220863"/>
                </a:lnTo>
                <a:lnTo>
                  <a:pt x="1707" y="232974"/>
                </a:lnTo>
                <a:lnTo>
                  <a:pt x="42" y="246902"/>
                </a:lnTo>
                <a:lnTo>
                  <a:pt x="0" y="256114"/>
                </a:lnTo>
                <a:lnTo>
                  <a:pt x="635" y="256467"/>
                </a:lnTo>
                <a:lnTo>
                  <a:pt x="26279" y="257174"/>
                </a:lnTo>
                <a:lnTo>
                  <a:pt x="53778" y="257175"/>
                </a:lnTo>
                <a:lnTo>
                  <a:pt x="81727" y="258868"/>
                </a:lnTo>
                <a:lnTo>
                  <a:pt x="108232" y="264230"/>
                </a:lnTo>
                <a:lnTo>
                  <a:pt x="116682" y="266661"/>
                </a:lnTo>
                <a:lnTo>
                  <a:pt x="143187" y="268349"/>
                </a:lnTo>
                <a:lnTo>
                  <a:pt x="171489" y="274788"/>
                </a:lnTo>
                <a:lnTo>
                  <a:pt x="200028" y="279979"/>
                </a:lnTo>
                <a:lnTo>
                  <a:pt x="228599" y="287898"/>
                </a:lnTo>
                <a:lnTo>
                  <a:pt x="255480" y="295519"/>
                </a:lnTo>
                <a:lnTo>
                  <a:pt x="280562" y="301524"/>
                </a:lnTo>
                <a:lnTo>
                  <a:pt x="305879" y="308539"/>
                </a:lnTo>
                <a:lnTo>
                  <a:pt x="320251" y="312994"/>
                </a:lnTo>
                <a:lnTo>
                  <a:pt x="327118" y="314369"/>
                </a:lnTo>
                <a:lnTo>
                  <a:pt x="332286" y="317096"/>
                </a:lnTo>
                <a:lnTo>
                  <a:pt x="335189" y="317442"/>
                </a:lnTo>
                <a:lnTo>
                  <a:pt x="354328" y="3143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6" name="SMARTInkShape-2662"/>
          <p:cNvSpPr/>
          <p:nvPr>
            <p:custDataLst>
              <p:tags r:id="rId7"/>
            </p:custDataLst>
          </p:nvPr>
        </p:nvSpPr>
        <p:spPr>
          <a:xfrm>
            <a:off x="2874723" y="3737618"/>
            <a:ext cx="217093" cy="142838"/>
          </a:xfrm>
          <a:custGeom>
            <a:avLst/>
            <a:gdLst/>
            <a:ahLst/>
            <a:cxnLst/>
            <a:rect l="0" t="0" r="0" b="0"/>
            <a:pathLst>
              <a:path w="217093" h="142838">
                <a:moveTo>
                  <a:pt x="51357" y="22852"/>
                </a:moveTo>
                <a:lnTo>
                  <a:pt x="51357" y="22852"/>
                </a:lnTo>
                <a:lnTo>
                  <a:pt x="51357" y="41931"/>
                </a:lnTo>
                <a:lnTo>
                  <a:pt x="45537" y="60424"/>
                </a:lnTo>
                <a:lnTo>
                  <a:pt x="30985" y="83903"/>
                </a:lnTo>
                <a:lnTo>
                  <a:pt x="25791" y="101220"/>
                </a:lnTo>
                <a:lnTo>
                  <a:pt x="19449" y="112321"/>
                </a:lnTo>
                <a:lnTo>
                  <a:pt x="15844" y="124392"/>
                </a:lnTo>
                <a:lnTo>
                  <a:pt x="7223" y="137035"/>
                </a:lnTo>
                <a:lnTo>
                  <a:pt x="6695" y="138979"/>
                </a:lnTo>
                <a:lnTo>
                  <a:pt x="5707" y="140275"/>
                </a:lnTo>
                <a:lnTo>
                  <a:pt x="0" y="142837"/>
                </a:lnTo>
                <a:lnTo>
                  <a:pt x="2979" y="139824"/>
                </a:lnTo>
                <a:lnTo>
                  <a:pt x="4456" y="136646"/>
                </a:lnTo>
                <a:lnTo>
                  <a:pt x="4849" y="134910"/>
                </a:lnTo>
                <a:lnTo>
                  <a:pt x="10057" y="125678"/>
                </a:lnTo>
                <a:lnTo>
                  <a:pt x="17122" y="100732"/>
                </a:lnTo>
                <a:lnTo>
                  <a:pt x="26918" y="74274"/>
                </a:lnTo>
                <a:lnTo>
                  <a:pt x="28430" y="67296"/>
                </a:lnTo>
                <a:lnTo>
                  <a:pt x="41151" y="40394"/>
                </a:lnTo>
                <a:lnTo>
                  <a:pt x="43646" y="36363"/>
                </a:lnTo>
                <a:lnTo>
                  <a:pt x="45635" y="28597"/>
                </a:lnTo>
                <a:lnTo>
                  <a:pt x="45642" y="56209"/>
                </a:lnTo>
                <a:lnTo>
                  <a:pt x="45642" y="75148"/>
                </a:lnTo>
                <a:lnTo>
                  <a:pt x="47335" y="79538"/>
                </a:lnTo>
                <a:lnTo>
                  <a:pt x="49569" y="83606"/>
                </a:lnTo>
                <a:lnTo>
                  <a:pt x="51462" y="89466"/>
                </a:lnTo>
                <a:lnTo>
                  <a:pt x="59850" y="99844"/>
                </a:lnTo>
                <a:lnTo>
                  <a:pt x="63175" y="101521"/>
                </a:lnTo>
                <a:lnTo>
                  <a:pt x="74251" y="102744"/>
                </a:lnTo>
                <a:lnTo>
                  <a:pt x="76145" y="102783"/>
                </a:lnTo>
                <a:lnTo>
                  <a:pt x="77407" y="102175"/>
                </a:lnTo>
                <a:lnTo>
                  <a:pt x="78249" y="101134"/>
                </a:lnTo>
                <a:lnTo>
                  <a:pt x="78810" y="99805"/>
                </a:lnTo>
                <a:lnTo>
                  <a:pt x="79819" y="98919"/>
                </a:lnTo>
                <a:lnTo>
                  <a:pt x="86001" y="95804"/>
                </a:lnTo>
                <a:lnTo>
                  <a:pt x="104703" y="78074"/>
                </a:lnTo>
                <a:lnTo>
                  <a:pt x="123747" y="49561"/>
                </a:lnTo>
                <a:lnTo>
                  <a:pt x="144702" y="21764"/>
                </a:lnTo>
                <a:lnTo>
                  <a:pt x="157932" y="7096"/>
                </a:lnTo>
                <a:lnTo>
                  <a:pt x="159677" y="1053"/>
                </a:lnTo>
                <a:lnTo>
                  <a:pt x="160400" y="699"/>
                </a:lnTo>
                <a:lnTo>
                  <a:pt x="165585" y="0"/>
                </a:lnTo>
                <a:lnTo>
                  <a:pt x="165657" y="17185"/>
                </a:lnTo>
                <a:lnTo>
                  <a:pt x="163964" y="22027"/>
                </a:lnTo>
                <a:lnTo>
                  <a:pt x="161729" y="26295"/>
                </a:lnTo>
                <a:lnTo>
                  <a:pt x="160295" y="34209"/>
                </a:lnTo>
                <a:lnTo>
                  <a:pt x="160177" y="36138"/>
                </a:lnTo>
                <a:lnTo>
                  <a:pt x="158353" y="39975"/>
                </a:lnTo>
                <a:lnTo>
                  <a:pt x="156061" y="43797"/>
                </a:lnTo>
                <a:lnTo>
                  <a:pt x="149826" y="59163"/>
                </a:lnTo>
                <a:lnTo>
                  <a:pt x="133892" y="81978"/>
                </a:lnTo>
                <a:lnTo>
                  <a:pt x="131866" y="91070"/>
                </a:lnTo>
                <a:lnTo>
                  <a:pt x="131376" y="110476"/>
                </a:lnTo>
                <a:lnTo>
                  <a:pt x="132008" y="111748"/>
                </a:lnTo>
                <a:lnTo>
                  <a:pt x="133064" y="112595"/>
                </a:lnTo>
                <a:lnTo>
                  <a:pt x="135931" y="114173"/>
                </a:lnTo>
                <a:lnTo>
                  <a:pt x="141116" y="117996"/>
                </a:lnTo>
                <a:lnTo>
                  <a:pt x="146673" y="120046"/>
                </a:lnTo>
                <a:lnTo>
                  <a:pt x="152342" y="123758"/>
                </a:lnTo>
                <a:lnTo>
                  <a:pt x="158043" y="125140"/>
                </a:lnTo>
                <a:lnTo>
                  <a:pt x="184472" y="125715"/>
                </a:lnTo>
                <a:lnTo>
                  <a:pt x="188413" y="124026"/>
                </a:lnTo>
                <a:lnTo>
                  <a:pt x="192280" y="121793"/>
                </a:lnTo>
                <a:lnTo>
                  <a:pt x="196116" y="120801"/>
                </a:lnTo>
                <a:lnTo>
                  <a:pt x="197393" y="119901"/>
                </a:lnTo>
                <a:lnTo>
                  <a:pt x="198244" y="118666"/>
                </a:lnTo>
                <a:lnTo>
                  <a:pt x="199190" y="115601"/>
                </a:lnTo>
                <a:lnTo>
                  <a:pt x="199918" y="100933"/>
                </a:lnTo>
                <a:lnTo>
                  <a:pt x="198241" y="97137"/>
                </a:lnTo>
                <a:lnTo>
                  <a:pt x="191990" y="89525"/>
                </a:lnTo>
                <a:lnTo>
                  <a:pt x="188367" y="87409"/>
                </a:lnTo>
                <a:lnTo>
                  <a:pt x="166006" y="80399"/>
                </a:lnTo>
                <a:lnTo>
                  <a:pt x="161367" y="79544"/>
                </a:lnTo>
                <a:lnTo>
                  <a:pt x="147422" y="75104"/>
                </a:lnTo>
                <a:lnTo>
                  <a:pt x="137187" y="74293"/>
                </a:lnTo>
                <a:lnTo>
                  <a:pt x="148632" y="74287"/>
                </a:lnTo>
                <a:lnTo>
                  <a:pt x="150497" y="74922"/>
                </a:lnTo>
                <a:lnTo>
                  <a:pt x="151740" y="75980"/>
                </a:lnTo>
                <a:lnTo>
                  <a:pt x="152569" y="77321"/>
                </a:lnTo>
                <a:lnTo>
                  <a:pt x="153757" y="78215"/>
                </a:lnTo>
                <a:lnTo>
                  <a:pt x="156769" y="79208"/>
                </a:lnTo>
                <a:lnTo>
                  <a:pt x="184708" y="80000"/>
                </a:lnTo>
                <a:lnTo>
                  <a:pt x="193103" y="80002"/>
                </a:lnTo>
                <a:lnTo>
                  <a:pt x="199053" y="75081"/>
                </a:lnTo>
                <a:lnTo>
                  <a:pt x="199550" y="72946"/>
                </a:lnTo>
                <a:lnTo>
                  <a:pt x="199682" y="71488"/>
                </a:lnTo>
                <a:lnTo>
                  <a:pt x="198136" y="68175"/>
                </a:lnTo>
                <a:lnTo>
                  <a:pt x="195967" y="64586"/>
                </a:lnTo>
                <a:lnTo>
                  <a:pt x="195003" y="60873"/>
                </a:lnTo>
                <a:lnTo>
                  <a:pt x="194111" y="59630"/>
                </a:lnTo>
                <a:lnTo>
                  <a:pt x="192881" y="58800"/>
                </a:lnTo>
                <a:lnTo>
                  <a:pt x="183311" y="54436"/>
                </a:lnTo>
                <a:lnTo>
                  <a:pt x="181237" y="52798"/>
                </a:lnTo>
                <a:lnTo>
                  <a:pt x="169294" y="38071"/>
                </a:lnTo>
                <a:lnTo>
                  <a:pt x="165580" y="35966"/>
                </a:lnTo>
                <a:lnTo>
                  <a:pt x="163701" y="35404"/>
                </a:lnTo>
                <a:lnTo>
                  <a:pt x="162448" y="34395"/>
                </a:lnTo>
                <a:lnTo>
                  <a:pt x="160050" y="30576"/>
                </a:lnTo>
                <a:lnTo>
                  <a:pt x="157238" y="29460"/>
                </a:lnTo>
                <a:lnTo>
                  <a:pt x="156234" y="28527"/>
                </a:lnTo>
                <a:lnTo>
                  <a:pt x="155119" y="25798"/>
                </a:lnTo>
                <a:lnTo>
                  <a:pt x="155457" y="24816"/>
                </a:lnTo>
                <a:lnTo>
                  <a:pt x="156317" y="24161"/>
                </a:lnTo>
                <a:lnTo>
                  <a:pt x="159730" y="22928"/>
                </a:lnTo>
                <a:lnTo>
                  <a:pt x="167878" y="22859"/>
                </a:lnTo>
                <a:lnTo>
                  <a:pt x="169043" y="22221"/>
                </a:lnTo>
                <a:lnTo>
                  <a:pt x="169819" y="21161"/>
                </a:lnTo>
                <a:lnTo>
                  <a:pt x="170336" y="19820"/>
                </a:lnTo>
                <a:lnTo>
                  <a:pt x="171317" y="18926"/>
                </a:lnTo>
                <a:lnTo>
                  <a:pt x="174099" y="17932"/>
                </a:lnTo>
                <a:lnTo>
                  <a:pt x="182269" y="17373"/>
                </a:lnTo>
                <a:lnTo>
                  <a:pt x="187434" y="18935"/>
                </a:lnTo>
                <a:lnTo>
                  <a:pt x="191846" y="21111"/>
                </a:lnTo>
                <a:lnTo>
                  <a:pt x="201545" y="22508"/>
                </a:lnTo>
                <a:lnTo>
                  <a:pt x="217092" y="228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55" name="SMARTInkShape-Group520"/>
          <p:cNvGrpSpPr/>
          <p:nvPr/>
        </p:nvGrpSpPr>
        <p:grpSpPr>
          <a:xfrm>
            <a:off x="3834765" y="1743177"/>
            <a:ext cx="2022982" cy="599972"/>
            <a:chOff x="3834765" y="1743177"/>
            <a:chExt cx="2022982" cy="599972"/>
          </a:xfrm>
        </p:grpSpPr>
        <p:sp>
          <p:nvSpPr>
            <p:cNvPr id="637" name="SMARTInkShape-2663"/>
            <p:cNvSpPr/>
            <p:nvPr>
              <p:custDataLst>
                <p:tags r:id="rId134"/>
              </p:custDataLst>
            </p:nvPr>
          </p:nvSpPr>
          <p:spPr>
            <a:xfrm>
              <a:off x="3834765" y="1846540"/>
              <a:ext cx="954091" cy="496609"/>
            </a:xfrm>
            <a:custGeom>
              <a:avLst/>
              <a:gdLst/>
              <a:ahLst/>
              <a:cxnLst/>
              <a:rect l="0" t="0" r="0" b="0"/>
              <a:pathLst>
                <a:path w="954091" h="496609">
                  <a:moveTo>
                    <a:pt x="0" y="319445"/>
                  </a:moveTo>
                  <a:lnTo>
                    <a:pt x="0" y="319445"/>
                  </a:lnTo>
                  <a:lnTo>
                    <a:pt x="10615" y="330060"/>
                  </a:lnTo>
                  <a:lnTo>
                    <a:pt x="15832" y="331349"/>
                  </a:lnTo>
                  <a:lnTo>
                    <a:pt x="41122" y="349952"/>
                  </a:lnTo>
                  <a:lnTo>
                    <a:pt x="66146" y="364391"/>
                  </a:lnTo>
                  <a:lnTo>
                    <a:pt x="92522" y="381299"/>
                  </a:lnTo>
                  <a:lnTo>
                    <a:pt x="118464" y="393356"/>
                  </a:lnTo>
                  <a:lnTo>
                    <a:pt x="146716" y="407142"/>
                  </a:lnTo>
                  <a:lnTo>
                    <a:pt x="175115" y="418263"/>
                  </a:lnTo>
                  <a:lnTo>
                    <a:pt x="196737" y="424148"/>
                  </a:lnTo>
                  <a:lnTo>
                    <a:pt x="219230" y="432948"/>
                  </a:lnTo>
                  <a:lnTo>
                    <a:pt x="245015" y="440564"/>
                  </a:lnTo>
                  <a:lnTo>
                    <a:pt x="269729" y="449876"/>
                  </a:lnTo>
                  <a:lnTo>
                    <a:pt x="296172" y="457645"/>
                  </a:lnTo>
                  <a:lnTo>
                    <a:pt x="316417" y="461936"/>
                  </a:lnTo>
                  <a:lnTo>
                    <a:pt x="337480" y="465959"/>
                  </a:lnTo>
                  <a:lnTo>
                    <a:pt x="357424" y="469864"/>
                  </a:lnTo>
                  <a:lnTo>
                    <a:pt x="376872" y="473716"/>
                  </a:lnTo>
                  <a:lnTo>
                    <a:pt x="396734" y="477545"/>
                  </a:lnTo>
                  <a:lnTo>
                    <a:pt x="418261" y="481363"/>
                  </a:lnTo>
                  <a:lnTo>
                    <a:pt x="438835" y="485177"/>
                  </a:lnTo>
                  <a:lnTo>
                    <a:pt x="459198" y="488354"/>
                  </a:lnTo>
                  <a:lnTo>
                    <a:pt x="480948" y="489765"/>
                  </a:lnTo>
                  <a:lnTo>
                    <a:pt x="501621" y="492086"/>
                  </a:lnTo>
                  <a:lnTo>
                    <a:pt x="521393" y="494599"/>
                  </a:lnTo>
                  <a:lnTo>
                    <a:pt x="540764" y="495716"/>
                  </a:lnTo>
                  <a:lnTo>
                    <a:pt x="561650" y="496213"/>
                  </a:lnTo>
                  <a:lnTo>
                    <a:pt x="582997" y="496433"/>
                  </a:lnTo>
                  <a:lnTo>
                    <a:pt x="603068" y="496532"/>
                  </a:lnTo>
                  <a:lnTo>
                    <a:pt x="622572" y="496575"/>
                  </a:lnTo>
                  <a:lnTo>
                    <a:pt x="641824" y="496594"/>
                  </a:lnTo>
                  <a:lnTo>
                    <a:pt x="660963" y="496603"/>
                  </a:lnTo>
                  <a:lnTo>
                    <a:pt x="680053" y="496607"/>
                  </a:lnTo>
                  <a:lnTo>
                    <a:pt x="699121" y="496608"/>
                  </a:lnTo>
                  <a:lnTo>
                    <a:pt x="727071" y="495975"/>
                  </a:lnTo>
                  <a:lnTo>
                    <a:pt x="752356" y="492682"/>
                  </a:lnTo>
                  <a:lnTo>
                    <a:pt x="778404" y="490790"/>
                  </a:lnTo>
                  <a:lnTo>
                    <a:pt x="806609" y="484783"/>
                  </a:lnTo>
                  <a:lnTo>
                    <a:pt x="827217" y="477654"/>
                  </a:lnTo>
                  <a:lnTo>
                    <a:pt x="851247" y="466901"/>
                  </a:lnTo>
                  <a:lnTo>
                    <a:pt x="875548" y="450490"/>
                  </a:lnTo>
                  <a:lnTo>
                    <a:pt x="890188" y="437648"/>
                  </a:lnTo>
                  <a:lnTo>
                    <a:pt x="909758" y="409534"/>
                  </a:lnTo>
                  <a:lnTo>
                    <a:pt x="929946" y="381000"/>
                  </a:lnTo>
                  <a:lnTo>
                    <a:pt x="940224" y="353562"/>
                  </a:lnTo>
                  <a:lnTo>
                    <a:pt x="945647" y="328171"/>
                  </a:lnTo>
                  <a:lnTo>
                    <a:pt x="952813" y="301944"/>
                  </a:lnTo>
                  <a:lnTo>
                    <a:pt x="954090" y="279369"/>
                  </a:lnTo>
                  <a:lnTo>
                    <a:pt x="949780" y="253273"/>
                  </a:lnTo>
                  <a:lnTo>
                    <a:pt x="940962" y="227444"/>
                  </a:lnTo>
                  <a:lnTo>
                    <a:pt x="933429" y="201107"/>
                  </a:lnTo>
                  <a:lnTo>
                    <a:pt x="927094" y="183417"/>
                  </a:lnTo>
                  <a:lnTo>
                    <a:pt x="910255" y="158696"/>
                  </a:lnTo>
                  <a:lnTo>
                    <a:pt x="891496" y="130754"/>
                  </a:lnTo>
                  <a:lnTo>
                    <a:pt x="876291" y="111005"/>
                  </a:lnTo>
                  <a:lnTo>
                    <a:pt x="851032" y="90991"/>
                  </a:lnTo>
                  <a:lnTo>
                    <a:pt x="825542" y="75634"/>
                  </a:lnTo>
                  <a:lnTo>
                    <a:pt x="799975" y="60371"/>
                  </a:lnTo>
                  <a:lnTo>
                    <a:pt x="772817" y="46819"/>
                  </a:lnTo>
                  <a:lnTo>
                    <a:pt x="745886" y="34806"/>
                  </a:lnTo>
                  <a:lnTo>
                    <a:pt x="719400" y="28693"/>
                  </a:lnTo>
                  <a:lnTo>
                    <a:pt x="695262" y="23817"/>
                  </a:lnTo>
                  <a:lnTo>
                    <a:pt x="674210" y="18350"/>
                  </a:lnTo>
                  <a:lnTo>
                    <a:pt x="649064" y="12709"/>
                  </a:lnTo>
                  <a:lnTo>
                    <a:pt x="624609" y="7651"/>
                  </a:lnTo>
                  <a:lnTo>
                    <a:pt x="597537" y="5235"/>
                  </a:lnTo>
                  <a:lnTo>
                    <a:pt x="569407" y="1414"/>
                  </a:lnTo>
                  <a:lnTo>
                    <a:pt x="540964" y="0"/>
                  </a:lnTo>
                  <a:lnTo>
                    <a:pt x="512429" y="216"/>
                  </a:lnTo>
                  <a:lnTo>
                    <a:pt x="484500" y="3385"/>
                  </a:lnTo>
                  <a:lnTo>
                    <a:pt x="459221" y="5241"/>
                  </a:lnTo>
                  <a:lnTo>
                    <a:pt x="431270" y="9530"/>
                  </a:lnTo>
                  <a:lnTo>
                    <a:pt x="410115" y="13007"/>
                  </a:lnTo>
                  <a:lnTo>
                    <a:pt x="382854" y="18534"/>
                  </a:lnTo>
                  <a:lnTo>
                    <a:pt x="355655" y="27227"/>
                  </a:lnTo>
                  <a:lnTo>
                    <a:pt x="327488" y="37846"/>
                  </a:lnTo>
                  <a:lnTo>
                    <a:pt x="302068" y="49036"/>
                  </a:lnTo>
                  <a:lnTo>
                    <a:pt x="278449" y="63429"/>
                  </a:lnTo>
                  <a:lnTo>
                    <a:pt x="255365" y="79758"/>
                  </a:lnTo>
                  <a:lnTo>
                    <a:pt x="232438" y="96662"/>
                  </a:lnTo>
                  <a:lnTo>
                    <a:pt x="207133" y="124003"/>
                  </a:lnTo>
                  <a:lnTo>
                    <a:pt x="192747" y="146319"/>
                  </a:lnTo>
                  <a:lnTo>
                    <a:pt x="177972" y="169653"/>
                  </a:lnTo>
                  <a:lnTo>
                    <a:pt x="169008" y="195758"/>
                  </a:lnTo>
                  <a:lnTo>
                    <a:pt x="162965" y="220496"/>
                  </a:lnTo>
                  <a:lnTo>
                    <a:pt x="160893" y="248287"/>
                  </a:lnTo>
                  <a:lnTo>
                    <a:pt x="160408" y="269404"/>
                  </a:lnTo>
                  <a:lnTo>
                    <a:pt x="161886" y="289796"/>
                  </a:lnTo>
                  <a:lnTo>
                    <a:pt x="164975" y="313588"/>
                  </a:lnTo>
                  <a:lnTo>
                    <a:pt x="169512" y="341854"/>
                  </a:lnTo>
                  <a:lnTo>
                    <a:pt x="171450" y="353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8" name="SMARTInkShape-2664"/>
            <p:cNvSpPr/>
            <p:nvPr>
              <p:custDataLst>
                <p:tags r:id="rId135"/>
              </p:custDataLst>
            </p:nvPr>
          </p:nvSpPr>
          <p:spPr>
            <a:xfrm>
              <a:off x="4874895" y="1743177"/>
              <a:ext cx="159992" cy="234214"/>
            </a:xfrm>
            <a:custGeom>
              <a:avLst/>
              <a:gdLst/>
              <a:ahLst/>
              <a:cxnLst/>
              <a:rect l="0" t="0" r="0" b="0"/>
              <a:pathLst>
                <a:path w="159992" h="234214">
                  <a:moveTo>
                    <a:pt x="0" y="171348"/>
                  </a:moveTo>
                  <a:lnTo>
                    <a:pt x="0" y="171348"/>
                  </a:lnTo>
                  <a:lnTo>
                    <a:pt x="18943" y="147485"/>
                  </a:lnTo>
                  <a:lnTo>
                    <a:pt x="45957" y="121474"/>
                  </a:lnTo>
                  <a:lnTo>
                    <a:pt x="61242" y="107252"/>
                  </a:lnTo>
                  <a:lnTo>
                    <a:pt x="87276" y="80302"/>
                  </a:lnTo>
                  <a:lnTo>
                    <a:pt x="101636" y="66901"/>
                  </a:lnTo>
                  <a:lnTo>
                    <a:pt x="125621" y="40266"/>
                  </a:lnTo>
                  <a:lnTo>
                    <a:pt x="148439" y="11839"/>
                  </a:lnTo>
                  <a:lnTo>
                    <a:pt x="159920" y="0"/>
                  </a:lnTo>
                  <a:lnTo>
                    <a:pt x="159991" y="5996"/>
                  </a:lnTo>
                  <a:lnTo>
                    <a:pt x="158313" y="10651"/>
                  </a:lnTo>
                  <a:lnTo>
                    <a:pt x="146585" y="35612"/>
                  </a:lnTo>
                  <a:lnTo>
                    <a:pt x="137147" y="60120"/>
                  </a:lnTo>
                  <a:lnTo>
                    <a:pt x="127633" y="87697"/>
                  </a:lnTo>
                  <a:lnTo>
                    <a:pt x="120014" y="113291"/>
                  </a:lnTo>
                  <a:lnTo>
                    <a:pt x="112395" y="136879"/>
                  </a:lnTo>
                  <a:lnTo>
                    <a:pt x="104563" y="161086"/>
                  </a:lnTo>
                  <a:lnTo>
                    <a:pt x="103093" y="188012"/>
                  </a:lnTo>
                  <a:lnTo>
                    <a:pt x="102879" y="215864"/>
                  </a:lnTo>
                  <a:lnTo>
                    <a:pt x="104567" y="221401"/>
                  </a:lnTo>
                  <a:lnTo>
                    <a:pt x="109926" y="229568"/>
                  </a:lnTo>
                  <a:lnTo>
                    <a:pt x="114300" y="234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9" name="SMARTInkShape-2665"/>
            <p:cNvSpPr/>
            <p:nvPr>
              <p:custDataLst>
                <p:tags r:id="rId136"/>
              </p:custDataLst>
            </p:nvPr>
          </p:nvSpPr>
          <p:spPr>
            <a:xfrm>
              <a:off x="5120640" y="1788802"/>
              <a:ext cx="97156" cy="137040"/>
            </a:xfrm>
            <a:custGeom>
              <a:avLst/>
              <a:gdLst/>
              <a:ahLst/>
              <a:cxnLst/>
              <a:rect l="0" t="0" r="0" b="0"/>
              <a:pathLst>
                <a:path w="97156" h="137040">
                  <a:moveTo>
                    <a:pt x="0" y="28568"/>
                  </a:moveTo>
                  <a:lnTo>
                    <a:pt x="0" y="28568"/>
                  </a:lnTo>
                  <a:lnTo>
                    <a:pt x="0" y="25534"/>
                  </a:lnTo>
                  <a:lnTo>
                    <a:pt x="635" y="24640"/>
                  </a:lnTo>
                  <a:lnTo>
                    <a:pt x="1693" y="24045"/>
                  </a:lnTo>
                  <a:lnTo>
                    <a:pt x="3034" y="23647"/>
                  </a:lnTo>
                  <a:lnTo>
                    <a:pt x="3927" y="22748"/>
                  </a:lnTo>
                  <a:lnTo>
                    <a:pt x="7055" y="16741"/>
                  </a:lnTo>
                  <a:lnTo>
                    <a:pt x="9486" y="13152"/>
                  </a:lnTo>
                  <a:lnTo>
                    <a:pt x="10566" y="9440"/>
                  </a:lnTo>
                  <a:lnTo>
                    <a:pt x="11489" y="8196"/>
                  </a:lnTo>
                  <a:lnTo>
                    <a:pt x="12739" y="7366"/>
                  </a:lnTo>
                  <a:lnTo>
                    <a:pt x="31907" y="587"/>
                  </a:lnTo>
                  <a:lnTo>
                    <a:pt x="55780" y="0"/>
                  </a:lnTo>
                  <a:lnTo>
                    <a:pt x="59778" y="3029"/>
                  </a:lnTo>
                  <a:lnTo>
                    <a:pt x="60172" y="4557"/>
                  </a:lnTo>
                  <a:lnTo>
                    <a:pt x="59800" y="6211"/>
                  </a:lnTo>
                  <a:lnTo>
                    <a:pt x="58917" y="7948"/>
                  </a:lnTo>
                  <a:lnTo>
                    <a:pt x="51002" y="34445"/>
                  </a:lnTo>
                  <a:lnTo>
                    <a:pt x="43899" y="45761"/>
                  </a:lnTo>
                  <a:lnTo>
                    <a:pt x="21977" y="72386"/>
                  </a:lnTo>
                  <a:lnTo>
                    <a:pt x="14172" y="87623"/>
                  </a:lnTo>
                  <a:lnTo>
                    <a:pt x="8378" y="109848"/>
                  </a:lnTo>
                  <a:lnTo>
                    <a:pt x="10903" y="121578"/>
                  </a:lnTo>
                  <a:lnTo>
                    <a:pt x="17341" y="130563"/>
                  </a:lnTo>
                  <a:lnTo>
                    <a:pt x="22100" y="134224"/>
                  </a:lnTo>
                  <a:lnTo>
                    <a:pt x="26968" y="135851"/>
                  </a:lnTo>
                  <a:lnTo>
                    <a:pt x="51746" y="137039"/>
                  </a:lnTo>
                  <a:lnTo>
                    <a:pt x="69958" y="135437"/>
                  </a:lnTo>
                  <a:lnTo>
                    <a:pt x="97155" y="125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0" name="SMARTInkShape-2666"/>
            <p:cNvSpPr/>
            <p:nvPr>
              <p:custDataLst>
                <p:tags r:id="rId137"/>
              </p:custDataLst>
            </p:nvPr>
          </p:nvSpPr>
          <p:spPr>
            <a:xfrm>
              <a:off x="5235734" y="1834637"/>
              <a:ext cx="78881" cy="77243"/>
            </a:xfrm>
            <a:custGeom>
              <a:avLst/>
              <a:gdLst/>
              <a:ahLst/>
              <a:cxnLst/>
              <a:rect l="0" t="0" r="0" b="0"/>
              <a:pathLst>
                <a:path w="78881" h="77243">
                  <a:moveTo>
                    <a:pt x="4921" y="28453"/>
                  </a:moveTo>
                  <a:lnTo>
                    <a:pt x="4921" y="28453"/>
                  </a:lnTo>
                  <a:lnTo>
                    <a:pt x="4921" y="31487"/>
                  </a:lnTo>
                  <a:lnTo>
                    <a:pt x="3228" y="34670"/>
                  </a:lnTo>
                  <a:lnTo>
                    <a:pt x="994" y="38201"/>
                  </a:lnTo>
                  <a:lnTo>
                    <a:pt x="0" y="41887"/>
                  </a:lnTo>
                  <a:lnTo>
                    <a:pt x="370" y="43759"/>
                  </a:lnTo>
                  <a:lnTo>
                    <a:pt x="3834" y="51326"/>
                  </a:lnTo>
                  <a:lnTo>
                    <a:pt x="5413" y="60840"/>
                  </a:lnTo>
                  <a:lnTo>
                    <a:pt x="9416" y="68458"/>
                  </a:lnTo>
                  <a:lnTo>
                    <a:pt x="9823" y="70363"/>
                  </a:lnTo>
                  <a:lnTo>
                    <a:pt x="11364" y="71633"/>
                  </a:lnTo>
                  <a:lnTo>
                    <a:pt x="21269" y="75365"/>
                  </a:lnTo>
                  <a:lnTo>
                    <a:pt x="23440" y="76872"/>
                  </a:lnTo>
                  <a:lnTo>
                    <a:pt x="26157" y="77242"/>
                  </a:lnTo>
                  <a:lnTo>
                    <a:pt x="32562" y="75961"/>
                  </a:lnTo>
                  <a:lnTo>
                    <a:pt x="46245" y="69885"/>
                  </a:lnTo>
                  <a:lnTo>
                    <a:pt x="52497" y="68457"/>
                  </a:lnTo>
                  <a:lnTo>
                    <a:pt x="57393" y="65706"/>
                  </a:lnTo>
                  <a:lnTo>
                    <a:pt x="73467" y="44225"/>
                  </a:lnTo>
                  <a:lnTo>
                    <a:pt x="76661" y="37368"/>
                  </a:lnTo>
                  <a:lnTo>
                    <a:pt x="78880" y="21881"/>
                  </a:lnTo>
                  <a:lnTo>
                    <a:pt x="76082" y="12395"/>
                  </a:lnTo>
                  <a:lnTo>
                    <a:pt x="71232" y="4574"/>
                  </a:lnTo>
                  <a:lnTo>
                    <a:pt x="67624" y="1965"/>
                  </a:lnTo>
                  <a:lnTo>
                    <a:pt x="62023" y="496"/>
                  </a:lnTo>
                  <a:lnTo>
                    <a:pt x="51408" y="0"/>
                  </a:lnTo>
                  <a:lnTo>
                    <a:pt x="46113" y="1626"/>
                  </a:lnTo>
                  <a:lnTo>
                    <a:pt x="31630" y="10268"/>
                  </a:lnTo>
                  <a:lnTo>
                    <a:pt x="14521" y="33165"/>
                  </a:lnTo>
                  <a:lnTo>
                    <a:pt x="11788" y="43960"/>
                  </a:lnTo>
                  <a:lnTo>
                    <a:pt x="12841" y="49738"/>
                  </a:lnTo>
                  <a:lnTo>
                    <a:pt x="15311" y="56562"/>
                  </a:lnTo>
                  <a:lnTo>
                    <a:pt x="16145" y="61522"/>
                  </a:lnTo>
                  <a:lnTo>
                    <a:pt x="16849" y="61929"/>
                  </a:lnTo>
                  <a:lnTo>
                    <a:pt x="22066" y="62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1" name="SMARTInkShape-2667"/>
            <p:cNvSpPr/>
            <p:nvPr>
              <p:custDataLst>
                <p:tags r:id="rId138"/>
              </p:custDataLst>
            </p:nvPr>
          </p:nvSpPr>
          <p:spPr>
            <a:xfrm>
              <a:off x="5320665" y="1817734"/>
              <a:ext cx="101713" cy="95641"/>
            </a:xfrm>
            <a:custGeom>
              <a:avLst/>
              <a:gdLst/>
              <a:ahLst/>
              <a:cxnLst/>
              <a:rect l="0" t="0" r="0" b="0"/>
              <a:pathLst>
                <a:path w="101713" h="95641">
                  <a:moveTo>
                    <a:pt x="28575" y="39641"/>
                  </a:moveTo>
                  <a:lnTo>
                    <a:pt x="28575" y="39641"/>
                  </a:lnTo>
                  <a:lnTo>
                    <a:pt x="23654" y="39641"/>
                  </a:lnTo>
                  <a:lnTo>
                    <a:pt x="23389" y="40276"/>
                  </a:lnTo>
                  <a:lnTo>
                    <a:pt x="23096" y="42675"/>
                  </a:lnTo>
                  <a:lnTo>
                    <a:pt x="21271" y="45858"/>
                  </a:lnTo>
                  <a:lnTo>
                    <a:pt x="14926" y="56109"/>
                  </a:lnTo>
                  <a:lnTo>
                    <a:pt x="12466" y="63641"/>
                  </a:lnTo>
                  <a:lnTo>
                    <a:pt x="11521" y="80689"/>
                  </a:lnTo>
                  <a:lnTo>
                    <a:pt x="13164" y="84978"/>
                  </a:lnTo>
                  <a:lnTo>
                    <a:pt x="19392" y="92905"/>
                  </a:lnTo>
                  <a:lnTo>
                    <a:pt x="23012" y="95064"/>
                  </a:lnTo>
                  <a:lnTo>
                    <a:pt x="24866" y="95640"/>
                  </a:lnTo>
                  <a:lnTo>
                    <a:pt x="30313" y="94586"/>
                  </a:lnTo>
                  <a:lnTo>
                    <a:pt x="40521" y="92116"/>
                  </a:lnTo>
                  <a:lnTo>
                    <a:pt x="44159" y="91769"/>
                  </a:lnTo>
                  <a:lnTo>
                    <a:pt x="51587" y="87997"/>
                  </a:lnTo>
                  <a:lnTo>
                    <a:pt x="78114" y="72180"/>
                  </a:lnTo>
                  <a:lnTo>
                    <a:pt x="84036" y="66591"/>
                  </a:lnTo>
                  <a:lnTo>
                    <a:pt x="98961" y="41451"/>
                  </a:lnTo>
                  <a:lnTo>
                    <a:pt x="101712" y="30088"/>
                  </a:lnTo>
                  <a:lnTo>
                    <a:pt x="100661" y="22483"/>
                  </a:lnTo>
                  <a:lnTo>
                    <a:pt x="97848" y="10287"/>
                  </a:lnTo>
                  <a:lnTo>
                    <a:pt x="96347" y="8007"/>
                  </a:lnTo>
                  <a:lnTo>
                    <a:pt x="91292" y="3780"/>
                  </a:lnTo>
                  <a:lnTo>
                    <a:pt x="84813" y="1477"/>
                  </a:lnTo>
                  <a:lnTo>
                    <a:pt x="70305" y="0"/>
                  </a:lnTo>
                  <a:lnTo>
                    <a:pt x="51282" y="4270"/>
                  </a:lnTo>
                  <a:lnTo>
                    <a:pt x="38619" y="10040"/>
                  </a:lnTo>
                  <a:lnTo>
                    <a:pt x="27459" y="19511"/>
                  </a:lnTo>
                  <a:lnTo>
                    <a:pt x="4923" y="47753"/>
                  </a:lnTo>
                  <a:lnTo>
                    <a:pt x="0" y="56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2" name="SMARTInkShape-2668"/>
            <p:cNvSpPr/>
            <p:nvPr>
              <p:custDataLst>
                <p:tags r:id="rId139"/>
              </p:custDataLst>
            </p:nvPr>
          </p:nvSpPr>
          <p:spPr>
            <a:xfrm>
              <a:off x="5452182" y="1829398"/>
              <a:ext cx="68407" cy="79313"/>
            </a:xfrm>
            <a:custGeom>
              <a:avLst/>
              <a:gdLst/>
              <a:ahLst/>
              <a:cxnLst/>
              <a:rect l="0" t="0" r="0" b="0"/>
              <a:pathLst>
                <a:path w="68407" h="79313">
                  <a:moveTo>
                    <a:pt x="11358" y="39407"/>
                  </a:moveTo>
                  <a:lnTo>
                    <a:pt x="11358" y="39407"/>
                  </a:lnTo>
                  <a:lnTo>
                    <a:pt x="6437" y="39407"/>
                  </a:lnTo>
                  <a:lnTo>
                    <a:pt x="6172" y="40042"/>
                  </a:lnTo>
                  <a:lnTo>
                    <a:pt x="4054" y="47317"/>
                  </a:lnTo>
                  <a:lnTo>
                    <a:pt x="1151" y="55509"/>
                  </a:lnTo>
                  <a:lnTo>
                    <a:pt x="0" y="69826"/>
                  </a:lnTo>
                  <a:lnTo>
                    <a:pt x="1653" y="73670"/>
                  </a:lnTo>
                  <a:lnTo>
                    <a:pt x="2983" y="75584"/>
                  </a:lnTo>
                  <a:lnTo>
                    <a:pt x="6154" y="77710"/>
                  </a:lnTo>
                  <a:lnTo>
                    <a:pt x="10315" y="78656"/>
                  </a:lnTo>
                  <a:lnTo>
                    <a:pt x="23929" y="79312"/>
                  </a:lnTo>
                  <a:lnTo>
                    <a:pt x="40334" y="73182"/>
                  </a:lnTo>
                  <a:lnTo>
                    <a:pt x="52218" y="65975"/>
                  </a:lnTo>
                  <a:lnTo>
                    <a:pt x="64606" y="54638"/>
                  </a:lnTo>
                  <a:lnTo>
                    <a:pt x="66773" y="49140"/>
                  </a:lnTo>
                  <a:lnTo>
                    <a:pt x="68406" y="24068"/>
                  </a:lnTo>
                  <a:lnTo>
                    <a:pt x="66769" y="18196"/>
                  </a:lnTo>
                  <a:lnTo>
                    <a:pt x="58754" y="3946"/>
                  </a:lnTo>
                  <a:lnTo>
                    <a:pt x="55071" y="1422"/>
                  </a:lnTo>
                  <a:lnTo>
                    <a:pt x="46394" y="0"/>
                  </a:lnTo>
                  <a:lnTo>
                    <a:pt x="41111" y="1361"/>
                  </a:lnTo>
                  <a:lnTo>
                    <a:pt x="26636" y="9820"/>
                  </a:lnTo>
                  <a:lnTo>
                    <a:pt x="15425" y="26440"/>
                  </a:lnTo>
                  <a:lnTo>
                    <a:pt x="8234" y="41385"/>
                  </a:lnTo>
                  <a:lnTo>
                    <a:pt x="5984" y="54304"/>
                  </a:lnTo>
                  <a:lnTo>
                    <a:pt x="7488" y="57246"/>
                  </a:lnTo>
                  <a:lnTo>
                    <a:pt x="11358" y="62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3" name="SMARTInkShape-2669"/>
            <p:cNvSpPr/>
            <p:nvPr>
              <p:custDataLst>
                <p:tags r:id="rId140"/>
              </p:custDataLst>
            </p:nvPr>
          </p:nvSpPr>
          <p:spPr>
            <a:xfrm>
              <a:off x="5526480" y="1840808"/>
              <a:ext cx="79594" cy="73361"/>
            </a:xfrm>
            <a:custGeom>
              <a:avLst/>
              <a:gdLst/>
              <a:ahLst/>
              <a:cxnLst/>
              <a:rect l="0" t="0" r="0" b="0"/>
              <a:pathLst>
                <a:path w="79594" h="73361">
                  <a:moveTo>
                    <a:pt x="11355" y="16567"/>
                  </a:moveTo>
                  <a:lnTo>
                    <a:pt x="11355" y="16567"/>
                  </a:lnTo>
                  <a:lnTo>
                    <a:pt x="11355" y="19601"/>
                  </a:lnTo>
                  <a:lnTo>
                    <a:pt x="9661" y="22784"/>
                  </a:lnTo>
                  <a:lnTo>
                    <a:pt x="7427" y="26315"/>
                  </a:lnTo>
                  <a:lnTo>
                    <a:pt x="500" y="49063"/>
                  </a:lnTo>
                  <a:lnTo>
                    <a:pt x="0" y="63328"/>
                  </a:lnTo>
                  <a:lnTo>
                    <a:pt x="1652" y="67618"/>
                  </a:lnTo>
                  <a:lnTo>
                    <a:pt x="2981" y="69651"/>
                  </a:lnTo>
                  <a:lnTo>
                    <a:pt x="4503" y="71006"/>
                  </a:lnTo>
                  <a:lnTo>
                    <a:pt x="7886" y="72512"/>
                  </a:lnTo>
                  <a:lnTo>
                    <a:pt x="16395" y="73360"/>
                  </a:lnTo>
                  <a:lnTo>
                    <a:pt x="26959" y="70577"/>
                  </a:lnTo>
                  <a:lnTo>
                    <a:pt x="44000" y="62124"/>
                  </a:lnTo>
                  <a:lnTo>
                    <a:pt x="66007" y="46405"/>
                  </a:lnTo>
                  <a:lnTo>
                    <a:pt x="77343" y="26503"/>
                  </a:lnTo>
                  <a:lnTo>
                    <a:pt x="79423" y="17024"/>
                  </a:lnTo>
                  <a:lnTo>
                    <a:pt x="79593" y="14967"/>
                  </a:lnTo>
                  <a:lnTo>
                    <a:pt x="76800" y="6003"/>
                  </a:lnTo>
                  <a:lnTo>
                    <a:pt x="75305" y="3810"/>
                  </a:lnTo>
                  <a:lnTo>
                    <a:pt x="71951" y="1372"/>
                  </a:lnTo>
                  <a:lnTo>
                    <a:pt x="66492" y="0"/>
                  </a:lnTo>
                  <a:lnTo>
                    <a:pt x="64623" y="442"/>
                  </a:lnTo>
                  <a:lnTo>
                    <a:pt x="58959" y="4099"/>
                  </a:lnTo>
                  <a:lnTo>
                    <a:pt x="41834" y="21035"/>
                  </a:lnTo>
                  <a:lnTo>
                    <a:pt x="36755" y="30661"/>
                  </a:lnTo>
                  <a:lnTo>
                    <a:pt x="34259" y="51913"/>
                  </a:lnTo>
                  <a:lnTo>
                    <a:pt x="34215" y="56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4" name="SMARTInkShape-2670"/>
            <p:cNvSpPr/>
            <p:nvPr>
              <p:custDataLst>
                <p:tags r:id="rId141"/>
              </p:custDataLst>
            </p:nvPr>
          </p:nvSpPr>
          <p:spPr>
            <a:xfrm>
              <a:off x="5623560" y="1848961"/>
              <a:ext cx="91105" cy="54112"/>
            </a:xfrm>
            <a:custGeom>
              <a:avLst/>
              <a:gdLst/>
              <a:ahLst/>
              <a:cxnLst/>
              <a:rect l="0" t="0" r="0" b="0"/>
              <a:pathLst>
                <a:path w="91105" h="54112">
                  <a:moveTo>
                    <a:pt x="0" y="36989"/>
                  </a:moveTo>
                  <a:lnTo>
                    <a:pt x="0" y="36989"/>
                  </a:lnTo>
                  <a:lnTo>
                    <a:pt x="5479" y="36989"/>
                  </a:lnTo>
                  <a:lnTo>
                    <a:pt x="8679" y="40023"/>
                  </a:lnTo>
                  <a:lnTo>
                    <a:pt x="10207" y="43206"/>
                  </a:lnTo>
                  <a:lnTo>
                    <a:pt x="11188" y="47389"/>
                  </a:lnTo>
                  <a:lnTo>
                    <a:pt x="14392" y="51148"/>
                  </a:lnTo>
                  <a:lnTo>
                    <a:pt x="17615" y="52807"/>
                  </a:lnTo>
                  <a:lnTo>
                    <a:pt x="28617" y="54017"/>
                  </a:lnTo>
                  <a:lnTo>
                    <a:pt x="36203" y="54111"/>
                  </a:lnTo>
                  <a:lnTo>
                    <a:pt x="55580" y="46177"/>
                  </a:lnTo>
                  <a:lnTo>
                    <a:pt x="70180" y="35054"/>
                  </a:lnTo>
                  <a:lnTo>
                    <a:pt x="87622" y="17938"/>
                  </a:lnTo>
                  <a:lnTo>
                    <a:pt x="89743" y="14129"/>
                  </a:lnTo>
                  <a:lnTo>
                    <a:pt x="91104" y="6509"/>
                  </a:lnTo>
                  <a:lnTo>
                    <a:pt x="90581" y="5239"/>
                  </a:lnTo>
                  <a:lnTo>
                    <a:pt x="89597" y="4392"/>
                  </a:lnTo>
                  <a:lnTo>
                    <a:pt x="80422" y="0"/>
                  </a:lnTo>
                  <a:lnTo>
                    <a:pt x="73631" y="18"/>
                  </a:lnTo>
                  <a:lnTo>
                    <a:pt x="45823" y="3229"/>
                  </a:lnTo>
                  <a:lnTo>
                    <a:pt x="28575" y="8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5" name="SMARTInkShape-2671"/>
            <p:cNvSpPr/>
            <p:nvPr>
              <p:custDataLst>
                <p:tags r:id="rId142"/>
              </p:custDataLst>
            </p:nvPr>
          </p:nvSpPr>
          <p:spPr>
            <a:xfrm>
              <a:off x="4937760" y="2001067"/>
              <a:ext cx="645796" cy="44904"/>
            </a:xfrm>
            <a:custGeom>
              <a:avLst/>
              <a:gdLst/>
              <a:ahLst/>
              <a:cxnLst/>
              <a:rect l="0" t="0" r="0" b="0"/>
              <a:pathLst>
                <a:path w="645796" h="44904">
                  <a:moveTo>
                    <a:pt x="0" y="44903"/>
                  </a:moveTo>
                  <a:lnTo>
                    <a:pt x="0" y="44903"/>
                  </a:lnTo>
                  <a:lnTo>
                    <a:pt x="7954" y="44903"/>
                  </a:lnTo>
                  <a:lnTo>
                    <a:pt x="33101" y="36949"/>
                  </a:lnTo>
                  <a:lnTo>
                    <a:pt x="61478" y="33525"/>
                  </a:lnTo>
                  <a:lnTo>
                    <a:pt x="85243" y="29114"/>
                  </a:lnTo>
                  <a:lnTo>
                    <a:pt x="105196" y="25609"/>
                  </a:lnTo>
                  <a:lnTo>
                    <a:pt x="126763" y="21934"/>
                  </a:lnTo>
                  <a:lnTo>
                    <a:pt x="149049" y="18820"/>
                  </a:lnTo>
                  <a:lnTo>
                    <a:pt x="171654" y="17435"/>
                  </a:lnTo>
                  <a:lnTo>
                    <a:pt x="196094" y="15127"/>
                  </a:lnTo>
                  <a:lnTo>
                    <a:pt x="221773" y="12619"/>
                  </a:lnTo>
                  <a:lnTo>
                    <a:pt x="248002" y="11505"/>
                  </a:lnTo>
                  <a:lnTo>
                    <a:pt x="274477" y="9316"/>
                  </a:lnTo>
                  <a:lnTo>
                    <a:pt x="301059" y="6861"/>
                  </a:lnTo>
                  <a:lnTo>
                    <a:pt x="327691" y="5771"/>
                  </a:lnTo>
                  <a:lnTo>
                    <a:pt x="356037" y="5286"/>
                  </a:lnTo>
                  <a:lnTo>
                    <a:pt x="370708" y="5156"/>
                  </a:lnTo>
                  <a:lnTo>
                    <a:pt x="398862" y="3320"/>
                  </a:lnTo>
                  <a:lnTo>
                    <a:pt x="426192" y="1021"/>
                  </a:lnTo>
                  <a:lnTo>
                    <a:pt x="453156" y="0"/>
                  </a:lnTo>
                  <a:lnTo>
                    <a:pt x="479956" y="1239"/>
                  </a:lnTo>
                  <a:lnTo>
                    <a:pt x="506684" y="3272"/>
                  </a:lnTo>
                  <a:lnTo>
                    <a:pt x="533379" y="4175"/>
                  </a:lnTo>
                  <a:lnTo>
                    <a:pt x="558368" y="4577"/>
                  </a:lnTo>
                  <a:lnTo>
                    <a:pt x="580903" y="5390"/>
                  </a:lnTo>
                  <a:lnTo>
                    <a:pt x="607235" y="8783"/>
                  </a:lnTo>
                  <a:lnTo>
                    <a:pt x="633002" y="10452"/>
                  </a:lnTo>
                  <a:lnTo>
                    <a:pt x="645795" y="10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6" name="SMARTInkShape-2672"/>
            <p:cNvSpPr/>
            <p:nvPr>
              <p:custDataLst>
                <p:tags r:id="rId143"/>
              </p:custDataLst>
            </p:nvPr>
          </p:nvSpPr>
          <p:spPr>
            <a:xfrm>
              <a:off x="5052060" y="2108866"/>
              <a:ext cx="141881" cy="119985"/>
            </a:xfrm>
            <a:custGeom>
              <a:avLst/>
              <a:gdLst/>
              <a:ahLst/>
              <a:cxnLst/>
              <a:rect l="0" t="0" r="0" b="0"/>
              <a:pathLst>
                <a:path w="141881" h="119985">
                  <a:moveTo>
                    <a:pt x="0" y="85694"/>
                  </a:moveTo>
                  <a:lnTo>
                    <a:pt x="0" y="85694"/>
                  </a:lnTo>
                  <a:lnTo>
                    <a:pt x="0" y="80773"/>
                  </a:lnTo>
                  <a:lnTo>
                    <a:pt x="635" y="80509"/>
                  </a:lnTo>
                  <a:lnTo>
                    <a:pt x="3035" y="80214"/>
                  </a:lnTo>
                  <a:lnTo>
                    <a:pt x="6217" y="78390"/>
                  </a:lnTo>
                  <a:lnTo>
                    <a:pt x="31358" y="64042"/>
                  </a:lnTo>
                  <a:lnTo>
                    <a:pt x="57516" y="47251"/>
                  </a:lnTo>
                  <a:lnTo>
                    <a:pt x="85774" y="30192"/>
                  </a:lnTo>
                  <a:lnTo>
                    <a:pt x="101191" y="21624"/>
                  </a:lnTo>
                  <a:lnTo>
                    <a:pt x="129442" y="4043"/>
                  </a:lnTo>
                  <a:lnTo>
                    <a:pt x="136271" y="774"/>
                  </a:lnTo>
                  <a:lnTo>
                    <a:pt x="141880" y="75"/>
                  </a:lnTo>
                  <a:lnTo>
                    <a:pt x="139546" y="0"/>
                  </a:lnTo>
                  <a:lnTo>
                    <a:pt x="138750" y="625"/>
                  </a:lnTo>
                  <a:lnTo>
                    <a:pt x="123916" y="28737"/>
                  </a:lnTo>
                  <a:lnTo>
                    <a:pt x="117938" y="36885"/>
                  </a:lnTo>
                  <a:lnTo>
                    <a:pt x="106908" y="63180"/>
                  </a:lnTo>
                  <a:lnTo>
                    <a:pt x="95270" y="89200"/>
                  </a:lnTo>
                  <a:lnTo>
                    <a:pt x="88269" y="104684"/>
                  </a:lnTo>
                  <a:lnTo>
                    <a:pt x="86060" y="117718"/>
                  </a:lnTo>
                  <a:lnTo>
                    <a:pt x="86583" y="118473"/>
                  </a:lnTo>
                  <a:lnTo>
                    <a:pt x="90675" y="119785"/>
                  </a:lnTo>
                  <a:lnTo>
                    <a:pt x="97155" y="119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7" name="SMARTInkShape-2673"/>
            <p:cNvSpPr/>
            <p:nvPr>
              <p:custDataLst>
                <p:tags r:id="rId144"/>
              </p:custDataLst>
            </p:nvPr>
          </p:nvSpPr>
          <p:spPr>
            <a:xfrm>
              <a:off x="5212336" y="2138375"/>
              <a:ext cx="85368" cy="83606"/>
            </a:xfrm>
            <a:custGeom>
              <a:avLst/>
              <a:gdLst/>
              <a:ahLst/>
              <a:cxnLst/>
              <a:rect l="0" t="0" r="0" b="0"/>
              <a:pathLst>
                <a:path w="85368" h="83606">
                  <a:moveTo>
                    <a:pt x="11174" y="33325"/>
                  </a:moveTo>
                  <a:lnTo>
                    <a:pt x="11174" y="33325"/>
                  </a:lnTo>
                  <a:lnTo>
                    <a:pt x="11174" y="36359"/>
                  </a:lnTo>
                  <a:lnTo>
                    <a:pt x="10539" y="37252"/>
                  </a:lnTo>
                  <a:lnTo>
                    <a:pt x="9480" y="37848"/>
                  </a:lnTo>
                  <a:lnTo>
                    <a:pt x="8140" y="38246"/>
                  </a:lnTo>
                  <a:lnTo>
                    <a:pt x="7246" y="39145"/>
                  </a:lnTo>
                  <a:lnTo>
                    <a:pt x="1688" y="53304"/>
                  </a:lnTo>
                  <a:lnTo>
                    <a:pt x="0" y="68513"/>
                  </a:lnTo>
                  <a:lnTo>
                    <a:pt x="1551" y="72882"/>
                  </a:lnTo>
                  <a:lnTo>
                    <a:pt x="7721" y="80862"/>
                  </a:lnTo>
                  <a:lnTo>
                    <a:pt x="13026" y="83027"/>
                  </a:lnTo>
                  <a:lnTo>
                    <a:pt x="16218" y="83605"/>
                  </a:lnTo>
                  <a:lnTo>
                    <a:pt x="23153" y="82553"/>
                  </a:lnTo>
                  <a:lnTo>
                    <a:pt x="41726" y="78237"/>
                  </a:lnTo>
                  <a:lnTo>
                    <a:pt x="69103" y="60149"/>
                  </a:lnTo>
                  <a:lnTo>
                    <a:pt x="81560" y="43658"/>
                  </a:lnTo>
                  <a:lnTo>
                    <a:pt x="83732" y="37706"/>
                  </a:lnTo>
                  <a:lnTo>
                    <a:pt x="85367" y="20246"/>
                  </a:lnTo>
                  <a:lnTo>
                    <a:pt x="80539" y="6696"/>
                  </a:lnTo>
                  <a:lnTo>
                    <a:pt x="76954" y="2293"/>
                  </a:lnTo>
                  <a:lnTo>
                    <a:pt x="73641" y="483"/>
                  </a:lnTo>
                  <a:lnTo>
                    <a:pt x="71869" y="0"/>
                  </a:lnTo>
                  <a:lnTo>
                    <a:pt x="66513" y="1157"/>
                  </a:lnTo>
                  <a:lnTo>
                    <a:pt x="63306" y="2355"/>
                  </a:lnTo>
                  <a:lnTo>
                    <a:pt x="58050" y="7072"/>
                  </a:lnTo>
                  <a:lnTo>
                    <a:pt x="36513" y="35321"/>
                  </a:lnTo>
                  <a:lnTo>
                    <a:pt x="31029" y="46687"/>
                  </a:lnTo>
                  <a:lnTo>
                    <a:pt x="28425" y="66153"/>
                  </a:lnTo>
                  <a:lnTo>
                    <a:pt x="34034" y="73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8" name="SMARTInkShape-2674"/>
            <p:cNvSpPr/>
            <p:nvPr>
              <p:custDataLst>
                <p:tags r:id="rId145"/>
              </p:custDataLst>
            </p:nvPr>
          </p:nvSpPr>
          <p:spPr>
            <a:xfrm>
              <a:off x="5332336" y="2149991"/>
              <a:ext cx="50302" cy="67430"/>
            </a:xfrm>
            <a:custGeom>
              <a:avLst/>
              <a:gdLst/>
              <a:ahLst/>
              <a:cxnLst/>
              <a:rect l="0" t="0" r="0" b="0"/>
              <a:pathLst>
                <a:path w="50302" h="67430">
                  <a:moveTo>
                    <a:pt x="11189" y="27424"/>
                  </a:moveTo>
                  <a:lnTo>
                    <a:pt x="11189" y="27424"/>
                  </a:lnTo>
                  <a:lnTo>
                    <a:pt x="8155" y="27424"/>
                  </a:lnTo>
                  <a:lnTo>
                    <a:pt x="7261" y="28059"/>
                  </a:lnTo>
                  <a:lnTo>
                    <a:pt x="6665" y="29117"/>
                  </a:lnTo>
                  <a:lnTo>
                    <a:pt x="121" y="50048"/>
                  </a:lnTo>
                  <a:lnTo>
                    <a:pt x="0" y="52032"/>
                  </a:lnTo>
                  <a:lnTo>
                    <a:pt x="1560" y="55929"/>
                  </a:lnTo>
                  <a:lnTo>
                    <a:pt x="7735" y="63605"/>
                  </a:lnTo>
                  <a:lnTo>
                    <a:pt x="11347" y="65730"/>
                  </a:lnTo>
                  <a:lnTo>
                    <a:pt x="18840" y="67093"/>
                  </a:lnTo>
                  <a:lnTo>
                    <a:pt x="22633" y="65586"/>
                  </a:lnTo>
                  <a:lnTo>
                    <a:pt x="41669" y="48347"/>
                  </a:lnTo>
                  <a:lnTo>
                    <a:pt x="43786" y="42862"/>
                  </a:lnTo>
                  <a:lnTo>
                    <a:pt x="45361" y="36825"/>
                  </a:lnTo>
                  <a:lnTo>
                    <a:pt x="49184" y="29222"/>
                  </a:lnTo>
                  <a:lnTo>
                    <a:pt x="50301" y="22720"/>
                  </a:lnTo>
                  <a:lnTo>
                    <a:pt x="49104" y="17290"/>
                  </a:lnTo>
                  <a:lnTo>
                    <a:pt x="47090" y="12760"/>
                  </a:lnTo>
                  <a:lnTo>
                    <a:pt x="45691" y="2735"/>
                  </a:lnTo>
                  <a:lnTo>
                    <a:pt x="44351" y="1440"/>
                  </a:lnTo>
                  <a:lnTo>
                    <a:pt x="39474" y="0"/>
                  </a:lnTo>
                  <a:lnTo>
                    <a:pt x="37031" y="251"/>
                  </a:lnTo>
                  <a:lnTo>
                    <a:pt x="26571" y="3871"/>
                  </a:lnTo>
                  <a:lnTo>
                    <a:pt x="22682" y="7643"/>
                  </a:lnTo>
                  <a:lnTo>
                    <a:pt x="19471" y="13552"/>
                  </a:lnTo>
                  <a:lnTo>
                    <a:pt x="15718" y="26001"/>
                  </a:lnTo>
                  <a:lnTo>
                    <a:pt x="14208" y="28380"/>
                  </a:lnTo>
                  <a:lnTo>
                    <a:pt x="12084" y="37797"/>
                  </a:lnTo>
                  <a:lnTo>
                    <a:pt x="11267" y="56849"/>
                  </a:lnTo>
                  <a:lnTo>
                    <a:pt x="12918" y="61245"/>
                  </a:lnTo>
                  <a:lnTo>
                    <a:pt x="16117" y="66207"/>
                  </a:lnTo>
                  <a:lnTo>
                    <a:pt x="18247" y="66886"/>
                  </a:lnTo>
                  <a:lnTo>
                    <a:pt x="22619" y="67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9" name="SMARTInkShape-2675"/>
            <p:cNvSpPr/>
            <p:nvPr>
              <p:custDataLst>
                <p:tags r:id="rId146"/>
              </p:custDataLst>
            </p:nvPr>
          </p:nvSpPr>
          <p:spPr>
            <a:xfrm>
              <a:off x="5406396" y="2132832"/>
              <a:ext cx="57065" cy="76229"/>
            </a:xfrm>
            <a:custGeom>
              <a:avLst/>
              <a:gdLst/>
              <a:ahLst/>
              <a:cxnLst/>
              <a:rect l="0" t="0" r="0" b="0"/>
              <a:pathLst>
                <a:path w="57065" h="76229">
                  <a:moveTo>
                    <a:pt x="5709" y="38868"/>
                  </a:moveTo>
                  <a:lnTo>
                    <a:pt x="5709" y="38868"/>
                  </a:lnTo>
                  <a:lnTo>
                    <a:pt x="2675" y="41902"/>
                  </a:lnTo>
                  <a:lnTo>
                    <a:pt x="1185" y="45085"/>
                  </a:lnTo>
                  <a:lnTo>
                    <a:pt x="0" y="69351"/>
                  </a:lnTo>
                  <a:lnTo>
                    <a:pt x="633" y="70620"/>
                  </a:lnTo>
                  <a:lnTo>
                    <a:pt x="1690" y="71466"/>
                  </a:lnTo>
                  <a:lnTo>
                    <a:pt x="4557" y="73041"/>
                  </a:lnTo>
                  <a:lnTo>
                    <a:pt x="7949" y="75858"/>
                  </a:lnTo>
                  <a:lnTo>
                    <a:pt x="9742" y="76228"/>
                  </a:lnTo>
                  <a:lnTo>
                    <a:pt x="11573" y="75839"/>
                  </a:lnTo>
                  <a:lnTo>
                    <a:pt x="15935" y="74350"/>
                  </a:lnTo>
                  <a:lnTo>
                    <a:pt x="24897" y="72876"/>
                  </a:lnTo>
                  <a:lnTo>
                    <a:pt x="38989" y="65250"/>
                  </a:lnTo>
                  <a:lnTo>
                    <a:pt x="44419" y="59907"/>
                  </a:lnTo>
                  <a:lnTo>
                    <a:pt x="48314" y="53934"/>
                  </a:lnTo>
                  <a:lnTo>
                    <a:pt x="55770" y="32752"/>
                  </a:lnTo>
                  <a:lnTo>
                    <a:pt x="57064" y="14414"/>
                  </a:lnTo>
                  <a:lnTo>
                    <a:pt x="55416" y="10431"/>
                  </a:lnTo>
                  <a:lnTo>
                    <a:pt x="49183" y="2700"/>
                  </a:lnTo>
                  <a:lnTo>
                    <a:pt x="45562" y="568"/>
                  </a:lnTo>
                  <a:lnTo>
                    <a:pt x="43707" y="0"/>
                  </a:lnTo>
                  <a:lnTo>
                    <a:pt x="41837" y="256"/>
                  </a:lnTo>
                  <a:lnTo>
                    <a:pt x="38064" y="2234"/>
                  </a:lnTo>
                  <a:lnTo>
                    <a:pt x="32370" y="6917"/>
                  </a:lnTo>
                  <a:lnTo>
                    <a:pt x="20948" y="25906"/>
                  </a:lnTo>
                  <a:lnTo>
                    <a:pt x="12764" y="50666"/>
                  </a:lnTo>
                  <a:lnTo>
                    <a:pt x="12317" y="54353"/>
                  </a:lnTo>
                  <a:lnTo>
                    <a:pt x="13514" y="60144"/>
                  </a:lnTo>
                  <a:lnTo>
                    <a:pt x="16423" y="66001"/>
                  </a:lnTo>
                  <a:lnTo>
                    <a:pt x="17139" y="73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0" name="SMARTInkShape-2676"/>
            <p:cNvSpPr/>
            <p:nvPr>
              <p:custDataLst>
                <p:tags r:id="rId147"/>
              </p:custDataLst>
            </p:nvPr>
          </p:nvSpPr>
          <p:spPr>
            <a:xfrm>
              <a:off x="5480941" y="2149246"/>
              <a:ext cx="61711" cy="67834"/>
            </a:xfrm>
            <a:custGeom>
              <a:avLst/>
              <a:gdLst/>
              <a:ahLst/>
              <a:cxnLst/>
              <a:rect l="0" t="0" r="0" b="0"/>
              <a:pathLst>
                <a:path w="61711" h="67834">
                  <a:moveTo>
                    <a:pt x="11174" y="11024"/>
                  </a:moveTo>
                  <a:lnTo>
                    <a:pt x="11174" y="11024"/>
                  </a:lnTo>
                  <a:lnTo>
                    <a:pt x="11174" y="19538"/>
                  </a:lnTo>
                  <a:lnTo>
                    <a:pt x="9480" y="22851"/>
                  </a:lnTo>
                  <a:lnTo>
                    <a:pt x="7246" y="26440"/>
                  </a:lnTo>
                  <a:lnTo>
                    <a:pt x="5353" y="32031"/>
                  </a:lnTo>
                  <a:lnTo>
                    <a:pt x="1688" y="38345"/>
                  </a:lnTo>
                  <a:lnTo>
                    <a:pt x="0" y="52142"/>
                  </a:lnTo>
                  <a:lnTo>
                    <a:pt x="1551" y="56392"/>
                  </a:lnTo>
                  <a:lnTo>
                    <a:pt x="7720" y="64294"/>
                  </a:lnTo>
                  <a:lnTo>
                    <a:pt x="11332" y="66450"/>
                  </a:lnTo>
                  <a:lnTo>
                    <a:pt x="18826" y="67833"/>
                  </a:lnTo>
                  <a:lnTo>
                    <a:pt x="22618" y="66329"/>
                  </a:lnTo>
                  <a:lnTo>
                    <a:pt x="50826" y="45300"/>
                  </a:lnTo>
                  <a:lnTo>
                    <a:pt x="52848" y="43399"/>
                  </a:lnTo>
                  <a:lnTo>
                    <a:pt x="55096" y="37901"/>
                  </a:lnTo>
                  <a:lnTo>
                    <a:pt x="56730" y="31860"/>
                  </a:lnTo>
                  <a:lnTo>
                    <a:pt x="61259" y="22807"/>
                  </a:lnTo>
                  <a:lnTo>
                    <a:pt x="61710" y="20784"/>
                  </a:lnTo>
                  <a:lnTo>
                    <a:pt x="60516" y="15150"/>
                  </a:lnTo>
                  <a:lnTo>
                    <a:pt x="56736" y="2677"/>
                  </a:lnTo>
                  <a:lnTo>
                    <a:pt x="55520" y="1649"/>
                  </a:lnTo>
                  <a:lnTo>
                    <a:pt x="52472" y="507"/>
                  </a:lnTo>
                  <a:lnTo>
                    <a:pt x="49002" y="0"/>
                  </a:lnTo>
                  <a:lnTo>
                    <a:pt x="40444" y="2748"/>
                  </a:lnTo>
                  <a:lnTo>
                    <a:pt x="30738" y="9366"/>
                  </a:lnTo>
                  <a:lnTo>
                    <a:pt x="20767" y="18676"/>
                  </a:lnTo>
                  <a:lnTo>
                    <a:pt x="18612" y="24162"/>
                  </a:lnTo>
                  <a:lnTo>
                    <a:pt x="16889" y="453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1" name="SMARTInkShape-2677"/>
            <p:cNvSpPr/>
            <p:nvPr>
              <p:custDataLst>
                <p:tags r:id="rId148"/>
              </p:custDataLst>
            </p:nvPr>
          </p:nvSpPr>
          <p:spPr>
            <a:xfrm>
              <a:off x="5555323" y="2143722"/>
              <a:ext cx="67973" cy="84794"/>
            </a:xfrm>
            <a:custGeom>
              <a:avLst/>
              <a:gdLst/>
              <a:ahLst/>
              <a:cxnLst/>
              <a:rect l="0" t="0" r="0" b="0"/>
              <a:pathLst>
                <a:path w="67973" h="84794">
                  <a:moveTo>
                    <a:pt x="5372" y="45123"/>
                  </a:moveTo>
                  <a:lnTo>
                    <a:pt x="5372" y="45123"/>
                  </a:lnTo>
                  <a:lnTo>
                    <a:pt x="5372" y="42089"/>
                  </a:lnTo>
                  <a:lnTo>
                    <a:pt x="6007" y="41195"/>
                  </a:lnTo>
                  <a:lnTo>
                    <a:pt x="7065" y="40600"/>
                  </a:lnTo>
                  <a:lnTo>
                    <a:pt x="8406" y="40202"/>
                  </a:lnTo>
                  <a:lnTo>
                    <a:pt x="9299" y="40573"/>
                  </a:lnTo>
                  <a:lnTo>
                    <a:pt x="9895" y="41454"/>
                  </a:lnTo>
                  <a:lnTo>
                    <a:pt x="10852" y="44398"/>
                  </a:lnTo>
                  <a:lnTo>
                    <a:pt x="6146" y="57935"/>
                  </a:lnTo>
                  <a:lnTo>
                    <a:pt x="5440" y="69842"/>
                  </a:lnTo>
                  <a:lnTo>
                    <a:pt x="7095" y="73678"/>
                  </a:lnTo>
                  <a:lnTo>
                    <a:pt x="9313" y="77499"/>
                  </a:lnTo>
                  <a:lnTo>
                    <a:pt x="10299" y="81314"/>
                  </a:lnTo>
                  <a:lnTo>
                    <a:pt x="11197" y="82585"/>
                  </a:lnTo>
                  <a:lnTo>
                    <a:pt x="12430" y="83433"/>
                  </a:lnTo>
                  <a:lnTo>
                    <a:pt x="17200" y="84626"/>
                  </a:lnTo>
                  <a:lnTo>
                    <a:pt x="18972" y="84793"/>
                  </a:lnTo>
                  <a:lnTo>
                    <a:pt x="22635" y="83286"/>
                  </a:lnTo>
                  <a:lnTo>
                    <a:pt x="32693" y="75995"/>
                  </a:lnTo>
                  <a:lnTo>
                    <a:pt x="38893" y="74719"/>
                  </a:lnTo>
                  <a:lnTo>
                    <a:pt x="41689" y="73109"/>
                  </a:lnTo>
                  <a:lnTo>
                    <a:pt x="54745" y="58189"/>
                  </a:lnTo>
                  <a:lnTo>
                    <a:pt x="59935" y="48924"/>
                  </a:lnTo>
                  <a:lnTo>
                    <a:pt x="67342" y="23907"/>
                  </a:lnTo>
                  <a:lnTo>
                    <a:pt x="67972" y="15695"/>
                  </a:lnTo>
                  <a:lnTo>
                    <a:pt x="65125" y="6206"/>
                  </a:lnTo>
                  <a:lnTo>
                    <a:pt x="63622" y="3938"/>
                  </a:lnTo>
                  <a:lnTo>
                    <a:pt x="60259" y="1419"/>
                  </a:lnTo>
                  <a:lnTo>
                    <a:pt x="54796" y="0"/>
                  </a:lnTo>
                  <a:lnTo>
                    <a:pt x="46122" y="2614"/>
                  </a:lnTo>
                  <a:lnTo>
                    <a:pt x="31813" y="9821"/>
                  </a:lnTo>
                  <a:lnTo>
                    <a:pt x="21179" y="19282"/>
                  </a:lnTo>
                  <a:lnTo>
                    <a:pt x="3562" y="44045"/>
                  </a:lnTo>
                  <a:lnTo>
                    <a:pt x="815" y="54893"/>
                  </a:lnTo>
                  <a:lnTo>
                    <a:pt x="0" y="63117"/>
                  </a:lnTo>
                  <a:lnTo>
                    <a:pt x="520" y="64739"/>
                  </a:lnTo>
                  <a:lnTo>
                    <a:pt x="1503" y="65820"/>
                  </a:lnTo>
                  <a:lnTo>
                    <a:pt x="4607" y="67556"/>
                  </a:lnTo>
                  <a:lnTo>
                    <a:pt x="5032" y="69486"/>
                  </a:lnTo>
                  <a:lnTo>
                    <a:pt x="5372" y="73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2" name="SMARTInkShape-2678"/>
            <p:cNvSpPr/>
            <p:nvPr>
              <p:custDataLst>
                <p:tags r:id="rId149"/>
              </p:custDataLst>
            </p:nvPr>
          </p:nvSpPr>
          <p:spPr>
            <a:xfrm>
              <a:off x="5631868" y="2155760"/>
              <a:ext cx="47955" cy="64840"/>
            </a:xfrm>
            <a:custGeom>
              <a:avLst/>
              <a:gdLst/>
              <a:ahLst/>
              <a:cxnLst/>
              <a:rect l="0" t="0" r="0" b="0"/>
              <a:pathLst>
                <a:path w="47955" h="64840">
                  <a:moveTo>
                    <a:pt x="14552" y="15940"/>
                  </a:moveTo>
                  <a:lnTo>
                    <a:pt x="14552" y="15940"/>
                  </a:lnTo>
                  <a:lnTo>
                    <a:pt x="6038" y="24453"/>
                  </a:lnTo>
                  <a:lnTo>
                    <a:pt x="4417" y="29460"/>
                  </a:lnTo>
                  <a:lnTo>
                    <a:pt x="3063" y="35284"/>
                  </a:lnTo>
                  <a:lnTo>
                    <a:pt x="344" y="39989"/>
                  </a:lnTo>
                  <a:lnTo>
                    <a:pt x="0" y="42133"/>
                  </a:lnTo>
                  <a:lnTo>
                    <a:pt x="406" y="44197"/>
                  </a:lnTo>
                  <a:lnTo>
                    <a:pt x="1915" y="48819"/>
                  </a:lnTo>
                  <a:lnTo>
                    <a:pt x="3399" y="57291"/>
                  </a:lnTo>
                  <a:lnTo>
                    <a:pt x="4577" y="58747"/>
                  </a:lnTo>
                  <a:lnTo>
                    <a:pt x="11621" y="64523"/>
                  </a:lnTo>
                  <a:lnTo>
                    <a:pt x="13233" y="64839"/>
                  </a:lnTo>
                  <a:lnTo>
                    <a:pt x="14942" y="64414"/>
                  </a:lnTo>
                  <a:lnTo>
                    <a:pt x="16717" y="63496"/>
                  </a:lnTo>
                  <a:lnTo>
                    <a:pt x="27421" y="61388"/>
                  </a:lnTo>
                  <a:lnTo>
                    <a:pt x="28846" y="60208"/>
                  </a:lnTo>
                  <a:lnTo>
                    <a:pt x="29796" y="58787"/>
                  </a:lnTo>
                  <a:lnTo>
                    <a:pt x="31065" y="57840"/>
                  </a:lnTo>
                  <a:lnTo>
                    <a:pt x="37664" y="54626"/>
                  </a:lnTo>
                  <a:lnTo>
                    <a:pt x="39485" y="53161"/>
                  </a:lnTo>
                  <a:lnTo>
                    <a:pt x="41508" y="49839"/>
                  </a:lnTo>
                  <a:lnTo>
                    <a:pt x="43043" y="46246"/>
                  </a:lnTo>
                  <a:lnTo>
                    <a:pt x="45840" y="42533"/>
                  </a:lnTo>
                  <a:lnTo>
                    <a:pt x="47508" y="37072"/>
                  </a:lnTo>
                  <a:lnTo>
                    <a:pt x="47954" y="33838"/>
                  </a:lnTo>
                  <a:lnTo>
                    <a:pt x="46754" y="28551"/>
                  </a:lnTo>
                  <a:lnTo>
                    <a:pt x="44738" y="23450"/>
                  </a:lnTo>
                  <a:lnTo>
                    <a:pt x="42633" y="6991"/>
                  </a:lnTo>
                  <a:lnTo>
                    <a:pt x="40156" y="2861"/>
                  </a:lnTo>
                  <a:lnTo>
                    <a:pt x="36938" y="602"/>
                  </a:lnTo>
                  <a:lnTo>
                    <a:pt x="35192" y="0"/>
                  </a:lnTo>
                  <a:lnTo>
                    <a:pt x="33392" y="233"/>
                  </a:lnTo>
                  <a:lnTo>
                    <a:pt x="29699" y="2186"/>
                  </a:lnTo>
                  <a:lnTo>
                    <a:pt x="18353" y="12260"/>
                  </a:lnTo>
                  <a:lnTo>
                    <a:pt x="16242" y="17691"/>
                  </a:lnTo>
                  <a:lnTo>
                    <a:pt x="9433" y="45218"/>
                  </a:lnTo>
                  <a:lnTo>
                    <a:pt x="8837" y="55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3" name="SMARTInkShape-2679"/>
            <p:cNvSpPr/>
            <p:nvPr>
              <p:custDataLst>
                <p:tags r:id="rId150"/>
              </p:custDataLst>
            </p:nvPr>
          </p:nvSpPr>
          <p:spPr>
            <a:xfrm>
              <a:off x="5709285" y="2166014"/>
              <a:ext cx="85647" cy="65908"/>
            </a:xfrm>
            <a:custGeom>
              <a:avLst/>
              <a:gdLst/>
              <a:ahLst/>
              <a:cxnLst/>
              <a:rect l="0" t="0" r="0" b="0"/>
              <a:pathLst>
                <a:path w="85647" h="65908">
                  <a:moveTo>
                    <a:pt x="0" y="39976"/>
                  </a:moveTo>
                  <a:lnTo>
                    <a:pt x="0" y="39976"/>
                  </a:lnTo>
                  <a:lnTo>
                    <a:pt x="5644" y="34331"/>
                  </a:lnTo>
                  <a:lnTo>
                    <a:pt x="5709" y="39188"/>
                  </a:lnTo>
                  <a:lnTo>
                    <a:pt x="9642" y="44383"/>
                  </a:lnTo>
                  <a:lnTo>
                    <a:pt x="11535" y="49678"/>
                  </a:lnTo>
                  <a:lnTo>
                    <a:pt x="19315" y="59049"/>
                  </a:lnTo>
                  <a:lnTo>
                    <a:pt x="22978" y="61153"/>
                  </a:lnTo>
                  <a:lnTo>
                    <a:pt x="26722" y="62723"/>
                  </a:lnTo>
                  <a:lnTo>
                    <a:pt x="30503" y="65537"/>
                  </a:lnTo>
                  <a:lnTo>
                    <a:pt x="32401" y="65907"/>
                  </a:lnTo>
                  <a:lnTo>
                    <a:pt x="34300" y="65518"/>
                  </a:lnTo>
                  <a:lnTo>
                    <a:pt x="38740" y="64028"/>
                  </a:lnTo>
                  <a:lnTo>
                    <a:pt x="47744" y="62554"/>
                  </a:lnTo>
                  <a:lnTo>
                    <a:pt x="54715" y="58378"/>
                  </a:lnTo>
                  <a:lnTo>
                    <a:pt x="60803" y="53754"/>
                  </a:lnTo>
                  <a:lnTo>
                    <a:pt x="64701" y="52449"/>
                  </a:lnTo>
                  <a:lnTo>
                    <a:pt x="68549" y="48483"/>
                  </a:lnTo>
                  <a:lnTo>
                    <a:pt x="72376" y="43757"/>
                  </a:lnTo>
                  <a:lnTo>
                    <a:pt x="76194" y="41656"/>
                  </a:lnTo>
                  <a:lnTo>
                    <a:pt x="77466" y="39826"/>
                  </a:lnTo>
                  <a:lnTo>
                    <a:pt x="81200" y="29457"/>
                  </a:lnTo>
                  <a:lnTo>
                    <a:pt x="83714" y="25141"/>
                  </a:lnTo>
                  <a:lnTo>
                    <a:pt x="85328" y="17196"/>
                  </a:lnTo>
                  <a:lnTo>
                    <a:pt x="85646" y="9512"/>
                  </a:lnTo>
                  <a:lnTo>
                    <a:pt x="83997" y="5693"/>
                  </a:lnTo>
                  <a:lnTo>
                    <a:pt x="82668" y="3786"/>
                  </a:lnTo>
                  <a:lnTo>
                    <a:pt x="79498" y="1666"/>
                  </a:lnTo>
                  <a:lnTo>
                    <a:pt x="74143" y="473"/>
                  </a:lnTo>
                  <a:lnTo>
                    <a:pt x="60950" y="0"/>
                  </a:lnTo>
                  <a:lnTo>
                    <a:pt x="52209" y="3013"/>
                  </a:lnTo>
                  <a:lnTo>
                    <a:pt x="40358" y="9857"/>
                  </a:lnTo>
                  <a:lnTo>
                    <a:pt x="35488" y="11096"/>
                  </a:lnTo>
                  <a:lnTo>
                    <a:pt x="35089" y="11833"/>
                  </a:lnTo>
                  <a:lnTo>
                    <a:pt x="34290" y="17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4" name="SMARTInkShape-2680"/>
            <p:cNvSpPr/>
            <p:nvPr>
              <p:custDataLst>
                <p:tags r:id="rId151"/>
              </p:custDataLst>
            </p:nvPr>
          </p:nvSpPr>
          <p:spPr>
            <a:xfrm>
              <a:off x="5749290" y="2006037"/>
              <a:ext cx="108457" cy="51364"/>
            </a:xfrm>
            <a:custGeom>
              <a:avLst/>
              <a:gdLst/>
              <a:ahLst/>
              <a:cxnLst/>
              <a:rect l="0" t="0" r="0" b="0"/>
              <a:pathLst>
                <a:path w="108457" h="51364">
                  <a:moveTo>
                    <a:pt x="0" y="51363"/>
                  </a:moveTo>
                  <a:lnTo>
                    <a:pt x="0" y="51363"/>
                  </a:lnTo>
                  <a:lnTo>
                    <a:pt x="25099" y="51363"/>
                  </a:lnTo>
                  <a:lnTo>
                    <a:pt x="52823" y="51363"/>
                  </a:lnTo>
                  <a:lnTo>
                    <a:pt x="62847" y="50728"/>
                  </a:lnTo>
                  <a:lnTo>
                    <a:pt x="91328" y="44308"/>
                  </a:lnTo>
                  <a:lnTo>
                    <a:pt x="101144" y="39536"/>
                  </a:lnTo>
                  <a:lnTo>
                    <a:pt x="107115" y="35268"/>
                  </a:lnTo>
                  <a:lnTo>
                    <a:pt x="107932" y="32991"/>
                  </a:lnTo>
                  <a:lnTo>
                    <a:pt x="108456" y="26356"/>
                  </a:lnTo>
                  <a:lnTo>
                    <a:pt x="107228" y="25167"/>
                  </a:lnTo>
                  <a:lnTo>
                    <a:pt x="97828" y="21564"/>
                  </a:lnTo>
                  <a:lnTo>
                    <a:pt x="78939" y="9381"/>
                  </a:lnTo>
                  <a:lnTo>
                    <a:pt x="71279" y="7304"/>
                  </a:lnTo>
                  <a:lnTo>
                    <a:pt x="54448" y="5227"/>
                  </a:lnTo>
                  <a:lnTo>
                    <a:pt x="45939" y="1163"/>
                  </a:lnTo>
                  <a:lnTo>
                    <a:pt x="40352" y="0"/>
                  </a:lnTo>
                  <a:lnTo>
                    <a:pt x="40109" y="2983"/>
                  </a:lnTo>
                  <a:lnTo>
                    <a:pt x="40709" y="3870"/>
                  </a:lnTo>
                  <a:lnTo>
                    <a:pt x="41744" y="4461"/>
                  </a:lnTo>
                  <a:lnTo>
                    <a:pt x="47969" y="5409"/>
                  </a:lnTo>
                  <a:lnTo>
                    <a:pt x="75914" y="5629"/>
                  </a:lnTo>
                  <a:lnTo>
                    <a:pt x="102870" y="5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61" name="SMARTInkShape-Group521"/>
          <p:cNvGrpSpPr/>
          <p:nvPr/>
        </p:nvGrpSpPr>
        <p:grpSpPr>
          <a:xfrm>
            <a:off x="3028950" y="4332229"/>
            <a:ext cx="645796" cy="291207"/>
            <a:chOff x="3028950" y="4332229"/>
            <a:chExt cx="645796" cy="291207"/>
          </a:xfrm>
        </p:grpSpPr>
        <p:sp>
          <p:nvSpPr>
            <p:cNvPr id="656" name="SMARTInkShape-2681"/>
            <p:cNvSpPr/>
            <p:nvPr>
              <p:custDataLst>
                <p:tags r:id="rId129"/>
              </p:custDataLst>
            </p:nvPr>
          </p:nvSpPr>
          <p:spPr>
            <a:xfrm>
              <a:off x="3577590" y="4497705"/>
              <a:ext cx="80011" cy="125731"/>
            </a:xfrm>
            <a:custGeom>
              <a:avLst/>
              <a:gdLst/>
              <a:ahLst/>
              <a:cxnLst/>
              <a:rect l="0" t="0" r="0" b="0"/>
              <a:pathLst>
                <a:path w="80011" h="125731">
                  <a:moveTo>
                    <a:pt x="57150" y="0"/>
                  </a:moveTo>
                  <a:lnTo>
                    <a:pt x="57150" y="0"/>
                  </a:lnTo>
                  <a:lnTo>
                    <a:pt x="54116" y="0"/>
                  </a:lnTo>
                  <a:lnTo>
                    <a:pt x="50933" y="1693"/>
                  </a:lnTo>
                  <a:lnTo>
                    <a:pt x="25289" y="21609"/>
                  </a:lnTo>
                  <a:lnTo>
                    <a:pt x="9545" y="44709"/>
                  </a:lnTo>
                  <a:lnTo>
                    <a:pt x="6850" y="55510"/>
                  </a:lnTo>
                  <a:lnTo>
                    <a:pt x="5815" y="73207"/>
                  </a:lnTo>
                  <a:lnTo>
                    <a:pt x="10297" y="87791"/>
                  </a:lnTo>
                  <a:lnTo>
                    <a:pt x="17298" y="101208"/>
                  </a:lnTo>
                  <a:lnTo>
                    <a:pt x="24795" y="110162"/>
                  </a:lnTo>
                  <a:lnTo>
                    <a:pt x="49108" y="123170"/>
                  </a:lnTo>
                  <a:lnTo>
                    <a:pt x="68165" y="125580"/>
                  </a:lnTo>
                  <a:lnTo>
                    <a:pt x="79980" y="125730"/>
                  </a:lnTo>
                  <a:lnTo>
                    <a:pt x="80010" y="97922"/>
                  </a:lnTo>
                  <a:lnTo>
                    <a:pt x="79375" y="77509"/>
                  </a:lnTo>
                  <a:lnTo>
                    <a:pt x="73555" y="59120"/>
                  </a:lnTo>
                  <a:lnTo>
                    <a:pt x="52368" y="35328"/>
                  </a:lnTo>
                  <a:lnTo>
                    <a:pt x="38588" y="27542"/>
                  </a:lnTo>
                  <a:lnTo>
                    <a:pt x="12335" y="22499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7" name="SMARTInkShape-2682"/>
            <p:cNvSpPr/>
            <p:nvPr>
              <p:custDataLst>
                <p:tags r:id="rId130"/>
              </p:custDataLst>
            </p:nvPr>
          </p:nvSpPr>
          <p:spPr>
            <a:xfrm>
              <a:off x="3486158" y="4354830"/>
              <a:ext cx="188588" cy="205705"/>
            </a:xfrm>
            <a:custGeom>
              <a:avLst/>
              <a:gdLst/>
              <a:ahLst/>
              <a:cxnLst/>
              <a:rect l="0" t="0" r="0" b="0"/>
              <a:pathLst>
                <a:path w="188588" h="205705">
                  <a:moveTo>
                    <a:pt x="188587" y="0"/>
                  </a:moveTo>
                  <a:lnTo>
                    <a:pt x="188587" y="0"/>
                  </a:lnTo>
                  <a:lnTo>
                    <a:pt x="188587" y="8514"/>
                  </a:lnTo>
                  <a:lnTo>
                    <a:pt x="187952" y="9486"/>
                  </a:lnTo>
                  <a:lnTo>
                    <a:pt x="186894" y="10134"/>
                  </a:lnTo>
                  <a:lnTo>
                    <a:pt x="185553" y="10566"/>
                  </a:lnTo>
                  <a:lnTo>
                    <a:pt x="184659" y="11489"/>
                  </a:lnTo>
                  <a:lnTo>
                    <a:pt x="181531" y="17533"/>
                  </a:lnTo>
                  <a:lnTo>
                    <a:pt x="177831" y="21127"/>
                  </a:lnTo>
                  <a:lnTo>
                    <a:pt x="150365" y="44156"/>
                  </a:lnTo>
                  <a:lnTo>
                    <a:pt x="123175" y="65320"/>
                  </a:lnTo>
                  <a:lnTo>
                    <a:pt x="95136" y="88313"/>
                  </a:lnTo>
                  <a:lnTo>
                    <a:pt x="67243" y="115680"/>
                  </a:lnTo>
                  <a:lnTo>
                    <a:pt x="43858" y="142946"/>
                  </a:lnTo>
                  <a:lnTo>
                    <a:pt x="23357" y="171343"/>
                  </a:lnTo>
                  <a:lnTo>
                    <a:pt x="18631" y="178387"/>
                  </a:lnTo>
                  <a:lnTo>
                    <a:pt x="10101" y="186558"/>
                  </a:lnTo>
                  <a:lnTo>
                    <a:pt x="17" y="205704"/>
                  </a:lnTo>
                  <a:lnTo>
                    <a:pt x="0" y="202695"/>
                  </a:lnTo>
                  <a:lnTo>
                    <a:pt x="1689" y="199518"/>
                  </a:lnTo>
                  <a:lnTo>
                    <a:pt x="5191" y="195990"/>
                  </a:lnTo>
                  <a:lnTo>
                    <a:pt x="15313" y="189694"/>
                  </a:lnTo>
                  <a:lnTo>
                    <a:pt x="22852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8" name="SMARTInkShape-2683"/>
            <p:cNvSpPr/>
            <p:nvPr>
              <p:custDataLst>
                <p:tags r:id="rId131"/>
              </p:custDataLst>
            </p:nvPr>
          </p:nvSpPr>
          <p:spPr>
            <a:xfrm>
              <a:off x="3423543" y="4332229"/>
              <a:ext cx="130195" cy="79731"/>
            </a:xfrm>
            <a:custGeom>
              <a:avLst/>
              <a:gdLst/>
              <a:ahLst/>
              <a:cxnLst/>
              <a:rect l="0" t="0" r="0" b="0"/>
              <a:pathLst>
                <a:path w="130195" h="79731">
                  <a:moveTo>
                    <a:pt x="22602" y="16886"/>
                  </a:moveTo>
                  <a:lnTo>
                    <a:pt x="22602" y="16886"/>
                  </a:lnTo>
                  <a:lnTo>
                    <a:pt x="14088" y="25400"/>
                  </a:lnTo>
                  <a:lnTo>
                    <a:pt x="12468" y="28713"/>
                  </a:lnTo>
                  <a:lnTo>
                    <a:pt x="12036" y="30485"/>
                  </a:lnTo>
                  <a:lnTo>
                    <a:pt x="7415" y="38528"/>
                  </a:lnTo>
                  <a:lnTo>
                    <a:pt x="5402" y="47499"/>
                  </a:lnTo>
                  <a:lnTo>
                    <a:pt x="1701" y="55096"/>
                  </a:lnTo>
                  <a:lnTo>
                    <a:pt x="0" y="69362"/>
                  </a:lnTo>
                  <a:lnTo>
                    <a:pt x="1550" y="73652"/>
                  </a:lnTo>
                  <a:lnTo>
                    <a:pt x="2852" y="75685"/>
                  </a:lnTo>
                  <a:lnTo>
                    <a:pt x="4356" y="77040"/>
                  </a:lnTo>
                  <a:lnTo>
                    <a:pt x="7719" y="78546"/>
                  </a:lnTo>
                  <a:lnTo>
                    <a:pt x="36166" y="79730"/>
                  </a:lnTo>
                  <a:lnTo>
                    <a:pt x="52915" y="78053"/>
                  </a:lnTo>
                  <a:lnTo>
                    <a:pt x="71347" y="71796"/>
                  </a:lnTo>
                  <a:lnTo>
                    <a:pt x="98756" y="52956"/>
                  </a:lnTo>
                  <a:lnTo>
                    <a:pt x="120388" y="32583"/>
                  </a:lnTo>
                  <a:lnTo>
                    <a:pt x="129697" y="17024"/>
                  </a:lnTo>
                  <a:lnTo>
                    <a:pt x="130194" y="15073"/>
                  </a:lnTo>
                  <a:lnTo>
                    <a:pt x="129890" y="13772"/>
                  </a:lnTo>
                  <a:lnTo>
                    <a:pt x="129053" y="12905"/>
                  </a:lnTo>
                  <a:lnTo>
                    <a:pt x="127859" y="12327"/>
                  </a:lnTo>
                  <a:lnTo>
                    <a:pt x="127063" y="11307"/>
                  </a:lnTo>
                  <a:lnTo>
                    <a:pt x="126179" y="8480"/>
                  </a:lnTo>
                  <a:lnTo>
                    <a:pt x="125309" y="7472"/>
                  </a:lnTo>
                  <a:lnTo>
                    <a:pt x="113921" y="1051"/>
                  </a:lnTo>
                  <a:lnTo>
                    <a:pt x="103364" y="0"/>
                  </a:lnTo>
                  <a:lnTo>
                    <a:pt x="98078" y="1549"/>
                  </a:lnTo>
                  <a:lnTo>
                    <a:pt x="92977" y="3720"/>
                  </a:lnTo>
                  <a:lnTo>
                    <a:pt x="75677" y="8261"/>
                  </a:lnTo>
                  <a:lnTo>
                    <a:pt x="64577" y="15794"/>
                  </a:lnTo>
                  <a:lnTo>
                    <a:pt x="43820" y="35707"/>
                  </a:lnTo>
                  <a:lnTo>
                    <a:pt x="41557" y="39644"/>
                  </a:lnTo>
                  <a:lnTo>
                    <a:pt x="40104" y="44312"/>
                  </a:lnTo>
                  <a:lnTo>
                    <a:pt x="40620" y="44695"/>
                  </a:lnTo>
                  <a:lnTo>
                    <a:pt x="45588" y="45394"/>
                  </a:lnTo>
                  <a:lnTo>
                    <a:pt x="51177" y="45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9" name="SMARTInkShape-2684"/>
            <p:cNvSpPr/>
            <p:nvPr>
              <p:custDataLst>
                <p:tags r:id="rId132"/>
              </p:custDataLst>
            </p:nvPr>
          </p:nvSpPr>
          <p:spPr>
            <a:xfrm>
              <a:off x="3234767" y="4463445"/>
              <a:ext cx="85640" cy="118848"/>
            </a:xfrm>
            <a:custGeom>
              <a:avLst/>
              <a:gdLst/>
              <a:ahLst/>
              <a:cxnLst/>
              <a:rect l="0" t="0" r="0" b="0"/>
              <a:pathLst>
                <a:path w="85640" h="118848">
                  <a:moveTo>
                    <a:pt x="28498" y="5685"/>
                  </a:moveTo>
                  <a:lnTo>
                    <a:pt x="28498" y="5685"/>
                  </a:lnTo>
                  <a:lnTo>
                    <a:pt x="25464" y="5685"/>
                  </a:lnTo>
                  <a:lnTo>
                    <a:pt x="24570" y="6320"/>
                  </a:lnTo>
                  <a:lnTo>
                    <a:pt x="23974" y="7378"/>
                  </a:lnTo>
                  <a:lnTo>
                    <a:pt x="23578" y="8718"/>
                  </a:lnTo>
                  <a:lnTo>
                    <a:pt x="18364" y="17264"/>
                  </a:lnTo>
                  <a:lnTo>
                    <a:pt x="17932" y="19119"/>
                  </a:lnTo>
                  <a:lnTo>
                    <a:pt x="12658" y="28558"/>
                  </a:lnTo>
                  <a:lnTo>
                    <a:pt x="2862" y="56109"/>
                  </a:lnTo>
                  <a:lnTo>
                    <a:pt x="310" y="74383"/>
                  </a:lnTo>
                  <a:lnTo>
                    <a:pt x="0" y="89528"/>
                  </a:lnTo>
                  <a:lnTo>
                    <a:pt x="1650" y="95442"/>
                  </a:lnTo>
                  <a:lnTo>
                    <a:pt x="9811" y="108407"/>
                  </a:lnTo>
                  <a:lnTo>
                    <a:pt x="11303" y="112299"/>
                  </a:lnTo>
                  <a:lnTo>
                    <a:pt x="14082" y="116146"/>
                  </a:lnTo>
                  <a:lnTo>
                    <a:pt x="19128" y="118278"/>
                  </a:lnTo>
                  <a:lnTo>
                    <a:pt x="22251" y="118847"/>
                  </a:lnTo>
                  <a:lnTo>
                    <a:pt x="24968" y="118592"/>
                  </a:lnTo>
                  <a:lnTo>
                    <a:pt x="44803" y="111442"/>
                  </a:lnTo>
                  <a:lnTo>
                    <a:pt x="50138" y="106451"/>
                  </a:lnTo>
                  <a:lnTo>
                    <a:pt x="55261" y="100635"/>
                  </a:lnTo>
                  <a:lnTo>
                    <a:pt x="64650" y="93155"/>
                  </a:lnTo>
                  <a:lnTo>
                    <a:pt x="81762" y="67693"/>
                  </a:lnTo>
                  <a:lnTo>
                    <a:pt x="83921" y="61607"/>
                  </a:lnTo>
                  <a:lnTo>
                    <a:pt x="85603" y="33036"/>
                  </a:lnTo>
                  <a:lnTo>
                    <a:pt x="85639" y="21812"/>
                  </a:lnTo>
                  <a:lnTo>
                    <a:pt x="83951" y="17509"/>
                  </a:lnTo>
                  <a:lnTo>
                    <a:pt x="81719" y="13480"/>
                  </a:lnTo>
                  <a:lnTo>
                    <a:pt x="79827" y="7642"/>
                  </a:lnTo>
                  <a:lnTo>
                    <a:pt x="75082" y="1106"/>
                  </a:lnTo>
                  <a:lnTo>
                    <a:pt x="72909" y="475"/>
                  </a:lnTo>
                  <a:lnTo>
                    <a:pt x="63840" y="0"/>
                  </a:lnTo>
                  <a:lnTo>
                    <a:pt x="60066" y="3013"/>
                  </a:lnTo>
                  <a:lnTo>
                    <a:pt x="44208" y="25024"/>
                  </a:lnTo>
                  <a:lnTo>
                    <a:pt x="35655" y="51422"/>
                  </a:lnTo>
                  <a:lnTo>
                    <a:pt x="34498" y="60580"/>
                  </a:lnTo>
                  <a:lnTo>
                    <a:pt x="36033" y="63526"/>
                  </a:lnTo>
                  <a:lnTo>
                    <a:pt x="37331" y="65201"/>
                  </a:lnTo>
                  <a:lnTo>
                    <a:pt x="42160" y="67061"/>
                  </a:lnTo>
                  <a:lnTo>
                    <a:pt x="45227" y="67558"/>
                  </a:lnTo>
                  <a:lnTo>
                    <a:pt x="50326" y="66415"/>
                  </a:lnTo>
                  <a:lnTo>
                    <a:pt x="79933" y="51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0" name="SMARTInkShape-2685"/>
            <p:cNvSpPr/>
            <p:nvPr>
              <p:custDataLst>
                <p:tags r:id="rId133"/>
              </p:custDataLst>
            </p:nvPr>
          </p:nvSpPr>
          <p:spPr>
            <a:xfrm>
              <a:off x="3028950" y="4361345"/>
              <a:ext cx="171451" cy="232379"/>
            </a:xfrm>
            <a:custGeom>
              <a:avLst/>
              <a:gdLst/>
              <a:ahLst/>
              <a:cxnLst/>
              <a:rect l="0" t="0" r="0" b="0"/>
              <a:pathLst>
                <a:path w="171451" h="232379">
                  <a:moveTo>
                    <a:pt x="0" y="10630"/>
                  </a:moveTo>
                  <a:lnTo>
                    <a:pt x="0" y="10630"/>
                  </a:lnTo>
                  <a:lnTo>
                    <a:pt x="28042" y="10630"/>
                  </a:lnTo>
                  <a:lnTo>
                    <a:pt x="41696" y="10630"/>
                  </a:lnTo>
                  <a:lnTo>
                    <a:pt x="45625" y="8936"/>
                  </a:lnTo>
                  <a:lnTo>
                    <a:pt x="47562" y="7596"/>
                  </a:lnTo>
                  <a:lnTo>
                    <a:pt x="56355" y="5709"/>
                  </a:lnTo>
                  <a:lnTo>
                    <a:pt x="78053" y="4327"/>
                  </a:lnTo>
                  <a:lnTo>
                    <a:pt x="95494" y="0"/>
                  </a:lnTo>
                  <a:lnTo>
                    <a:pt x="121592" y="4701"/>
                  </a:lnTo>
                  <a:lnTo>
                    <a:pt x="125584" y="6513"/>
                  </a:lnTo>
                  <a:lnTo>
                    <a:pt x="127538" y="7885"/>
                  </a:lnTo>
                  <a:lnTo>
                    <a:pt x="129708" y="11103"/>
                  </a:lnTo>
                  <a:lnTo>
                    <a:pt x="130930" y="16485"/>
                  </a:lnTo>
                  <a:lnTo>
                    <a:pt x="131102" y="18343"/>
                  </a:lnTo>
                  <a:lnTo>
                    <a:pt x="130581" y="19582"/>
                  </a:lnTo>
                  <a:lnTo>
                    <a:pt x="129599" y="20408"/>
                  </a:lnTo>
                  <a:lnTo>
                    <a:pt x="128310" y="20959"/>
                  </a:lnTo>
                  <a:lnTo>
                    <a:pt x="127450" y="22596"/>
                  </a:lnTo>
                  <a:lnTo>
                    <a:pt x="125605" y="30333"/>
                  </a:lnTo>
                  <a:lnTo>
                    <a:pt x="122922" y="34838"/>
                  </a:lnTo>
                  <a:lnTo>
                    <a:pt x="94639" y="60256"/>
                  </a:lnTo>
                  <a:lnTo>
                    <a:pt x="81583" y="73890"/>
                  </a:lnTo>
                  <a:lnTo>
                    <a:pt x="61846" y="100188"/>
                  </a:lnTo>
                  <a:lnTo>
                    <a:pt x="50223" y="115409"/>
                  </a:lnTo>
                  <a:lnTo>
                    <a:pt x="42188" y="142193"/>
                  </a:lnTo>
                  <a:lnTo>
                    <a:pt x="40293" y="162794"/>
                  </a:lnTo>
                  <a:lnTo>
                    <a:pt x="45842" y="185758"/>
                  </a:lnTo>
                  <a:lnTo>
                    <a:pt x="50766" y="195940"/>
                  </a:lnTo>
                  <a:lnTo>
                    <a:pt x="59985" y="206366"/>
                  </a:lnTo>
                  <a:lnTo>
                    <a:pt x="85780" y="221945"/>
                  </a:lnTo>
                  <a:lnTo>
                    <a:pt x="104782" y="230957"/>
                  </a:lnTo>
                  <a:lnTo>
                    <a:pt x="112398" y="232378"/>
                  </a:lnTo>
                  <a:lnTo>
                    <a:pt x="120016" y="231316"/>
                  </a:lnTo>
                  <a:lnTo>
                    <a:pt x="133139" y="228841"/>
                  </a:lnTo>
                  <a:lnTo>
                    <a:pt x="160804" y="223368"/>
                  </a:lnTo>
                  <a:lnTo>
                    <a:pt x="162448" y="222940"/>
                  </a:lnTo>
                  <a:lnTo>
                    <a:pt x="165967" y="219079"/>
                  </a:lnTo>
                  <a:lnTo>
                    <a:pt x="171450" y="210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68" name="SMARTInkShape-Group522"/>
          <p:cNvGrpSpPr/>
          <p:nvPr/>
        </p:nvGrpSpPr>
        <p:grpSpPr>
          <a:xfrm>
            <a:off x="4274820" y="4354830"/>
            <a:ext cx="491491" cy="319774"/>
            <a:chOff x="4274820" y="4354830"/>
            <a:chExt cx="491491" cy="319774"/>
          </a:xfrm>
        </p:grpSpPr>
        <p:sp>
          <p:nvSpPr>
            <p:cNvPr id="662" name="SMARTInkShape-2686"/>
            <p:cNvSpPr/>
            <p:nvPr>
              <p:custDataLst>
                <p:tags r:id="rId123"/>
              </p:custDataLst>
            </p:nvPr>
          </p:nvSpPr>
          <p:spPr>
            <a:xfrm>
              <a:off x="4647354" y="4577715"/>
              <a:ext cx="70591" cy="96889"/>
            </a:xfrm>
            <a:custGeom>
              <a:avLst/>
              <a:gdLst/>
              <a:ahLst/>
              <a:cxnLst/>
              <a:rect l="0" t="0" r="0" b="0"/>
              <a:pathLst>
                <a:path w="70591" h="96889">
                  <a:moveTo>
                    <a:pt x="33231" y="22860"/>
                  </a:moveTo>
                  <a:lnTo>
                    <a:pt x="33231" y="22860"/>
                  </a:lnTo>
                  <a:lnTo>
                    <a:pt x="25276" y="22860"/>
                  </a:lnTo>
                  <a:lnTo>
                    <a:pt x="21652" y="24553"/>
                  </a:lnTo>
                  <a:lnTo>
                    <a:pt x="14151" y="30815"/>
                  </a:lnTo>
                  <a:lnTo>
                    <a:pt x="12052" y="34438"/>
                  </a:lnTo>
                  <a:lnTo>
                    <a:pt x="10483" y="38166"/>
                  </a:lnTo>
                  <a:lnTo>
                    <a:pt x="1323" y="53463"/>
                  </a:lnTo>
                  <a:lnTo>
                    <a:pt x="0" y="58263"/>
                  </a:lnTo>
                  <a:lnTo>
                    <a:pt x="282" y="60432"/>
                  </a:lnTo>
                  <a:lnTo>
                    <a:pt x="3604" y="70169"/>
                  </a:lnTo>
                  <a:lnTo>
                    <a:pt x="4823" y="76271"/>
                  </a:lnTo>
                  <a:lnTo>
                    <a:pt x="9080" y="83276"/>
                  </a:lnTo>
                  <a:lnTo>
                    <a:pt x="12549" y="87388"/>
                  </a:lnTo>
                  <a:lnTo>
                    <a:pt x="16207" y="89639"/>
                  </a:lnTo>
                  <a:lnTo>
                    <a:pt x="38596" y="96755"/>
                  </a:lnTo>
                  <a:lnTo>
                    <a:pt x="40618" y="96888"/>
                  </a:lnTo>
                  <a:lnTo>
                    <a:pt x="44557" y="95343"/>
                  </a:lnTo>
                  <a:lnTo>
                    <a:pt x="48425" y="93175"/>
                  </a:lnTo>
                  <a:lnTo>
                    <a:pt x="54172" y="91319"/>
                  </a:lnTo>
                  <a:lnTo>
                    <a:pt x="57990" y="88634"/>
                  </a:lnTo>
                  <a:lnTo>
                    <a:pt x="63709" y="80519"/>
                  </a:lnTo>
                  <a:lnTo>
                    <a:pt x="70220" y="66887"/>
                  </a:lnTo>
                  <a:lnTo>
                    <a:pt x="70590" y="64276"/>
                  </a:lnTo>
                  <a:lnTo>
                    <a:pt x="68050" y="50343"/>
                  </a:lnTo>
                  <a:lnTo>
                    <a:pt x="48907" y="22743"/>
                  </a:lnTo>
                  <a:lnTo>
                    <a:pt x="41468" y="15823"/>
                  </a:lnTo>
                  <a:lnTo>
                    <a:pt x="103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3" name="SMARTInkShape-2687"/>
            <p:cNvSpPr/>
            <p:nvPr>
              <p:custDataLst>
                <p:tags r:id="rId124"/>
              </p:custDataLst>
            </p:nvPr>
          </p:nvSpPr>
          <p:spPr>
            <a:xfrm>
              <a:off x="4600910" y="4486275"/>
              <a:ext cx="165401" cy="142610"/>
            </a:xfrm>
            <a:custGeom>
              <a:avLst/>
              <a:gdLst/>
              <a:ahLst/>
              <a:cxnLst/>
              <a:rect l="0" t="0" r="0" b="0"/>
              <a:pathLst>
                <a:path w="165401" h="142610">
                  <a:moveTo>
                    <a:pt x="165400" y="0"/>
                  </a:moveTo>
                  <a:lnTo>
                    <a:pt x="165400" y="0"/>
                  </a:lnTo>
                  <a:lnTo>
                    <a:pt x="152128" y="11578"/>
                  </a:lnTo>
                  <a:lnTo>
                    <a:pt x="127192" y="29694"/>
                  </a:lnTo>
                  <a:lnTo>
                    <a:pt x="101397" y="46761"/>
                  </a:lnTo>
                  <a:lnTo>
                    <a:pt x="76099" y="66934"/>
                  </a:lnTo>
                  <a:lnTo>
                    <a:pt x="49991" y="89558"/>
                  </a:lnTo>
                  <a:lnTo>
                    <a:pt x="33218" y="104779"/>
                  </a:lnTo>
                  <a:lnTo>
                    <a:pt x="9226" y="133251"/>
                  </a:lnTo>
                  <a:lnTo>
                    <a:pt x="5396" y="135423"/>
                  </a:lnTo>
                  <a:lnTo>
                    <a:pt x="3485" y="136002"/>
                  </a:lnTo>
                  <a:lnTo>
                    <a:pt x="2212" y="137023"/>
                  </a:lnTo>
                  <a:lnTo>
                    <a:pt x="0" y="141979"/>
                  </a:lnTo>
                  <a:lnTo>
                    <a:pt x="523" y="142277"/>
                  </a:lnTo>
                  <a:lnTo>
                    <a:pt x="2798" y="142609"/>
                  </a:lnTo>
                  <a:lnTo>
                    <a:pt x="3659" y="142063"/>
                  </a:lnTo>
                  <a:lnTo>
                    <a:pt x="4233" y="141063"/>
                  </a:lnTo>
                  <a:lnTo>
                    <a:pt x="4615" y="139762"/>
                  </a:lnTo>
                  <a:lnTo>
                    <a:pt x="5505" y="138895"/>
                  </a:lnTo>
                  <a:lnTo>
                    <a:pt x="10233" y="137389"/>
                  </a:lnTo>
                  <a:lnTo>
                    <a:pt x="1681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4" name="SMARTInkShape-2688"/>
            <p:cNvSpPr/>
            <p:nvPr>
              <p:custDataLst>
                <p:tags r:id="rId125"/>
              </p:custDataLst>
            </p:nvPr>
          </p:nvSpPr>
          <p:spPr>
            <a:xfrm>
              <a:off x="4657725" y="4366260"/>
              <a:ext cx="97063" cy="85726"/>
            </a:xfrm>
            <a:custGeom>
              <a:avLst/>
              <a:gdLst/>
              <a:ahLst/>
              <a:cxnLst/>
              <a:rect l="0" t="0" r="0" b="0"/>
              <a:pathLst>
                <a:path w="97063" h="85726">
                  <a:moveTo>
                    <a:pt x="40005" y="0"/>
                  </a:moveTo>
                  <a:lnTo>
                    <a:pt x="40005" y="0"/>
                  </a:lnTo>
                  <a:lnTo>
                    <a:pt x="40005" y="3034"/>
                  </a:lnTo>
                  <a:lnTo>
                    <a:pt x="39370" y="3928"/>
                  </a:lnTo>
                  <a:lnTo>
                    <a:pt x="38311" y="4523"/>
                  </a:lnTo>
                  <a:lnTo>
                    <a:pt x="34525" y="5645"/>
                  </a:lnTo>
                  <a:lnTo>
                    <a:pt x="34360" y="8728"/>
                  </a:lnTo>
                  <a:lnTo>
                    <a:pt x="32627" y="11922"/>
                  </a:lnTo>
                  <a:lnTo>
                    <a:pt x="29375" y="16113"/>
                  </a:lnTo>
                  <a:lnTo>
                    <a:pt x="28596" y="36032"/>
                  </a:lnTo>
                  <a:lnTo>
                    <a:pt x="30277" y="39932"/>
                  </a:lnTo>
                  <a:lnTo>
                    <a:pt x="42010" y="53336"/>
                  </a:lnTo>
                  <a:lnTo>
                    <a:pt x="45764" y="55455"/>
                  </a:lnTo>
                  <a:lnTo>
                    <a:pt x="53142" y="56648"/>
                  </a:lnTo>
                  <a:lnTo>
                    <a:pt x="76131" y="57141"/>
                  </a:lnTo>
                  <a:lnTo>
                    <a:pt x="79979" y="55453"/>
                  </a:lnTo>
                  <a:lnTo>
                    <a:pt x="81894" y="54114"/>
                  </a:lnTo>
                  <a:lnTo>
                    <a:pt x="84023" y="50932"/>
                  </a:lnTo>
                  <a:lnTo>
                    <a:pt x="85603" y="47402"/>
                  </a:lnTo>
                  <a:lnTo>
                    <a:pt x="94772" y="36175"/>
                  </a:lnTo>
                  <a:lnTo>
                    <a:pt x="96841" y="29701"/>
                  </a:lnTo>
                  <a:lnTo>
                    <a:pt x="97062" y="25875"/>
                  </a:lnTo>
                  <a:lnTo>
                    <a:pt x="95421" y="22506"/>
                  </a:lnTo>
                  <a:lnTo>
                    <a:pt x="88639" y="14425"/>
                  </a:lnTo>
                  <a:lnTo>
                    <a:pt x="85327" y="12761"/>
                  </a:lnTo>
                  <a:lnTo>
                    <a:pt x="74992" y="11693"/>
                  </a:lnTo>
                  <a:lnTo>
                    <a:pt x="64412" y="14542"/>
                  </a:lnTo>
                  <a:lnTo>
                    <a:pt x="38079" y="27376"/>
                  </a:lnTo>
                  <a:lnTo>
                    <a:pt x="13122" y="47064"/>
                  </a:lnTo>
                  <a:lnTo>
                    <a:pt x="2763" y="61019"/>
                  </a:lnTo>
                  <a:lnTo>
                    <a:pt x="108" y="7862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5" name="SMARTInkShape-2689"/>
            <p:cNvSpPr/>
            <p:nvPr>
              <p:custDataLst>
                <p:tags r:id="rId126"/>
              </p:custDataLst>
            </p:nvPr>
          </p:nvSpPr>
          <p:spPr>
            <a:xfrm>
              <a:off x="4549140" y="4354830"/>
              <a:ext cx="125731" cy="62866"/>
            </a:xfrm>
            <a:custGeom>
              <a:avLst/>
              <a:gdLst/>
              <a:ahLst/>
              <a:cxnLst/>
              <a:rect l="0" t="0" r="0" b="0"/>
              <a:pathLst>
                <a:path w="125731" h="62866">
                  <a:moveTo>
                    <a:pt x="0" y="0"/>
                  </a:moveTo>
                  <a:lnTo>
                    <a:pt x="0" y="0"/>
                  </a:lnTo>
                  <a:lnTo>
                    <a:pt x="5480" y="0"/>
                  </a:lnTo>
                  <a:lnTo>
                    <a:pt x="5645" y="3033"/>
                  </a:lnTo>
                  <a:lnTo>
                    <a:pt x="6304" y="3928"/>
                  </a:lnTo>
                  <a:lnTo>
                    <a:pt x="32509" y="21007"/>
                  </a:lnTo>
                  <a:lnTo>
                    <a:pt x="61039" y="41118"/>
                  </a:lnTo>
                  <a:lnTo>
                    <a:pt x="86861" y="53270"/>
                  </a:lnTo>
                  <a:lnTo>
                    <a:pt x="112767" y="62529"/>
                  </a:lnTo>
                  <a:lnTo>
                    <a:pt x="12573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6" name="SMARTInkShape-2690"/>
            <p:cNvSpPr/>
            <p:nvPr>
              <p:custDataLst>
                <p:tags r:id="rId127"/>
              </p:custDataLst>
            </p:nvPr>
          </p:nvSpPr>
          <p:spPr>
            <a:xfrm>
              <a:off x="4446270" y="4383405"/>
              <a:ext cx="119103" cy="193974"/>
            </a:xfrm>
            <a:custGeom>
              <a:avLst/>
              <a:gdLst/>
              <a:ahLst/>
              <a:cxnLst/>
              <a:rect l="0" t="0" r="0" b="0"/>
              <a:pathLst>
                <a:path w="119103" h="193974">
                  <a:moveTo>
                    <a:pt x="114300" y="0"/>
                  </a:moveTo>
                  <a:lnTo>
                    <a:pt x="114300" y="0"/>
                  </a:lnTo>
                  <a:lnTo>
                    <a:pt x="111266" y="3033"/>
                  </a:lnTo>
                  <a:lnTo>
                    <a:pt x="109776" y="6217"/>
                  </a:lnTo>
                  <a:lnTo>
                    <a:pt x="105621" y="22113"/>
                  </a:lnTo>
                  <a:lnTo>
                    <a:pt x="99486" y="32496"/>
                  </a:lnTo>
                  <a:lnTo>
                    <a:pt x="97210" y="41872"/>
                  </a:lnTo>
                  <a:lnTo>
                    <a:pt x="86429" y="62167"/>
                  </a:lnTo>
                  <a:lnTo>
                    <a:pt x="85727" y="74200"/>
                  </a:lnTo>
                  <a:lnTo>
                    <a:pt x="90646" y="74286"/>
                  </a:lnTo>
                  <a:lnTo>
                    <a:pt x="94238" y="77326"/>
                  </a:lnTo>
                  <a:lnTo>
                    <a:pt x="99245" y="78817"/>
                  </a:lnTo>
                  <a:lnTo>
                    <a:pt x="105069" y="80115"/>
                  </a:lnTo>
                  <a:lnTo>
                    <a:pt x="109774" y="82808"/>
                  </a:lnTo>
                  <a:lnTo>
                    <a:pt x="112288" y="86121"/>
                  </a:lnTo>
                  <a:lnTo>
                    <a:pt x="119102" y="104004"/>
                  </a:lnTo>
                  <a:lnTo>
                    <a:pt x="117916" y="109935"/>
                  </a:lnTo>
                  <a:lnTo>
                    <a:pt x="110214" y="127178"/>
                  </a:lnTo>
                  <a:lnTo>
                    <a:pt x="92205" y="152642"/>
                  </a:lnTo>
                  <a:lnTo>
                    <a:pt x="74145" y="169788"/>
                  </a:lnTo>
                  <a:lnTo>
                    <a:pt x="47616" y="184687"/>
                  </a:lnTo>
                  <a:lnTo>
                    <a:pt x="30267" y="192603"/>
                  </a:lnTo>
                  <a:lnTo>
                    <a:pt x="21289" y="193973"/>
                  </a:lnTo>
                  <a:lnTo>
                    <a:pt x="17294" y="192466"/>
                  </a:lnTo>
                  <a:lnTo>
                    <a:pt x="6520" y="186326"/>
                  </a:lnTo>
                  <a:lnTo>
                    <a:pt x="4347" y="183907"/>
                  </a:lnTo>
                  <a:lnTo>
                    <a:pt x="1932" y="177833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7" name="SMARTInkShape-2691"/>
            <p:cNvSpPr/>
            <p:nvPr>
              <p:custDataLst>
                <p:tags r:id="rId128"/>
              </p:custDataLst>
            </p:nvPr>
          </p:nvSpPr>
          <p:spPr>
            <a:xfrm>
              <a:off x="4274820" y="4355660"/>
              <a:ext cx="177166" cy="203987"/>
            </a:xfrm>
            <a:custGeom>
              <a:avLst/>
              <a:gdLst/>
              <a:ahLst/>
              <a:cxnLst/>
              <a:rect l="0" t="0" r="0" b="0"/>
              <a:pathLst>
                <a:path w="177166" h="203987">
                  <a:moveTo>
                    <a:pt x="0" y="153475"/>
                  </a:moveTo>
                  <a:lnTo>
                    <a:pt x="0" y="153475"/>
                  </a:lnTo>
                  <a:lnTo>
                    <a:pt x="0" y="158395"/>
                  </a:lnTo>
                  <a:lnTo>
                    <a:pt x="635" y="158661"/>
                  </a:lnTo>
                  <a:lnTo>
                    <a:pt x="4920" y="159120"/>
                  </a:lnTo>
                  <a:lnTo>
                    <a:pt x="10121" y="155249"/>
                  </a:lnTo>
                  <a:lnTo>
                    <a:pt x="15417" y="154000"/>
                  </a:lnTo>
                  <a:lnTo>
                    <a:pt x="19129" y="153708"/>
                  </a:lnTo>
                  <a:lnTo>
                    <a:pt x="22895" y="151885"/>
                  </a:lnTo>
                  <a:lnTo>
                    <a:pt x="30487" y="145541"/>
                  </a:lnTo>
                  <a:lnTo>
                    <a:pt x="52546" y="118301"/>
                  </a:lnTo>
                  <a:lnTo>
                    <a:pt x="76376" y="93622"/>
                  </a:lnTo>
                  <a:lnTo>
                    <a:pt x="91475" y="76318"/>
                  </a:lnTo>
                  <a:lnTo>
                    <a:pt x="118112" y="52342"/>
                  </a:lnTo>
                  <a:lnTo>
                    <a:pt x="143228" y="29079"/>
                  </a:lnTo>
                  <a:lnTo>
                    <a:pt x="150017" y="23893"/>
                  </a:lnTo>
                  <a:lnTo>
                    <a:pt x="163621" y="8007"/>
                  </a:lnTo>
                  <a:lnTo>
                    <a:pt x="170294" y="5296"/>
                  </a:lnTo>
                  <a:lnTo>
                    <a:pt x="170679" y="4524"/>
                  </a:lnTo>
                  <a:lnTo>
                    <a:pt x="171349" y="0"/>
                  </a:lnTo>
                  <a:lnTo>
                    <a:pt x="171441" y="4163"/>
                  </a:lnTo>
                  <a:lnTo>
                    <a:pt x="167521" y="9305"/>
                  </a:lnTo>
                  <a:lnTo>
                    <a:pt x="159961" y="36239"/>
                  </a:lnTo>
                  <a:lnTo>
                    <a:pt x="150958" y="64066"/>
                  </a:lnTo>
                  <a:lnTo>
                    <a:pt x="145868" y="90877"/>
                  </a:lnTo>
                  <a:lnTo>
                    <a:pt x="138745" y="114697"/>
                  </a:lnTo>
                  <a:lnTo>
                    <a:pt x="136734" y="141571"/>
                  </a:lnTo>
                  <a:lnTo>
                    <a:pt x="131993" y="166601"/>
                  </a:lnTo>
                  <a:lnTo>
                    <a:pt x="130972" y="178178"/>
                  </a:lnTo>
                  <a:lnTo>
                    <a:pt x="125891" y="198853"/>
                  </a:lnTo>
                  <a:lnTo>
                    <a:pt x="125801" y="201794"/>
                  </a:lnTo>
                  <a:lnTo>
                    <a:pt x="126413" y="202833"/>
                  </a:lnTo>
                  <a:lnTo>
                    <a:pt x="127455" y="203525"/>
                  </a:lnTo>
                  <a:lnTo>
                    <a:pt x="128785" y="203986"/>
                  </a:lnTo>
                  <a:lnTo>
                    <a:pt x="129672" y="203659"/>
                  </a:lnTo>
                  <a:lnTo>
                    <a:pt x="130263" y="202806"/>
                  </a:lnTo>
                  <a:lnTo>
                    <a:pt x="130657" y="201602"/>
                  </a:lnTo>
                  <a:lnTo>
                    <a:pt x="152558" y="173548"/>
                  </a:lnTo>
                  <a:lnTo>
                    <a:pt x="171214" y="145268"/>
                  </a:lnTo>
                  <a:lnTo>
                    <a:pt x="177165" y="136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69" name="SMARTInkShape-2692"/>
          <p:cNvSpPr/>
          <p:nvPr>
            <p:custDataLst>
              <p:tags r:id="rId8"/>
            </p:custDataLst>
          </p:nvPr>
        </p:nvSpPr>
        <p:spPr>
          <a:xfrm>
            <a:off x="3846195" y="4309111"/>
            <a:ext cx="302896" cy="314325"/>
          </a:xfrm>
          <a:custGeom>
            <a:avLst/>
            <a:gdLst/>
            <a:ahLst/>
            <a:cxnLst/>
            <a:rect l="0" t="0" r="0" b="0"/>
            <a:pathLst>
              <a:path w="302896" h="314325">
                <a:moveTo>
                  <a:pt x="125730" y="5714"/>
                </a:moveTo>
                <a:lnTo>
                  <a:pt x="125730" y="5714"/>
                </a:lnTo>
                <a:lnTo>
                  <a:pt x="125730" y="0"/>
                </a:lnTo>
                <a:lnTo>
                  <a:pt x="125730" y="8512"/>
                </a:lnTo>
                <a:lnTo>
                  <a:pt x="127423" y="11826"/>
                </a:lnTo>
                <a:lnTo>
                  <a:pt x="129658" y="15415"/>
                </a:lnTo>
                <a:lnTo>
                  <a:pt x="137219" y="41502"/>
                </a:lnTo>
                <a:lnTo>
                  <a:pt x="150572" y="66918"/>
                </a:lnTo>
                <a:lnTo>
                  <a:pt x="159284" y="93358"/>
                </a:lnTo>
                <a:lnTo>
                  <a:pt x="176843" y="120015"/>
                </a:lnTo>
                <a:lnTo>
                  <a:pt x="184478" y="131444"/>
                </a:lnTo>
                <a:lnTo>
                  <a:pt x="190575" y="139699"/>
                </a:lnTo>
                <a:lnTo>
                  <a:pt x="208237" y="167744"/>
                </a:lnTo>
                <a:lnTo>
                  <a:pt x="227265" y="196273"/>
                </a:lnTo>
                <a:lnTo>
                  <a:pt x="249069" y="224209"/>
                </a:lnTo>
                <a:lnTo>
                  <a:pt x="270634" y="251525"/>
                </a:lnTo>
                <a:lnTo>
                  <a:pt x="288184" y="272135"/>
                </a:lnTo>
                <a:lnTo>
                  <a:pt x="292510" y="284377"/>
                </a:lnTo>
                <a:lnTo>
                  <a:pt x="295105" y="288949"/>
                </a:lnTo>
                <a:lnTo>
                  <a:pt x="297200" y="295093"/>
                </a:lnTo>
                <a:lnTo>
                  <a:pt x="302020" y="301741"/>
                </a:lnTo>
                <a:lnTo>
                  <a:pt x="302895" y="308607"/>
                </a:lnTo>
                <a:lnTo>
                  <a:pt x="299861" y="308608"/>
                </a:lnTo>
                <a:lnTo>
                  <a:pt x="296678" y="306915"/>
                </a:lnTo>
                <a:lnTo>
                  <a:pt x="294941" y="305575"/>
                </a:lnTo>
                <a:lnTo>
                  <a:pt x="289623" y="304085"/>
                </a:lnTo>
                <a:lnTo>
                  <a:pt x="261653" y="299930"/>
                </a:lnTo>
                <a:lnTo>
                  <a:pt x="235845" y="293018"/>
                </a:lnTo>
                <a:lnTo>
                  <a:pt x="210904" y="291669"/>
                </a:lnTo>
                <a:lnTo>
                  <a:pt x="182807" y="288457"/>
                </a:lnTo>
                <a:lnTo>
                  <a:pt x="154295" y="290629"/>
                </a:lnTo>
                <a:lnTo>
                  <a:pt x="125729" y="291354"/>
                </a:lnTo>
                <a:lnTo>
                  <a:pt x="101176" y="293135"/>
                </a:lnTo>
                <a:lnTo>
                  <a:pt x="79508" y="295981"/>
                </a:lnTo>
                <a:lnTo>
                  <a:pt x="57001" y="298517"/>
                </a:lnTo>
                <a:lnTo>
                  <a:pt x="29675" y="305063"/>
                </a:lnTo>
                <a:lnTo>
                  <a:pt x="0" y="3143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74" name="SMARTInkShape-Group524"/>
          <p:cNvGrpSpPr/>
          <p:nvPr/>
        </p:nvGrpSpPr>
        <p:grpSpPr>
          <a:xfrm>
            <a:off x="2903220" y="4600825"/>
            <a:ext cx="468622" cy="125165"/>
            <a:chOff x="2903220" y="4600825"/>
            <a:chExt cx="468622" cy="125165"/>
          </a:xfrm>
        </p:grpSpPr>
        <p:sp>
          <p:nvSpPr>
            <p:cNvPr id="670" name="SMARTInkShape-2693"/>
            <p:cNvSpPr/>
            <p:nvPr>
              <p:custDataLst>
                <p:tags r:id="rId119"/>
              </p:custDataLst>
            </p:nvPr>
          </p:nvSpPr>
          <p:spPr>
            <a:xfrm>
              <a:off x="3246362" y="4629150"/>
              <a:ext cx="125480" cy="96840"/>
            </a:xfrm>
            <a:custGeom>
              <a:avLst/>
              <a:gdLst/>
              <a:ahLst/>
              <a:cxnLst/>
              <a:rect l="0" t="0" r="0" b="0"/>
              <a:pathLst>
                <a:path w="125480" h="96840">
                  <a:moveTo>
                    <a:pt x="22618" y="0"/>
                  </a:moveTo>
                  <a:lnTo>
                    <a:pt x="22618" y="0"/>
                  </a:lnTo>
                  <a:lnTo>
                    <a:pt x="19584" y="0"/>
                  </a:lnTo>
                  <a:lnTo>
                    <a:pt x="18691" y="635"/>
                  </a:lnTo>
                  <a:lnTo>
                    <a:pt x="18095" y="1693"/>
                  </a:lnTo>
                  <a:lnTo>
                    <a:pt x="17698" y="3034"/>
                  </a:lnTo>
                  <a:lnTo>
                    <a:pt x="12484" y="11578"/>
                  </a:lnTo>
                  <a:lnTo>
                    <a:pt x="12052" y="13434"/>
                  </a:lnTo>
                  <a:lnTo>
                    <a:pt x="11129" y="14671"/>
                  </a:lnTo>
                  <a:lnTo>
                    <a:pt x="9878" y="15496"/>
                  </a:lnTo>
                  <a:lnTo>
                    <a:pt x="8410" y="16046"/>
                  </a:lnTo>
                  <a:lnTo>
                    <a:pt x="7431" y="17047"/>
                  </a:lnTo>
                  <a:lnTo>
                    <a:pt x="6343" y="19853"/>
                  </a:lnTo>
                  <a:lnTo>
                    <a:pt x="5010" y="26829"/>
                  </a:lnTo>
                  <a:lnTo>
                    <a:pt x="1596" y="32432"/>
                  </a:lnTo>
                  <a:lnTo>
                    <a:pt x="121" y="40014"/>
                  </a:lnTo>
                  <a:lnTo>
                    <a:pt x="0" y="41916"/>
                  </a:lnTo>
                  <a:lnTo>
                    <a:pt x="5593" y="60430"/>
                  </a:lnTo>
                  <a:lnTo>
                    <a:pt x="18887" y="81100"/>
                  </a:lnTo>
                  <a:lnTo>
                    <a:pt x="24346" y="83669"/>
                  </a:lnTo>
                  <a:lnTo>
                    <a:pt x="30371" y="85446"/>
                  </a:lnTo>
                  <a:lnTo>
                    <a:pt x="47980" y="94758"/>
                  </a:lnTo>
                  <a:lnTo>
                    <a:pt x="66512" y="96839"/>
                  </a:lnTo>
                  <a:lnTo>
                    <a:pt x="72394" y="95321"/>
                  </a:lnTo>
                  <a:lnTo>
                    <a:pt x="94414" y="81843"/>
                  </a:lnTo>
                  <a:lnTo>
                    <a:pt x="121436" y="56038"/>
                  </a:lnTo>
                  <a:lnTo>
                    <a:pt x="123687" y="51788"/>
                  </a:lnTo>
                  <a:lnTo>
                    <a:pt x="125132" y="43885"/>
                  </a:lnTo>
                  <a:lnTo>
                    <a:pt x="125479" y="26672"/>
                  </a:lnTo>
                  <a:lnTo>
                    <a:pt x="123790" y="22861"/>
                  </a:lnTo>
                  <a:lnTo>
                    <a:pt x="117533" y="15240"/>
                  </a:lnTo>
                  <a:lnTo>
                    <a:pt x="113909" y="13123"/>
                  </a:lnTo>
                  <a:lnTo>
                    <a:pt x="92992" y="6310"/>
                  </a:lnTo>
                  <a:lnTo>
                    <a:pt x="71336" y="6402"/>
                  </a:lnTo>
                  <a:lnTo>
                    <a:pt x="43936" y="11275"/>
                  </a:lnTo>
                  <a:lnTo>
                    <a:pt x="39763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1" name="SMARTInkShape-2694"/>
            <p:cNvSpPr/>
            <p:nvPr>
              <p:custDataLst>
                <p:tags r:id="rId120"/>
              </p:custDataLst>
            </p:nvPr>
          </p:nvSpPr>
          <p:spPr>
            <a:xfrm>
              <a:off x="3051810" y="4600825"/>
              <a:ext cx="211456" cy="102305"/>
            </a:xfrm>
            <a:custGeom>
              <a:avLst/>
              <a:gdLst/>
              <a:ahLst/>
              <a:cxnLst/>
              <a:rect l="0" t="0" r="0" b="0"/>
              <a:pathLst>
                <a:path w="211456" h="102305">
                  <a:moveTo>
                    <a:pt x="0" y="85475"/>
                  </a:moveTo>
                  <a:lnTo>
                    <a:pt x="0" y="85475"/>
                  </a:lnTo>
                  <a:lnTo>
                    <a:pt x="0" y="91169"/>
                  </a:lnTo>
                  <a:lnTo>
                    <a:pt x="8679" y="91190"/>
                  </a:lnTo>
                  <a:lnTo>
                    <a:pt x="11901" y="89496"/>
                  </a:lnTo>
                  <a:lnTo>
                    <a:pt x="13649" y="88156"/>
                  </a:lnTo>
                  <a:lnTo>
                    <a:pt x="15591" y="84973"/>
                  </a:lnTo>
                  <a:lnTo>
                    <a:pt x="17089" y="81442"/>
                  </a:lnTo>
                  <a:lnTo>
                    <a:pt x="32433" y="54766"/>
                  </a:lnTo>
                  <a:lnTo>
                    <a:pt x="41708" y="39710"/>
                  </a:lnTo>
                  <a:lnTo>
                    <a:pt x="64700" y="12054"/>
                  </a:lnTo>
                  <a:lnTo>
                    <a:pt x="68988" y="5216"/>
                  </a:lnTo>
                  <a:lnTo>
                    <a:pt x="74051" y="0"/>
                  </a:lnTo>
                  <a:lnTo>
                    <a:pt x="74223" y="2858"/>
                  </a:lnTo>
                  <a:lnTo>
                    <a:pt x="73612" y="3727"/>
                  </a:lnTo>
                  <a:lnTo>
                    <a:pt x="72570" y="4306"/>
                  </a:lnTo>
                  <a:lnTo>
                    <a:pt x="71240" y="4692"/>
                  </a:lnTo>
                  <a:lnTo>
                    <a:pt x="70353" y="5585"/>
                  </a:lnTo>
                  <a:lnTo>
                    <a:pt x="69368" y="8270"/>
                  </a:lnTo>
                  <a:lnTo>
                    <a:pt x="66990" y="18707"/>
                  </a:lnTo>
                  <a:lnTo>
                    <a:pt x="64087" y="27168"/>
                  </a:lnTo>
                  <a:lnTo>
                    <a:pt x="62913" y="53268"/>
                  </a:lnTo>
                  <a:lnTo>
                    <a:pt x="63501" y="81564"/>
                  </a:lnTo>
                  <a:lnTo>
                    <a:pt x="65899" y="86488"/>
                  </a:lnTo>
                  <a:lnTo>
                    <a:pt x="67428" y="88055"/>
                  </a:lnTo>
                  <a:lnTo>
                    <a:pt x="85738" y="101021"/>
                  </a:lnTo>
                  <a:lnTo>
                    <a:pt x="93347" y="102304"/>
                  </a:lnTo>
                  <a:lnTo>
                    <a:pt x="105528" y="101922"/>
                  </a:lnTo>
                  <a:lnTo>
                    <a:pt x="133264" y="92497"/>
                  </a:lnTo>
                  <a:lnTo>
                    <a:pt x="161326" y="74035"/>
                  </a:lnTo>
                  <a:lnTo>
                    <a:pt x="176778" y="62614"/>
                  </a:lnTo>
                  <a:lnTo>
                    <a:pt x="190477" y="49280"/>
                  </a:lnTo>
                  <a:lnTo>
                    <a:pt x="192606" y="45470"/>
                  </a:lnTo>
                  <a:lnTo>
                    <a:pt x="193174" y="43565"/>
                  </a:lnTo>
                  <a:lnTo>
                    <a:pt x="194188" y="42295"/>
                  </a:lnTo>
                  <a:lnTo>
                    <a:pt x="211455" y="28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2" name="SMARTInkShape-2695"/>
            <p:cNvSpPr/>
            <p:nvPr>
              <p:custDataLst>
                <p:tags r:id="rId121"/>
              </p:custDataLst>
            </p:nvPr>
          </p:nvSpPr>
          <p:spPr>
            <a:xfrm>
              <a:off x="2937510" y="4612005"/>
              <a:ext cx="91441" cy="62866"/>
            </a:xfrm>
            <a:custGeom>
              <a:avLst/>
              <a:gdLst/>
              <a:ahLst/>
              <a:cxnLst/>
              <a:rect l="0" t="0" r="0" b="0"/>
              <a:pathLst>
                <a:path w="91441" h="6286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3034" y="5479"/>
                  </a:lnTo>
                  <a:lnTo>
                    <a:pt x="3928" y="6193"/>
                  </a:lnTo>
                  <a:lnTo>
                    <a:pt x="4920" y="8679"/>
                  </a:lnTo>
                  <a:lnTo>
                    <a:pt x="5820" y="9596"/>
                  </a:lnTo>
                  <a:lnTo>
                    <a:pt x="11827" y="12761"/>
                  </a:lnTo>
                  <a:lnTo>
                    <a:pt x="15416" y="15197"/>
                  </a:lnTo>
                  <a:lnTo>
                    <a:pt x="21007" y="17202"/>
                  </a:lnTo>
                  <a:lnTo>
                    <a:pt x="47743" y="38115"/>
                  </a:lnTo>
                  <a:lnTo>
                    <a:pt x="67734" y="53340"/>
                  </a:lnTo>
                  <a:lnTo>
                    <a:pt x="9144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3" name="SMARTInkShape-2696"/>
            <p:cNvSpPr/>
            <p:nvPr>
              <p:custDataLst>
                <p:tags r:id="rId122"/>
              </p:custDataLst>
            </p:nvPr>
          </p:nvSpPr>
          <p:spPr>
            <a:xfrm>
              <a:off x="2903220" y="4606532"/>
              <a:ext cx="91441" cy="85454"/>
            </a:xfrm>
            <a:custGeom>
              <a:avLst/>
              <a:gdLst/>
              <a:ahLst/>
              <a:cxnLst/>
              <a:rect l="0" t="0" r="0" b="0"/>
              <a:pathLst>
                <a:path w="91441" h="85454">
                  <a:moveTo>
                    <a:pt x="0" y="74053"/>
                  </a:moveTo>
                  <a:lnTo>
                    <a:pt x="0" y="74053"/>
                  </a:lnTo>
                  <a:lnTo>
                    <a:pt x="0" y="79767"/>
                  </a:lnTo>
                  <a:lnTo>
                    <a:pt x="4921" y="79768"/>
                  </a:lnTo>
                  <a:lnTo>
                    <a:pt x="5185" y="79133"/>
                  </a:lnTo>
                  <a:lnTo>
                    <a:pt x="5645" y="74847"/>
                  </a:lnTo>
                  <a:lnTo>
                    <a:pt x="28588" y="49489"/>
                  </a:lnTo>
                  <a:lnTo>
                    <a:pt x="40006" y="34400"/>
                  </a:lnTo>
                  <a:lnTo>
                    <a:pt x="59055" y="15004"/>
                  </a:lnTo>
                  <a:lnTo>
                    <a:pt x="62865" y="12884"/>
                  </a:lnTo>
                  <a:lnTo>
                    <a:pt x="66675" y="11307"/>
                  </a:lnTo>
                  <a:lnTo>
                    <a:pt x="72390" y="7483"/>
                  </a:lnTo>
                  <a:lnTo>
                    <a:pt x="78881" y="5738"/>
                  </a:lnTo>
                  <a:lnTo>
                    <a:pt x="79258" y="5014"/>
                  </a:lnTo>
                  <a:lnTo>
                    <a:pt x="79675" y="2518"/>
                  </a:lnTo>
                  <a:lnTo>
                    <a:pt x="80422" y="1598"/>
                  </a:lnTo>
                  <a:lnTo>
                    <a:pt x="84901" y="0"/>
                  </a:lnTo>
                  <a:lnTo>
                    <a:pt x="85176" y="554"/>
                  </a:lnTo>
                  <a:lnTo>
                    <a:pt x="86360" y="26446"/>
                  </a:lnTo>
                  <a:lnTo>
                    <a:pt x="89653" y="32783"/>
                  </a:lnTo>
                  <a:lnTo>
                    <a:pt x="91409" y="58496"/>
                  </a:lnTo>
                  <a:lnTo>
                    <a:pt x="91440" y="85142"/>
                  </a:lnTo>
                  <a:lnTo>
                    <a:pt x="86519" y="85453"/>
                  </a:lnTo>
                  <a:lnTo>
                    <a:pt x="86255" y="84828"/>
                  </a:lnTo>
                  <a:lnTo>
                    <a:pt x="85725" y="79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77" name="SMARTInkShape-Group525"/>
          <p:cNvGrpSpPr/>
          <p:nvPr/>
        </p:nvGrpSpPr>
        <p:grpSpPr>
          <a:xfrm>
            <a:off x="2869038" y="3954780"/>
            <a:ext cx="188488" cy="253758"/>
            <a:chOff x="2869038" y="3954780"/>
            <a:chExt cx="188488" cy="253758"/>
          </a:xfrm>
        </p:grpSpPr>
        <p:sp>
          <p:nvSpPr>
            <p:cNvPr id="675" name="SMARTInkShape-2697"/>
            <p:cNvSpPr/>
            <p:nvPr>
              <p:custDataLst>
                <p:tags r:id="rId117"/>
              </p:custDataLst>
            </p:nvPr>
          </p:nvSpPr>
          <p:spPr>
            <a:xfrm>
              <a:off x="2869038" y="4074795"/>
              <a:ext cx="188488" cy="120016"/>
            </a:xfrm>
            <a:custGeom>
              <a:avLst/>
              <a:gdLst/>
              <a:ahLst/>
              <a:cxnLst/>
              <a:rect l="0" t="0" r="0" b="0"/>
              <a:pathLst>
                <a:path w="188488" h="120016">
                  <a:moveTo>
                    <a:pt x="188487" y="0"/>
                  </a:moveTo>
                  <a:lnTo>
                    <a:pt x="188487" y="0"/>
                  </a:lnTo>
                  <a:lnTo>
                    <a:pt x="188487" y="3034"/>
                  </a:lnTo>
                  <a:lnTo>
                    <a:pt x="187852" y="3927"/>
                  </a:lnTo>
                  <a:lnTo>
                    <a:pt x="186794" y="4523"/>
                  </a:lnTo>
                  <a:lnTo>
                    <a:pt x="161453" y="13649"/>
                  </a:lnTo>
                  <a:lnTo>
                    <a:pt x="136502" y="22901"/>
                  </a:lnTo>
                  <a:lnTo>
                    <a:pt x="108405" y="36318"/>
                  </a:lnTo>
                  <a:lnTo>
                    <a:pt x="83909" y="47061"/>
                  </a:lnTo>
                  <a:lnTo>
                    <a:pt x="55782" y="61019"/>
                  </a:lnTo>
                  <a:lnTo>
                    <a:pt x="31335" y="78364"/>
                  </a:lnTo>
                  <a:lnTo>
                    <a:pt x="13142" y="92665"/>
                  </a:lnTo>
                  <a:lnTo>
                    <a:pt x="1745" y="108191"/>
                  </a:lnTo>
                  <a:lnTo>
                    <a:pt x="0" y="118863"/>
                  </a:lnTo>
                  <a:lnTo>
                    <a:pt x="599" y="119247"/>
                  </a:lnTo>
                  <a:lnTo>
                    <a:pt x="5607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6" name="SMARTInkShape-2698"/>
            <p:cNvSpPr/>
            <p:nvPr>
              <p:custDataLst>
                <p:tags r:id="rId118"/>
              </p:custDataLst>
            </p:nvPr>
          </p:nvSpPr>
          <p:spPr>
            <a:xfrm>
              <a:off x="2948941" y="3954780"/>
              <a:ext cx="11430" cy="253758"/>
            </a:xfrm>
            <a:custGeom>
              <a:avLst/>
              <a:gdLst/>
              <a:ahLst/>
              <a:cxnLst/>
              <a:rect l="0" t="0" r="0" b="0"/>
              <a:pathLst>
                <a:path w="11430" h="253758">
                  <a:moveTo>
                    <a:pt x="11429" y="0"/>
                  </a:moveTo>
                  <a:lnTo>
                    <a:pt x="11429" y="0"/>
                  </a:lnTo>
                  <a:lnTo>
                    <a:pt x="11429" y="26172"/>
                  </a:lnTo>
                  <a:lnTo>
                    <a:pt x="11429" y="54148"/>
                  </a:lnTo>
                  <a:lnTo>
                    <a:pt x="11429" y="79229"/>
                  </a:lnTo>
                  <a:lnTo>
                    <a:pt x="11429" y="102716"/>
                  </a:lnTo>
                  <a:lnTo>
                    <a:pt x="7501" y="129627"/>
                  </a:lnTo>
                  <a:lnTo>
                    <a:pt x="6067" y="153946"/>
                  </a:lnTo>
                  <a:lnTo>
                    <a:pt x="5784" y="177094"/>
                  </a:lnTo>
                  <a:lnTo>
                    <a:pt x="1800" y="200011"/>
                  </a:lnTo>
                  <a:lnTo>
                    <a:pt x="236" y="225564"/>
                  </a:lnTo>
                  <a:lnTo>
                    <a:pt x="3" y="253757"/>
                  </a:lnTo>
                  <a:lnTo>
                    <a:pt x="0" y="251888"/>
                  </a:lnTo>
                  <a:lnTo>
                    <a:pt x="5714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78" name="SMARTInkShape-2699"/>
          <p:cNvSpPr/>
          <p:nvPr>
            <p:custDataLst>
              <p:tags r:id="rId9"/>
            </p:custDataLst>
          </p:nvPr>
        </p:nvSpPr>
        <p:spPr>
          <a:xfrm>
            <a:off x="3705742" y="4531995"/>
            <a:ext cx="260469" cy="217169"/>
          </a:xfrm>
          <a:custGeom>
            <a:avLst/>
            <a:gdLst/>
            <a:ahLst/>
            <a:cxnLst/>
            <a:rect l="0" t="0" r="0" b="0"/>
            <a:pathLst>
              <a:path w="260469" h="217169">
                <a:moveTo>
                  <a:pt x="3293" y="102870"/>
                </a:moveTo>
                <a:lnTo>
                  <a:pt x="3293" y="102870"/>
                </a:lnTo>
                <a:lnTo>
                  <a:pt x="3293" y="130463"/>
                </a:lnTo>
                <a:lnTo>
                  <a:pt x="3293" y="158363"/>
                </a:lnTo>
                <a:lnTo>
                  <a:pt x="2658" y="184308"/>
                </a:lnTo>
                <a:lnTo>
                  <a:pt x="259" y="189441"/>
                </a:lnTo>
                <a:lnTo>
                  <a:pt x="0" y="191699"/>
                </a:lnTo>
                <a:lnTo>
                  <a:pt x="3289" y="216276"/>
                </a:lnTo>
                <a:lnTo>
                  <a:pt x="3925" y="216574"/>
                </a:lnTo>
                <a:lnTo>
                  <a:pt x="12021" y="217168"/>
                </a:lnTo>
                <a:lnTo>
                  <a:pt x="15215" y="215476"/>
                </a:lnTo>
                <a:lnTo>
                  <a:pt x="24313" y="208057"/>
                </a:lnTo>
                <a:lnTo>
                  <a:pt x="28087" y="206770"/>
                </a:lnTo>
                <a:lnTo>
                  <a:pt x="31881" y="202811"/>
                </a:lnTo>
                <a:lnTo>
                  <a:pt x="55230" y="176735"/>
                </a:lnTo>
                <a:lnTo>
                  <a:pt x="79325" y="157097"/>
                </a:lnTo>
                <a:lnTo>
                  <a:pt x="107507" y="129996"/>
                </a:lnTo>
                <a:lnTo>
                  <a:pt x="134280" y="107242"/>
                </a:lnTo>
                <a:lnTo>
                  <a:pt x="158416" y="87704"/>
                </a:lnTo>
                <a:lnTo>
                  <a:pt x="184005" y="64776"/>
                </a:lnTo>
                <a:lnTo>
                  <a:pt x="210922" y="42028"/>
                </a:lnTo>
                <a:lnTo>
                  <a:pt x="239414" y="15319"/>
                </a:lnTo>
                <a:lnTo>
                  <a:pt x="254488" y="265"/>
                </a:lnTo>
                <a:lnTo>
                  <a:pt x="26046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05" name="SMARTInkShape-Group527"/>
          <p:cNvGrpSpPr/>
          <p:nvPr/>
        </p:nvGrpSpPr>
        <p:grpSpPr>
          <a:xfrm>
            <a:off x="4874971" y="2514701"/>
            <a:ext cx="1685850" cy="342800"/>
            <a:chOff x="4874971" y="2514701"/>
            <a:chExt cx="1685850" cy="342800"/>
          </a:xfrm>
        </p:grpSpPr>
        <p:sp>
          <p:nvSpPr>
            <p:cNvPr id="679" name="SMARTInkShape-2700"/>
            <p:cNvSpPr/>
            <p:nvPr>
              <p:custDataLst>
                <p:tags r:id="rId91"/>
              </p:custDataLst>
            </p:nvPr>
          </p:nvSpPr>
          <p:spPr>
            <a:xfrm>
              <a:off x="4892049" y="2520315"/>
              <a:ext cx="57142" cy="131439"/>
            </a:xfrm>
            <a:custGeom>
              <a:avLst/>
              <a:gdLst/>
              <a:ahLst/>
              <a:cxnLst/>
              <a:rect l="0" t="0" r="0" b="0"/>
              <a:pathLst>
                <a:path w="57142" h="131439">
                  <a:moveTo>
                    <a:pt x="57141" y="0"/>
                  </a:moveTo>
                  <a:lnTo>
                    <a:pt x="57141" y="0"/>
                  </a:lnTo>
                  <a:lnTo>
                    <a:pt x="40200" y="28519"/>
                  </a:lnTo>
                  <a:lnTo>
                    <a:pt x="24129" y="53867"/>
                  </a:lnTo>
                  <a:lnTo>
                    <a:pt x="4037" y="80806"/>
                  </a:lnTo>
                  <a:lnTo>
                    <a:pt x="1789" y="86926"/>
                  </a:lnTo>
                  <a:lnTo>
                    <a:pt x="5" y="114265"/>
                  </a:lnTo>
                  <a:lnTo>
                    <a:pt x="0" y="116182"/>
                  </a:lnTo>
                  <a:lnTo>
                    <a:pt x="1688" y="120005"/>
                  </a:lnTo>
                  <a:lnTo>
                    <a:pt x="3027" y="121913"/>
                  </a:lnTo>
                  <a:lnTo>
                    <a:pt x="6209" y="124033"/>
                  </a:lnTo>
                  <a:lnTo>
                    <a:pt x="9739" y="125611"/>
                  </a:lnTo>
                  <a:lnTo>
                    <a:pt x="13425" y="128429"/>
                  </a:lnTo>
                  <a:lnTo>
                    <a:pt x="18873" y="130104"/>
                  </a:lnTo>
                  <a:lnTo>
                    <a:pt x="46753" y="131422"/>
                  </a:lnTo>
                  <a:lnTo>
                    <a:pt x="50041" y="131438"/>
                  </a:lnTo>
                  <a:lnTo>
                    <a:pt x="57141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0" name="SMARTInkShape-2701"/>
            <p:cNvSpPr/>
            <p:nvPr>
              <p:custDataLst>
                <p:tags r:id="rId92"/>
              </p:custDataLst>
            </p:nvPr>
          </p:nvSpPr>
          <p:spPr>
            <a:xfrm>
              <a:off x="4943483" y="2611755"/>
              <a:ext cx="34283" cy="91441"/>
            </a:xfrm>
            <a:custGeom>
              <a:avLst/>
              <a:gdLst/>
              <a:ahLst/>
              <a:cxnLst/>
              <a:rect l="0" t="0" r="0" b="0"/>
              <a:pathLst>
                <a:path w="34283" h="91441">
                  <a:moveTo>
                    <a:pt x="34282" y="0"/>
                  </a:moveTo>
                  <a:lnTo>
                    <a:pt x="34282" y="0"/>
                  </a:lnTo>
                  <a:lnTo>
                    <a:pt x="31247" y="0"/>
                  </a:lnTo>
                  <a:lnTo>
                    <a:pt x="30354" y="635"/>
                  </a:lnTo>
                  <a:lnTo>
                    <a:pt x="29758" y="1693"/>
                  </a:lnTo>
                  <a:lnTo>
                    <a:pt x="28089" y="9748"/>
                  </a:lnTo>
                  <a:lnTo>
                    <a:pt x="13900" y="32496"/>
                  </a:lnTo>
                  <a:lnTo>
                    <a:pt x="10218" y="44425"/>
                  </a:lnTo>
                  <a:lnTo>
                    <a:pt x="2373" y="59002"/>
                  </a:lnTo>
                  <a:lnTo>
                    <a:pt x="698" y="66730"/>
                  </a:lnTo>
                  <a:lnTo>
                    <a:pt x="0" y="90235"/>
                  </a:lnTo>
                  <a:lnTo>
                    <a:pt x="633" y="90636"/>
                  </a:lnTo>
                  <a:lnTo>
                    <a:pt x="5707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1" name="SMARTInkShape-2702"/>
            <p:cNvSpPr/>
            <p:nvPr>
              <p:custDataLst>
                <p:tags r:id="rId93"/>
              </p:custDataLst>
            </p:nvPr>
          </p:nvSpPr>
          <p:spPr>
            <a:xfrm>
              <a:off x="5035172" y="2572886"/>
              <a:ext cx="65835" cy="84484"/>
            </a:xfrm>
            <a:custGeom>
              <a:avLst/>
              <a:gdLst/>
              <a:ahLst/>
              <a:cxnLst/>
              <a:rect l="0" t="0" r="0" b="0"/>
              <a:pathLst>
                <a:path w="65835" h="84484">
                  <a:moveTo>
                    <a:pt x="16888" y="27439"/>
                  </a:moveTo>
                  <a:lnTo>
                    <a:pt x="16888" y="27439"/>
                  </a:lnTo>
                  <a:lnTo>
                    <a:pt x="13854" y="27439"/>
                  </a:lnTo>
                  <a:lnTo>
                    <a:pt x="12960" y="28074"/>
                  </a:lnTo>
                  <a:lnTo>
                    <a:pt x="12364" y="29132"/>
                  </a:lnTo>
                  <a:lnTo>
                    <a:pt x="10695" y="37187"/>
                  </a:lnTo>
                  <a:lnTo>
                    <a:pt x="7292" y="43380"/>
                  </a:lnTo>
                  <a:lnTo>
                    <a:pt x="5366" y="52341"/>
                  </a:lnTo>
                  <a:lnTo>
                    <a:pt x="1691" y="59935"/>
                  </a:lnTo>
                  <a:lnTo>
                    <a:pt x="0" y="74200"/>
                  </a:lnTo>
                  <a:lnTo>
                    <a:pt x="1551" y="78490"/>
                  </a:lnTo>
                  <a:lnTo>
                    <a:pt x="2853" y="80523"/>
                  </a:lnTo>
                  <a:lnTo>
                    <a:pt x="4356" y="81878"/>
                  </a:lnTo>
                  <a:lnTo>
                    <a:pt x="7720" y="83384"/>
                  </a:lnTo>
                  <a:lnTo>
                    <a:pt x="18824" y="84483"/>
                  </a:lnTo>
                  <a:lnTo>
                    <a:pt x="22617" y="82849"/>
                  </a:lnTo>
                  <a:lnTo>
                    <a:pt x="26419" y="80640"/>
                  </a:lnTo>
                  <a:lnTo>
                    <a:pt x="41771" y="74466"/>
                  </a:lnTo>
                  <a:lnTo>
                    <a:pt x="46574" y="70988"/>
                  </a:lnTo>
                  <a:lnTo>
                    <a:pt x="58728" y="54880"/>
                  </a:lnTo>
                  <a:lnTo>
                    <a:pt x="60883" y="48949"/>
                  </a:lnTo>
                  <a:lnTo>
                    <a:pt x="65834" y="25587"/>
                  </a:lnTo>
                  <a:lnTo>
                    <a:pt x="62081" y="6535"/>
                  </a:lnTo>
                  <a:lnTo>
                    <a:pt x="59622" y="2697"/>
                  </a:lnTo>
                  <a:lnTo>
                    <a:pt x="56413" y="567"/>
                  </a:lnTo>
                  <a:lnTo>
                    <a:pt x="54667" y="0"/>
                  </a:lnTo>
                  <a:lnTo>
                    <a:pt x="52869" y="256"/>
                  </a:lnTo>
                  <a:lnTo>
                    <a:pt x="49178" y="2234"/>
                  </a:lnTo>
                  <a:lnTo>
                    <a:pt x="27205" y="17952"/>
                  </a:lnTo>
                  <a:lnTo>
                    <a:pt x="24648" y="23434"/>
                  </a:lnTo>
                  <a:lnTo>
                    <a:pt x="22877" y="29469"/>
                  </a:lnTo>
                  <a:lnTo>
                    <a:pt x="17802" y="37506"/>
                  </a:lnTo>
                  <a:lnTo>
                    <a:pt x="16888" y="44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2" name="SMARTInkShape-2703"/>
            <p:cNvSpPr/>
            <p:nvPr>
              <p:custDataLst>
                <p:tags r:id="rId94"/>
              </p:custDataLst>
            </p:nvPr>
          </p:nvSpPr>
          <p:spPr>
            <a:xfrm>
              <a:off x="5143502" y="2560351"/>
              <a:ext cx="39112" cy="68550"/>
            </a:xfrm>
            <a:custGeom>
              <a:avLst/>
              <a:gdLst/>
              <a:ahLst/>
              <a:cxnLst/>
              <a:rect l="0" t="0" r="0" b="0"/>
              <a:pathLst>
                <a:path w="39112" h="68550">
                  <a:moveTo>
                    <a:pt x="5713" y="28544"/>
                  </a:moveTo>
                  <a:lnTo>
                    <a:pt x="5713" y="28544"/>
                  </a:lnTo>
                  <a:lnTo>
                    <a:pt x="5713" y="31578"/>
                  </a:lnTo>
                  <a:lnTo>
                    <a:pt x="4019" y="34761"/>
                  </a:lnTo>
                  <a:lnTo>
                    <a:pt x="1785" y="38292"/>
                  </a:lnTo>
                  <a:lnTo>
                    <a:pt x="351" y="45733"/>
                  </a:lnTo>
                  <a:lnTo>
                    <a:pt x="0" y="67586"/>
                  </a:lnTo>
                  <a:lnTo>
                    <a:pt x="634" y="67907"/>
                  </a:lnTo>
                  <a:lnTo>
                    <a:pt x="4919" y="68465"/>
                  </a:lnTo>
                  <a:lnTo>
                    <a:pt x="11545" y="65490"/>
                  </a:lnTo>
                  <a:lnTo>
                    <a:pt x="13411" y="63970"/>
                  </a:lnTo>
                  <a:lnTo>
                    <a:pt x="28657" y="38620"/>
                  </a:lnTo>
                  <a:lnTo>
                    <a:pt x="32619" y="29836"/>
                  </a:lnTo>
                  <a:lnTo>
                    <a:pt x="39111" y="10364"/>
                  </a:lnTo>
                  <a:lnTo>
                    <a:pt x="38773" y="8169"/>
                  </a:lnTo>
                  <a:lnTo>
                    <a:pt x="35004" y="1174"/>
                  </a:lnTo>
                  <a:lnTo>
                    <a:pt x="32913" y="505"/>
                  </a:lnTo>
                  <a:lnTo>
                    <a:pt x="20872" y="0"/>
                  </a:lnTo>
                  <a:lnTo>
                    <a:pt x="18994" y="1260"/>
                  </a:lnTo>
                  <a:lnTo>
                    <a:pt x="3806" y="21917"/>
                  </a:lnTo>
                  <a:lnTo>
                    <a:pt x="1127" y="32648"/>
                  </a:lnTo>
                  <a:lnTo>
                    <a:pt x="97" y="52206"/>
                  </a:lnTo>
                  <a:lnTo>
                    <a:pt x="1736" y="56629"/>
                  </a:lnTo>
                  <a:lnTo>
                    <a:pt x="10401" y="67392"/>
                  </a:lnTo>
                  <a:lnTo>
                    <a:pt x="12665" y="68034"/>
                  </a:lnTo>
                  <a:lnTo>
                    <a:pt x="17143" y="68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3" name="SMARTInkShape-2704"/>
            <p:cNvSpPr/>
            <p:nvPr>
              <p:custDataLst>
                <p:tags r:id="rId95"/>
              </p:custDataLst>
            </p:nvPr>
          </p:nvSpPr>
          <p:spPr>
            <a:xfrm>
              <a:off x="5218686" y="2572091"/>
              <a:ext cx="56250" cy="73034"/>
            </a:xfrm>
            <a:custGeom>
              <a:avLst/>
              <a:gdLst/>
              <a:ahLst/>
              <a:cxnLst/>
              <a:rect l="0" t="0" r="0" b="0"/>
              <a:pathLst>
                <a:path w="56250" h="73034">
                  <a:moveTo>
                    <a:pt x="21969" y="16804"/>
                  </a:moveTo>
                  <a:lnTo>
                    <a:pt x="21969" y="16804"/>
                  </a:lnTo>
                  <a:lnTo>
                    <a:pt x="26890" y="16804"/>
                  </a:lnTo>
                  <a:lnTo>
                    <a:pt x="22693" y="16804"/>
                  </a:lnTo>
                  <a:lnTo>
                    <a:pt x="19150" y="19838"/>
                  </a:lnTo>
                  <a:lnTo>
                    <a:pt x="7311" y="37930"/>
                  </a:lnTo>
                  <a:lnTo>
                    <a:pt x="0" y="63381"/>
                  </a:lnTo>
                  <a:lnTo>
                    <a:pt x="338" y="65000"/>
                  </a:lnTo>
                  <a:lnTo>
                    <a:pt x="1198" y="66080"/>
                  </a:lnTo>
                  <a:lnTo>
                    <a:pt x="10723" y="72573"/>
                  </a:lnTo>
                  <a:lnTo>
                    <a:pt x="12566" y="73033"/>
                  </a:lnTo>
                  <a:lnTo>
                    <a:pt x="14431" y="72705"/>
                  </a:lnTo>
                  <a:lnTo>
                    <a:pt x="20088" y="69209"/>
                  </a:lnTo>
                  <a:lnTo>
                    <a:pt x="46852" y="46642"/>
                  </a:lnTo>
                  <a:lnTo>
                    <a:pt x="53189" y="37639"/>
                  </a:lnTo>
                  <a:lnTo>
                    <a:pt x="54894" y="32838"/>
                  </a:lnTo>
                  <a:lnTo>
                    <a:pt x="56243" y="5488"/>
                  </a:lnTo>
                  <a:lnTo>
                    <a:pt x="56249" y="3545"/>
                  </a:lnTo>
                  <a:lnTo>
                    <a:pt x="55617" y="2250"/>
                  </a:lnTo>
                  <a:lnTo>
                    <a:pt x="54561" y="1386"/>
                  </a:lnTo>
                  <a:lnTo>
                    <a:pt x="53222" y="810"/>
                  </a:lnTo>
                  <a:lnTo>
                    <a:pt x="45269" y="0"/>
                  </a:lnTo>
                  <a:lnTo>
                    <a:pt x="43218" y="521"/>
                  </a:lnTo>
                  <a:lnTo>
                    <a:pt x="41850" y="1504"/>
                  </a:lnTo>
                  <a:lnTo>
                    <a:pt x="40938" y="2794"/>
                  </a:lnTo>
                  <a:lnTo>
                    <a:pt x="39695" y="3654"/>
                  </a:lnTo>
                  <a:lnTo>
                    <a:pt x="36620" y="4609"/>
                  </a:lnTo>
                  <a:lnTo>
                    <a:pt x="33137" y="8421"/>
                  </a:lnTo>
                  <a:lnTo>
                    <a:pt x="23082" y="21234"/>
                  </a:lnTo>
                  <a:lnTo>
                    <a:pt x="21969" y="33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4" name="SMARTInkShape-2705"/>
            <p:cNvSpPr/>
            <p:nvPr>
              <p:custDataLst>
                <p:tags r:id="rId96"/>
              </p:custDataLst>
            </p:nvPr>
          </p:nvSpPr>
          <p:spPr>
            <a:xfrm>
              <a:off x="5350104" y="2560420"/>
              <a:ext cx="79045" cy="74196"/>
            </a:xfrm>
            <a:custGeom>
              <a:avLst/>
              <a:gdLst/>
              <a:ahLst/>
              <a:cxnLst/>
              <a:rect l="0" t="0" r="0" b="0"/>
              <a:pathLst>
                <a:path w="79045" h="74196">
                  <a:moveTo>
                    <a:pt x="10566" y="22760"/>
                  </a:moveTo>
                  <a:lnTo>
                    <a:pt x="10566" y="22760"/>
                  </a:lnTo>
                  <a:lnTo>
                    <a:pt x="10566" y="30714"/>
                  </a:lnTo>
                  <a:lnTo>
                    <a:pt x="8872" y="34338"/>
                  </a:lnTo>
                  <a:lnTo>
                    <a:pt x="7532" y="36194"/>
                  </a:lnTo>
                  <a:lnTo>
                    <a:pt x="0" y="61756"/>
                  </a:lnTo>
                  <a:lnTo>
                    <a:pt x="1214" y="67185"/>
                  </a:lnTo>
                  <a:lnTo>
                    <a:pt x="4133" y="72810"/>
                  </a:lnTo>
                  <a:lnTo>
                    <a:pt x="5007" y="73272"/>
                  </a:lnTo>
                  <a:lnTo>
                    <a:pt x="12666" y="74013"/>
                  </a:lnTo>
                  <a:lnTo>
                    <a:pt x="19119" y="73479"/>
                  </a:lnTo>
                  <a:lnTo>
                    <a:pt x="29258" y="69608"/>
                  </a:lnTo>
                  <a:lnTo>
                    <a:pt x="57720" y="52585"/>
                  </a:lnTo>
                  <a:lnTo>
                    <a:pt x="75243" y="29485"/>
                  </a:lnTo>
                  <a:lnTo>
                    <a:pt x="77989" y="21719"/>
                  </a:lnTo>
                  <a:lnTo>
                    <a:pt x="79044" y="9501"/>
                  </a:lnTo>
                  <a:lnTo>
                    <a:pt x="77407" y="5649"/>
                  </a:lnTo>
                  <a:lnTo>
                    <a:pt x="76082" y="3732"/>
                  </a:lnTo>
                  <a:lnTo>
                    <a:pt x="72915" y="1603"/>
                  </a:lnTo>
                  <a:lnTo>
                    <a:pt x="67564" y="405"/>
                  </a:lnTo>
                  <a:lnTo>
                    <a:pt x="57032" y="0"/>
                  </a:lnTo>
                  <a:lnTo>
                    <a:pt x="54243" y="1236"/>
                  </a:lnTo>
                  <a:lnTo>
                    <a:pt x="43184" y="12784"/>
                  </a:lnTo>
                  <a:lnTo>
                    <a:pt x="35377" y="25963"/>
                  </a:lnTo>
                  <a:lnTo>
                    <a:pt x="29413" y="44560"/>
                  </a:lnTo>
                  <a:lnTo>
                    <a:pt x="27711" y="74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5" name="SMARTInkShape-2706"/>
            <p:cNvSpPr/>
            <p:nvPr>
              <p:custDataLst>
                <p:tags r:id="rId97"/>
              </p:custDataLst>
            </p:nvPr>
          </p:nvSpPr>
          <p:spPr>
            <a:xfrm>
              <a:off x="5463851" y="2567115"/>
              <a:ext cx="73712" cy="67228"/>
            </a:xfrm>
            <a:custGeom>
              <a:avLst/>
              <a:gdLst/>
              <a:ahLst/>
              <a:cxnLst/>
              <a:rect l="0" t="0" r="0" b="0"/>
              <a:pathLst>
                <a:path w="73712" h="67228">
                  <a:moveTo>
                    <a:pt x="16834" y="16065"/>
                  </a:moveTo>
                  <a:lnTo>
                    <a:pt x="16834" y="16065"/>
                  </a:lnTo>
                  <a:lnTo>
                    <a:pt x="16834" y="20986"/>
                  </a:lnTo>
                  <a:lnTo>
                    <a:pt x="16199" y="21250"/>
                  </a:lnTo>
                  <a:lnTo>
                    <a:pt x="13800" y="21545"/>
                  </a:lnTo>
                  <a:lnTo>
                    <a:pt x="12906" y="22258"/>
                  </a:lnTo>
                  <a:lnTo>
                    <a:pt x="2053" y="41644"/>
                  </a:lnTo>
                  <a:lnTo>
                    <a:pt x="0" y="56953"/>
                  </a:lnTo>
                  <a:lnTo>
                    <a:pt x="532" y="58564"/>
                  </a:lnTo>
                  <a:lnTo>
                    <a:pt x="1521" y="59637"/>
                  </a:lnTo>
                  <a:lnTo>
                    <a:pt x="2815" y="60353"/>
                  </a:lnTo>
                  <a:lnTo>
                    <a:pt x="3678" y="61466"/>
                  </a:lnTo>
                  <a:lnTo>
                    <a:pt x="4637" y="64395"/>
                  </a:lnTo>
                  <a:lnTo>
                    <a:pt x="5528" y="65430"/>
                  </a:lnTo>
                  <a:lnTo>
                    <a:pt x="8210" y="66580"/>
                  </a:lnTo>
                  <a:lnTo>
                    <a:pt x="16325" y="67227"/>
                  </a:lnTo>
                  <a:lnTo>
                    <a:pt x="26773" y="64385"/>
                  </a:lnTo>
                  <a:lnTo>
                    <a:pt x="55180" y="48418"/>
                  </a:lnTo>
                  <a:lnTo>
                    <a:pt x="60970" y="42933"/>
                  </a:lnTo>
                  <a:lnTo>
                    <a:pt x="65025" y="36896"/>
                  </a:lnTo>
                  <a:lnTo>
                    <a:pt x="69321" y="27847"/>
                  </a:lnTo>
                  <a:lnTo>
                    <a:pt x="70876" y="25824"/>
                  </a:lnTo>
                  <a:lnTo>
                    <a:pt x="72603" y="20191"/>
                  </a:lnTo>
                  <a:lnTo>
                    <a:pt x="73711" y="12294"/>
                  </a:lnTo>
                  <a:lnTo>
                    <a:pt x="72169" y="9520"/>
                  </a:lnTo>
                  <a:lnTo>
                    <a:pt x="70003" y="6171"/>
                  </a:lnTo>
                  <a:lnTo>
                    <a:pt x="69040" y="2566"/>
                  </a:lnTo>
                  <a:lnTo>
                    <a:pt x="68147" y="1351"/>
                  </a:lnTo>
                  <a:lnTo>
                    <a:pt x="66918" y="540"/>
                  </a:lnTo>
                  <a:lnTo>
                    <a:pt x="65463" y="0"/>
                  </a:lnTo>
                  <a:lnTo>
                    <a:pt x="60461" y="1093"/>
                  </a:lnTo>
                  <a:lnTo>
                    <a:pt x="52197" y="5279"/>
                  </a:lnTo>
                  <a:lnTo>
                    <a:pt x="35265" y="17815"/>
                  </a:lnTo>
                  <a:lnTo>
                    <a:pt x="28645" y="29707"/>
                  </a:lnTo>
                  <a:lnTo>
                    <a:pt x="16967" y="55063"/>
                  </a:lnTo>
                  <a:lnTo>
                    <a:pt x="11119" y="61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6" name="SMARTInkShape-2707"/>
            <p:cNvSpPr/>
            <p:nvPr>
              <p:custDataLst>
                <p:tags r:id="rId98"/>
              </p:custDataLst>
            </p:nvPr>
          </p:nvSpPr>
          <p:spPr>
            <a:xfrm>
              <a:off x="5549265" y="2583180"/>
              <a:ext cx="105922" cy="73962"/>
            </a:xfrm>
            <a:custGeom>
              <a:avLst/>
              <a:gdLst/>
              <a:ahLst/>
              <a:cxnLst/>
              <a:rect l="0" t="0" r="0" b="0"/>
              <a:pathLst>
                <a:path w="105922" h="73962">
                  <a:moveTo>
                    <a:pt x="22860" y="34290"/>
                  </a:moveTo>
                  <a:lnTo>
                    <a:pt x="22860" y="34290"/>
                  </a:lnTo>
                  <a:lnTo>
                    <a:pt x="22860" y="42244"/>
                  </a:lnTo>
                  <a:lnTo>
                    <a:pt x="21166" y="45868"/>
                  </a:lnTo>
                  <a:lnTo>
                    <a:pt x="18932" y="49596"/>
                  </a:lnTo>
                  <a:lnTo>
                    <a:pt x="17498" y="57163"/>
                  </a:lnTo>
                  <a:lnTo>
                    <a:pt x="17380" y="59064"/>
                  </a:lnTo>
                  <a:lnTo>
                    <a:pt x="18943" y="62869"/>
                  </a:lnTo>
                  <a:lnTo>
                    <a:pt x="25120" y="70486"/>
                  </a:lnTo>
                  <a:lnTo>
                    <a:pt x="28733" y="72602"/>
                  </a:lnTo>
                  <a:lnTo>
                    <a:pt x="36227" y="73961"/>
                  </a:lnTo>
                  <a:lnTo>
                    <a:pt x="48383" y="73594"/>
                  </a:lnTo>
                  <a:lnTo>
                    <a:pt x="58645" y="69713"/>
                  </a:lnTo>
                  <a:lnTo>
                    <a:pt x="87158" y="53320"/>
                  </a:lnTo>
                  <a:lnTo>
                    <a:pt x="92288" y="49521"/>
                  </a:lnTo>
                  <a:lnTo>
                    <a:pt x="98747" y="40778"/>
                  </a:lnTo>
                  <a:lnTo>
                    <a:pt x="105542" y="26905"/>
                  </a:lnTo>
                  <a:lnTo>
                    <a:pt x="105921" y="24922"/>
                  </a:lnTo>
                  <a:lnTo>
                    <a:pt x="105539" y="22964"/>
                  </a:lnTo>
                  <a:lnTo>
                    <a:pt x="100363" y="12227"/>
                  </a:lnTo>
                  <a:lnTo>
                    <a:pt x="96887" y="8609"/>
                  </a:lnTo>
                  <a:lnTo>
                    <a:pt x="83414" y="3253"/>
                  </a:lnTo>
                  <a:lnTo>
                    <a:pt x="57211" y="643"/>
                  </a:lnTo>
                  <a:lnTo>
                    <a:pt x="30586" y="1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7" name="SMARTInkShape-2708"/>
            <p:cNvSpPr/>
            <p:nvPr>
              <p:custDataLst>
                <p:tags r:id="rId99"/>
              </p:custDataLst>
            </p:nvPr>
          </p:nvSpPr>
          <p:spPr>
            <a:xfrm>
              <a:off x="4874971" y="2680335"/>
              <a:ext cx="857175" cy="51436"/>
            </a:xfrm>
            <a:custGeom>
              <a:avLst/>
              <a:gdLst/>
              <a:ahLst/>
              <a:cxnLst/>
              <a:rect l="0" t="0" r="0" b="0"/>
              <a:pathLst>
                <a:path w="857175" h="51436">
                  <a:moveTo>
                    <a:pt x="11354" y="0"/>
                  </a:moveTo>
                  <a:lnTo>
                    <a:pt x="11354" y="0"/>
                  </a:lnTo>
                  <a:lnTo>
                    <a:pt x="6433" y="4920"/>
                  </a:lnTo>
                  <a:lnTo>
                    <a:pt x="0" y="5709"/>
                  </a:lnTo>
                  <a:lnTo>
                    <a:pt x="2980" y="5713"/>
                  </a:lnTo>
                  <a:lnTo>
                    <a:pt x="6151" y="4021"/>
                  </a:lnTo>
                  <a:lnTo>
                    <a:pt x="7885" y="2681"/>
                  </a:lnTo>
                  <a:lnTo>
                    <a:pt x="13199" y="1191"/>
                  </a:lnTo>
                  <a:lnTo>
                    <a:pt x="38132" y="70"/>
                  </a:lnTo>
                  <a:lnTo>
                    <a:pt x="63305" y="9"/>
                  </a:lnTo>
                  <a:lnTo>
                    <a:pt x="88785" y="2"/>
                  </a:lnTo>
                  <a:lnTo>
                    <a:pt x="110779" y="1"/>
                  </a:lnTo>
                  <a:lnTo>
                    <a:pt x="133382" y="0"/>
                  </a:lnTo>
                  <a:lnTo>
                    <a:pt x="159200" y="0"/>
                  </a:lnTo>
                  <a:lnTo>
                    <a:pt x="183924" y="0"/>
                  </a:lnTo>
                  <a:lnTo>
                    <a:pt x="210371" y="0"/>
                  </a:lnTo>
                  <a:lnTo>
                    <a:pt x="238315" y="3034"/>
                  </a:lnTo>
                  <a:lnTo>
                    <a:pt x="266702" y="4920"/>
                  </a:lnTo>
                  <a:lnTo>
                    <a:pt x="287402" y="5362"/>
                  </a:lnTo>
                  <a:lnTo>
                    <a:pt x="309302" y="5558"/>
                  </a:lnTo>
                  <a:lnTo>
                    <a:pt x="331736" y="5645"/>
                  </a:lnTo>
                  <a:lnTo>
                    <a:pt x="352712" y="7377"/>
                  </a:lnTo>
                  <a:lnTo>
                    <a:pt x="373254" y="9629"/>
                  </a:lnTo>
                  <a:lnTo>
                    <a:pt x="395083" y="10629"/>
                  </a:lnTo>
                  <a:lnTo>
                    <a:pt x="419179" y="12767"/>
                  </a:lnTo>
                  <a:lnTo>
                    <a:pt x="444069" y="15199"/>
                  </a:lnTo>
                  <a:lnTo>
                    <a:pt x="467832" y="16280"/>
                  </a:lnTo>
                  <a:lnTo>
                    <a:pt x="492786" y="16761"/>
                  </a:lnTo>
                  <a:lnTo>
                    <a:pt x="518059" y="17609"/>
                  </a:lnTo>
                  <a:lnTo>
                    <a:pt x="541991" y="20103"/>
                  </a:lnTo>
                  <a:lnTo>
                    <a:pt x="567021" y="21635"/>
                  </a:lnTo>
                  <a:lnTo>
                    <a:pt x="592327" y="22316"/>
                  </a:lnTo>
                  <a:lnTo>
                    <a:pt x="616274" y="22618"/>
                  </a:lnTo>
                  <a:lnTo>
                    <a:pt x="641310" y="24446"/>
                  </a:lnTo>
                  <a:lnTo>
                    <a:pt x="666620" y="27375"/>
                  </a:lnTo>
                  <a:lnTo>
                    <a:pt x="690568" y="30793"/>
                  </a:lnTo>
                  <a:lnTo>
                    <a:pt x="712218" y="32736"/>
                  </a:lnTo>
                  <a:lnTo>
                    <a:pt x="732425" y="34234"/>
                  </a:lnTo>
                  <a:lnTo>
                    <a:pt x="751988" y="37017"/>
                  </a:lnTo>
                  <a:lnTo>
                    <a:pt x="771266" y="38677"/>
                  </a:lnTo>
                  <a:lnTo>
                    <a:pt x="796583" y="41305"/>
                  </a:lnTo>
                  <a:lnTo>
                    <a:pt x="817843" y="44412"/>
                  </a:lnTo>
                  <a:lnTo>
                    <a:pt x="843161" y="47299"/>
                  </a:lnTo>
                  <a:lnTo>
                    <a:pt x="857174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8" name="SMARTInkShape-2709"/>
            <p:cNvSpPr/>
            <p:nvPr>
              <p:custDataLst>
                <p:tags r:id="rId100"/>
              </p:custDataLst>
            </p:nvPr>
          </p:nvSpPr>
          <p:spPr>
            <a:xfrm>
              <a:off x="5006447" y="2708910"/>
              <a:ext cx="62759" cy="96840"/>
            </a:xfrm>
            <a:custGeom>
              <a:avLst/>
              <a:gdLst/>
              <a:ahLst/>
              <a:cxnLst/>
              <a:rect l="0" t="0" r="0" b="0"/>
              <a:pathLst>
                <a:path w="62759" h="96840">
                  <a:moveTo>
                    <a:pt x="39898" y="0"/>
                  </a:moveTo>
                  <a:lnTo>
                    <a:pt x="39898" y="0"/>
                  </a:lnTo>
                  <a:lnTo>
                    <a:pt x="48627" y="0"/>
                  </a:lnTo>
                  <a:lnTo>
                    <a:pt x="48892" y="635"/>
                  </a:lnTo>
                  <a:lnTo>
                    <a:pt x="41160" y="14048"/>
                  </a:lnTo>
                  <a:lnTo>
                    <a:pt x="29160" y="27642"/>
                  </a:lnTo>
                  <a:lnTo>
                    <a:pt x="12857" y="41324"/>
                  </a:lnTo>
                  <a:lnTo>
                    <a:pt x="2635" y="58594"/>
                  </a:lnTo>
                  <a:lnTo>
                    <a:pt x="706" y="66609"/>
                  </a:lnTo>
                  <a:lnTo>
                    <a:pt x="0" y="81028"/>
                  </a:lnTo>
                  <a:lnTo>
                    <a:pt x="599" y="82594"/>
                  </a:lnTo>
                  <a:lnTo>
                    <a:pt x="1633" y="83638"/>
                  </a:lnTo>
                  <a:lnTo>
                    <a:pt x="6124" y="86800"/>
                  </a:lnTo>
                  <a:lnTo>
                    <a:pt x="16364" y="93557"/>
                  </a:lnTo>
                  <a:lnTo>
                    <a:pt x="23894" y="96089"/>
                  </a:lnTo>
                  <a:lnTo>
                    <a:pt x="33180" y="96839"/>
                  </a:lnTo>
                  <a:lnTo>
                    <a:pt x="38606" y="95321"/>
                  </a:lnTo>
                  <a:lnTo>
                    <a:pt x="43769" y="93165"/>
                  </a:lnTo>
                  <a:lnTo>
                    <a:pt x="55044" y="91667"/>
                  </a:lnTo>
                  <a:lnTo>
                    <a:pt x="6275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9" name="SMARTInkShape-2710"/>
            <p:cNvSpPr/>
            <p:nvPr>
              <p:custDataLst>
                <p:tags r:id="rId101"/>
              </p:custDataLst>
            </p:nvPr>
          </p:nvSpPr>
          <p:spPr>
            <a:xfrm>
              <a:off x="5088834" y="2777490"/>
              <a:ext cx="20377" cy="80011"/>
            </a:xfrm>
            <a:custGeom>
              <a:avLst/>
              <a:gdLst/>
              <a:ahLst/>
              <a:cxnLst/>
              <a:rect l="0" t="0" r="0" b="0"/>
              <a:pathLst>
                <a:path w="20377" h="80011">
                  <a:moveTo>
                    <a:pt x="20376" y="0"/>
                  </a:moveTo>
                  <a:lnTo>
                    <a:pt x="20376" y="0"/>
                  </a:lnTo>
                  <a:lnTo>
                    <a:pt x="20376" y="3034"/>
                  </a:lnTo>
                  <a:lnTo>
                    <a:pt x="18682" y="6216"/>
                  </a:lnTo>
                  <a:lnTo>
                    <a:pt x="17342" y="7954"/>
                  </a:lnTo>
                  <a:lnTo>
                    <a:pt x="15852" y="13272"/>
                  </a:lnTo>
                  <a:lnTo>
                    <a:pt x="13321" y="23406"/>
                  </a:lnTo>
                  <a:lnTo>
                    <a:pt x="4281" y="46528"/>
                  </a:lnTo>
                  <a:lnTo>
                    <a:pt x="2803" y="58956"/>
                  </a:lnTo>
                  <a:lnTo>
                    <a:pt x="289" y="63879"/>
                  </a:lnTo>
                  <a:lnTo>
                    <a:pt x="0" y="66081"/>
                  </a:lnTo>
                  <a:lnTo>
                    <a:pt x="3231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0" name="SMARTInkShape-2711"/>
            <p:cNvSpPr/>
            <p:nvPr>
              <p:custDataLst>
                <p:tags r:id="rId102"/>
              </p:custDataLst>
            </p:nvPr>
          </p:nvSpPr>
          <p:spPr>
            <a:xfrm>
              <a:off x="5143811" y="2755766"/>
              <a:ext cx="73949" cy="77976"/>
            </a:xfrm>
            <a:custGeom>
              <a:avLst/>
              <a:gdLst/>
              <a:ahLst/>
              <a:cxnLst/>
              <a:rect l="0" t="0" r="0" b="0"/>
              <a:pathLst>
                <a:path w="73949" h="77976">
                  <a:moveTo>
                    <a:pt x="11119" y="38869"/>
                  </a:moveTo>
                  <a:lnTo>
                    <a:pt x="11119" y="38869"/>
                  </a:lnTo>
                  <a:lnTo>
                    <a:pt x="16040" y="38869"/>
                  </a:lnTo>
                  <a:lnTo>
                    <a:pt x="11843" y="43789"/>
                  </a:lnTo>
                  <a:lnTo>
                    <a:pt x="4998" y="52389"/>
                  </a:lnTo>
                  <a:lnTo>
                    <a:pt x="1262" y="60655"/>
                  </a:lnTo>
                  <a:lnTo>
                    <a:pt x="0" y="69137"/>
                  </a:lnTo>
                  <a:lnTo>
                    <a:pt x="532" y="70477"/>
                  </a:lnTo>
                  <a:lnTo>
                    <a:pt x="1520" y="71371"/>
                  </a:lnTo>
                  <a:lnTo>
                    <a:pt x="2815" y="71967"/>
                  </a:lnTo>
                  <a:lnTo>
                    <a:pt x="3678" y="72999"/>
                  </a:lnTo>
                  <a:lnTo>
                    <a:pt x="4636" y="75840"/>
                  </a:lnTo>
                  <a:lnTo>
                    <a:pt x="6162" y="76851"/>
                  </a:lnTo>
                  <a:lnTo>
                    <a:pt x="11244" y="77975"/>
                  </a:lnTo>
                  <a:lnTo>
                    <a:pt x="16043" y="76781"/>
                  </a:lnTo>
                  <a:lnTo>
                    <a:pt x="20292" y="74769"/>
                  </a:lnTo>
                  <a:lnTo>
                    <a:pt x="33157" y="70337"/>
                  </a:lnTo>
                  <a:lnTo>
                    <a:pt x="61472" y="45572"/>
                  </a:lnTo>
                  <a:lnTo>
                    <a:pt x="69289" y="37821"/>
                  </a:lnTo>
                  <a:lnTo>
                    <a:pt x="71897" y="31841"/>
                  </a:lnTo>
                  <a:lnTo>
                    <a:pt x="73948" y="8465"/>
                  </a:lnTo>
                  <a:lnTo>
                    <a:pt x="72274" y="4613"/>
                  </a:lnTo>
                  <a:lnTo>
                    <a:pt x="70939" y="2696"/>
                  </a:lnTo>
                  <a:lnTo>
                    <a:pt x="67762" y="568"/>
                  </a:lnTo>
                  <a:lnTo>
                    <a:pt x="66026" y="0"/>
                  </a:lnTo>
                  <a:lnTo>
                    <a:pt x="64234" y="256"/>
                  </a:lnTo>
                  <a:lnTo>
                    <a:pt x="38195" y="14190"/>
                  </a:lnTo>
                  <a:lnTo>
                    <a:pt x="23629" y="26674"/>
                  </a:lnTo>
                  <a:lnTo>
                    <a:pt x="6611" y="53786"/>
                  </a:lnTo>
                  <a:lnTo>
                    <a:pt x="5404" y="61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1" name="SMARTInkShape-2712"/>
            <p:cNvSpPr/>
            <p:nvPr>
              <p:custDataLst>
                <p:tags r:id="rId103"/>
              </p:custDataLst>
            </p:nvPr>
          </p:nvSpPr>
          <p:spPr>
            <a:xfrm>
              <a:off x="5257802" y="2766161"/>
              <a:ext cx="62834" cy="71545"/>
            </a:xfrm>
            <a:custGeom>
              <a:avLst/>
              <a:gdLst/>
              <a:ahLst/>
              <a:cxnLst/>
              <a:rect l="0" t="0" r="0" b="0"/>
              <a:pathLst>
                <a:path w="62834" h="71545">
                  <a:moveTo>
                    <a:pt x="5713" y="28474"/>
                  </a:moveTo>
                  <a:lnTo>
                    <a:pt x="5713" y="28474"/>
                  </a:lnTo>
                  <a:lnTo>
                    <a:pt x="2678" y="28474"/>
                  </a:lnTo>
                  <a:lnTo>
                    <a:pt x="1785" y="29109"/>
                  </a:lnTo>
                  <a:lnTo>
                    <a:pt x="1189" y="30167"/>
                  </a:lnTo>
                  <a:lnTo>
                    <a:pt x="234" y="36428"/>
                  </a:lnTo>
                  <a:lnTo>
                    <a:pt x="0" y="64602"/>
                  </a:lnTo>
                  <a:lnTo>
                    <a:pt x="634" y="65894"/>
                  </a:lnTo>
                  <a:lnTo>
                    <a:pt x="1692" y="66756"/>
                  </a:lnTo>
                  <a:lnTo>
                    <a:pt x="4561" y="68348"/>
                  </a:lnTo>
                  <a:lnTo>
                    <a:pt x="7952" y="71172"/>
                  </a:lnTo>
                  <a:lnTo>
                    <a:pt x="9745" y="71544"/>
                  </a:lnTo>
                  <a:lnTo>
                    <a:pt x="11577" y="71158"/>
                  </a:lnTo>
                  <a:lnTo>
                    <a:pt x="27395" y="64191"/>
                  </a:lnTo>
                  <a:lnTo>
                    <a:pt x="29693" y="63715"/>
                  </a:lnTo>
                  <a:lnTo>
                    <a:pt x="44423" y="52149"/>
                  </a:lnTo>
                  <a:lnTo>
                    <a:pt x="51049" y="44167"/>
                  </a:lnTo>
                  <a:lnTo>
                    <a:pt x="60272" y="30305"/>
                  </a:lnTo>
                  <a:lnTo>
                    <a:pt x="62635" y="13813"/>
                  </a:lnTo>
                  <a:lnTo>
                    <a:pt x="62833" y="3785"/>
                  </a:lnTo>
                  <a:lnTo>
                    <a:pt x="62208" y="2490"/>
                  </a:lnTo>
                  <a:lnTo>
                    <a:pt x="61156" y="1626"/>
                  </a:lnTo>
                  <a:lnTo>
                    <a:pt x="58294" y="667"/>
                  </a:lnTo>
                  <a:lnTo>
                    <a:pt x="49428" y="0"/>
                  </a:lnTo>
                  <a:lnTo>
                    <a:pt x="34033" y="4482"/>
                  </a:lnTo>
                  <a:lnTo>
                    <a:pt x="28248" y="7862"/>
                  </a:lnTo>
                  <a:lnTo>
                    <a:pt x="21421" y="16370"/>
                  </a:lnTo>
                  <a:lnTo>
                    <a:pt x="14061" y="29987"/>
                  </a:lnTo>
                  <a:lnTo>
                    <a:pt x="11775" y="38472"/>
                  </a:lnTo>
                  <a:lnTo>
                    <a:pt x="11428" y="5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2" name="SMARTInkShape-2713"/>
            <p:cNvSpPr/>
            <p:nvPr>
              <p:custDataLst>
                <p:tags r:id="rId104"/>
              </p:custDataLst>
            </p:nvPr>
          </p:nvSpPr>
          <p:spPr>
            <a:xfrm>
              <a:off x="5343525" y="2744336"/>
              <a:ext cx="48790" cy="72832"/>
            </a:xfrm>
            <a:custGeom>
              <a:avLst/>
              <a:gdLst/>
              <a:ahLst/>
              <a:cxnLst/>
              <a:rect l="0" t="0" r="0" b="0"/>
              <a:pathLst>
                <a:path w="48790" h="72832">
                  <a:moveTo>
                    <a:pt x="17145" y="44584"/>
                  </a:moveTo>
                  <a:lnTo>
                    <a:pt x="17145" y="44584"/>
                  </a:lnTo>
                  <a:lnTo>
                    <a:pt x="14111" y="47618"/>
                  </a:lnTo>
                  <a:lnTo>
                    <a:pt x="12621" y="50801"/>
                  </a:lnTo>
                  <a:lnTo>
                    <a:pt x="11665" y="54984"/>
                  </a:lnTo>
                  <a:lnTo>
                    <a:pt x="8466" y="58743"/>
                  </a:lnTo>
                  <a:lnTo>
                    <a:pt x="8184" y="60373"/>
                  </a:lnTo>
                  <a:lnTo>
                    <a:pt x="8631" y="62095"/>
                  </a:lnTo>
                  <a:lnTo>
                    <a:pt x="10186" y="65702"/>
                  </a:lnTo>
                  <a:lnTo>
                    <a:pt x="11266" y="72051"/>
                  </a:lnTo>
                  <a:lnTo>
                    <a:pt x="11956" y="72421"/>
                  </a:lnTo>
                  <a:lnTo>
                    <a:pt x="14415" y="72831"/>
                  </a:lnTo>
                  <a:lnTo>
                    <a:pt x="17625" y="71320"/>
                  </a:lnTo>
                  <a:lnTo>
                    <a:pt x="36203" y="54077"/>
                  </a:lnTo>
                  <a:lnTo>
                    <a:pt x="43182" y="42555"/>
                  </a:lnTo>
                  <a:lnTo>
                    <a:pt x="48789" y="25572"/>
                  </a:lnTo>
                  <a:lnTo>
                    <a:pt x="46250" y="14360"/>
                  </a:lnTo>
                  <a:lnTo>
                    <a:pt x="44262" y="10408"/>
                  </a:lnTo>
                  <a:lnTo>
                    <a:pt x="37812" y="2696"/>
                  </a:lnTo>
                  <a:lnTo>
                    <a:pt x="32469" y="567"/>
                  </a:lnTo>
                  <a:lnTo>
                    <a:pt x="29266" y="0"/>
                  </a:lnTo>
                  <a:lnTo>
                    <a:pt x="24014" y="1062"/>
                  </a:lnTo>
                  <a:lnTo>
                    <a:pt x="15468" y="6918"/>
                  </a:lnTo>
                  <a:lnTo>
                    <a:pt x="3830" y="25907"/>
                  </a:lnTo>
                  <a:lnTo>
                    <a:pt x="1135" y="37074"/>
                  </a:lnTo>
                  <a:lnTo>
                    <a:pt x="0" y="61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3" name="SMARTInkShape-2714"/>
            <p:cNvSpPr/>
            <p:nvPr>
              <p:custDataLst>
                <p:tags r:id="rId105"/>
              </p:custDataLst>
            </p:nvPr>
          </p:nvSpPr>
          <p:spPr>
            <a:xfrm>
              <a:off x="5423535" y="2743541"/>
              <a:ext cx="74264" cy="73856"/>
            </a:xfrm>
            <a:custGeom>
              <a:avLst/>
              <a:gdLst/>
              <a:ahLst/>
              <a:cxnLst/>
              <a:rect l="0" t="0" r="0" b="0"/>
              <a:pathLst>
                <a:path w="74264" h="73856">
                  <a:moveTo>
                    <a:pt x="0" y="33949"/>
                  </a:moveTo>
                  <a:lnTo>
                    <a:pt x="0" y="33949"/>
                  </a:lnTo>
                  <a:lnTo>
                    <a:pt x="0" y="36983"/>
                  </a:lnTo>
                  <a:lnTo>
                    <a:pt x="1694" y="40165"/>
                  </a:lnTo>
                  <a:lnTo>
                    <a:pt x="3928" y="43697"/>
                  </a:lnTo>
                  <a:lnTo>
                    <a:pt x="4921" y="47383"/>
                  </a:lnTo>
                  <a:lnTo>
                    <a:pt x="4551" y="49255"/>
                  </a:lnTo>
                  <a:lnTo>
                    <a:pt x="2445" y="53028"/>
                  </a:lnTo>
                  <a:lnTo>
                    <a:pt x="2265" y="54923"/>
                  </a:lnTo>
                  <a:lnTo>
                    <a:pt x="5964" y="66336"/>
                  </a:lnTo>
                  <a:lnTo>
                    <a:pt x="10584" y="72825"/>
                  </a:lnTo>
                  <a:lnTo>
                    <a:pt x="24231" y="73855"/>
                  </a:lnTo>
                  <a:lnTo>
                    <a:pt x="36842" y="73299"/>
                  </a:lnTo>
                  <a:lnTo>
                    <a:pt x="55330" y="65997"/>
                  </a:lnTo>
                  <a:lnTo>
                    <a:pt x="70158" y="54874"/>
                  </a:lnTo>
                  <a:lnTo>
                    <a:pt x="72456" y="51081"/>
                  </a:lnTo>
                  <a:lnTo>
                    <a:pt x="73750" y="43682"/>
                  </a:lnTo>
                  <a:lnTo>
                    <a:pt x="74263" y="23530"/>
                  </a:lnTo>
                  <a:lnTo>
                    <a:pt x="72588" y="18100"/>
                  </a:lnTo>
                  <a:lnTo>
                    <a:pt x="66338" y="9440"/>
                  </a:lnTo>
                  <a:lnTo>
                    <a:pt x="57827" y="3545"/>
                  </a:lnTo>
                  <a:lnTo>
                    <a:pt x="47261" y="810"/>
                  </a:lnTo>
                  <a:lnTo>
                    <a:pt x="36087" y="0"/>
                  </a:lnTo>
                  <a:lnTo>
                    <a:pt x="24733" y="2794"/>
                  </a:lnTo>
                  <a:lnTo>
                    <a:pt x="16360" y="7643"/>
                  </a:lnTo>
                  <a:lnTo>
                    <a:pt x="7841" y="19534"/>
                  </a:lnTo>
                  <a:lnTo>
                    <a:pt x="2605" y="30383"/>
                  </a:lnTo>
                  <a:lnTo>
                    <a:pt x="343" y="43153"/>
                  </a:lnTo>
                  <a:lnTo>
                    <a:pt x="5715" y="56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4" name="SMARTInkShape-2715"/>
            <p:cNvSpPr/>
            <p:nvPr>
              <p:custDataLst>
                <p:tags r:id="rId106"/>
              </p:custDataLst>
            </p:nvPr>
          </p:nvSpPr>
          <p:spPr>
            <a:xfrm>
              <a:off x="5532469" y="2771874"/>
              <a:ext cx="67331" cy="51232"/>
            </a:xfrm>
            <a:custGeom>
              <a:avLst/>
              <a:gdLst/>
              <a:ahLst/>
              <a:cxnLst/>
              <a:rect l="0" t="0" r="0" b="0"/>
              <a:pathLst>
                <a:path w="67331" h="51232">
                  <a:moveTo>
                    <a:pt x="5366" y="17046"/>
                  </a:moveTo>
                  <a:lnTo>
                    <a:pt x="5366" y="17046"/>
                  </a:lnTo>
                  <a:lnTo>
                    <a:pt x="5366" y="20080"/>
                  </a:lnTo>
                  <a:lnTo>
                    <a:pt x="3672" y="23263"/>
                  </a:lnTo>
                  <a:lnTo>
                    <a:pt x="2332" y="25000"/>
                  </a:lnTo>
                  <a:lnTo>
                    <a:pt x="842" y="30318"/>
                  </a:lnTo>
                  <a:lnTo>
                    <a:pt x="445" y="33514"/>
                  </a:lnTo>
                  <a:lnTo>
                    <a:pt x="1697" y="38759"/>
                  </a:lnTo>
                  <a:lnTo>
                    <a:pt x="3736" y="43206"/>
                  </a:lnTo>
                  <a:lnTo>
                    <a:pt x="4641" y="47299"/>
                  </a:lnTo>
                  <a:lnTo>
                    <a:pt x="5518" y="48645"/>
                  </a:lnTo>
                  <a:lnTo>
                    <a:pt x="6737" y="49542"/>
                  </a:lnTo>
                  <a:lnTo>
                    <a:pt x="10421" y="50539"/>
                  </a:lnTo>
                  <a:lnTo>
                    <a:pt x="26736" y="51231"/>
                  </a:lnTo>
                  <a:lnTo>
                    <a:pt x="32432" y="49596"/>
                  </a:lnTo>
                  <a:lnTo>
                    <a:pt x="40902" y="43412"/>
                  </a:lnTo>
                  <a:lnTo>
                    <a:pt x="58444" y="26776"/>
                  </a:lnTo>
                  <a:lnTo>
                    <a:pt x="60707" y="22852"/>
                  </a:lnTo>
                  <a:lnTo>
                    <a:pt x="62346" y="18991"/>
                  </a:lnTo>
                  <a:lnTo>
                    <a:pt x="66205" y="13248"/>
                  </a:lnTo>
                  <a:lnTo>
                    <a:pt x="67330" y="9431"/>
                  </a:lnTo>
                  <a:lnTo>
                    <a:pt x="66995" y="7524"/>
                  </a:lnTo>
                  <a:lnTo>
                    <a:pt x="64930" y="3713"/>
                  </a:lnTo>
                  <a:lnTo>
                    <a:pt x="63491" y="2442"/>
                  </a:lnTo>
                  <a:lnTo>
                    <a:pt x="60198" y="1030"/>
                  </a:lnTo>
                  <a:lnTo>
                    <a:pt x="49145" y="0"/>
                  </a:lnTo>
                  <a:lnTo>
                    <a:pt x="22803" y="9655"/>
                  </a:lnTo>
                  <a:lnTo>
                    <a:pt x="16714" y="13338"/>
                  </a:lnTo>
                  <a:lnTo>
                    <a:pt x="3621" y="29595"/>
                  </a:lnTo>
                  <a:lnTo>
                    <a:pt x="1415" y="35535"/>
                  </a:lnTo>
                  <a:lnTo>
                    <a:pt x="0" y="43629"/>
                  </a:lnTo>
                  <a:lnTo>
                    <a:pt x="518" y="44293"/>
                  </a:lnTo>
                  <a:lnTo>
                    <a:pt x="5366" y="4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5" name="SMARTInkShape-2716"/>
            <p:cNvSpPr/>
            <p:nvPr>
              <p:custDataLst>
                <p:tags r:id="rId107"/>
              </p:custDataLst>
            </p:nvPr>
          </p:nvSpPr>
          <p:spPr>
            <a:xfrm>
              <a:off x="5572125" y="2755036"/>
              <a:ext cx="74272" cy="62361"/>
            </a:xfrm>
            <a:custGeom>
              <a:avLst/>
              <a:gdLst/>
              <a:ahLst/>
              <a:cxnLst/>
              <a:rect l="0" t="0" r="0" b="0"/>
              <a:pathLst>
                <a:path w="74272" h="62361">
                  <a:moveTo>
                    <a:pt x="68580" y="22454"/>
                  </a:moveTo>
                  <a:lnTo>
                    <a:pt x="68580" y="22454"/>
                  </a:lnTo>
                  <a:lnTo>
                    <a:pt x="60625" y="22454"/>
                  </a:lnTo>
                  <a:lnTo>
                    <a:pt x="52112" y="25488"/>
                  </a:lnTo>
                  <a:lnTo>
                    <a:pt x="40345" y="34033"/>
                  </a:lnTo>
                  <a:lnTo>
                    <a:pt x="36981" y="37760"/>
                  </a:lnTo>
                  <a:lnTo>
                    <a:pt x="33128" y="45327"/>
                  </a:lnTo>
                  <a:lnTo>
                    <a:pt x="30599" y="49130"/>
                  </a:lnTo>
                  <a:lnTo>
                    <a:pt x="29474" y="52936"/>
                  </a:lnTo>
                  <a:lnTo>
                    <a:pt x="29810" y="54841"/>
                  </a:lnTo>
                  <a:lnTo>
                    <a:pt x="33574" y="61330"/>
                  </a:lnTo>
                  <a:lnTo>
                    <a:pt x="35665" y="61957"/>
                  </a:lnTo>
                  <a:lnTo>
                    <a:pt x="42182" y="62360"/>
                  </a:lnTo>
                  <a:lnTo>
                    <a:pt x="45841" y="60722"/>
                  </a:lnTo>
                  <a:lnTo>
                    <a:pt x="47706" y="59396"/>
                  </a:lnTo>
                  <a:lnTo>
                    <a:pt x="61683" y="55400"/>
                  </a:lnTo>
                  <a:lnTo>
                    <a:pt x="63982" y="53943"/>
                  </a:lnTo>
                  <a:lnTo>
                    <a:pt x="66537" y="50631"/>
                  </a:lnTo>
                  <a:lnTo>
                    <a:pt x="68307" y="47042"/>
                  </a:lnTo>
                  <a:lnTo>
                    <a:pt x="71210" y="43330"/>
                  </a:lnTo>
                  <a:lnTo>
                    <a:pt x="72924" y="37871"/>
                  </a:lnTo>
                  <a:lnTo>
                    <a:pt x="74271" y="11869"/>
                  </a:lnTo>
                  <a:lnTo>
                    <a:pt x="72591" y="6531"/>
                  </a:lnTo>
                  <a:lnTo>
                    <a:pt x="71254" y="4219"/>
                  </a:lnTo>
                  <a:lnTo>
                    <a:pt x="69728" y="2677"/>
                  </a:lnTo>
                  <a:lnTo>
                    <a:pt x="66339" y="964"/>
                  </a:lnTo>
                  <a:lnTo>
                    <a:pt x="57826" y="0"/>
                  </a:lnTo>
                  <a:lnTo>
                    <a:pt x="52582" y="1467"/>
                  </a:lnTo>
                  <a:lnTo>
                    <a:pt x="27179" y="16072"/>
                  </a:lnTo>
                  <a:lnTo>
                    <a:pt x="4692" y="37649"/>
                  </a:lnTo>
                  <a:lnTo>
                    <a:pt x="618" y="49016"/>
                  </a:lnTo>
                  <a:lnTo>
                    <a:pt x="0" y="567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6" name="SMARTInkShape-2717"/>
            <p:cNvSpPr/>
            <p:nvPr>
              <p:custDataLst>
                <p:tags r:id="rId108"/>
              </p:custDataLst>
            </p:nvPr>
          </p:nvSpPr>
          <p:spPr>
            <a:xfrm>
              <a:off x="5663565" y="2766089"/>
              <a:ext cx="85620" cy="73998"/>
            </a:xfrm>
            <a:custGeom>
              <a:avLst/>
              <a:gdLst/>
              <a:ahLst/>
              <a:cxnLst/>
              <a:rect l="0" t="0" r="0" b="0"/>
              <a:pathLst>
                <a:path w="85620" h="73998">
                  <a:moveTo>
                    <a:pt x="0" y="34261"/>
                  </a:moveTo>
                  <a:lnTo>
                    <a:pt x="0" y="34261"/>
                  </a:lnTo>
                  <a:lnTo>
                    <a:pt x="0" y="56997"/>
                  </a:lnTo>
                  <a:lnTo>
                    <a:pt x="1693" y="61934"/>
                  </a:lnTo>
                  <a:lnTo>
                    <a:pt x="3034" y="64140"/>
                  </a:lnTo>
                  <a:lnTo>
                    <a:pt x="4563" y="65610"/>
                  </a:lnTo>
                  <a:lnTo>
                    <a:pt x="15941" y="72220"/>
                  </a:lnTo>
                  <a:lnTo>
                    <a:pt x="32728" y="73997"/>
                  </a:lnTo>
                  <a:lnTo>
                    <a:pt x="38464" y="72453"/>
                  </a:lnTo>
                  <a:lnTo>
                    <a:pt x="64165" y="57074"/>
                  </a:lnTo>
                  <a:lnTo>
                    <a:pt x="77523" y="47590"/>
                  </a:lnTo>
                  <a:lnTo>
                    <a:pt x="81656" y="43783"/>
                  </a:lnTo>
                  <a:lnTo>
                    <a:pt x="83917" y="38281"/>
                  </a:lnTo>
                  <a:lnTo>
                    <a:pt x="85619" y="21161"/>
                  </a:lnTo>
                  <a:lnTo>
                    <a:pt x="83984" y="17221"/>
                  </a:lnTo>
                  <a:lnTo>
                    <a:pt x="72288" y="3787"/>
                  </a:lnTo>
                  <a:lnTo>
                    <a:pt x="68535" y="1667"/>
                  </a:lnTo>
                  <a:lnTo>
                    <a:pt x="60951" y="306"/>
                  </a:lnTo>
                  <a:lnTo>
                    <a:pt x="52564" y="0"/>
                  </a:lnTo>
                  <a:lnTo>
                    <a:pt x="45720" y="5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7" name="SMARTInkShape-2718"/>
            <p:cNvSpPr/>
            <p:nvPr>
              <p:custDataLst>
                <p:tags r:id="rId109"/>
              </p:custDataLst>
            </p:nvPr>
          </p:nvSpPr>
          <p:spPr>
            <a:xfrm>
              <a:off x="5812155" y="2714625"/>
              <a:ext cx="34291" cy="11431"/>
            </a:xfrm>
            <a:custGeom>
              <a:avLst/>
              <a:gdLst/>
              <a:ahLst/>
              <a:cxnLst/>
              <a:rect l="0" t="0" r="0" b="0"/>
              <a:pathLst>
                <a:path w="34291" h="1143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4" y="4523"/>
                  </a:lnTo>
                  <a:lnTo>
                    <a:pt x="4921" y="5480"/>
                  </a:lnTo>
                  <a:lnTo>
                    <a:pt x="10121" y="9596"/>
                  </a:lnTo>
                  <a:lnTo>
                    <a:pt x="13599" y="10615"/>
                  </a:lnTo>
                  <a:lnTo>
                    <a:pt x="3429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8" name="SMARTInkShape-2719"/>
            <p:cNvSpPr/>
            <p:nvPr>
              <p:custDataLst>
                <p:tags r:id="rId110"/>
              </p:custDataLst>
            </p:nvPr>
          </p:nvSpPr>
          <p:spPr>
            <a:xfrm>
              <a:off x="5812155" y="2691765"/>
              <a:ext cx="74296" cy="5716"/>
            </a:xfrm>
            <a:custGeom>
              <a:avLst/>
              <a:gdLst/>
              <a:ahLst/>
              <a:cxnLst/>
              <a:rect l="0" t="0" r="0" b="0"/>
              <a:pathLst>
                <a:path w="74296" h="571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4" y="4523"/>
                  </a:lnTo>
                  <a:lnTo>
                    <a:pt x="7954" y="5479"/>
                  </a:lnTo>
                  <a:lnTo>
                    <a:pt x="34452" y="5706"/>
                  </a:lnTo>
                  <a:lnTo>
                    <a:pt x="62106" y="5715"/>
                  </a:lnTo>
                  <a:lnTo>
                    <a:pt x="7429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9" name="SMARTInkShape-2720"/>
            <p:cNvSpPr/>
            <p:nvPr>
              <p:custDataLst>
                <p:tags r:id="rId111"/>
              </p:custDataLst>
            </p:nvPr>
          </p:nvSpPr>
          <p:spPr>
            <a:xfrm>
              <a:off x="5989320" y="2594711"/>
              <a:ext cx="165711" cy="176148"/>
            </a:xfrm>
            <a:custGeom>
              <a:avLst/>
              <a:gdLst/>
              <a:ahLst/>
              <a:cxnLst/>
              <a:rect l="0" t="0" r="0" b="0"/>
              <a:pathLst>
                <a:path w="165711" h="176148">
                  <a:moveTo>
                    <a:pt x="0" y="119914"/>
                  </a:moveTo>
                  <a:lnTo>
                    <a:pt x="0" y="119914"/>
                  </a:lnTo>
                  <a:lnTo>
                    <a:pt x="3034" y="119914"/>
                  </a:lnTo>
                  <a:lnTo>
                    <a:pt x="10988" y="116880"/>
                  </a:lnTo>
                  <a:lnTo>
                    <a:pt x="38373" y="100835"/>
                  </a:lnTo>
                  <a:lnTo>
                    <a:pt x="57186" y="89642"/>
                  </a:lnTo>
                  <a:lnTo>
                    <a:pt x="65421" y="83600"/>
                  </a:lnTo>
                  <a:lnTo>
                    <a:pt x="92817" y="66613"/>
                  </a:lnTo>
                  <a:lnTo>
                    <a:pt x="119984" y="45231"/>
                  </a:lnTo>
                  <a:lnTo>
                    <a:pt x="146566" y="20944"/>
                  </a:lnTo>
                  <a:lnTo>
                    <a:pt x="155469" y="13825"/>
                  </a:lnTo>
                  <a:lnTo>
                    <a:pt x="165649" y="0"/>
                  </a:lnTo>
                  <a:lnTo>
                    <a:pt x="165710" y="2963"/>
                  </a:lnTo>
                  <a:lnTo>
                    <a:pt x="164030" y="6129"/>
                  </a:lnTo>
                  <a:lnTo>
                    <a:pt x="161802" y="9653"/>
                  </a:lnTo>
                  <a:lnTo>
                    <a:pt x="160812" y="13336"/>
                  </a:lnTo>
                  <a:lnTo>
                    <a:pt x="144498" y="40251"/>
                  </a:lnTo>
                  <a:lnTo>
                    <a:pt x="127347" y="63688"/>
                  </a:lnTo>
                  <a:lnTo>
                    <a:pt x="110240" y="91461"/>
                  </a:lnTo>
                  <a:lnTo>
                    <a:pt x="99278" y="116002"/>
                  </a:lnTo>
                  <a:lnTo>
                    <a:pt x="87649" y="143450"/>
                  </a:lnTo>
                  <a:lnTo>
                    <a:pt x="82555" y="152005"/>
                  </a:lnTo>
                  <a:lnTo>
                    <a:pt x="80345" y="166622"/>
                  </a:lnTo>
                  <a:lnTo>
                    <a:pt x="80868" y="168198"/>
                  </a:lnTo>
                  <a:lnTo>
                    <a:pt x="81852" y="169248"/>
                  </a:lnTo>
                  <a:lnTo>
                    <a:pt x="86271" y="172420"/>
                  </a:lnTo>
                  <a:lnTo>
                    <a:pt x="90419" y="176147"/>
                  </a:lnTo>
                  <a:lnTo>
                    <a:pt x="91394" y="175817"/>
                  </a:lnTo>
                  <a:lnTo>
                    <a:pt x="97155" y="171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0" name="SMARTInkShape-2721"/>
            <p:cNvSpPr/>
            <p:nvPr>
              <p:custDataLst>
                <p:tags r:id="rId112"/>
              </p:custDataLst>
            </p:nvPr>
          </p:nvSpPr>
          <p:spPr>
            <a:xfrm>
              <a:off x="6166741" y="2651861"/>
              <a:ext cx="95763" cy="108148"/>
            </a:xfrm>
            <a:custGeom>
              <a:avLst/>
              <a:gdLst/>
              <a:ahLst/>
              <a:cxnLst/>
              <a:rect l="0" t="0" r="0" b="0"/>
              <a:pathLst>
                <a:path w="95763" h="108148">
                  <a:moveTo>
                    <a:pt x="11174" y="51334"/>
                  </a:moveTo>
                  <a:lnTo>
                    <a:pt x="11174" y="51334"/>
                  </a:lnTo>
                  <a:lnTo>
                    <a:pt x="11174" y="56255"/>
                  </a:lnTo>
                  <a:lnTo>
                    <a:pt x="8139" y="59848"/>
                  </a:lnTo>
                  <a:lnTo>
                    <a:pt x="6650" y="64854"/>
                  </a:lnTo>
                  <a:lnTo>
                    <a:pt x="4119" y="74814"/>
                  </a:lnTo>
                  <a:lnTo>
                    <a:pt x="608" y="86522"/>
                  </a:lnTo>
                  <a:lnTo>
                    <a:pt x="0" y="92945"/>
                  </a:lnTo>
                  <a:lnTo>
                    <a:pt x="1551" y="96921"/>
                  </a:lnTo>
                  <a:lnTo>
                    <a:pt x="7720" y="104648"/>
                  </a:lnTo>
                  <a:lnTo>
                    <a:pt x="13025" y="106779"/>
                  </a:lnTo>
                  <a:lnTo>
                    <a:pt x="26780" y="108147"/>
                  </a:lnTo>
                  <a:lnTo>
                    <a:pt x="32503" y="106641"/>
                  </a:lnTo>
                  <a:lnTo>
                    <a:pt x="37799" y="104490"/>
                  </a:lnTo>
                  <a:lnTo>
                    <a:pt x="55234" y="99962"/>
                  </a:lnTo>
                  <a:lnTo>
                    <a:pt x="74836" y="84434"/>
                  </a:lnTo>
                  <a:lnTo>
                    <a:pt x="91141" y="56928"/>
                  </a:lnTo>
                  <a:lnTo>
                    <a:pt x="94340" y="49375"/>
                  </a:lnTo>
                  <a:lnTo>
                    <a:pt x="95762" y="41785"/>
                  </a:lnTo>
                  <a:lnTo>
                    <a:pt x="94700" y="35872"/>
                  </a:lnTo>
                  <a:lnTo>
                    <a:pt x="92747" y="30492"/>
                  </a:lnTo>
                  <a:lnTo>
                    <a:pt x="91879" y="23868"/>
                  </a:lnTo>
                  <a:lnTo>
                    <a:pt x="90377" y="20958"/>
                  </a:lnTo>
                  <a:lnTo>
                    <a:pt x="72288" y="3787"/>
                  </a:lnTo>
                  <a:lnTo>
                    <a:pt x="68393" y="1627"/>
                  </a:lnTo>
                  <a:lnTo>
                    <a:pt x="60718" y="240"/>
                  </a:lnTo>
                  <a:lnTo>
                    <a:pt x="51959" y="0"/>
                  </a:lnTo>
                  <a:lnTo>
                    <a:pt x="46657" y="1637"/>
                  </a:lnTo>
                  <a:lnTo>
                    <a:pt x="38079" y="7862"/>
                  </a:lnTo>
                  <a:lnTo>
                    <a:pt x="29468" y="20866"/>
                  </a:lnTo>
                  <a:lnTo>
                    <a:pt x="28451" y="21497"/>
                  </a:lnTo>
                  <a:lnTo>
                    <a:pt x="22604" y="22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1" name="SMARTInkShape-2722"/>
            <p:cNvSpPr/>
            <p:nvPr>
              <p:custDataLst>
                <p:tags r:id="rId113"/>
              </p:custDataLst>
            </p:nvPr>
          </p:nvSpPr>
          <p:spPr>
            <a:xfrm>
              <a:off x="6355338" y="2514701"/>
              <a:ext cx="130222" cy="85518"/>
            </a:xfrm>
            <a:custGeom>
              <a:avLst/>
              <a:gdLst/>
              <a:ahLst/>
              <a:cxnLst/>
              <a:rect l="0" t="0" r="0" b="0"/>
              <a:pathLst>
                <a:path w="130222" h="85518">
                  <a:moveTo>
                    <a:pt x="16887" y="34189"/>
                  </a:moveTo>
                  <a:lnTo>
                    <a:pt x="16887" y="34189"/>
                  </a:lnTo>
                  <a:lnTo>
                    <a:pt x="11966" y="34189"/>
                  </a:lnTo>
                  <a:lnTo>
                    <a:pt x="8374" y="37223"/>
                  </a:lnTo>
                  <a:lnTo>
                    <a:pt x="6753" y="40405"/>
                  </a:lnTo>
                  <a:lnTo>
                    <a:pt x="6321" y="42144"/>
                  </a:lnTo>
                  <a:lnTo>
                    <a:pt x="1700" y="50130"/>
                  </a:lnTo>
                  <a:lnTo>
                    <a:pt x="0" y="66917"/>
                  </a:lnTo>
                  <a:lnTo>
                    <a:pt x="1550" y="72653"/>
                  </a:lnTo>
                  <a:lnTo>
                    <a:pt x="7719" y="81510"/>
                  </a:lnTo>
                  <a:lnTo>
                    <a:pt x="13024" y="83795"/>
                  </a:lnTo>
                  <a:lnTo>
                    <a:pt x="37950" y="85517"/>
                  </a:lnTo>
                  <a:lnTo>
                    <a:pt x="53103" y="84968"/>
                  </a:lnTo>
                  <a:lnTo>
                    <a:pt x="79753" y="74044"/>
                  </a:lnTo>
                  <a:lnTo>
                    <a:pt x="103388" y="60850"/>
                  </a:lnTo>
                  <a:lnTo>
                    <a:pt x="121078" y="38410"/>
                  </a:lnTo>
                  <a:lnTo>
                    <a:pt x="129014" y="20940"/>
                  </a:lnTo>
                  <a:lnTo>
                    <a:pt x="130221" y="16024"/>
                  </a:lnTo>
                  <a:lnTo>
                    <a:pt x="129908" y="13824"/>
                  </a:lnTo>
                  <a:lnTo>
                    <a:pt x="126181" y="3787"/>
                  </a:lnTo>
                  <a:lnTo>
                    <a:pt x="124675" y="2491"/>
                  </a:lnTo>
                  <a:lnTo>
                    <a:pt x="117122" y="667"/>
                  </a:lnTo>
                  <a:lnTo>
                    <a:pt x="106576" y="0"/>
                  </a:lnTo>
                  <a:lnTo>
                    <a:pt x="87051" y="7862"/>
                  </a:lnTo>
                  <a:lnTo>
                    <a:pt x="67518" y="23899"/>
                  </a:lnTo>
                  <a:lnTo>
                    <a:pt x="51177" y="45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2" name="SMARTInkShape-2723"/>
            <p:cNvSpPr/>
            <p:nvPr>
              <p:custDataLst>
                <p:tags r:id="rId114"/>
              </p:custDataLst>
            </p:nvPr>
          </p:nvSpPr>
          <p:spPr>
            <a:xfrm>
              <a:off x="6326505" y="2526030"/>
              <a:ext cx="234316" cy="285751"/>
            </a:xfrm>
            <a:custGeom>
              <a:avLst/>
              <a:gdLst/>
              <a:ahLst/>
              <a:cxnLst/>
              <a:rect l="0" t="0" r="0" b="0"/>
              <a:pathLst>
                <a:path w="234316" h="285751">
                  <a:moveTo>
                    <a:pt x="234315" y="0"/>
                  </a:moveTo>
                  <a:lnTo>
                    <a:pt x="234315" y="0"/>
                  </a:lnTo>
                  <a:lnTo>
                    <a:pt x="234315" y="8514"/>
                  </a:lnTo>
                  <a:lnTo>
                    <a:pt x="232622" y="11827"/>
                  </a:lnTo>
                  <a:lnTo>
                    <a:pt x="212201" y="38441"/>
                  </a:lnTo>
                  <a:lnTo>
                    <a:pt x="187364" y="65911"/>
                  </a:lnTo>
                  <a:lnTo>
                    <a:pt x="166075" y="91841"/>
                  </a:lnTo>
                  <a:lnTo>
                    <a:pt x="142802" y="120068"/>
                  </a:lnTo>
                  <a:lnTo>
                    <a:pt x="119127" y="148597"/>
                  </a:lnTo>
                  <a:lnTo>
                    <a:pt x="95846" y="177166"/>
                  </a:lnTo>
                  <a:lnTo>
                    <a:pt x="72970" y="205105"/>
                  </a:lnTo>
                  <a:lnTo>
                    <a:pt x="53416" y="229394"/>
                  </a:lnTo>
                  <a:lnTo>
                    <a:pt x="33521" y="255005"/>
                  </a:lnTo>
                  <a:lnTo>
                    <a:pt x="7777" y="283562"/>
                  </a:lnTo>
                  <a:lnTo>
                    <a:pt x="5986" y="28546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3" name="SMARTInkShape-2724"/>
            <p:cNvSpPr/>
            <p:nvPr>
              <p:custDataLst>
                <p:tags r:id="rId115"/>
              </p:custDataLst>
            </p:nvPr>
          </p:nvSpPr>
          <p:spPr>
            <a:xfrm>
              <a:off x="6389370" y="2784440"/>
              <a:ext cx="119100" cy="72587"/>
            </a:xfrm>
            <a:custGeom>
              <a:avLst/>
              <a:gdLst/>
              <a:ahLst/>
              <a:cxnLst/>
              <a:rect l="0" t="0" r="0" b="0"/>
              <a:pathLst>
                <a:path w="119100" h="72587">
                  <a:moveTo>
                    <a:pt x="0" y="4480"/>
                  </a:moveTo>
                  <a:lnTo>
                    <a:pt x="0" y="4480"/>
                  </a:lnTo>
                  <a:lnTo>
                    <a:pt x="0" y="7514"/>
                  </a:lnTo>
                  <a:lnTo>
                    <a:pt x="1693" y="10697"/>
                  </a:lnTo>
                  <a:lnTo>
                    <a:pt x="3927" y="14228"/>
                  </a:lnTo>
                  <a:lnTo>
                    <a:pt x="5362" y="21669"/>
                  </a:lnTo>
                  <a:lnTo>
                    <a:pt x="6304" y="35083"/>
                  </a:lnTo>
                  <a:lnTo>
                    <a:pt x="17291" y="54619"/>
                  </a:lnTo>
                  <a:lnTo>
                    <a:pt x="19147" y="56956"/>
                  </a:lnTo>
                  <a:lnTo>
                    <a:pt x="24596" y="59552"/>
                  </a:lnTo>
                  <a:lnTo>
                    <a:pt x="30616" y="61342"/>
                  </a:lnTo>
                  <a:lnTo>
                    <a:pt x="47745" y="69463"/>
                  </a:lnTo>
                  <a:lnTo>
                    <a:pt x="68345" y="72586"/>
                  </a:lnTo>
                  <a:lnTo>
                    <a:pt x="76095" y="72214"/>
                  </a:lnTo>
                  <a:lnTo>
                    <a:pt x="101755" y="64538"/>
                  </a:lnTo>
                  <a:lnTo>
                    <a:pt x="109595" y="59458"/>
                  </a:lnTo>
                  <a:lnTo>
                    <a:pt x="112209" y="54103"/>
                  </a:lnTo>
                  <a:lnTo>
                    <a:pt x="119099" y="32173"/>
                  </a:lnTo>
                  <a:lnTo>
                    <a:pt x="117914" y="26101"/>
                  </a:lnTo>
                  <a:lnTo>
                    <a:pt x="113677" y="17236"/>
                  </a:lnTo>
                  <a:lnTo>
                    <a:pt x="106558" y="8552"/>
                  </a:lnTo>
                  <a:lnTo>
                    <a:pt x="101121" y="6290"/>
                  </a:lnTo>
                  <a:lnTo>
                    <a:pt x="75333" y="116"/>
                  </a:lnTo>
                  <a:lnTo>
                    <a:pt x="66501" y="0"/>
                  </a:lnTo>
                  <a:lnTo>
                    <a:pt x="39731" y="6799"/>
                  </a:lnTo>
                  <a:lnTo>
                    <a:pt x="26658" y="9748"/>
                  </a:lnTo>
                  <a:lnTo>
                    <a:pt x="17145" y="10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4" name="SMARTInkShape-2725"/>
            <p:cNvSpPr/>
            <p:nvPr>
              <p:custDataLst>
                <p:tags r:id="rId116"/>
              </p:custDataLst>
            </p:nvPr>
          </p:nvSpPr>
          <p:spPr>
            <a:xfrm>
              <a:off x="6155055" y="2663190"/>
              <a:ext cx="57151" cy="62866"/>
            </a:xfrm>
            <a:custGeom>
              <a:avLst/>
              <a:gdLst/>
              <a:ahLst/>
              <a:cxnLst/>
              <a:rect l="0" t="0" r="0" b="0"/>
              <a:pathLst>
                <a:path w="57151" h="62866">
                  <a:moveTo>
                    <a:pt x="57150" y="0"/>
                  </a:moveTo>
                  <a:lnTo>
                    <a:pt x="57150" y="0"/>
                  </a:lnTo>
                  <a:lnTo>
                    <a:pt x="52229" y="0"/>
                  </a:lnTo>
                  <a:lnTo>
                    <a:pt x="51965" y="635"/>
                  </a:lnTo>
                  <a:lnTo>
                    <a:pt x="51670" y="3034"/>
                  </a:lnTo>
                  <a:lnTo>
                    <a:pt x="49846" y="6216"/>
                  </a:lnTo>
                  <a:lnTo>
                    <a:pt x="47554" y="9748"/>
                  </a:lnTo>
                  <a:lnTo>
                    <a:pt x="45628" y="15306"/>
                  </a:lnTo>
                  <a:lnTo>
                    <a:pt x="42928" y="19079"/>
                  </a:lnTo>
                  <a:lnTo>
                    <a:pt x="21315" y="36949"/>
                  </a:lnTo>
                  <a:lnTo>
                    <a:pt x="0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06" name="SMARTInkShape-2726"/>
          <p:cNvSpPr/>
          <p:nvPr>
            <p:custDataLst>
              <p:tags r:id="rId10"/>
            </p:custDataLst>
          </p:nvPr>
        </p:nvSpPr>
        <p:spPr>
          <a:xfrm>
            <a:off x="4909206" y="2828925"/>
            <a:ext cx="210854" cy="914401"/>
          </a:xfrm>
          <a:custGeom>
            <a:avLst/>
            <a:gdLst/>
            <a:ahLst/>
            <a:cxnLst/>
            <a:rect l="0" t="0" r="0" b="0"/>
            <a:pathLst>
              <a:path w="210854" h="914401">
                <a:moveTo>
                  <a:pt x="5694" y="0"/>
                </a:moveTo>
                <a:lnTo>
                  <a:pt x="5694" y="0"/>
                </a:lnTo>
                <a:lnTo>
                  <a:pt x="5694" y="5480"/>
                </a:lnTo>
                <a:lnTo>
                  <a:pt x="773" y="10615"/>
                </a:lnTo>
                <a:lnTo>
                  <a:pt x="214" y="14222"/>
                </a:lnTo>
                <a:lnTo>
                  <a:pt x="0" y="29764"/>
                </a:lnTo>
                <a:lnTo>
                  <a:pt x="7035" y="57271"/>
                </a:lnTo>
                <a:lnTo>
                  <a:pt x="19108" y="83827"/>
                </a:lnTo>
                <a:lnTo>
                  <a:pt x="37554" y="109855"/>
                </a:lnTo>
                <a:lnTo>
                  <a:pt x="56332" y="130570"/>
                </a:lnTo>
                <a:lnTo>
                  <a:pt x="70047" y="139786"/>
                </a:lnTo>
                <a:lnTo>
                  <a:pt x="95473" y="150709"/>
                </a:lnTo>
                <a:lnTo>
                  <a:pt x="110517" y="153595"/>
                </a:lnTo>
                <a:lnTo>
                  <a:pt x="132698" y="154878"/>
                </a:lnTo>
                <a:lnTo>
                  <a:pt x="144047" y="158816"/>
                </a:lnTo>
                <a:lnTo>
                  <a:pt x="150369" y="160120"/>
                </a:lnTo>
                <a:lnTo>
                  <a:pt x="159602" y="164438"/>
                </a:lnTo>
                <a:lnTo>
                  <a:pt x="170575" y="168513"/>
                </a:lnTo>
                <a:lnTo>
                  <a:pt x="181488" y="176113"/>
                </a:lnTo>
                <a:lnTo>
                  <a:pt x="192691" y="194064"/>
                </a:lnTo>
                <a:lnTo>
                  <a:pt x="200046" y="219288"/>
                </a:lnTo>
                <a:lnTo>
                  <a:pt x="207024" y="247451"/>
                </a:lnTo>
                <a:lnTo>
                  <a:pt x="210853" y="270617"/>
                </a:lnTo>
                <a:lnTo>
                  <a:pt x="210748" y="299144"/>
                </a:lnTo>
                <a:lnTo>
                  <a:pt x="203473" y="322980"/>
                </a:lnTo>
                <a:lnTo>
                  <a:pt x="200054" y="346773"/>
                </a:lnTo>
                <a:lnTo>
                  <a:pt x="195174" y="372110"/>
                </a:lnTo>
                <a:lnTo>
                  <a:pt x="189901" y="398388"/>
                </a:lnTo>
                <a:lnTo>
                  <a:pt x="182745" y="422582"/>
                </a:lnTo>
                <a:lnTo>
                  <a:pt x="175216" y="445705"/>
                </a:lnTo>
                <a:lnTo>
                  <a:pt x="167614" y="472545"/>
                </a:lnTo>
                <a:lnTo>
                  <a:pt x="159999" y="498542"/>
                </a:lnTo>
                <a:lnTo>
                  <a:pt x="155413" y="524915"/>
                </a:lnTo>
                <a:lnTo>
                  <a:pt x="149944" y="549104"/>
                </a:lnTo>
                <a:lnTo>
                  <a:pt x="142749" y="575990"/>
                </a:lnTo>
                <a:lnTo>
                  <a:pt x="138248" y="599833"/>
                </a:lnTo>
                <a:lnTo>
                  <a:pt x="132796" y="626814"/>
                </a:lnTo>
                <a:lnTo>
                  <a:pt x="125604" y="652841"/>
                </a:lnTo>
                <a:lnTo>
                  <a:pt x="118069" y="679219"/>
                </a:lnTo>
                <a:lnTo>
                  <a:pt x="111100" y="702774"/>
                </a:lnTo>
                <a:lnTo>
                  <a:pt x="107372" y="725771"/>
                </a:lnTo>
                <a:lnTo>
                  <a:pt x="103742" y="751692"/>
                </a:lnTo>
                <a:lnTo>
                  <a:pt x="102390" y="776709"/>
                </a:lnTo>
                <a:lnTo>
                  <a:pt x="98360" y="799995"/>
                </a:lnTo>
                <a:lnTo>
                  <a:pt x="97376" y="822939"/>
                </a:lnTo>
                <a:lnTo>
                  <a:pt x="97182" y="846451"/>
                </a:lnTo>
                <a:lnTo>
                  <a:pt x="98836" y="871509"/>
                </a:lnTo>
                <a:lnTo>
                  <a:pt x="102614" y="899749"/>
                </a:lnTo>
                <a:lnTo>
                  <a:pt x="108564" y="9144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15" name="SMARTInkShape-Group529"/>
          <p:cNvGrpSpPr/>
          <p:nvPr/>
        </p:nvGrpSpPr>
        <p:grpSpPr>
          <a:xfrm>
            <a:off x="5178061" y="2966085"/>
            <a:ext cx="759800" cy="217086"/>
            <a:chOff x="5178061" y="2966085"/>
            <a:chExt cx="759800" cy="217086"/>
          </a:xfrm>
        </p:grpSpPr>
        <p:sp>
          <p:nvSpPr>
            <p:cNvPr id="707" name="SMARTInkShape-2727"/>
            <p:cNvSpPr/>
            <p:nvPr>
              <p:custDataLst>
                <p:tags r:id="rId83"/>
              </p:custDataLst>
            </p:nvPr>
          </p:nvSpPr>
          <p:spPr>
            <a:xfrm>
              <a:off x="5178061" y="2966085"/>
              <a:ext cx="79740" cy="160021"/>
            </a:xfrm>
            <a:custGeom>
              <a:avLst/>
              <a:gdLst/>
              <a:ahLst/>
              <a:cxnLst/>
              <a:rect l="0" t="0" r="0" b="0"/>
              <a:pathLst>
                <a:path w="79740" h="160021">
                  <a:moveTo>
                    <a:pt x="74024" y="0"/>
                  </a:moveTo>
                  <a:lnTo>
                    <a:pt x="74024" y="0"/>
                  </a:lnTo>
                  <a:lnTo>
                    <a:pt x="74024" y="4920"/>
                  </a:lnTo>
                  <a:lnTo>
                    <a:pt x="54944" y="33302"/>
                  </a:lnTo>
                  <a:lnTo>
                    <a:pt x="34371" y="61207"/>
                  </a:lnTo>
                  <a:lnTo>
                    <a:pt x="14865" y="87153"/>
                  </a:lnTo>
                  <a:lnTo>
                    <a:pt x="10054" y="92286"/>
                  </a:lnTo>
                  <a:lnTo>
                    <a:pt x="7493" y="98378"/>
                  </a:lnTo>
                  <a:lnTo>
                    <a:pt x="5719" y="104683"/>
                  </a:lnTo>
                  <a:lnTo>
                    <a:pt x="1101" y="113905"/>
                  </a:lnTo>
                  <a:lnTo>
                    <a:pt x="0" y="124876"/>
                  </a:lnTo>
                  <a:lnTo>
                    <a:pt x="1543" y="130219"/>
                  </a:lnTo>
                  <a:lnTo>
                    <a:pt x="3710" y="134710"/>
                  </a:lnTo>
                  <a:lnTo>
                    <a:pt x="4673" y="138823"/>
                  </a:lnTo>
                  <a:lnTo>
                    <a:pt x="8488" y="142767"/>
                  </a:lnTo>
                  <a:lnTo>
                    <a:pt x="22355" y="152602"/>
                  </a:lnTo>
                  <a:lnTo>
                    <a:pt x="47568" y="159424"/>
                  </a:lnTo>
                  <a:lnTo>
                    <a:pt x="7973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8" name="SMARTInkShape-2728"/>
            <p:cNvSpPr/>
            <p:nvPr>
              <p:custDataLst>
                <p:tags r:id="rId84"/>
              </p:custDataLst>
            </p:nvPr>
          </p:nvSpPr>
          <p:spPr>
            <a:xfrm>
              <a:off x="5246398" y="3068955"/>
              <a:ext cx="39908" cy="114216"/>
            </a:xfrm>
            <a:custGeom>
              <a:avLst/>
              <a:gdLst/>
              <a:ahLst/>
              <a:cxnLst/>
              <a:rect l="0" t="0" r="0" b="0"/>
              <a:pathLst>
                <a:path w="39908" h="114216">
                  <a:moveTo>
                    <a:pt x="34262" y="0"/>
                  </a:moveTo>
                  <a:lnTo>
                    <a:pt x="34262" y="0"/>
                  </a:lnTo>
                  <a:lnTo>
                    <a:pt x="34262" y="3034"/>
                  </a:lnTo>
                  <a:lnTo>
                    <a:pt x="34897" y="3928"/>
                  </a:lnTo>
                  <a:lnTo>
                    <a:pt x="35956" y="4523"/>
                  </a:lnTo>
                  <a:lnTo>
                    <a:pt x="39741" y="5645"/>
                  </a:lnTo>
                  <a:lnTo>
                    <a:pt x="39907" y="8728"/>
                  </a:lnTo>
                  <a:lnTo>
                    <a:pt x="38253" y="11922"/>
                  </a:lnTo>
                  <a:lnTo>
                    <a:pt x="36035" y="15459"/>
                  </a:lnTo>
                  <a:lnTo>
                    <a:pt x="34612" y="22903"/>
                  </a:lnTo>
                  <a:lnTo>
                    <a:pt x="33783" y="27324"/>
                  </a:lnTo>
                  <a:lnTo>
                    <a:pt x="29746" y="36318"/>
                  </a:lnTo>
                  <a:lnTo>
                    <a:pt x="25163" y="43922"/>
                  </a:lnTo>
                  <a:lnTo>
                    <a:pt x="22253" y="53936"/>
                  </a:lnTo>
                  <a:lnTo>
                    <a:pt x="15182" y="64946"/>
                  </a:lnTo>
                  <a:lnTo>
                    <a:pt x="7171" y="87011"/>
                  </a:lnTo>
                  <a:lnTo>
                    <a:pt x="2387" y="95137"/>
                  </a:lnTo>
                  <a:lnTo>
                    <a:pt x="0" y="113328"/>
                  </a:lnTo>
                  <a:lnTo>
                    <a:pt x="626" y="113652"/>
                  </a:lnTo>
                  <a:lnTo>
                    <a:pt x="4895" y="114215"/>
                  </a:lnTo>
                  <a:lnTo>
                    <a:pt x="11402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9" name="SMARTInkShape-2729"/>
            <p:cNvSpPr/>
            <p:nvPr>
              <p:custDataLst>
                <p:tags r:id="rId85"/>
              </p:custDataLst>
            </p:nvPr>
          </p:nvSpPr>
          <p:spPr>
            <a:xfrm>
              <a:off x="5343601" y="3071444"/>
              <a:ext cx="102694" cy="109115"/>
            </a:xfrm>
            <a:custGeom>
              <a:avLst/>
              <a:gdLst/>
              <a:ahLst/>
              <a:cxnLst/>
              <a:rect l="0" t="0" r="0" b="0"/>
              <a:pathLst>
                <a:path w="102694" h="109115">
                  <a:moveTo>
                    <a:pt x="11354" y="26086"/>
                  </a:moveTo>
                  <a:lnTo>
                    <a:pt x="11354" y="26086"/>
                  </a:lnTo>
                  <a:lnTo>
                    <a:pt x="11354" y="34040"/>
                  </a:lnTo>
                  <a:lnTo>
                    <a:pt x="9661" y="37664"/>
                  </a:lnTo>
                  <a:lnTo>
                    <a:pt x="8320" y="39520"/>
                  </a:lnTo>
                  <a:lnTo>
                    <a:pt x="788" y="65082"/>
                  </a:lnTo>
                  <a:lnTo>
                    <a:pt x="0" y="84091"/>
                  </a:lnTo>
                  <a:lnTo>
                    <a:pt x="4852" y="101399"/>
                  </a:lnTo>
                  <a:lnTo>
                    <a:pt x="6384" y="102965"/>
                  </a:lnTo>
                  <a:lnTo>
                    <a:pt x="18445" y="108717"/>
                  </a:lnTo>
                  <a:lnTo>
                    <a:pt x="21161" y="109114"/>
                  </a:lnTo>
                  <a:lnTo>
                    <a:pt x="38098" y="105809"/>
                  </a:lnTo>
                  <a:lnTo>
                    <a:pt x="47500" y="101636"/>
                  </a:lnTo>
                  <a:lnTo>
                    <a:pt x="75526" y="81531"/>
                  </a:lnTo>
                  <a:lnTo>
                    <a:pt x="90977" y="64749"/>
                  </a:lnTo>
                  <a:lnTo>
                    <a:pt x="100203" y="47499"/>
                  </a:lnTo>
                  <a:lnTo>
                    <a:pt x="102026" y="39486"/>
                  </a:lnTo>
                  <a:lnTo>
                    <a:pt x="102693" y="25068"/>
                  </a:lnTo>
                  <a:lnTo>
                    <a:pt x="101056" y="20765"/>
                  </a:lnTo>
                  <a:lnTo>
                    <a:pt x="98847" y="16736"/>
                  </a:lnTo>
                  <a:lnTo>
                    <a:pt x="96968" y="10898"/>
                  </a:lnTo>
                  <a:lnTo>
                    <a:pt x="94278" y="7059"/>
                  </a:lnTo>
                  <a:lnTo>
                    <a:pt x="89272" y="4929"/>
                  </a:lnTo>
                  <a:lnTo>
                    <a:pt x="65987" y="0"/>
                  </a:lnTo>
                  <a:lnTo>
                    <a:pt x="47613" y="3494"/>
                  </a:lnTo>
                  <a:lnTo>
                    <a:pt x="27068" y="12942"/>
                  </a:lnTo>
                  <a:lnTo>
                    <a:pt x="12576" y="24965"/>
                  </a:lnTo>
                  <a:lnTo>
                    <a:pt x="11354" y="37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0" name="SMARTInkShape-2730"/>
            <p:cNvSpPr/>
            <p:nvPr>
              <p:custDataLst>
                <p:tags r:id="rId86"/>
              </p:custDataLst>
            </p:nvPr>
          </p:nvSpPr>
          <p:spPr>
            <a:xfrm>
              <a:off x="5463639" y="3069227"/>
              <a:ext cx="79813" cy="95988"/>
            </a:xfrm>
            <a:custGeom>
              <a:avLst/>
              <a:gdLst/>
              <a:ahLst/>
              <a:cxnLst/>
              <a:rect l="0" t="0" r="0" b="0"/>
              <a:pathLst>
                <a:path w="79813" h="95988">
                  <a:moveTo>
                    <a:pt x="28476" y="16873"/>
                  </a:moveTo>
                  <a:lnTo>
                    <a:pt x="28476" y="16873"/>
                  </a:lnTo>
                  <a:lnTo>
                    <a:pt x="28476" y="22353"/>
                  </a:lnTo>
                  <a:lnTo>
                    <a:pt x="7501" y="48124"/>
                  </a:lnTo>
                  <a:lnTo>
                    <a:pt x="2435" y="59012"/>
                  </a:lnTo>
                  <a:lnTo>
                    <a:pt x="0" y="81317"/>
                  </a:lnTo>
                  <a:lnTo>
                    <a:pt x="1638" y="85308"/>
                  </a:lnTo>
                  <a:lnTo>
                    <a:pt x="2964" y="87261"/>
                  </a:lnTo>
                  <a:lnTo>
                    <a:pt x="6131" y="89432"/>
                  </a:lnTo>
                  <a:lnTo>
                    <a:pt x="9655" y="91031"/>
                  </a:lnTo>
                  <a:lnTo>
                    <a:pt x="15209" y="94867"/>
                  </a:lnTo>
                  <a:lnTo>
                    <a:pt x="18981" y="95987"/>
                  </a:lnTo>
                  <a:lnTo>
                    <a:pt x="20876" y="95650"/>
                  </a:lnTo>
                  <a:lnTo>
                    <a:pt x="28480" y="92242"/>
                  </a:lnTo>
                  <a:lnTo>
                    <a:pt x="30384" y="91884"/>
                  </a:lnTo>
                  <a:lnTo>
                    <a:pt x="44845" y="83276"/>
                  </a:lnTo>
                  <a:lnTo>
                    <a:pt x="50145" y="77924"/>
                  </a:lnTo>
                  <a:lnTo>
                    <a:pt x="68450" y="50762"/>
                  </a:lnTo>
                  <a:lnTo>
                    <a:pt x="78215" y="29961"/>
                  </a:lnTo>
                  <a:lnTo>
                    <a:pt x="79812" y="10144"/>
                  </a:lnTo>
                  <a:lnTo>
                    <a:pt x="79210" y="8577"/>
                  </a:lnTo>
                  <a:lnTo>
                    <a:pt x="78173" y="7532"/>
                  </a:lnTo>
                  <a:lnTo>
                    <a:pt x="76848" y="6836"/>
                  </a:lnTo>
                  <a:lnTo>
                    <a:pt x="75964" y="5736"/>
                  </a:lnTo>
                  <a:lnTo>
                    <a:pt x="74982" y="2822"/>
                  </a:lnTo>
                  <a:lnTo>
                    <a:pt x="74085" y="1791"/>
                  </a:lnTo>
                  <a:lnTo>
                    <a:pt x="71394" y="645"/>
                  </a:lnTo>
                  <a:lnTo>
                    <a:pt x="66311" y="0"/>
                  </a:lnTo>
                  <a:lnTo>
                    <a:pt x="62648" y="1542"/>
                  </a:lnTo>
                  <a:lnTo>
                    <a:pt x="55123" y="7707"/>
                  </a:lnTo>
                  <a:lnTo>
                    <a:pt x="39905" y="34180"/>
                  </a:lnTo>
                  <a:lnTo>
                    <a:pt x="34308" y="44599"/>
                  </a:lnTo>
                  <a:lnTo>
                    <a:pt x="28476" y="51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1" name="SMARTInkShape-2731"/>
            <p:cNvSpPr/>
            <p:nvPr>
              <p:custDataLst>
                <p:tags r:id="rId87"/>
              </p:custDataLst>
            </p:nvPr>
          </p:nvSpPr>
          <p:spPr>
            <a:xfrm>
              <a:off x="5549265" y="3080470"/>
              <a:ext cx="90547" cy="88707"/>
            </a:xfrm>
            <a:custGeom>
              <a:avLst/>
              <a:gdLst/>
              <a:ahLst/>
              <a:cxnLst/>
              <a:rect l="0" t="0" r="0" b="0"/>
              <a:pathLst>
                <a:path w="90547" h="88707">
                  <a:moveTo>
                    <a:pt x="22860" y="28490"/>
                  </a:moveTo>
                  <a:lnTo>
                    <a:pt x="22860" y="28490"/>
                  </a:lnTo>
                  <a:lnTo>
                    <a:pt x="22860" y="33410"/>
                  </a:lnTo>
                  <a:lnTo>
                    <a:pt x="18932" y="38611"/>
                  </a:lnTo>
                  <a:lnTo>
                    <a:pt x="17039" y="43906"/>
                  </a:lnTo>
                  <a:lnTo>
                    <a:pt x="13375" y="49497"/>
                  </a:lnTo>
                  <a:lnTo>
                    <a:pt x="12006" y="55810"/>
                  </a:lnTo>
                  <a:lnTo>
                    <a:pt x="11452" y="75880"/>
                  </a:lnTo>
                  <a:lnTo>
                    <a:pt x="13133" y="79820"/>
                  </a:lnTo>
                  <a:lnTo>
                    <a:pt x="19944" y="88333"/>
                  </a:lnTo>
                  <a:lnTo>
                    <a:pt x="22186" y="88706"/>
                  </a:lnTo>
                  <a:lnTo>
                    <a:pt x="41380" y="84182"/>
                  </a:lnTo>
                  <a:lnTo>
                    <a:pt x="61293" y="74082"/>
                  </a:lnTo>
                  <a:lnTo>
                    <a:pt x="70175" y="66565"/>
                  </a:lnTo>
                  <a:lnTo>
                    <a:pt x="81888" y="47203"/>
                  </a:lnTo>
                  <a:lnTo>
                    <a:pt x="90546" y="21755"/>
                  </a:lnTo>
                  <a:lnTo>
                    <a:pt x="89349" y="15760"/>
                  </a:lnTo>
                  <a:lnTo>
                    <a:pt x="86441" y="7631"/>
                  </a:lnTo>
                  <a:lnTo>
                    <a:pt x="79869" y="3189"/>
                  </a:lnTo>
                  <a:lnTo>
                    <a:pt x="69879" y="885"/>
                  </a:lnTo>
                  <a:lnTo>
                    <a:pt x="47572" y="0"/>
                  </a:lnTo>
                  <a:lnTo>
                    <a:pt x="32375" y="4494"/>
                  </a:lnTo>
                  <a:lnTo>
                    <a:pt x="24761" y="7877"/>
                  </a:lnTo>
                  <a:lnTo>
                    <a:pt x="18836" y="13190"/>
                  </a:lnTo>
                  <a:lnTo>
                    <a:pt x="1348" y="33407"/>
                  </a:lnTo>
                  <a:lnTo>
                    <a:pt x="0" y="39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2" name="SMARTInkShape-2732"/>
            <p:cNvSpPr/>
            <p:nvPr>
              <p:custDataLst>
                <p:tags r:id="rId88"/>
              </p:custDataLst>
            </p:nvPr>
          </p:nvSpPr>
          <p:spPr>
            <a:xfrm>
              <a:off x="5675001" y="3064447"/>
              <a:ext cx="79992" cy="107349"/>
            </a:xfrm>
            <a:custGeom>
              <a:avLst/>
              <a:gdLst/>
              <a:ahLst/>
              <a:cxnLst/>
              <a:rect l="0" t="0" r="0" b="0"/>
              <a:pathLst>
                <a:path w="79992" h="107349">
                  <a:moveTo>
                    <a:pt x="11424" y="50228"/>
                  </a:moveTo>
                  <a:lnTo>
                    <a:pt x="11424" y="50228"/>
                  </a:lnTo>
                  <a:lnTo>
                    <a:pt x="11424" y="53262"/>
                  </a:lnTo>
                  <a:lnTo>
                    <a:pt x="10789" y="54155"/>
                  </a:lnTo>
                  <a:lnTo>
                    <a:pt x="9730" y="54751"/>
                  </a:lnTo>
                  <a:lnTo>
                    <a:pt x="6503" y="55708"/>
                  </a:lnTo>
                  <a:lnTo>
                    <a:pt x="6062" y="57532"/>
                  </a:lnTo>
                  <a:lnTo>
                    <a:pt x="5944" y="58907"/>
                  </a:lnTo>
                  <a:lnTo>
                    <a:pt x="5231" y="59824"/>
                  </a:lnTo>
                  <a:lnTo>
                    <a:pt x="2745" y="60843"/>
                  </a:lnTo>
                  <a:lnTo>
                    <a:pt x="1828" y="61750"/>
                  </a:lnTo>
                  <a:lnTo>
                    <a:pt x="809" y="64450"/>
                  </a:lnTo>
                  <a:lnTo>
                    <a:pt x="0" y="91909"/>
                  </a:lnTo>
                  <a:lnTo>
                    <a:pt x="1690" y="95846"/>
                  </a:lnTo>
                  <a:lnTo>
                    <a:pt x="7949" y="103548"/>
                  </a:lnTo>
                  <a:lnTo>
                    <a:pt x="11573" y="105676"/>
                  </a:lnTo>
                  <a:lnTo>
                    <a:pt x="19074" y="107042"/>
                  </a:lnTo>
                  <a:lnTo>
                    <a:pt x="35398" y="107348"/>
                  </a:lnTo>
                  <a:lnTo>
                    <a:pt x="44703" y="104335"/>
                  </a:lnTo>
                  <a:lnTo>
                    <a:pt x="55298" y="98263"/>
                  </a:lnTo>
                  <a:lnTo>
                    <a:pt x="61827" y="96977"/>
                  </a:lnTo>
                  <a:lnTo>
                    <a:pt x="64076" y="95364"/>
                  </a:lnTo>
                  <a:lnTo>
                    <a:pt x="65575" y="93018"/>
                  </a:lnTo>
                  <a:lnTo>
                    <a:pt x="67876" y="87661"/>
                  </a:lnTo>
                  <a:lnTo>
                    <a:pt x="77570" y="74467"/>
                  </a:lnTo>
                  <a:lnTo>
                    <a:pt x="79684" y="57528"/>
                  </a:lnTo>
                  <a:lnTo>
                    <a:pt x="79991" y="29049"/>
                  </a:lnTo>
                  <a:lnTo>
                    <a:pt x="79363" y="23670"/>
                  </a:lnTo>
                  <a:lnTo>
                    <a:pt x="75440" y="14137"/>
                  </a:lnTo>
                  <a:lnTo>
                    <a:pt x="72049" y="9211"/>
                  </a:lnTo>
                  <a:lnTo>
                    <a:pt x="63536" y="2868"/>
                  </a:lnTo>
                  <a:lnTo>
                    <a:pt x="56004" y="0"/>
                  </a:lnTo>
                  <a:lnTo>
                    <a:pt x="53844" y="233"/>
                  </a:lnTo>
                  <a:lnTo>
                    <a:pt x="35080" y="7338"/>
                  </a:lnTo>
                  <a:lnTo>
                    <a:pt x="29769" y="14021"/>
                  </a:lnTo>
                  <a:lnTo>
                    <a:pt x="15304" y="42496"/>
                  </a:lnTo>
                  <a:lnTo>
                    <a:pt x="7411" y="59950"/>
                  </a:lnTo>
                  <a:lnTo>
                    <a:pt x="6045" y="68940"/>
                  </a:lnTo>
                  <a:lnTo>
                    <a:pt x="7552" y="72938"/>
                  </a:lnTo>
                  <a:lnTo>
                    <a:pt x="10659" y="77644"/>
                  </a:lnTo>
                  <a:lnTo>
                    <a:pt x="12777" y="78288"/>
                  </a:lnTo>
                  <a:lnTo>
                    <a:pt x="17139" y="788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3" name="SMARTInkShape-2733"/>
            <p:cNvSpPr/>
            <p:nvPr>
              <p:custDataLst>
                <p:tags r:id="rId89"/>
              </p:custDataLst>
            </p:nvPr>
          </p:nvSpPr>
          <p:spPr>
            <a:xfrm>
              <a:off x="5766435" y="3046415"/>
              <a:ext cx="68574" cy="100067"/>
            </a:xfrm>
            <a:custGeom>
              <a:avLst/>
              <a:gdLst/>
              <a:ahLst/>
              <a:cxnLst/>
              <a:rect l="0" t="0" r="0" b="0"/>
              <a:pathLst>
                <a:path w="68574" h="100067">
                  <a:moveTo>
                    <a:pt x="17145" y="56830"/>
                  </a:moveTo>
                  <a:lnTo>
                    <a:pt x="17145" y="56830"/>
                  </a:lnTo>
                  <a:lnTo>
                    <a:pt x="17145" y="65509"/>
                  </a:lnTo>
                  <a:lnTo>
                    <a:pt x="15452" y="68731"/>
                  </a:lnTo>
                  <a:lnTo>
                    <a:pt x="13218" y="72279"/>
                  </a:lnTo>
                  <a:lnTo>
                    <a:pt x="11783" y="79731"/>
                  </a:lnTo>
                  <a:lnTo>
                    <a:pt x="11451" y="88107"/>
                  </a:lnTo>
                  <a:lnTo>
                    <a:pt x="13132" y="91474"/>
                  </a:lnTo>
                  <a:lnTo>
                    <a:pt x="16910" y="96521"/>
                  </a:lnTo>
                  <a:lnTo>
                    <a:pt x="17076" y="99776"/>
                  </a:lnTo>
                  <a:lnTo>
                    <a:pt x="17734" y="100066"/>
                  </a:lnTo>
                  <a:lnTo>
                    <a:pt x="22059" y="97386"/>
                  </a:lnTo>
                  <a:lnTo>
                    <a:pt x="27264" y="93016"/>
                  </a:lnTo>
                  <a:lnTo>
                    <a:pt x="30744" y="91963"/>
                  </a:lnTo>
                  <a:lnTo>
                    <a:pt x="31926" y="90412"/>
                  </a:lnTo>
                  <a:lnTo>
                    <a:pt x="35517" y="80491"/>
                  </a:lnTo>
                  <a:lnTo>
                    <a:pt x="55259" y="54181"/>
                  </a:lnTo>
                  <a:lnTo>
                    <a:pt x="61174" y="41231"/>
                  </a:lnTo>
                  <a:lnTo>
                    <a:pt x="62749" y="36562"/>
                  </a:lnTo>
                  <a:lnTo>
                    <a:pt x="67240" y="28391"/>
                  </a:lnTo>
                  <a:lnTo>
                    <a:pt x="68573" y="3325"/>
                  </a:lnTo>
                  <a:lnTo>
                    <a:pt x="67940" y="2110"/>
                  </a:lnTo>
                  <a:lnTo>
                    <a:pt x="66883" y="1300"/>
                  </a:lnTo>
                  <a:lnTo>
                    <a:pt x="64016" y="400"/>
                  </a:lnTo>
                  <a:lnTo>
                    <a:pt x="60624" y="0"/>
                  </a:lnTo>
                  <a:lnTo>
                    <a:pt x="57001" y="1516"/>
                  </a:lnTo>
                  <a:lnTo>
                    <a:pt x="30116" y="18566"/>
                  </a:lnTo>
                  <a:lnTo>
                    <a:pt x="15586" y="38144"/>
                  </a:lnTo>
                  <a:lnTo>
                    <a:pt x="9467" y="43445"/>
                  </a:lnTo>
                  <a:lnTo>
                    <a:pt x="3087" y="52935"/>
                  </a:lnTo>
                  <a:lnTo>
                    <a:pt x="407" y="61154"/>
                  </a:lnTo>
                  <a:lnTo>
                    <a:pt x="0" y="68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4" name="SMARTInkShape-2734"/>
            <p:cNvSpPr/>
            <p:nvPr>
              <p:custDataLst>
                <p:tags r:id="rId90"/>
              </p:custDataLst>
            </p:nvPr>
          </p:nvSpPr>
          <p:spPr>
            <a:xfrm>
              <a:off x="5841062" y="3086100"/>
              <a:ext cx="96799" cy="85696"/>
            </a:xfrm>
            <a:custGeom>
              <a:avLst/>
              <a:gdLst/>
              <a:ahLst/>
              <a:cxnLst/>
              <a:rect l="0" t="0" r="0" b="0"/>
              <a:pathLst>
                <a:path w="96799" h="85696">
                  <a:moveTo>
                    <a:pt x="22528" y="11430"/>
                  </a:moveTo>
                  <a:lnTo>
                    <a:pt x="22528" y="11430"/>
                  </a:lnTo>
                  <a:lnTo>
                    <a:pt x="22528" y="14464"/>
                  </a:lnTo>
                  <a:lnTo>
                    <a:pt x="20834" y="17647"/>
                  </a:lnTo>
                  <a:lnTo>
                    <a:pt x="3449" y="44158"/>
                  </a:lnTo>
                  <a:lnTo>
                    <a:pt x="415" y="58488"/>
                  </a:lnTo>
                  <a:lnTo>
                    <a:pt x="0" y="63671"/>
                  </a:lnTo>
                  <a:lnTo>
                    <a:pt x="1509" y="68092"/>
                  </a:lnTo>
                  <a:lnTo>
                    <a:pt x="3661" y="72173"/>
                  </a:lnTo>
                  <a:lnTo>
                    <a:pt x="4618" y="76103"/>
                  </a:lnTo>
                  <a:lnTo>
                    <a:pt x="8430" y="79967"/>
                  </a:lnTo>
                  <a:lnTo>
                    <a:pt x="13722" y="83166"/>
                  </a:lnTo>
                  <a:lnTo>
                    <a:pt x="20272" y="84967"/>
                  </a:lnTo>
                  <a:lnTo>
                    <a:pt x="40770" y="85695"/>
                  </a:lnTo>
                  <a:lnTo>
                    <a:pt x="50087" y="82682"/>
                  </a:lnTo>
                  <a:lnTo>
                    <a:pt x="77828" y="64750"/>
                  </a:lnTo>
                  <a:lnTo>
                    <a:pt x="86609" y="59049"/>
                  </a:lnTo>
                  <a:lnTo>
                    <a:pt x="94640" y="47624"/>
                  </a:lnTo>
                  <a:lnTo>
                    <a:pt x="96176" y="41910"/>
                  </a:lnTo>
                  <a:lnTo>
                    <a:pt x="96798" y="23636"/>
                  </a:lnTo>
                  <a:lnTo>
                    <a:pt x="95536" y="20837"/>
                  </a:lnTo>
                  <a:lnTo>
                    <a:pt x="83945" y="9760"/>
                  </a:lnTo>
                  <a:lnTo>
                    <a:pt x="76495" y="7513"/>
                  </a:lnTo>
                  <a:lnTo>
                    <a:pt x="63283" y="4554"/>
                  </a:lnTo>
                  <a:lnTo>
                    <a:pt x="53977" y="2024"/>
                  </a:lnTo>
                  <a:lnTo>
                    <a:pt x="26585" y="118"/>
                  </a:lnTo>
                  <a:lnTo>
                    <a:pt x="16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26" name="SMARTInkShape-Group530"/>
          <p:cNvGrpSpPr/>
          <p:nvPr/>
        </p:nvGrpSpPr>
        <p:grpSpPr>
          <a:xfrm>
            <a:off x="5137785" y="3046919"/>
            <a:ext cx="1582790" cy="319217"/>
            <a:chOff x="5137785" y="3046919"/>
            <a:chExt cx="1582790" cy="319217"/>
          </a:xfrm>
        </p:grpSpPr>
        <p:sp>
          <p:nvSpPr>
            <p:cNvPr id="716" name="SMARTInkShape-2735"/>
            <p:cNvSpPr/>
            <p:nvPr>
              <p:custDataLst>
                <p:tags r:id="rId73"/>
              </p:custDataLst>
            </p:nvPr>
          </p:nvSpPr>
          <p:spPr>
            <a:xfrm>
              <a:off x="6046470" y="3108960"/>
              <a:ext cx="17146" cy="102871"/>
            </a:xfrm>
            <a:custGeom>
              <a:avLst/>
              <a:gdLst/>
              <a:ahLst/>
              <a:cxnLst/>
              <a:rect l="0" t="0" r="0" b="0"/>
              <a:pathLst>
                <a:path w="17146" h="102871">
                  <a:moveTo>
                    <a:pt x="17145" y="0"/>
                  </a:moveTo>
                  <a:lnTo>
                    <a:pt x="17145" y="0"/>
                  </a:lnTo>
                  <a:lnTo>
                    <a:pt x="17145" y="3034"/>
                  </a:lnTo>
                  <a:lnTo>
                    <a:pt x="15451" y="6217"/>
                  </a:lnTo>
                  <a:lnTo>
                    <a:pt x="13217" y="9748"/>
                  </a:lnTo>
                  <a:lnTo>
                    <a:pt x="11783" y="17189"/>
                  </a:lnTo>
                  <a:lnTo>
                    <a:pt x="10952" y="21609"/>
                  </a:lnTo>
                  <a:lnTo>
                    <a:pt x="6530" y="35403"/>
                  </a:lnTo>
                  <a:lnTo>
                    <a:pt x="5736" y="63720"/>
                  </a:lnTo>
                  <a:lnTo>
                    <a:pt x="5084" y="76110"/>
                  </a:lnTo>
                  <a:lnTo>
                    <a:pt x="795" y="87367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7" name="SMARTInkShape-2736"/>
            <p:cNvSpPr/>
            <p:nvPr>
              <p:custDataLst>
                <p:tags r:id="rId74"/>
              </p:custDataLst>
            </p:nvPr>
          </p:nvSpPr>
          <p:spPr>
            <a:xfrm>
              <a:off x="6006465" y="3143250"/>
              <a:ext cx="91441" cy="1"/>
            </a:xfrm>
            <a:custGeom>
              <a:avLst/>
              <a:gdLst/>
              <a:ahLst/>
              <a:cxnLst/>
              <a:rect l="0" t="0" r="0" b="0"/>
              <a:pathLst>
                <a:path w="91441" h="1">
                  <a:moveTo>
                    <a:pt x="0" y="0"/>
                  </a:moveTo>
                  <a:lnTo>
                    <a:pt x="0" y="0"/>
                  </a:lnTo>
                  <a:lnTo>
                    <a:pt x="25938" y="0"/>
                  </a:lnTo>
                  <a:lnTo>
                    <a:pt x="52897" y="0"/>
                  </a:lnTo>
                  <a:lnTo>
                    <a:pt x="79609" y="0"/>
                  </a:lnTo>
                  <a:lnTo>
                    <a:pt x="91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8" name="SMARTInkShape-2737"/>
            <p:cNvSpPr/>
            <p:nvPr>
              <p:custDataLst>
                <p:tags r:id="rId75"/>
              </p:custDataLst>
            </p:nvPr>
          </p:nvSpPr>
          <p:spPr>
            <a:xfrm>
              <a:off x="6172200" y="3046919"/>
              <a:ext cx="80009" cy="136337"/>
            </a:xfrm>
            <a:custGeom>
              <a:avLst/>
              <a:gdLst/>
              <a:ahLst/>
              <a:cxnLst/>
              <a:rect l="0" t="0" r="0" b="0"/>
              <a:pathLst>
                <a:path w="80009" h="136337">
                  <a:moveTo>
                    <a:pt x="0" y="67756"/>
                  </a:moveTo>
                  <a:lnTo>
                    <a:pt x="0" y="67756"/>
                  </a:lnTo>
                  <a:lnTo>
                    <a:pt x="0" y="62835"/>
                  </a:lnTo>
                  <a:lnTo>
                    <a:pt x="7954" y="54156"/>
                  </a:lnTo>
                  <a:lnTo>
                    <a:pt x="13272" y="52187"/>
                  </a:lnTo>
                  <a:lnTo>
                    <a:pt x="16468" y="51661"/>
                  </a:lnTo>
                  <a:lnTo>
                    <a:pt x="19234" y="50041"/>
                  </a:lnTo>
                  <a:lnTo>
                    <a:pt x="28235" y="41702"/>
                  </a:lnTo>
                  <a:lnTo>
                    <a:pt x="32869" y="39032"/>
                  </a:lnTo>
                  <a:lnTo>
                    <a:pt x="44498" y="30355"/>
                  </a:lnTo>
                  <a:lnTo>
                    <a:pt x="48987" y="28274"/>
                  </a:lnTo>
                  <a:lnTo>
                    <a:pt x="69669" y="14362"/>
                  </a:lnTo>
                  <a:lnTo>
                    <a:pt x="72239" y="10582"/>
                  </a:lnTo>
                  <a:lnTo>
                    <a:pt x="72925" y="8685"/>
                  </a:lnTo>
                  <a:lnTo>
                    <a:pt x="74016" y="7421"/>
                  </a:lnTo>
                  <a:lnTo>
                    <a:pt x="79095" y="5224"/>
                  </a:lnTo>
                  <a:lnTo>
                    <a:pt x="79603" y="3346"/>
                  </a:lnTo>
                  <a:lnTo>
                    <a:pt x="79929" y="0"/>
                  </a:lnTo>
                  <a:lnTo>
                    <a:pt x="80008" y="7711"/>
                  </a:lnTo>
                  <a:lnTo>
                    <a:pt x="69890" y="35982"/>
                  </a:lnTo>
                  <a:lnTo>
                    <a:pt x="59003" y="62212"/>
                  </a:lnTo>
                  <a:lnTo>
                    <a:pt x="53959" y="75497"/>
                  </a:lnTo>
                  <a:lnTo>
                    <a:pt x="47094" y="103376"/>
                  </a:lnTo>
                  <a:lnTo>
                    <a:pt x="41064" y="119891"/>
                  </a:lnTo>
                  <a:lnTo>
                    <a:pt x="40098" y="134307"/>
                  </a:lnTo>
                  <a:lnTo>
                    <a:pt x="40702" y="134983"/>
                  </a:lnTo>
                  <a:lnTo>
                    <a:pt x="45720" y="136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9" name="SMARTInkShape-2738"/>
            <p:cNvSpPr/>
            <p:nvPr>
              <p:custDataLst>
                <p:tags r:id="rId76"/>
              </p:custDataLst>
            </p:nvPr>
          </p:nvSpPr>
          <p:spPr>
            <a:xfrm>
              <a:off x="6257925" y="3068989"/>
              <a:ext cx="91441" cy="119973"/>
            </a:xfrm>
            <a:custGeom>
              <a:avLst/>
              <a:gdLst/>
              <a:ahLst/>
              <a:cxnLst/>
              <a:rect l="0" t="0" r="0" b="0"/>
              <a:pathLst>
                <a:path w="91441" h="119973">
                  <a:moveTo>
                    <a:pt x="0" y="17111"/>
                  </a:moveTo>
                  <a:lnTo>
                    <a:pt x="0" y="17111"/>
                  </a:lnTo>
                  <a:lnTo>
                    <a:pt x="0" y="11631"/>
                  </a:lnTo>
                  <a:lnTo>
                    <a:pt x="3034" y="8432"/>
                  </a:lnTo>
                  <a:lnTo>
                    <a:pt x="6217" y="6903"/>
                  </a:lnTo>
                  <a:lnTo>
                    <a:pt x="7954" y="6496"/>
                  </a:lnTo>
                  <a:lnTo>
                    <a:pt x="17189" y="1265"/>
                  </a:lnTo>
                  <a:lnTo>
                    <a:pt x="44176" y="0"/>
                  </a:lnTo>
                  <a:lnTo>
                    <a:pt x="49479" y="616"/>
                  </a:lnTo>
                  <a:lnTo>
                    <a:pt x="68187" y="7022"/>
                  </a:lnTo>
                  <a:lnTo>
                    <a:pt x="70223" y="8480"/>
                  </a:lnTo>
                  <a:lnTo>
                    <a:pt x="72485" y="11793"/>
                  </a:lnTo>
                  <a:lnTo>
                    <a:pt x="73937" y="16061"/>
                  </a:lnTo>
                  <a:lnTo>
                    <a:pt x="71155" y="22867"/>
                  </a:lnTo>
                  <a:lnTo>
                    <a:pt x="64395" y="34011"/>
                  </a:lnTo>
                  <a:lnTo>
                    <a:pt x="62910" y="37957"/>
                  </a:lnTo>
                  <a:lnTo>
                    <a:pt x="42019" y="62476"/>
                  </a:lnTo>
                  <a:lnTo>
                    <a:pt x="34899" y="83877"/>
                  </a:lnTo>
                  <a:lnTo>
                    <a:pt x="34370" y="98160"/>
                  </a:lnTo>
                  <a:lnTo>
                    <a:pt x="36019" y="102451"/>
                  </a:lnTo>
                  <a:lnTo>
                    <a:pt x="47726" y="116148"/>
                  </a:lnTo>
                  <a:lnTo>
                    <a:pt x="51480" y="118277"/>
                  </a:lnTo>
                  <a:lnTo>
                    <a:pt x="58856" y="119476"/>
                  </a:lnTo>
                  <a:lnTo>
                    <a:pt x="84291" y="119972"/>
                  </a:lnTo>
                  <a:lnTo>
                    <a:pt x="91440" y="114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0" name="SMARTInkShape-2739"/>
            <p:cNvSpPr/>
            <p:nvPr>
              <p:custDataLst>
                <p:tags r:id="rId77"/>
              </p:custDataLst>
            </p:nvPr>
          </p:nvSpPr>
          <p:spPr>
            <a:xfrm>
              <a:off x="6377940" y="3109040"/>
              <a:ext cx="79095" cy="84747"/>
            </a:xfrm>
            <a:custGeom>
              <a:avLst/>
              <a:gdLst/>
              <a:ahLst/>
              <a:cxnLst/>
              <a:rect l="0" t="0" r="0" b="0"/>
              <a:pathLst>
                <a:path w="79095" h="84747">
                  <a:moveTo>
                    <a:pt x="0" y="34210"/>
                  </a:moveTo>
                  <a:lnTo>
                    <a:pt x="0" y="34210"/>
                  </a:lnTo>
                  <a:lnTo>
                    <a:pt x="0" y="62085"/>
                  </a:lnTo>
                  <a:lnTo>
                    <a:pt x="0" y="69633"/>
                  </a:lnTo>
                  <a:lnTo>
                    <a:pt x="1693" y="73872"/>
                  </a:lnTo>
                  <a:lnTo>
                    <a:pt x="3034" y="75891"/>
                  </a:lnTo>
                  <a:lnTo>
                    <a:pt x="4563" y="77238"/>
                  </a:lnTo>
                  <a:lnTo>
                    <a:pt x="17189" y="84296"/>
                  </a:lnTo>
                  <a:lnTo>
                    <a:pt x="19080" y="84746"/>
                  </a:lnTo>
                  <a:lnTo>
                    <a:pt x="24566" y="83552"/>
                  </a:lnTo>
                  <a:lnTo>
                    <a:pt x="33102" y="79310"/>
                  </a:lnTo>
                  <a:lnTo>
                    <a:pt x="58459" y="61075"/>
                  </a:lnTo>
                  <a:lnTo>
                    <a:pt x="67275" y="50849"/>
                  </a:lnTo>
                  <a:lnTo>
                    <a:pt x="71174" y="43510"/>
                  </a:lnTo>
                  <a:lnTo>
                    <a:pt x="75372" y="30144"/>
                  </a:lnTo>
                  <a:lnTo>
                    <a:pt x="77948" y="24783"/>
                  </a:lnTo>
                  <a:lnTo>
                    <a:pt x="79094" y="18167"/>
                  </a:lnTo>
                  <a:lnTo>
                    <a:pt x="77909" y="12686"/>
                  </a:lnTo>
                  <a:lnTo>
                    <a:pt x="74136" y="5928"/>
                  </a:lnTo>
                  <a:lnTo>
                    <a:pt x="71473" y="3014"/>
                  </a:lnTo>
                  <a:lnTo>
                    <a:pt x="68172" y="1295"/>
                  </a:lnTo>
                  <a:lnTo>
                    <a:pt x="55074" y="101"/>
                  </a:lnTo>
                  <a:lnTo>
                    <a:pt x="50301" y="0"/>
                  </a:lnTo>
                  <a:lnTo>
                    <a:pt x="46062" y="1649"/>
                  </a:lnTo>
                  <a:lnTo>
                    <a:pt x="21755" y="19000"/>
                  </a:lnTo>
                  <a:lnTo>
                    <a:pt x="19194" y="22793"/>
                  </a:lnTo>
                  <a:lnTo>
                    <a:pt x="18056" y="27231"/>
                  </a:lnTo>
                  <a:lnTo>
                    <a:pt x="17145" y="39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1" name="SMARTInkShape-2740"/>
            <p:cNvSpPr/>
            <p:nvPr>
              <p:custDataLst>
                <p:tags r:id="rId78"/>
              </p:custDataLst>
            </p:nvPr>
          </p:nvSpPr>
          <p:spPr>
            <a:xfrm>
              <a:off x="6463695" y="3131898"/>
              <a:ext cx="56856" cy="60285"/>
            </a:xfrm>
            <a:custGeom>
              <a:avLst/>
              <a:gdLst/>
              <a:ahLst/>
              <a:cxnLst/>
              <a:rect l="0" t="0" r="0" b="0"/>
              <a:pathLst>
                <a:path w="56856" h="60285">
                  <a:moveTo>
                    <a:pt x="22830" y="11352"/>
                  </a:moveTo>
                  <a:lnTo>
                    <a:pt x="22830" y="11352"/>
                  </a:lnTo>
                  <a:lnTo>
                    <a:pt x="22830" y="14386"/>
                  </a:lnTo>
                  <a:lnTo>
                    <a:pt x="22195" y="15279"/>
                  </a:lnTo>
                  <a:lnTo>
                    <a:pt x="21136" y="15875"/>
                  </a:lnTo>
                  <a:lnTo>
                    <a:pt x="19796" y="16273"/>
                  </a:lnTo>
                  <a:lnTo>
                    <a:pt x="14875" y="19865"/>
                  </a:lnTo>
                  <a:lnTo>
                    <a:pt x="3751" y="35401"/>
                  </a:lnTo>
                  <a:lnTo>
                    <a:pt x="1651" y="41302"/>
                  </a:lnTo>
                  <a:lnTo>
                    <a:pt x="0" y="56662"/>
                  </a:lnTo>
                  <a:lnTo>
                    <a:pt x="3013" y="59984"/>
                  </a:lnTo>
                  <a:lnTo>
                    <a:pt x="4538" y="60284"/>
                  </a:lnTo>
                  <a:lnTo>
                    <a:pt x="6190" y="59848"/>
                  </a:lnTo>
                  <a:lnTo>
                    <a:pt x="9720" y="58306"/>
                  </a:lnTo>
                  <a:lnTo>
                    <a:pt x="20945" y="56545"/>
                  </a:lnTo>
                  <a:lnTo>
                    <a:pt x="30452" y="49132"/>
                  </a:lnTo>
                  <a:lnTo>
                    <a:pt x="43785" y="35463"/>
                  </a:lnTo>
                  <a:lnTo>
                    <a:pt x="48865" y="26469"/>
                  </a:lnTo>
                  <a:lnTo>
                    <a:pt x="51287" y="19500"/>
                  </a:lnTo>
                  <a:lnTo>
                    <a:pt x="55109" y="13413"/>
                  </a:lnTo>
                  <a:lnTo>
                    <a:pt x="56855" y="6786"/>
                  </a:lnTo>
                  <a:lnTo>
                    <a:pt x="52175" y="817"/>
                  </a:lnTo>
                  <a:lnTo>
                    <a:pt x="50055" y="320"/>
                  </a:lnTo>
                  <a:lnTo>
                    <a:pt x="43519" y="0"/>
                  </a:lnTo>
                  <a:lnTo>
                    <a:pt x="39856" y="1650"/>
                  </a:lnTo>
                  <a:lnTo>
                    <a:pt x="36112" y="3865"/>
                  </a:lnTo>
                  <a:lnTo>
                    <a:pt x="32331" y="4849"/>
                  </a:lnTo>
                  <a:lnTo>
                    <a:pt x="28534" y="8674"/>
                  </a:lnTo>
                  <a:lnTo>
                    <a:pt x="24731" y="13336"/>
                  </a:lnTo>
                  <a:lnTo>
                    <a:pt x="18243" y="16576"/>
                  </a:lnTo>
                  <a:lnTo>
                    <a:pt x="11400" y="28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2" name="SMARTInkShape-2741"/>
            <p:cNvSpPr/>
            <p:nvPr>
              <p:custDataLst>
                <p:tags r:id="rId79"/>
              </p:custDataLst>
            </p:nvPr>
          </p:nvSpPr>
          <p:spPr>
            <a:xfrm>
              <a:off x="6543683" y="3120654"/>
              <a:ext cx="57120" cy="68310"/>
            </a:xfrm>
            <a:custGeom>
              <a:avLst/>
              <a:gdLst/>
              <a:ahLst/>
              <a:cxnLst/>
              <a:rect l="0" t="0" r="0" b="0"/>
              <a:pathLst>
                <a:path w="57120" h="68310">
                  <a:moveTo>
                    <a:pt x="11422" y="22596"/>
                  </a:moveTo>
                  <a:lnTo>
                    <a:pt x="11422" y="22596"/>
                  </a:lnTo>
                  <a:lnTo>
                    <a:pt x="2309" y="32344"/>
                  </a:lnTo>
                  <a:lnTo>
                    <a:pt x="679" y="37902"/>
                  </a:lnTo>
                  <a:lnTo>
                    <a:pt x="0" y="58792"/>
                  </a:lnTo>
                  <a:lnTo>
                    <a:pt x="632" y="60062"/>
                  </a:lnTo>
                  <a:lnTo>
                    <a:pt x="1688" y="60908"/>
                  </a:lnTo>
                  <a:lnTo>
                    <a:pt x="4556" y="62483"/>
                  </a:lnTo>
                  <a:lnTo>
                    <a:pt x="10393" y="67423"/>
                  </a:lnTo>
                  <a:lnTo>
                    <a:pt x="14151" y="68051"/>
                  </a:lnTo>
                  <a:lnTo>
                    <a:pt x="25573" y="68309"/>
                  </a:lnTo>
                  <a:lnTo>
                    <a:pt x="28930" y="66619"/>
                  </a:lnTo>
                  <a:lnTo>
                    <a:pt x="32538" y="64387"/>
                  </a:lnTo>
                  <a:lnTo>
                    <a:pt x="36258" y="63395"/>
                  </a:lnTo>
                  <a:lnTo>
                    <a:pt x="40028" y="59567"/>
                  </a:lnTo>
                  <a:lnTo>
                    <a:pt x="49736" y="45691"/>
                  </a:lnTo>
                  <a:lnTo>
                    <a:pt x="56878" y="20930"/>
                  </a:lnTo>
                  <a:lnTo>
                    <a:pt x="57119" y="9282"/>
                  </a:lnTo>
                  <a:lnTo>
                    <a:pt x="56492" y="8005"/>
                  </a:lnTo>
                  <a:lnTo>
                    <a:pt x="55438" y="7154"/>
                  </a:lnTo>
                  <a:lnTo>
                    <a:pt x="54102" y="6586"/>
                  </a:lnTo>
                  <a:lnTo>
                    <a:pt x="53210" y="5573"/>
                  </a:lnTo>
                  <a:lnTo>
                    <a:pt x="52220" y="2753"/>
                  </a:lnTo>
                  <a:lnTo>
                    <a:pt x="50685" y="1748"/>
                  </a:lnTo>
                  <a:lnTo>
                    <a:pt x="38621" y="0"/>
                  </a:lnTo>
                  <a:lnTo>
                    <a:pt x="34518" y="1547"/>
                  </a:lnTo>
                  <a:lnTo>
                    <a:pt x="30577" y="3716"/>
                  </a:lnTo>
                  <a:lnTo>
                    <a:pt x="13349" y="10304"/>
                  </a:lnTo>
                  <a:lnTo>
                    <a:pt x="12707" y="11226"/>
                  </a:lnTo>
                  <a:lnTo>
                    <a:pt x="11422" y="16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3" name="SMARTInkShape-2742"/>
            <p:cNvSpPr/>
            <p:nvPr>
              <p:custDataLst>
                <p:tags r:id="rId80"/>
              </p:custDataLst>
            </p:nvPr>
          </p:nvSpPr>
          <p:spPr>
            <a:xfrm>
              <a:off x="6595203" y="3126105"/>
              <a:ext cx="56236" cy="74293"/>
            </a:xfrm>
            <a:custGeom>
              <a:avLst/>
              <a:gdLst/>
              <a:ahLst/>
              <a:cxnLst/>
              <a:rect l="0" t="0" r="0" b="0"/>
              <a:pathLst>
                <a:path w="56236" h="74293">
                  <a:moveTo>
                    <a:pt x="22767" y="0"/>
                  </a:moveTo>
                  <a:lnTo>
                    <a:pt x="22767" y="0"/>
                  </a:lnTo>
                  <a:lnTo>
                    <a:pt x="22767" y="4921"/>
                  </a:lnTo>
                  <a:lnTo>
                    <a:pt x="12881" y="17263"/>
                  </a:lnTo>
                  <a:lnTo>
                    <a:pt x="8608" y="27822"/>
                  </a:lnTo>
                  <a:lnTo>
                    <a:pt x="2284" y="38210"/>
                  </a:lnTo>
                  <a:lnTo>
                    <a:pt x="46" y="56766"/>
                  </a:lnTo>
                  <a:lnTo>
                    <a:pt x="0" y="58799"/>
                  </a:lnTo>
                  <a:lnTo>
                    <a:pt x="1642" y="62751"/>
                  </a:lnTo>
                  <a:lnTo>
                    <a:pt x="10309" y="73159"/>
                  </a:lnTo>
                  <a:lnTo>
                    <a:pt x="12574" y="73790"/>
                  </a:lnTo>
                  <a:lnTo>
                    <a:pt x="38553" y="74292"/>
                  </a:lnTo>
                  <a:lnTo>
                    <a:pt x="44206" y="69732"/>
                  </a:lnTo>
                  <a:lnTo>
                    <a:pt x="48946" y="64547"/>
                  </a:lnTo>
                  <a:lnTo>
                    <a:pt x="50277" y="60861"/>
                  </a:lnTo>
                  <a:lnTo>
                    <a:pt x="51766" y="53320"/>
                  </a:lnTo>
                  <a:lnTo>
                    <a:pt x="55207" y="46984"/>
                  </a:lnTo>
                  <a:lnTo>
                    <a:pt x="56235" y="40778"/>
                  </a:lnTo>
                  <a:lnTo>
                    <a:pt x="54998" y="35480"/>
                  </a:lnTo>
                  <a:lnTo>
                    <a:pt x="52966" y="31009"/>
                  </a:lnTo>
                  <a:lnTo>
                    <a:pt x="51556" y="21025"/>
                  </a:lnTo>
                  <a:lnTo>
                    <a:pt x="50849" y="19731"/>
                  </a:lnTo>
                  <a:lnTo>
                    <a:pt x="49743" y="18869"/>
                  </a:lnTo>
                  <a:lnTo>
                    <a:pt x="48371" y="18294"/>
                  </a:lnTo>
                  <a:lnTo>
                    <a:pt x="47457" y="17276"/>
                  </a:lnTo>
                  <a:lnTo>
                    <a:pt x="46440" y="14452"/>
                  </a:lnTo>
                  <a:lnTo>
                    <a:pt x="45534" y="14079"/>
                  </a:lnTo>
                  <a:lnTo>
                    <a:pt x="44295" y="14466"/>
                  </a:lnTo>
                  <a:lnTo>
                    <a:pt x="17395" y="34313"/>
                  </a:lnTo>
                  <a:lnTo>
                    <a:pt x="15376" y="36211"/>
                  </a:lnTo>
                  <a:lnTo>
                    <a:pt x="13132" y="41705"/>
                  </a:lnTo>
                  <a:lnTo>
                    <a:pt x="11499" y="47746"/>
                  </a:lnTo>
                  <a:lnTo>
                    <a:pt x="6972" y="56797"/>
                  </a:lnTo>
                  <a:lnTo>
                    <a:pt x="5622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4" name="SMARTInkShape-2743"/>
            <p:cNvSpPr/>
            <p:nvPr>
              <p:custDataLst>
                <p:tags r:id="rId81"/>
              </p:custDataLst>
            </p:nvPr>
          </p:nvSpPr>
          <p:spPr>
            <a:xfrm>
              <a:off x="6640830" y="3177540"/>
              <a:ext cx="79745" cy="57057"/>
            </a:xfrm>
            <a:custGeom>
              <a:avLst/>
              <a:gdLst/>
              <a:ahLst/>
              <a:cxnLst/>
              <a:rect l="0" t="0" r="0" b="0"/>
              <a:pathLst>
                <a:path w="79745" h="57057">
                  <a:moveTo>
                    <a:pt x="22859" y="0"/>
                  </a:moveTo>
                  <a:lnTo>
                    <a:pt x="22859" y="0"/>
                  </a:lnTo>
                  <a:lnTo>
                    <a:pt x="14347" y="8514"/>
                  </a:lnTo>
                  <a:lnTo>
                    <a:pt x="12726" y="11827"/>
                  </a:lnTo>
                  <a:lnTo>
                    <a:pt x="12294" y="13600"/>
                  </a:lnTo>
                  <a:lnTo>
                    <a:pt x="7020" y="22895"/>
                  </a:lnTo>
                  <a:lnTo>
                    <a:pt x="5791" y="41118"/>
                  </a:lnTo>
                  <a:lnTo>
                    <a:pt x="6401" y="42652"/>
                  </a:lnTo>
                  <a:lnTo>
                    <a:pt x="7442" y="43674"/>
                  </a:lnTo>
                  <a:lnTo>
                    <a:pt x="11941" y="46807"/>
                  </a:lnTo>
                  <a:lnTo>
                    <a:pt x="21022" y="54753"/>
                  </a:lnTo>
                  <a:lnTo>
                    <a:pt x="26690" y="56440"/>
                  </a:lnTo>
                  <a:lnTo>
                    <a:pt x="39231" y="57056"/>
                  </a:lnTo>
                  <a:lnTo>
                    <a:pt x="44529" y="55415"/>
                  </a:lnTo>
                  <a:lnTo>
                    <a:pt x="49000" y="53204"/>
                  </a:lnTo>
                  <a:lnTo>
                    <a:pt x="55088" y="51324"/>
                  </a:lnTo>
                  <a:lnTo>
                    <a:pt x="60913" y="47663"/>
                  </a:lnTo>
                  <a:lnTo>
                    <a:pt x="66661" y="45661"/>
                  </a:lnTo>
                  <a:lnTo>
                    <a:pt x="70479" y="42942"/>
                  </a:lnTo>
                  <a:lnTo>
                    <a:pt x="72599" y="39617"/>
                  </a:lnTo>
                  <a:lnTo>
                    <a:pt x="74176" y="36022"/>
                  </a:lnTo>
                  <a:lnTo>
                    <a:pt x="77999" y="30429"/>
                  </a:lnTo>
                  <a:lnTo>
                    <a:pt x="79414" y="24750"/>
                  </a:lnTo>
                  <a:lnTo>
                    <a:pt x="79744" y="20948"/>
                  </a:lnTo>
                  <a:lnTo>
                    <a:pt x="79199" y="19680"/>
                  </a:lnTo>
                  <a:lnTo>
                    <a:pt x="78199" y="18835"/>
                  </a:lnTo>
                  <a:lnTo>
                    <a:pt x="76897" y="18272"/>
                  </a:lnTo>
                  <a:lnTo>
                    <a:pt x="76030" y="17261"/>
                  </a:lnTo>
                  <a:lnTo>
                    <a:pt x="75065" y="14445"/>
                  </a:lnTo>
                  <a:lnTo>
                    <a:pt x="74174" y="13440"/>
                  </a:lnTo>
                  <a:lnTo>
                    <a:pt x="63958" y="7679"/>
                  </a:lnTo>
                  <a:lnTo>
                    <a:pt x="36242" y="5766"/>
                  </a:lnTo>
                  <a:lnTo>
                    <a:pt x="26120" y="6365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5" name="SMARTInkShape-2744"/>
            <p:cNvSpPr/>
            <p:nvPr>
              <p:custDataLst>
                <p:tags r:id="rId82"/>
              </p:custDataLst>
            </p:nvPr>
          </p:nvSpPr>
          <p:spPr>
            <a:xfrm>
              <a:off x="5137785" y="3257550"/>
              <a:ext cx="1548766" cy="108586"/>
            </a:xfrm>
            <a:custGeom>
              <a:avLst/>
              <a:gdLst/>
              <a:ahLst/>
              <a:cxnLst/>
              <a:rect l="0" t="0" r="0" b="0"/>
              <a:pathLst>
                <a:path w="1548766" h="108586">
                  <a:moveTo>
                    <a:pt x="1548765" y="28575"/>
                  </a:moveTo>
                  <a:lnTo>
                    <a:pt x="1548765" y="28575"/>
                  </a:lnTo>
                  <a:lnTo>
                    <a:pt x="1521453" y="28575"/>
                  </a:lnTo>
                  <a:lnTo>
                    <a:pt x="1501375" y="28575"/>
                  </a:lnTo>
                  <a:lnTo>
                    <a:pt x="1497435" y="30268"/>
                  </a:lnTo>
                  <a:lnTo>
                    <a:pt x="1495495" y="31609"/>
                  </a:lnTo>
                  <a:lnTo>
                    <a:pt x="1486697" y="33496"/>
                  </a:lnTo>
                  <a:lnTo>
                    <a:pt x="1458406" y="34269"/>
                  </a:lnTo>
                  <a:lnTo>
                    <a:pt x="1443827" y="33651"/>
                  </a:lnTo>
                  <a:lnTo>
                    <a:pt x="1421115" y="29104"/>
                  </a:lnTo>
                  <a:lnTo>
                    <a:pt x="1392766" y="28606"/>
                  </a:lnTo>
                  <a:lnTo>
                    <a:pt x="1382912" y="27954"/>
                  </a:lnTo>
                  <a:lnTo>
                    <a:pt x="1357787" y="23391"/>
                  </a:lnTo>
                  <a:lnTo>
                    <a:pt x="1331281" y="22930"/>
                  </a:lnTo>
                  <a:lnTo>
                    <a:pt x="1307502" y="21176"/>
                  </a:lnTo>
                  <a:lnTo>
                    <a:pt x="1280633" y="17676"/>
                  </a:lnTo>
                  <a:lnTo>
                    <a:pt x="1256484" y="14181"/>
                  </a:lnTo>
                  <a:lnTo>
                    <a:pt x="1228618" y="11792"/>
                  </a:lnTo>
                  <a:lnTo>
                    <a:pt x="1200136" y="7550"/>
                  </a:lnTo>
                  <a:lnTo>
                    <a:pt x="1171573" y="5957"/>
                  </a:lnTo>
                  <a:lnTo>
                    <a:pt x="1143000" y="4053"/>
                  </a:lnTo>
                  <a:lnTo>
                    <a:pt x="1114425" y="534"/>
                  </a:lnTo>
                  <a:lnTo>
                    <a:pt x="1085850" y="70"/>
                  </a:lnTo>
                  <a:lnTo>
                    <a:pt x="1062355" y="14"/>
                  </a:lnTo>
                  <a:lnTo>
                    <a:pt x="1035606" y="3"/>
                  </a:lnTo>
                  <a:lnTo>
                    <a:pt x="1011790" y="1"/>
                  </a:lnTo>
                  <a:lnTo>
                    <a:pt x="988742" y="0"/>
                  </a:lnTo>
                  <a:lnTo>
                    <a:pt x="965844" y="0"/>
                  </a:lnTo>
                  <a:lnTo>
                    <a:pt x="942976" y="0"/>
                  </a:lnTo>
                  <a:lnTo>
                    <a:pt x="920115" y="0"/>
                  </a:lnTo>
                  <a:lnTo>
                    <a:pt x="897255" y="1693"/>
                  </a:lnTo>
                  <a:lnTo>
                    <a:pt x="872607" y="5185"/>
                  </a:lnTo>
                  <a:lnTo>
                    <a:pt x="845585" y="5645"/>
                  </a:lnTo>
                  <a:lnTo>
                    <a:pt x="817214" y="10229"/>
                  </a:lnTo>
                  <a:lnTo>
                    <a:pt x="788666" y="11907"/>
                  </a:lnTo>
                  <a:lnTo>
                    <a:pt x="763128" y="16330"/>
                  </a:lnTo>
                  <a:lnTo>
                    <a:pt x="736882" y="18731"/>
                  </a:lnTo>
                  <a:lnTo>
                    <a:pt x="711271" y="22044"/>
                  </a:lnTo>
                  <a:lnTo>
                    <a:pt x="686316" y="26626"/>
                  </a:lnTo>
                  <a:lnTo>
                    <a:pt x="663042" y="28190"/>
                  </a:lnTo>
                  <a:lnTo>
                    <a:pt x="640100" y="28499"/>
                  </a:lnTo>
                  <a:lnTo>
                    <a:pt x="617224" y="32488"/>
                  </a:lnTo>
                  <a:lnTo>
                    <a:pt x="591679" y="34053"/>
                  </a:lnTo>
                  <a:lnTo>
                    <a:pt x="565432" y="38782"/>
                  </a:lnTo>
                  <a:lnTo>
                    <a:pt x="537163" y="39844"/>
                  </a:lnTo>
                  <a:lnTo>
                    <a:pt x="508628" y="39984"/>
                  </a:lnTo>
                  <a:lnTo>
                    <a:pt x="480059" y="44526"/>
                  </a:lnTo>
                  <a:lnTo>
                    <a:pt x="451485" y="45563"/>
                  </a:lnTo>
                  <a:lnTo>
                    <a:pt x="422910" y="45699"/>
                  </a:lnTo>
                  <a:lnTo>
                    <a:pt x="399415" y="49643"/>
                  </a:lnTo>
                  <a:lnTo>
                    <a:pt x="372666" y="51081"/>
                  </a:lnTo>
                  <a:lnTo>
                    <a:pt x="348851" y="54399"/>
                  </a:lnTo>
                  <a:lnTo>
                    <a:pt x="325801" y="56607"/>
                  </a:lnTo>
                  <a:lnTo>
                    <a:pt x="302905" y="58736"/>
                  </a:lnTo>
                  <a:lnTo>
                    <a:pt x="280037" y="62049"/>
                  </a:lnTo>
                  <a:lnTo>
                    <a:pt x="257175" y="63339"/>
                  </a:lnTo>
                  <a:lnTo>
                    <a:pt x="231634" y="67764"/>
                  </a:lnTo>
                  <a:lnTo>
                    <a:pt x="205387" y="70166"/>
                  </a:lnTo>
                  <a:lnTo>
                    <a:pt x="177636" y="75626"/>
                  </a:lnTo>
                  <a:lnTo>
                    <a:pt x="164181" y="78711"/>
                  </a:lnTo>
                  <a:lnTo>
                    <a:pt x="137525" y="79896"/>
                  </a:lnTo>
                  <a:lnTo>
                    <a:pt x="129702" y="80594"/>
                  </a:lnTo>
                  <a:lnTo>
                    <a:pt x="106694" y="85191"/>
                  </a:lnTo>
                  <a:lnTo>
                    <a:pt x="95254" y="86202"/>
                  </a:lnTo>
                  <a:lnTo>
                    <a:pt x="70273" y="91077"/>
                  </a:lnTo>
                  <a:lnTo>
                    <a:pt x="54715" y="92027"/>
                  </a:lnTo>
                  <a:lnTo>
                    <a:pt x="34761" y="96799"/>
                  </a:lnTo>
                  <a:lnTo>
                    <a:pt x="32699" y="96918"/>
                  </a:lnTo>
                  <a:lnTo>
                    <a:pt x="28715" y="98743"/>
                  </a:lnTo>
                  <a:lnTo>
                    <a:pt x="24827" y="101036"/>
                  </a:lnTo>
                  <a:lnTo>
                    <a:pt x="17157" y="102507"/>
                  </a:lnTo>
                  <a:lnTo>
                    <a:pt x="6609" y="102863"/>
                  </a:lnTo>
                  <a:lnTo>
                    <a:pt x="6311" y="103501"/>
                  </a:lnTo>
                  <a:lnTo>
                    <a:pt x="5717" y="108564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8" name="SMARTInkShape-Group531"/>
          <p:cNvGrpSpPr/>
          <p:nvPr/>
        </p:nvGrpSpPr>
        <p:grpSpPr>
          <a:xfrm>
            <a:off x="5143531" y="3400425"/>
            <a:ext cx="914370" cy="234316"/>
            <a:chOff x="5143531" y="3400425"/>
            <a:chExt cx="914370" cy="234316"/>
          </a:xfrm>
        </p:grpSpPr>
        <p:sp>
          <p:nvSpPr>
            <p:cNvPr id="727" name="SMARTInkShape-2745"/>
            <p:cNvSpPr/>
            <p:nvPr>
              <p:custDataLst>
                <p:tags r:id="rId62"/>
              </p:custDataLst>
            </p:nvPr>
          </p:nvSpPr>
          <p:spPr>
            <a:xfrm>
              <a:off x="5143531" y="3400425"/>
              <a:ext cx="85695" cy="176831"/>
            </a:xfrm>
            <a:custGeom>
              <a:avLst/>
              <a:gdLst/>
              <a:ahLst/>
              <a:cxnLst/>
              <a:rect l="0" t="0" r="0" b="0"/>
              <a:pathLst>
                <a:path w="85695" h="176831">
                  <a:moveTo>
                    <a:pt x="68549" y="0"/>
                  </a:moveTo>
                  <a:lnTo>
                    <a:pt x="68549" y="0"/>
                  </a:lnTo>
                  <a:lnTo>
                    <a:pt x="74028" y="0"/>
                  </a:lnTo>
                  <a:lnTo>
                    <a:pt x="79163" y="4921"/>
                  </a:lnTo>
                  <a:lnTo>
                    <a:pt x="79737" y="8513"/>
                  </a:lnTo>
                  <a:lnTo>
                    <a:pt x="78178" y="11827"/>
                  </a:lnTo>
                  <a:lnTo>
                    <a:pt x="76003" y="15417"/>
                  </a:lnTo>
                  <a:lnTo>
                    <a:pt x="74144" y="21007"/>
                  </a:lnTo>
                  <a:lnTo>
                    <a:pt x="58336" y="47214"/>
                  </a:lnTo>
                  <a:lnTo>
                    <a:pt x="46870" y="58386"/>
                  </a:lnTo>
                  <a:lnTo>
                    <a:pt x="27503" y="83892"/>
                  </a:lnTo>
                  <a:lnTo>
                    <a:pt x="6071" y="108941"/>
                  </a:lnTo>
                  <a:lnTo>
                    <a:pt x="1777" y="118427"/>
                  </a:lnTo>
                  <a:lnTo>
                    <a:pt x="128" y="132999"/>
                  </a:lnTo>
                  <a:lnTo>
                    <a:pt x="0" y="143958"/>
                  </a:lnTo>
                  <a:lnTo>
                    <a:pt x="1676" y="148225"/>
                  </a:lnTo>
                  <a:lnTo>
                    <a:pt x="3012" y="150251"/>
                  </a:lnTo>
                  <a:lnTo>
                    <a:pt x="24213" y="165726"/>
                  </a:lnTo>
                  <a:lnTo>
                    <a:pt x="38133" y="174623"/>
                  </a:lnTo>
                  <a:lnTo>
                    <a:pt x="55474" y="176830"/>
                  </a:lnTo>
                  <a:lnTo>
                    <a:pt x="61256" y="175323"/>
                  </a:lnTo>
                  <a:lnTo>
                    <a:pt x="85694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8" name="SMARTInkShape-2746"/>
            <p:cNvSpPr/>
            <p:nvPr>
              <p:custDataLst>
                <p:tags r:id="rId63"/>
              </p:custDataLst>
            </p:nvPr>
          </p:nvSpPr>
          <p:spPr>
            <a:xfrm>
              <a:off x="5207188" y="3514725"/>
              <a:ext cx="44898" cy="120016"/>
            </a:xfrm>
            <a:custGeom>
              <a:avLst/>
              <a:gdLst/>
              <a:ahLst/>
              <a:cxnLst/>
              <a:rect l="0" t="0" r="0" b="0"/>
              <a:pathLst>
                <a:path w="44898" h="120016">
                  <a:moveTo>
                    <a:pt x="44897" y="0"/>
                  </a:moveTo>
                  <a:lnTo>
                    <a:pt x="44897" y="0"/>
                  </a:lnTo>
                  <a:lnTo>
                    <a:pt x="44897" y="10566"/>
                  </a:lnTo>
                  <a:lnTo>
                    <a:pt x="41863" y="14208"/>
                  </a:lnTo>
                  <a:lnTo>
                    <a:pt x="40373" y="19226"/>
                  </a:lnTo>
                  <a:lnTo>
                    <a:pt x="39077" y="25055"/>
                  </a:lnTo>
                  <a:lnTo>
                    <a:pt x="30116" y="42521"/>
                  </a:lnTo>
                  <a:lnTo>
                    <a:pt x="27817" y="52886"/>
                  </a:lnTo>
                  <a:lnTo>
                    <a:pt x="14345" y="78347"/>
                  </a:lnTo>
                  <a:lnTo>
                    <a:pt x="6576" y="95493"/>
                  </a:lnTo>
                  <a:lnTo>
                    <a:pt x="4479" y="109754"/>
                  </a:lnTo>
                  <a:lnTo>
                    <a:pt x="3347" y="111269"/>
                  </a:lnTo>
                  <a:lnTo>
                    <a:pt x="1957" y="112280"/>
                  </a:lnTo>
                  <a:lnTo>
                    <a:pt x="1030" y="113588"/>
                  </a:lnTo>
                  <a:lnTo>
                    <a:pt x="0" y="116735"/>
                  </a:lnTo>
                  <a:lnTo>
                    <a:pt x="361" y="117828"/>
                  </a:lnTo>
                  <a:lnTo>
                    <a:pt x="1237" y="118557"/>
                  </a:lnTo>
                  <a:lnTo>
                    <a:pt x="4678" y="119930"/>
                  </a:lnTo>
                  <a:lnTo>
                    <a:pt x="10607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9" name="SMARTInkShape-2747"/>
            <p:cNvSpPr/>
            <p:nvPr>
              <p:custDataLst>
                <p:tags r:id="rId64"/>
              </p:custDataLst>
            </p:nvPr>
          </p:nvSpPr>
          <p:spPr>
            <a:xfrm>
              <a:off x="5280681" y="3520463"/>
              <a:ext cx="62816" cy="88768"/>
            </a:xfrm>
            <a:custGeom>
              <a:avLst/>
              <a:gdLst/>
              <a:ahLst/>
              <a:cxnLst/>
              <a:rect l="0" t="0" r="0" b="0"/>
              <a:pathLst>
                <a:path w="62816" h="88768">
                  <a:moveTo>
                    <a:pt x="17124" y="17122"/>
                  </a:moveTo>
                  <a:lnTo>
                    <a:pt x="17124" y="17122"/>
                  </a:lnTo>
                  <a:lnTo>
                    <a:pt x="8611" y="25635"/>
                  </a:lnTo>
                  <a:lnTo>
                    <a:pt x="6990" y="28949"/>
                  </a:lnTo>
                  <a:lnTo>
                    <a:pt x="4114" y="44540"/>
                  </a:lnTo>
                  <a:lnTo>
                    <a:pt x="1817" y="48993"/>
                  </a:lnTo>
                  <a:lnTo>
                    <a:pt x="523" y="55705"/>
                  </a:lnTo>
                  <a:lnTo>
                    <a:pt x="0" y="75936"/>
                  </a:lnTo>
                  <a:lnTo>
                    <a:pt x="1682" y="79880"/>
                  </a:lnTo>
                  <a:lnTo>
                    <a:pt x="3019" y="81820"/>
                  </a:lnTo>
                  <a:lnTo>
                    <a:pt x="6199" y="83977"/>
                  </a:lnTo>
                  <a:lnTo>
                    <a:pt x="9728" y="85570"/>
                  </a:lnTo>
                  <a:lnTo>
                    <a:pt x="13413" y="88395"/>
                  </a:lnTo>
                  <a:lnTo>
                    <a:pt x="15285" y="88767"/>
                  </a:lnTo>
                  <a:lnTo>
                    <a:pt x="17168" y="88380"/>
                  </a:lnTo>
                  <a:lnTo>
                    <a:pt x="20954" y="86892"/>
                  </a:lnTo>
                  <a:lnTo>
                    <a:pt x="26655" y="85420"/>
                  </a:lnTo>
                  <a:lnTo>
                    <a:pt x="36175" y="77794"/>
                  </a:lnTo>
                  <a:lnTo>
                    <a:pt x="38291" y="74144"/>
                  </a:lnTo>
                  <a:lnTo>
                    <a:pt x="39866" y="70405"/>
                  </a:lnTo>
                  <a:lnTo>
                    <a:pt x="57160" y="44355"/>
                  </a:lnTo>
                  <a:lnTo>
                    <a:pt x="60318" y="37481"/>
                  </a:lnTo>
                  <a:lnTo>
                    <a:pt x="62815" y="9594"/>
                  </a:lnTo>
                  <a:lnTo>
                    <a:pt x="62189" y="8293"/>
                  </a:lnTo>
                  <a:lnTo>
                    <a:pt x="61137" y="7426"/>
                  </a:lnTo>
                  <a:lnTo>
                    <a:pt x="59801" y="6848"/>
                  </a:lnTo>
                  <a:lnTo>
                    <a:pt x="58911" y="5828"/>
                  </a:lnTo>
                  <a:lnTo>
                    <a:pt x="57920" y="3001"/>
                  </a:lnTo>
                  <a:lnTo>
                    <a:pt x="57022" y="1993"/>
                  </a:lnTo>
                  <a:lnTo>
                    <a:pt x="54330" y="872"/>
                  </a:lnTo>
                  <a:lnTo>
                    <a:pt x="42976" y="0"/>
                  </a:lnTo>
                  <a:lnTo>
                    <a:pt x="39621" y="1681"/>
                  </a:lnTo>
                  <a:lnTo>
                    <a:pt x="37837" y="3018"/>
                  </a:lnTo>
                  <a:lnTo>
                    <a:pt x="35854" y="6197"/>
                  </a:lnTo>
                  <a:lnTo>
                    <a:pt x="25783" y="33264"/>
                  </a:lnTo>
                  <a:lnTo>
                    <a:pt x="23712" y="37992"/>
                  </a:lnTo>
                  <a:lnTo>
                    <a:pt x="24056" y="39290"/>
                  </a:lnTo>
                  <a:lnTo>
                    <a:pt x="28554" y="45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0" name="SMARTInkShape-2748"/>
            <p:cNvSpPr/>
            <p:nvPr>
              <p:custDataLst>
                <p:tags r:id="rId65"/>
              </p:custDataLst>
            </p:nvPr>
          </p:nvSpPr>
          <p:spPr>
            <a:xfrm>
              <a:off x="5394960" y="3491897"/>
              <a:ext cx="67995" cy="119899"/>
            </a:xfrm>
            <a:custGeom>
              <a:avLst/>
              <a:gdLst/>
              <a:ahLst/>
              <a:cxnLst/>
              <a:rect l="0" t="0" r="0" b="0"/>
              <a:pathLst>
                <a:path w="67995" h="119899">
                  <a:moveTo>
                    <a:pt x="5715" y="34258"/>
                  </a:moveTo>
                  <a:lnTo>
                    <a:pt x="5715" y="34258"/>
                  </a:lnTo>
                  <a:lnTo>
                    <a:pt x="5715" y="50891"/>
                  </a:lnTo>
                  <a:lnTo>
                    <a:pt x="4021" y="56044"/>
                  </a:lnTo>
                  <a:lnTo>
                    <a:pt x="1787" y="61085"/>
                  </a:lnTo>
                  <a:lnTo>
                    <a:pt x="70" y="89583"/>
                  </a:lnTo>
                  <a:lnTo>
                    <a:pt x="649" y="100831"/>
                  </a:lnTo>
                  <a:lnTo>
                    <a:pt x="4923" y="112247"/>
                  </a:lnTo>
                  <a:lnTo>
                    <a:pt x="8514" y="116703"/>
                  </a:lnTo>
                  <a:lnTo>
                    <a:pt x="11827" y="118525"/>
                  </a:lnTo>
                  <a:lnTo>
                    <a:pt x="21007" y="119791"/>
                  </a:lnTo>
                  <a:lnTo>
                    <a:pt x="24788" y="119898"/>
                  </a:lnTo>
                  <a:lnTo>
                    <a:pt x="28586" y="118252"/>
                  </a:lnTo>
                  <a:lnTo>
                    <a:pt x="50659" y="97869"/>
                  </a:lnTo>
                  <a:lnTo>
                    <a:pt x="54265" y="90893"/>
                  </a:lnTo>
                  <a:lnTo>
                    <a:pt x="61901" y="64708"/>
                  </a:lnTo>
                  <a:lnTo>
                    <a:pt x="67994" y="36808"/>
                  </a:lnTo>
                  <a:lnTo>
                    <a:pt x="67771" y="26265"/>
                  </a:lnTo>
                  <a:lnTo>
                    <a:pt x="62744" y="8308"/>
                  </a:lnTo>
                  <a:lnTo>
                    <a:pt x="60059" y="4098"/>
                  </a:lnTo>
                  <a:lnTo>
                    <a:pt x="56750" y="1803"/>
                  </a:lnTo>
                  <a:lnTo>
                    <a:pt x="51316" y="512"/>
                  </a:lnTo>
                  <a:lnTo>
                    <a:pt x="38093" y="0"/>
                  </a:lnTo>
                  <a:lnTo>
                    <a:pt x="34287" y="1675"/>
                  </a:lnTo>
                  <a:lnTo>
                    <a:pt x="9525" y="24741"/>
                  </a:lnTo>
                  <a:lnTo>
                    <a:pt x="7409" y="30240"/>
                  </a:lnTo>
                  <a:lnTo>
                    <a:pt x="596" y="57819"/>
                  </a:lnTo>
                  <a:lnTo>
                    <a:pt x="0" y="68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1" name="SMARTInkShape-2749"/>
            <p:cNvSpPr/>
            <p:nvPr>
              <p:custDataLst>
                <p:tags r:id="rId66"/>
              </p:custDataLst>
            </p:nvPr>
          </p:nvSpPr>
          <p:spPr>
            <a:xfrm>
              <a:off x="5492192" y="3497681"/>
              <a:ext cx="74140" cy="96788"/>
            </a:xfrm>
            <a:custGeom>
              <a:avLst/>
              <a:gdLst/>
              <a:ahLst/>
              <a:cxnLst/>
              <a:rect l="0" t="0" r="0" b="0"/>
              <a:pathLst>
                <a:path w="74140" h="96788">
                  <a:moveTo>
                    <a:pt x="17068" y="28474"/>
                  </a:moveTo>
                  <a:lnTo>
                    <a:pt x="17068" y="28474"/>
                  </a:lnTo>
                  <a:lnTo>
                    <a:pt x="14034" y="28474"/>
                  </a:lnTo>
                  <a:lnTo>
                    <a:pt x="13140" y="29109"/>
                  </a:lnTo>
                  <a:lnTo>
                    <a:pt x="12544" y="30167"/>
                  </a:lnTo>
                  <a:lnTo>
                    <a:pt x="12147" y="31507"/>
                  </a:lnTo>
                  <a:lnTo>
                    <a:pt x="11248" y="32402"/>
                  </a:lnTo>
                  <a:lnTo>
                    <a:pt x="8555" y="33395"/>
                  </a:lnTo>
                  <a:lnTo>
                    <a:pt x="7582" y="34929"/>
                  </a:lnTo>
                  <a:lnTo>
                    <a:pt x="4329" y="44824"/>
                  </a:lnTo>
                  <a:lnTo>
                    <a:pt x="1881" y="49076"/>
                  </a:lnTo>
                  <a:lnTo>
                    <a:pt x="503" y="55674"/>
                  </a:lnTo>
                  <a:lnTo>
                    <a:pt x="0" y="72610"/>
                  </a:lnTo>
                  <a:lnTo>
                    <a:pt x="1650" y="78358"/>
                  </a:lnTo>
                  <a:lnTo>
                    <a:pt x="7884" y="87223"/>
                  </a:lnTo>
                  <a:lnTo>
                    <a:pt x="11504" y="89510"/>
                  </a:lnTo>
                  <a:lnTo>
                    <a:pt x="15230" y="91161"/>
                  </a:lnTo>
                  <a:lnTo>
                    <a:pt x="19003" y="94011"/>
                  </a:lnTo>
                  <a:lnTo>
                    <a:pt x="24489" y="95702"/>
                  </a:lnTo>
                  <a:lnTo>
                    <a:pt x="35326" y="96787"/>
                  </a:lnTo>
                  <a:lnTo>
                    <a:pt x="39576" y="95242"/>
                  </a:lnTo>
                  <a:lnTo>
                    <a:pt x="64451" y="77972"/>
                  </a:lnTo>
                  <a:lnTo>
                    <a:pt x="66702" y="74180"/>
                  </a:lnTo>
                  <a:lnTo>
                    <a:pt x="73318" y="52904"/>
                  </a:lnTo>
                  <a:lnTo>
                    <a:pt x="74139" y="33383"/>
                  </a:lnTo>
                  <a:lnTo>
                    <a:pt x="68393" y="13828"/>
                  </a:lnTo>
                  <a:lnTo>
                    <a:pt x="60617" y="3787"/>
                  </a:lnTo>
                  <a:lnTo>
                    <a:pt x="56955" y="1627"/>
                  </a:lnTo>
                  <a:lnTo>
                    <a:pt x="49429" y="240"/>
                  </a:lnTo>
                  <a:lnTo>
                    <a:pt x="43731" y="0"/>
                  </a:lnTo>
                  <a:lnTo>
                    <a:pt x="42463" y="602"/>
                  </a:lnTo>
                  <a:lnTo>
                    <a:pt x="41618" y="1637"/>
                  </a:lnTo>
                  <a:lnTo>
                    <a:pt x="40044" y="4481"/>
                  </a:lnTo>
                  <a:lnTo>
                    <a:pt x="20858" y="27707"/>
                  </a:lnTo>
                  <a:lnTo>
                    <a:pt x="17401" y="43461"/>
                  </a:lnTo>
                  <a:lnTo>
                    <a:pt x="17068" y="51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2" name="SMARTInkShape-2750"/>
            <p:cNvSpPr/>
            <p:nvPr>
              <p:custDataLst>
                <p:tags r:id="rId67"/>
              </p:custDataLst>
            </p:nvPr>
          </p:nvSpPr>
          <p:spPr>
            <a:xfrm>
              <a:off x="5577840" y="3503374"/>
              <a:ext cx="60377" cy="79925"/>
            </a:xfrm>
            <a:custGeom>
              <a:avLst/>
              <a:gdLst/>
              <a:ahLst/>
              <a:cxnLst/>
              <a:rect l="0" t="0" r="0" b="0"/>
              <a:pathLst>
                <a:path w="60377" h="79925">
                  <a:moveTo>
                    <a:pt x="34290" y="11351"/>
                  </a:moveTo>
                  <a:lnTo>
                    <a:pt x="34290" y="11351"/>
                  </a:lnTo>
                  <a:lnTo>
                    <a:pt x="34290" y="14385"/>
                  </a:lnTo>
                  <a:lnTo>
                    <a:pt x="33655" y="15278"/>
                  </a:lnTo>
                  <a:lnTo>
                    <a:pt x="32597" y="15874"/>
                  </a:lnTo>
                  <a:lnTo>
                    <a:pt x="31256" y="16272"/>
                  </a:lnTo>
                  <a:lnTo>
                    <a:pt x="30363" y="17171"/>
                  </a:lnTo>
                  <a:lnTo>
                    <a:pt x="29369" y="19864"/>
                  </a:lnTo>
                  <a:lnTo>
                    <a:pt x="28097" y="26768"/>
                  </a:lnTo>
                  <a:lnTo>
                    <a:pt x="24694" y="32358"/>
                  </a:lnTo>
                  <a:lnTo>
                    <a:pt x="23403" y="38671"/>
                  </a:lnTo>
                  <a:lnTo>
                    <a:pt x="22386" y="48303"/>
                  </a:lnTo>
                  <a:lnTo>
                    <a:pt x="17508" y="68044"/>
                  </a:lnTo>
                  <a:lnTo>
                    <a:pt x="17166" y="76888"/>
                  </a:lnTo>
                  <a:lnTo>
                    <a:pt x="17794" y="77903"/>
                  </a:lnTo>
                  <a:lnTo>
                    <a:pt x="18848" y="78579"/>
                  </a:lnTo>
                  <a:lnTo>
                    <a:pt x="22068" y="79664"/>
                  </a:lnTo>
                  <a:lnTo>
                    <a:pt x="31353" y="79924"/>
                  </a:lnTo>
                  <a:lnTo>
                    <a:pt x="34677" y="78235"/>
                  </a:lnTo>
                  <a:lnTo>
                    <a:pt x="38272" y="76002"/>
                  </a:lnTo>
                  <a:lnTo>
                    <a:pt x="41986" y="75010"/>
                  </a:lnTo>
                  <a:lnTo>
                    <a:pt x="45754" y="71182"/>
                  </a:lnTo>
                  <a:lnTo>
                    <a:pt x="54615" y="58694"/>
                  </a:lnTo>
                  <a:lnTo>
                    <a:pt x="58694" y="35776"/>
                  </a:lnTo>
                  <a:lnTo>
                    <a:pt x="60084" y="33350"/>
                  </a:lnTo>
                  <a:lnTo>
                    <a:pt x="60376" y="30462"/>
                  </a:lnTo>
                  <a:lnTo>
                    <a:pt x="57313" y="9708"/>
                  </a:lnTo>
                  <a:lnTo>
                    <a:pt x="56624" y="8351"/>
                  </a:lnTo>
                  <a:lnTo>
                    <a:pt x="55529" y="7446"/>
                  </a:lnTo>
                  <a:lnTo>
                    <a:pt x="54164" y="6843"/>
                  </a:lnTo>
                  <a:lnTo>
                    <a:pt x="53255" y="5806"/>
                  </a:lnTo>
                  <a:lnTo>
                    <a:pt x="52243" y="2959"/>
                  </a:lnTo>
                  <a:lnTo>
                    <a:pt x="51339" y="1947"/>
                  </a:lnTo>
                  <a:lnTo>
                    <a:pt x="48641" y="821"/>
                  </a:lnTo>
                  <a:lnTo>
                    <a:pt x="38022" y="0"/>
                  </a:lnTo>
                  <a:lnTo>
                    <a:pt x="34255" y="1650"/>
                  </a:lnTo>
                  <a:lnTo>
                    <a:pt x="15240" y="19001"/>
                  </a:lnTo>
                  <a:lnTo>
                    <a:pt x="1129" y="38563"/>
                  </a:lnTo>
                  <a:lnTo>
                    <a:pt x="502" y="41013"/>
                  </a:lnTo>
                  <a:lnTo>
                    <a:pt x="0" y="45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3" name="SMARTInkShape-2751"/>
            <p:cNvSpPr/>
            <p:nvPr>
              <p:custDataLst>
                <p:tags r:id="rId68"/>
              </p:custDataLst>
            </p:nvPr>
          </p:nvSpPr>
          <p:spPr>
            <a:xfrm>
              <a:off x="5664436" y="3509904"/>
              <a:ext cx="61750" cy="73323"/>
            </a:xfrm>
            <a:custGeom>
              <a:avLst/>
              <a:gdLst/>
              <a:ahLst/>
              <a:cxnLst/>
              <a:rect l="0" t="0" r="0" b="0"/>
              <a:pathLst>
                <a:path w="61750" h="73323">
                  <a:moveTo>
                    <a:pt x="21989" y="4821"/>
                  </a:moveTo>
                  <a:lnTo>
                    <a:pt x="21989" y="4821"/>
                  </a:lnTo>
                  <a:lnTo>
                    <a:pt x="21989" y="7855"/>
                  </a:lnTo>
                  <a:lnTo>
                    <a:pt x="21354" y="8748"/>
                  </a:lnTo>
                  <a:lnTo>
                    <a:pt x="20295" y="9344"/>
                  </a:lnTo>
                  <a:lnTo>
                    <a:pt x="18955" y="9742"/>
                  </a:lnTo>
                  <a:lnTo>
                    <a:pt x="18061" y="10641"/>
                  </a:lnTo>
                  <a:lnTo>
                    <a:pt x="14934" y="16648"/>
                  </a:lnTo>
                  <a:lnTo>
                    <a:pt x="12504" y="20238"/>
                  </a:lnTo>
                  <a:lnTo>
                    <a:pt x="10500" y="25828"/>
                  </a:lnTo>
                  <a:lnTo>
                    <a:pt x="6802" y="32141"/>
                  </a:lnTo>
                  <a:lnTo>
                    <a:pt x="4789" y="41138"/>
                  </a:lnTo>
                  <a:lnTo>
                    <a:pt x="435" y="50189"/>
                  </a:lnTo>
                  <a:lnTo>
                    <a:pt x="0" y="52211"/>
                  </a:lnTo>
                  <a:lnTo>
                    <a:pt x="345" y="54194"/>
                  </a:lnTo>
                  <a:lnTo>
                    <a:pt x="3767" y="61940"/>
                  </a:lnTo>
                  <a:lnTo>
                    <a:pt x="4126" y="63855"/>
                  </a:lnTo>
                  <a:lnTo>
                    <a:pt x="5000" y="65132"/>
                  </a:lnTo>
                  <a:lnTo>
                    <a:pt x="6218" y="65983"/>
                  </a:lnTo>
                  <a:lnTo>
                    <a:pt x="9265" y="67564"/>
                  </a:lnTo>
                  <a:lnTo>
                    <a:pt x="14550" y="71389"/>
                  </a:lnTo>
                  <a:lnTo>
                    <a:pt x="20138" y="72805"/>
                  </a:lnTo>
                  <a:lnTo>
                    <a:pt x="29616" y="73322"/>
                  </a:lnTo>
                  <a:lnTo>
                    <a:pt x="33422" y="71673"/>
                  </a:lnTo>
                  <a:lnTo>
                    <a:pt x="37231" y="69458"/>
                  </a:lnTo>
                  <a:lnTo>
                    <a:pt x="42944" y="67576"/>
                  </a:lnTo>
                  <a:lnTo>
                    <a:pt x="52469" y="59801"/>
                  </a:lnTo>
                  <a:lnTo>
                    <a:pt x="54585" y="56138"/>
                  </a:lnTo>
                  <a:lnTo>
                    <a:pt x="56691" y="46715"/>
                  </a:lnTo>
                  <a:lnTo>
                    <a:pt x="60141" y="40376"/>
                  </a:lnTo>
                  <a:lnTo>
                    <a:pt x="61749" y="26570"/>
                  </a:lnTo>
                  <a:lnTo>
                    <a:pt x="60192" y="22319"/>
                  </a:lnTo>
                  <a:lnTo>
                    <a:pt x="58018" y="18312"/>
                  </a:lnTo>
                  <a:lnTo>
                    <a:pt x="56160" y="12487"/>
                  </a:lnTo>
                  <a:lnTo>
                    <a:pt x="47786" y="2123"/>
                  </a:lnTo>
                  <a:lnTo>
                    <a:pt x="44461" y="447"/>
                  </a:lnTo>
                  <a:lnTo>
                    <a:pt x="42685" y="0"/>
                  </a:lnTo>
                  <a:lnTo>
                    <a:pt x="40866" y="337"/>
                  </a:lnTo>
                  <a:lnTo>
                    <a:pt x="33385" y="3747"/>
                  </a:lnTo>
                  <a:lnTo>
                    <a:pt x="31492" y="4105"/>
                  </a:lnTo>
                  <a:lnTo>
                    <a:pt x="25792" y="7643"/>
                  </a:lnTo>
                  <a:lnTo>
                    <a:pt x="18178" y="15162"/>
                  </a:lnTo>
                  <a:lnTo>
                    <a:pt x="13099" y="24042"/>
                  </a:lnTo>
                  <a:lnTo>
                    <a:pt x="11311" y="31612"/>
                  </a:lnTo>
                  <a:lnTo>
                    <a:pt x="10559" y="44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4" name="SMARTInkShape-2752"/>
            <p:cNvSpPr/>
            <p:nvPr>
              <p:custDataLst>
                <p:tags r:id="rId69"/>
              </p:custDataLst>
            </p:nvPr>
          </p:nvSpPr>
          <p:spPr>
            <a:xfrm>
              <a:off x="5732145" y="3504189"/>
              <a:ext cx="57148" cy="79110"/>
            </a:xfrm>
            <a:custGeom>
              <a:avLst/>
              <a:gdLst/>
              <a:ahLst/>
              <a:cxnLst/>
              <a:rect l="0" t="0" r="0" b="0"/>
              <a:pathLst>
                <a:path w="57148" h="79110">
                  <a:moveTo>
                    <a:pt x="17145" y="21966"/>
                  </a:moveTo>
                  <a:lnTo>
                    <a:pt x="17145" y="21966"/>
                  </a:lnTo>
                  <a:lnTo>
                    <a:pt x="8631" y="30480"/>
                  </a:lnTo>
                  <a:lnTo>
                    <a:pt x="7011" y="33793"/>
                  </a:lnTo>
                  <a:lnTo>
                    <a:pt x="6579" y="35565"/>
                  </a:lnTo>
                  <a:lnTo>
                    <a:pt x="1305" y="44861"/>
                  </a:lnTo>
                  <a:lnTo>
                    <a:pt x="76" y="58163"/>
                  </a:lnTo>
                  <a:lnTo>
                    <a:pt x="1727" y="61972"/>
                  </a:lnTo>
                  <a:lnTo>
                    <a:pt x="3943" y="65781"/>
                  </a:lnTo>
                  <a:lnTo>
                    <a:pt x="4927" y="69591"/>
                  </a:lnTo>
                  <a:lnTo>
                    <a:pt x="5825" y="70861"/>
                  </a:lnTo>
                  <a:lnTo>
                    <a:pt x="7058" y="71707"/>
                  </a:lnTo>
                  <a:lnTo>
                    <a:pt x="8515" y="72272"/>
                  </a:lnTo>
                  <a:lnTo>
                    <a:pt x="9487" y="73283"/>
                  </a:lnTo>
                  <a:lnTo>
                    <a:pt x="10566" y="76100"/>
                  </a:lnTo>
                  <a:lnTo>
                    <a:pt x="11489" y="77106"/>
                  </a:lnTo>
                  <a:lnTo>
                    <a:pt x="14208" y="78222"/>
                  </a:lnTo>
                  <a:lnTo>
                    <a:pt x="36202" y="79109"/>
                  </a:lnTo>
                  <a:lnTo>
                    <a:pt x="37469" y="78476"/>
                  </a:lnTo>
                  <a:lnTo>
                    <a:pt x="38314" y="77420"/>
                  </a:lnTo>
                  <a:lnTo>
                    <a:pt x="39889" y="74552"/>
                  </a:lnTo>
                  <a:lnTo>
                    <a:pt x="54656" y="57506"/>
                  </a:lnTo>
                  <a:lnTo>
                    <a:pt x="56821" y="43713"/>
                  </a:lnTo>
                  <a:lnTo>
                    <a:pt x="57147" y="16365"/>
                  </a:lnTo>
                  <a:lnTo>
                    <a:pt x="57147" y="14422"/>
                  </a:lnTo>
                  <a:lnTo>
                    <a:pt x="55456" y="10570"/>
                  </a:lnTo>
                  <a:lnTo>
                    <a:pt x="54116" y="8654"/>
                  </a:lnTo>
                  <a:lnTo>
                    <a:pt x="50933" y="6524"/>
                  </a:lnTo>
                  <a:lnTo>
                    <a:pt x="47402" y="4943"/>
                  </a:lnTo>
                  <a:lnTo>
                    <a:pt x="41844" y="1118"/>
                  </a:lnTo>
                  <a:lnTo>
                    <a:pt x="38071" y="0"/>
                  </a:lnTo>
                  <a:lnTo>
                    <a:pt x="36176" y="337"/>
                  </a:lnTo>
                  <a:lnTo>
                    <a:pt x="18335" y="10719"/>
                  </a:lnTo>
                  <a:lnTo>
                    <a:pt x="0" y="276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5" name="SMARTInkShape-2753"/>
            <p:cNvSpPr/>
            <p:nvPr>
              <p:custDataLst>
                <p:tags r:id="rId70"/>
              </p:custDataLst>
            </p:nvPr>
          </p:nvSpPr>
          <p:spPr>
            <a:xfrm>
              <a:off x="5789394" y="3503324"/>
              <a:ext cx="74174" cy="79108"/>
            </a:xfrm>
            <a:custGeom>
              <a:avLst/>
              <a:gdLst/>
              <a:ahLst/>
              <a:cxnLst/>
              <a:rect l="0" t="0" r="0" b="0"/>
              <a:pathLst>
                <a:path w="74174" h="79108">
                  <a:moveTo>
                    <a:pt x="34191" y="22831"/>
                  </a:moveTo>
                  <a:lnTo>
                    <a:pt x="34191" y="22831"/>
                  </a:lnTo>
                  <a:lnTo>
                    <a:pt x="29270" y="27752"/>
                  </a:lnTo>
                  <a:lnTo>
                    <a:pt x="27998" y="32952"/>
                  </a:lnTo>
                  <a:lnTo>
                    <a:pt x="18600" y="45726"/>
                  </a:lnTo>
                  <a:lnTo>
                    <a:pt x="17353" y="56352"/>
                  </a:lnTo>
                  <a:lnTo>
                    <a:pt x="17073" y="67187"/>
                  </a:lnTo>
                  <a:lnTo>
                    <a:pt x="20088" y="71181"/>
                  </a:lnTo>
                  <a:lnTo>
                    <a:pt x="23266" y="72895"/>
                  </a:lnTo>
                  <a:lnTo>
                    <a:pt x="25003" y="73352"/>
                  </a:lnTo>
                  <a:lnTo>
                    <a:pt x="26160" y="74292"/>
                  </a:lnTo>
                  <a:lnTo>
                    <a:pt x="27447" y="77029"/>
                  </a:lnTo>
                  <a:lnTo>
                    <a:pt x="28425" y="78013"/>
                  </a:lnTo>
                  <a:lnTo>
                    <a:pt x="31205" y="79107"/>
                  </a:lnTo>
                  <a:lnTo>
                    <a:pt x="46804" y="74984"/>
                  </a:lnTo>
                  <a:lnTo>
                    <a:pt x="51015" y="72891"/>
                  </a:lnTo>
                  <a:lnTo>
                    <a:pt x="64652" y="60851"/>
                  </a:lnTo>
                  <a:lnTo>
                    <a:pt x="66780" y="57085"/>
                  </a:lnTo>
                  <a:lnTo>
                    <a:pt x="68359" y="53295"/>
                  </a:lnTo>
                  <a:lnTo>
                    <a:pt x="72184" y="47591"/>
                  </a:lnTo>
                  <a:lnTo>
                    <a:pt x="73600" y="41245"/>
                  </a:lnTo>
                  <a:lnTo>
                    <a:pt x="74173" y="21161"/>
                  </a:lnTo>
                  <a:lnTo>
                    <a:pt x="72492" y="17220"/>
                  </a:lnTo>
                  <a:lnTo>
                    <a:pt x="60761" y="3787"/>
                  </a:lnTo>
                  <a:lnTo>
                    <a:pt x="57007" y="1667"/>
                  </a:lnTo>
                  <a:lnTo>
                    <a:pt x="49422" y="306"/>
                  </a:lnTo>
                  <a:lnTo>
                    <a:pt x="38000" y="0"/>
                  </a:lnTo>
                  <a:lnTo>
                    <a:pt x="29252" y="3014"/>
                  </a:lnTo>
                  <a:lnTo>
                    <a:pt x="17399" y="11551"/>
                  </a:lnTo>
                  <a:lnTo>
                    <a:pt x="13393" y="15912"/>
                  </a:lnTo>
                  <a:lnTo>
                    <a:pt x="1603" y="33912"/>
                  </a:lnTo>
                  <a:lnTo>
                    <a:pt x="237" y="44846"/>
                  </a:lnTo>
                  <a:lnTo>
                    <a:pt x="0" y="52496"/>
                  </a:lnTo>
                  <a:lnTo>
                    <a:pt x="1639" y="56759"/>
                  </a:lnTo>
                  <a:lnTo>
                    <a:pt x="11331" y="68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6" name="SMARTInkShape-2754"/>
            <p:cNvSpPr/>
            <p:nvPr>
              <p:custDataLst>
                <p:tags r:id="rId71"/>
              </p:custDataLst>
            </p:nvPr>
          </p:nvSpPr>
          <p:spPr>
            <a:xfrm>
              <a:off x="5955030" y="3480435"/>
              <a:ext cx="22861" cy="91439"/>
            </a:xfrm>
            <a:custGeom>
              <a:avLst/>
              <a:gdLst/>
              <a:ahLst/>
              <a:cxnLst/>
              <a:rect l="0" t="0" r="0" b="0"/>
              <a:pathLst>
                <a:path w="22861" h="91439">
                  <a:moveTo>
                    <a:pt x="22860" y="0"/>
                  </a:moveTo>
                  <a:lnTo>
                    <a:pt x="22860" y="0"/>
                  </a:lnTo>
                  <a:lnTo>
                    <a:pt x="22860" y="3034"/>
                  </a:lnTo>
                  <a:lnTo>
                    <a:pt x="21166" y="6217"/>
                  </a:lnTo>
                  <a:lnTo>
                    <a:pt x="17939" y="10400"/>
                  </a:lnTo>
                  <a:lnTo>
                    <a:pt x="16523" y="32276"/>
                  </a:lnTo>
                  <a:lnTo>
                    <a:pt x="13221" y="38703"/>
                  </a:lnTo>
                  <a:lnTo>
                    <a:pt x="9768" y="64453"/>
                  </a:lnTo>
                  <a:lnTo>
                    <a:pt x="6515" y="75384"/>
                  </a:lnTo>
                  <a:lnTo>
                    <a:pt x="5715" y="91433"/>
                  </a:lnTo>
                  <a:lnTo>
                    <a:pt x="2681" y="91438"/>
                  </a:lnTo>
                  <a:lnTo>
                    <a:pt x="1787" y="90804"/>
                  </a:lnTo>
                  <a:lnTo>
                    <a:pt x="1191" y="89746"/>
                  </a:lnTo>
                  <a:lnTo>
                    <a:pt x="157" y="85619"/>
                  </a:lnTo>
                  <a:lnTo>
                    <a:pt x="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7" name="SMARTInkShape-2755"/>
            <p:cNvSpPr/>
            <p:nvPr>
              <p:custDataLst>
                <p:tags r:id="rId72"/>
              </p:custDataLst>
            </p:nvPr>
          </p:nvSpPr>
          <p:spPr>
            <a:xfrm>
              <a:off x="5909310" y="3509010"/>
              <a:ext cx="148591" cy="22861"/>
            </a:xfrm>
            <a:custGeom>
              <a:avLst/>
              <a:gdLst/>
              <a:ahLst/>
              <a:cxnLst/>
              <a:rect l="0" t="0" r="0" b="0"/>
              <a:pathLst>
                <a:path w="148591" h="2286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33102" y="7399"/>
                  </a:lnTo>
                  <a:lnTo>
                    <a:pt x="35403" y="8743"/>
                  </a:lnTo>
                  <a:lnTo>
                    <a:pt x="56355" y="11076"/>
                  </a:lnTo>
                  <a:lnTo>
                    <a:pt x="83773" y="11409"/>
                  </a:lnTo>
                  <a:lnTo>
                    <a:pt x="110487" y="17249"/>
                  </a:lnTo>
                  <a:lnTo>
                    <a:pt x="128787" y="22284"/>
                  </a:lnTo>
                  <a:lnTo>
                    <a:pt x="14859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57" name="SMARTInkShape-Group532"/>
          <p:cNvGrpSpPr/>
          <p:nvPr/>
        </p:nvGrpSpPr>
        <p:grpSpPr>
          <a:xfrm>
            <a:off x="6137910" y="3006090"/>
            <a:ext cx="737236" cy="1137278"/>
            <a:chOff x="6137910" y="3006090"/>
            <a:chExt cx="737236" cy="1137278"/>
          </a:xfrm>
        </p:grpSpPr>
        <p:sp>
          <p:nvSpPr>
            <p:cNvPr id="739" name="SMARTInkShape-2756"/>
            <p:cNvSpPr/>
            <p:nvPr>
              <p:custDataLst>
                <p:tags r:id="rId44"/>
              </p:custDataLst>
            </p:nvPr>
          </p:nvSpPr>
          <p:spPr>
            <a:xfrm>
              <a:off x="6137910" y="3384106"/>
              <a:ext cx="102869" cy="170616"/>
            </a:xfrm>
            <a:custGeom>
              <a:avLst/>
              <a:gdLst/>
              <a:ahLst/>
              <a:cxnLst/>
              <a:rect l="0" t="0" r="0" b="0"/>
              <a:pathLst>
                <a:path w="102869" h="170616">
                  <a:moveTo>
                    <a:pt x="0" y="142049"/>
                  </a:moveTo>
                  <a:lnTo>
                    <a:pt x="0" y="142049"/>
                  </a:lnTo>
                  <a:lnTo>
                    <a:pt x="22895" y="117461"/>
                  </a:lnTo>
                  <a:lnTo>
                    <a:pt x="43921" y="89277"/>
                  </a:lnTo>
                  <a:lnTo>
                    <a:pt x="55854" y="77979"/>
                  </a:lnTo>
                  <a:lnTo>
                    <a:pt x="73443" y="52444"/>
                  </a:lnTo>
                  <a:lnTo>
                    <a:pt x="91332" y="26554"/>
                  </a:lnTo>
                  <a:lnTo>
                    <a:pt x="95430" y="17658"/>
                  </a:lnTo>
                  <a:lnTo>
                    <a:pt x="96814" y="8963"/>
                  </a:lnTo>
                  <a:lnTo>
                    <a:pt x="97563" y="7605"/>
                  </a:lnTo>
                  <a:lnTo>
                    <a:pt x="98697" y="6700"/>
                  </a:lnTo>
                  <a:lnTo>
                    <a:pt x="102046" y="5247"/>
                  </a:lnTo>
                  <a:lnTo>
                    <a:pt x="102503" y="3355"/>
                  </a:lnTo>
                  <a:lnTo>
                    <a:pt x="102797" y="0"/>
                  </a:lnTo>
                  <a:lnTo>
                    <a:pt x="102868" y="4675"/>
                  </a:lnTo>
                  <a:lnTo>
                    <a:pt x="98942" y="9409"/>
                  </a:lnTo>
                  <a:lnTo>
                    <a:pt x="97949" y="12825"/>
                  </a:lnTo>
                  <a:lnTo>
                    <a:pt x="96677" y="24119"/>
                  </a:lnTo>
                  <a:lnTo>
                    <a:pt x="88056" y="42320"/>
                  </a:lnTo>
                  <a:lnTo>
                    <a:pt x="81367" y="69182"/>
                  </a:lnTo>
                  <a:lnTo>
                    <a:pt x="70241" y="96301"/>
                  </a:lnTo>
                  <a:lnTo>
                    <a:pt x="67379" y="107751"/>
                  </a:lnTo>
                  <a:lnTo>
                    <a:pt x="64203" y="119186"/>
                  </a:lnTo>
                  <a:lnTo>
                    <a:pt x="62900" y="146423"/>
                  </a:lnTo>
                  <a:lnTo>
                    <a:pt x="62867" y="161020"/>
                  </a:lnTo>
                  <a:lnTo>
                    <a:pt x="64559" y="164874"/>
                  </a:lnTo>
                  <a:lnTo>
                    <a:pt x="68510" y="170524"/>
                  </a:lnTo>
                  <a:lnTo>
                    <a:pt x="73495" y="170615"/>
                  </a:lnTo>
                  <a:lnTo>
                    <a:pt x="73761" y="169983"/>
                  </a:lnTo>
                  <a:lnTo>
                    <a:pt x="74295" y="164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0" name="SMARTInkShape-2757"/>
            <p:cNvSpPr/>
            <p:nvPr>
              <p:custDataLst>
                <p:tags r:id="rId45"/>
              </p:custDataLst>
            </p:nvPr>
          </p:nvSpPr>
          <p:spPr>
            <a:xfrm>
              <a:off x="6246495" y="3477366"/>
              <a:ext cx="74287" cy="77099"/>
            </a:xfrm>
            <a:custGeom>
              <a:avLst/>
              <a:gdLst/>
              <a:ahLst/>
              <a:cxnLst/>
              <a:rect l="0" t="0" r="0" b="0"/>
              <a:pathLst>
                <a:path w="74287" h="77099">
                  <a:moveTo>
                    <a:pt x="11430" y="3069"/>
                  </a:moveTo>
                  <a:lnTo>
                    <a:pt x="11430" y="3069"/>
                  </a:lnTo>
                  <a:lnTo>
                    <a:pt x="11430" y="6103"/>
                  </a:lnTo>
                  <a:lnTo>
                    <a:pt x="9736" y="9286"/>
                  </a:lnTo>
                  <a:lnTo>
                    <a:pt x="7502" y="12817"/>
                  </a:lnTo>
                  <a:lnTo>
                    <a:pt x="383" y="37010"/>
                  </a:lnTo>
                  <a:lnTo>
                    <a:pt x="255" y="39031"/>
                  </a:lnTo>
                  <a:lnTo>
                    <a:pt x="3110" y="47944"/>
                  </a:lnTo>
                  <a:lnTo>
                    <a:pt x="9895" y="59857"/>
                  </a:lnTo>
                  <a:lnTo>
                    <a:pt x="11383" y="63868"/>
                  </a:lnTo>
                  <a:lnTo>
                    <a:pt x="14161" y="67767"/>
                  </a:lnTo>
                  <a:lnTo>
                    <a:pt x="19205" y="69924"/>
                  </a:lnTo>
                  <a:lnTo>
                    <a:pt x="25045" y="71517"/>
                  </a:lnTo>
                  <a:lnTo>
                    <a:pt x="33969" y="76021"/>
                  </a:lnTo>
                  <a:lnTo>
                    <a:pt x="44880" y="77098"/>
                  </a:lnTo>
                  <a:lnTo>
                    <a:pt x="50215" y="75553"/>
                  </a:lnTo>
                  <a:lnTo>
                    <a:pt x="62758" y="67468"/>
                  </a:lnTo>
                  <a:lnTo>
                    <a:pt x="64698" y="66956"/>
                  </a:lnTo>
                  <a:lnTo>
                    <a:pt x="68548" y="63002"/>
                  </a:lnTo>
                  <a:lnTo>
                    <a:pt x="71741" y="57645"/>
                  </a:lnTo>
                  <a:lnTo>
                    <a:pt x="73538" y="51060"/>
                  </a:lnTo>
                  <a:lnTo>
                    <a:pt x="74286" y="24264"/>
                  </a:lnTo>
                  <a:lnTo>
                    <a:pt x="72598" y="20320"/>
                  </a:lnTo>
                  <a:lnTo>
                    <a:pt x="70365" y="16451"/>
                  </a:lnTo>
                  <a:lnTo>
                    <a:pt x="68474" y="10703"/>
                  </a:lnTo>
                  <a:lnTo>
                    <a:pt x="65781" y="6885"/>
                  </a:lnTo>
                  <a:lnTo>
                    <a:pt x="62468" y="4765"/>
                  </a:lnTo>
                  <a:lnTo>
                    <a:pt x="48725" y="0"/>
                  </a:lnTo>
                  <a:lnTo>
                    <a:pt x="33408" y="2539"/>
                  </a:lnTo>
                  <a:lnTo>
                    <a:pt x="29030" y="4527"/>
                  </a:lnTo>
                  <a:lnTo>
                    <a:pt x="7087" y="19111"/>
                  </a:lnTo>
                  <a:lnTo>
                    <a:pt x="0" y="31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1" name="SMARTInkShape-2758"/>
            <p:cNvSpPr/>
            <p:nvPr>
              <p:custDataLst>
                <p:tags r:id="rId46"/>
              </p:custDataLst>
            </p:nvPr>
          </p:nvSpPr>
          <p:spPr>
            <a:xfrm>
              <a:off x="6355359" y="3463561"/>
              <a:ext cx="71370" cy="74016"/>
            </a:xfrm>
            <a:custGeom>
              <a:avLst/>
              <a:gdLst/>
              <a:ahLst/>
              <a:cxnLst/>
              <a:rect l="0" t="0" r="0" b="0"/>
              <a:pathLst>
                <a:path w="71370" h="74016">
                  <a:moveTo>
                    <a:pt x="22581" y="39734"/>
                  </a:moveTo>
                  <a:lnTo>
                    <a:pt x="22581" y="39734"/>
                  </a:lnTo>
                  <a:lnTo>
                    <a:pt x="19546" y="42768"/>
                  </a:lnTo>
                  <a:lnTo>
                    <a:pt x="18057" y="45951"/>
                  </a:lnTo>
                  <a:lnTo>
                    <a:pt x="17660" y="47688"/>
                  </a:lnTo>
                  <a:lnTo>
                    <a:pt x="13832" y="51312"/>
                  </a:lnTo>
                  <a:lnTo>
                    <a:pt x="2894" y="59587"/>
                  </a:lnTo>
                  <a:lnTo>
                    <a:pt x="1131" y="62951"/>
                  </a:lnTo>
                  <a:lnTo>
                    <a:pt x="0" y="70285"/>
                  </a:lnTo>
                  <a:lnTo>
                    <a:pt x="541" y="71531"/>
                  </a:lnTo>
                  <a:lnTo>
                    <a:pt x="1538" y="72362"/>
                  </a:lnTo>
                  <a:lnTo>
                    <a:pt x="4338" y="73285"/>
                  </a:lnTo>
                  <a:lnTo>
                    <a:pt x="29416" y="74015"/>
                  </a:lnTo>
                  <a:lnTo>
                    <a:pt x="38717" y="70988"/>
                  </a:lnTo>
                  <a:lnTo>
                    <a:pt x="48676" y="64276"/>
                  </a:lnTo>
                  <a:lnTo>
                    <a:pt x="60630" y="52414"/>
                  </a:lnTo>
                  <a:lnTo>
                    <a:pt x="65746" y="42785"/>
                  </a:lnTo>
                  <a:lnTo>
                    <a:pt x="69490" y="29847"/>
                  </a:lnTo>
                  <a:lnTo>
                    <a:pt x="70998" y="27428"/>
                  </a:lnTo>
                  <a:lnTo>
                    <a:pt x="71369" y="24545"/>
                  </a:lnTo>
                  <a:lnTo>
                    <a:pt x="68830" y="10139"/>
                  </a:lnTo>
                  <a:lnTo>
                    <a:pt x="68019" y="8574"/>
                  </a:lnTo>
                  <a:lnTo>
                    <a:pt x="66843" y="7530"/>
                  </a:lnTo>
                  <a:lnTo>
                    <a:pt x="63843" y="5736"/>
                  </a:lnTo>
                  <a:lnTo>
                    <a:pt x="57914" y="645"/>
                  </a:lnTo>
                  <a:lnTo>
                    <a:pt x="54146" y="0"/>
                  </a:lnTo>
                  <a:lnTo>
                    <a:pt x="45974" y="2843"/>
                  </a:lnTo>
                  <a:lnTo>
                    <a:pt x="43891" y="4345"/>
                  </a:lnTo>
                  <a:lnTo>
                    <a:pt x="31934" y="21844"/>
                  </a:lnTo>
                  <a:lnTo>
                    <a:pt x="29374" y="29424"/>
                  </a:lnTo>
                  <a:lnTo>
                    <a:pt x="29650" y="31590"/>
                  </a:lnTo>
                  <a:lnTo>
                    <a:pt x="33311" y="38536"/>
                  </a:lnTo>
                  <a:lnTo>
                    <a:pt x="34011" y="51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2" name="SMARTInkShape-2759"/>
            <p:cNvSpPr/>
            <p:nvPr>
              <p:custDataLst>
                <p:tags r:id="rId47"/>
              </p:custDataLst>
            </p:nvPr>
          </p:nvSpPr>
          <p:spPr>
            <a:xfrm>
              <a:off x="6435401" y="3480435"/>
              <a:ext cx="79622" cy="68502"/>
            </a:xfrm>
            <a:custGeom>
              <a:avLst/>
              <a:gdLst/>
              <a:ahLst/>
              <a:cxnLst/>
              <a:rect l="0" t="0" r="0" b="0"/>
              <a:pathLst>
                <a:path w="79622" h="68502">
                  <a:moveTo>
                    <a:pt x="22549" y="0"/>
                  </a:moveTo>
                  <a:lnTo>
                    <a:pt x="22549" y="0"/>
                  </a:lnTo>
                  <a:lnTo>
                    <a:pt x="17628" y="0"/>
                  </a:lnTo>
                  <a:lnTo>
                    <a:pt x="14036" y="3034"/>
                  </a:lnTo>
                  <a:lnTo>
                    <a:pt x="12415" y="6217"/>
                  </a:lnTo>
                  <a:lnTo>
                    <a:pt x="11983" y="7954"/>
                  </a:lnTo>
                  <a:lnTo>
                    <a:pt x="1267" y="27396"/>
                  </a:lnTo>
                  <a:lnTo>
                    <a:pt x="0" y="35962"/>
                  </a:lnTo>
                  <a:lnTo>
                    <a:pt x="1521" y="39901"/>
                  </a:lnTo>
                  <a:lnTo>
                    <a:pt x="18771" y="59053"/>
                  </a:lnTo>
                  <a:lnTo>
                    <a:pt x="22563" y="61171"/>
                  </a:lnTo>
                  <a:lnTo>
                    <a:pt x="26365" y="62747"/>
                  </a:lnTo>
                  <a:lnTo>
                    <a:pt x="30172" y="65564"/>
                  </a:lnTo>
                  <a:lnTo>
                    <a:pt x="35674" y="67240"/>
                  </a:lnTo>
                  <a:lnTo>
                    <a:pt x="52794" y="68501"/>
                  </a:lnTo>
                  <a:lnTo>
                    <a:pt x="56734" y="66852"/>
                  </a:lnTo>
                  <a:lnTo>
                    <a:pt x="60602" y="64637"/>
                  </a:lnTo>
                  <a:lnTo>
                    <a:pt x="68259" y="63215"/>
                  </a:lnTo>
                  <a:lnTo>
                    <a:pt x="70168" y="63098"/>
                  </a:lnTo>
                  <a:lnTo>
                    <a:pt x="71440" y="62385"/>
                  </a:lnTo>
                  <a:lnTo>
                    <a:pt x="72288" y="61275"/>
                  </a:lnTo>
                  <a:lnTo>
                    <a:pt x="73865" y="58348"/>
                  </a:lnTo>
                  <a:lnTo>
                    <a:pt x="77688" y="53131"/>
                  </a:lnTo>
                  <a:lnTo>
                    <a:pt x="79103" y="47563"/>
                  </a:lnTo>
                  <a:lnTo>
                    <a:pt x="79621" y="35058"/>
                  </a:lnTo>
                  <a:lnTo>
                    <a:pt x="77970" y="29763"/>
                  </a:lnTo>
                  <a:lnTo>
                    <a:pt x="69810" y="17249"/>
                  </a:lnTo>
                  <a:lnTo>
                    <a:pt x="68319" y="13381"/>
                  </a:lnTo>
                  <a:lnTo>
                    <a:pt x="65539" y="9546"/>
                  </a:lnTo>
                  <a:lnTo>
                    <a:pt x="62187" y="7418"/>
                  </a:lnTo>
                  <a:lnTo>
                    <a:pt x="60405" y="6850"/>
                  </a:lnTo>
                  <a:lnTo>
                    <a:pt x="55037" y="7913"/>
                  </a:lnTo>
                  <a:lnTo>
                    <a:pt x="44875" y="10388"/>
                  </a:lnTo>
                  <a:lnTo>
                    <a:pt x="41243" y="10735"/>
                  </a:lnTo>
                  <a:lnTo>
                    <a:pt x="38186" y="12237"/>
                  </a:lnTo>
                  <a:lnTo>
                    <a:pt x="17541" y="28990"/>
                  </a:lnTo>
                  <a:lnTo>
                    <a:pt x="11119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3" name="SMARTInkShape-2760"/>
            <p:cNvSpPr/>
            <p:nvPr>
              <p:custDataLst>
                <p:tags r:id="rId48"/>
              </p:custDataLst>
            </p:nvPr>
          </p:nvSpPr>
          <p:spPr>
            <a:xfrm>
              <a:off x="6515178" y="3514996"/>
              <a:ext cx="85549" cy="61701"/>
            </a:xfrm>
            <a:custGeom>
              <a:avLst/>
              <a:gdLst/>
              <a:ahLst/>
              <a:cxnLst/>
              <a:rect l="0" t="0" r="0" b="0"/>
              <a:pathLst>
                <a:path w="85549" h="61701">
                  <a:moveTo>
                    <a:pt x="17067" y="5444"/>
                  </a:moveTo>
                  <a:lnTo>
                    <a:pt x="17067" y="5444"/>
                  </a:lnTo>
                  <a:lnTo>
                    <a:pt x="14033" y="5444"/>
                  </a:lnTo>
                  <a:lnTo>
                    <a:pt x="10850" y="7137"/>
                  </a:lnTo>
                  <a:lnTo>
                    <a:pt x="9113" y="8478"/>
                  </a:lnTo>
                  <a:lnTo>
                    <a:pt x="7181" y="11660"/>
                  </a:lnTo>
                  <a:lnTo>
                    <a:pt x="184" y="35697"/>
                  </a:lnTo>
                  <a:lnTo>
                    <a:pt x="0" y="41572"/>
                  </a:lnTo>
                  <a:lnTo>
                    <a:pt x="1650" y="45419"/>
                  </a:lnTo>
                  <a:lnTo>
                    <a:pt x="7883" y="53063"/>
                  </a:lnTo>
                  <a:lnTo>
                    <a:pt x="13197" y="55183"/>
                  </a:lnTo>
                  <a:lnTo>
                    <a:pt x="19156" y="56760"/>
                  </a:lnTo>
                  <a:lnTo>
                    <a:pt x="26717" y="60583"/>
                  </a:lnTo>
                  <a:lnTo>
                    <a:pt x="33210" y="61700"/>
                  </a:lnTo>
                  <a:lnTo>
                    <a:pt x="38634" y="60504"/>
                  </a:lnTo>
                  <a:lnTo>
                    <a:pt x="43798" y="58490"/>
                  </a:lnTo>
                  <a:lnTo>
                    <a:pt x="53209" y="56721"/>
                  </a:lnTo>
                  <a:lnTo>
                    <a:pt x="62400" y="52450"/>
                  </a:lnTo>
                  <a:lnTo>
                    <a:pt x="64434" y="52021"/>
                  </a:lnTo>
                  <a:lnTo>
                    <a:pt x="70330" y="48384"/>
                  </a:lnTo>
                  <a:lnTo>
                    <a:pt x="83102" y="30687"/>
                  </a:lnTo>
                  <a:lnTo>
                    <a:pt x="84516" y="26611"/>
                  </a:lnTo>
                  <a:lnTo>
                    <a:pt x="85548" y="10067"/>
                  </a:lnTo>
                  <a:lnTo>
                    <a:pt x="84946" y="8526"/>
                  </a:lnTo>
                  <a:lnTo>
                    <a:pt x="83909" y="7499"/>
                  </a:lnTo>
                  <a:lnTo>
                    <a:pt x="79417" y="4359"/>
                  </a:lnTo>
                  <a:lnTo>
                    <a:pt x="77683" y="2816"/>
                  </a:lnTo>
                  <a:lnTo>
                    <a:pt x="72371" y="1101"/>
                  </a:lnTo>
                  <a:lnTo>
                    <a:pt x="61646" y="0"/>
                  </a:lnTo>
                  <a:lnTo>
                    <a:pt x="41311" y="5215"/>
                  </a:lnTo>
                  <a:lnTo>
                    <a:pt x="28497" y="16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4" name="SMARTInkShape-2761"/>
            <p:cNvSpPr/>
            <p:nvPr>
              <p:custDataLst>
                <p:tags r:id="rId49"/>
              </p:custDataLst>
            </p:nvPr>
          </p:nvSpPr>
          <p:spPr>
            <a:xfrm>
              <a:off x="6229350" y="3589099"/>
              <a:ext cx="85455" cy="68493"/>
            </a:xfrm>
            <a:custGeom>
              <a:avLst/>
              <a:gdLst/>
              <a:ahLst/>
              <a:cxnLst/>
              <a:rect l="0" t="0" r="0" b="0"/>
              <a:pathLst>
                <a:path w="85455" h="68493">
                  <a:moveTo>
                    <a:pt x="0" y="17066"/>
                  </a:moveTo>
                  <a:lnTo>
                    <a:pt x="0" y="17066"/>
                  </a:lnTo>
                  <a:lnTo>
                    <a:pt x="3034" y="17066"/>
                  </a:lnTo>
                  <a:lnTo>
                    <a:pt x="3928" y="16431"/>
                  </a:lnTo>
                  <a:lnTo>
                    <a:pt x="4524" y="15372"/>
                  </a:lnTo>
                  <a:lnTo>
                    <a:pt x="4921" y="14032"/>
                  </a:lnTo>
                  <a:lnTo>
                    <a:pt x="4550" y="13138"/>
                  </a:lnTo>
                  <a:lnTo>
                    <a:pt x="3668" y="12542"/>
                  </a:lnTo>
                  <a:lnTo>
                    <a:pt x="215" y="11420"/>
                  </a:lnTo>
                  <a:lnTo>
                    <a:pt x="4939" y="16277"/>
                  </a:lnTo>
                  <a:lnTo>
                    <a:pt x="4563" y="16540"/>
                  </a:lnTo>
                  <a:lnTo>
                    <a:pt x="2451" y="16832"/>
                  </a:lnTo>
                  <a:lnTo>
                    <a:pt x="1634" y="17545"/>
                  </a:lnTo>
                  <a:lnTo>
                    <a:pt x="726" y="20031"/>
                  </a:lnTo>
                  <a:lnTo>
                    <a:pt x="6" y="46760"/>
                  </a:lnTo>
                  <a:lnTo>
                    <a:pt x="1696" y="51006"/>
                  </a:lnTo>
                  <a:lnTo>
                    <a:pt x="3929" y="55010"/>
                  </a:lnTo>
                  <a:lnTo>
                    <a:pt x="5821" y="60835"/>
                  </a:lnTo>
                  <a:lnTo>
                    <a:pt x="10566" y="67366"/>
                  </a:lnTo>
                  <a:lnTo>
                    <a:pt x="24230" y="68401"/>
                  </a:lnTo>
                  <a:lnTo>
                    <a:pt x="41068" y="68492"/>
                  </a:lnTo>
                  <a:lnTo>
                    <a:pt x="50410" y="65464"/>
                  </a:lnTo>
                  <a:lnTo>
                    <a:pt x="67546" y="55066"/>
                  </a:lnTo>
                  <a:lnTo>
                    <a:pt x="72989" y="49618"/>
                  </a:lnTo>
                  <a:lnTo>
                    <a:pt x="76889" y="43599"/>
                  </a:lnTo>
                  <a:lnTo>
                    <a:pt x="81087" y="34560"/>
                  </a:lnTo>
                  <a:lnTo>
                    <a:pt x="82633" y="32539"/>
                  </a:lnTo>
                  <a:lnTo>
                    <a:pt x="84351" y="26906"/>
                  </a:lnTo>
                  <a:lnTo>
                    <a:pt x="85454" y="15976"/>
                  </a:lnTo>
                  <a:lnTo>
                    <a:pt x="83911" y="11713"/>
                  </a:lnTo>
                  <a:lnTo>
                    <a:pt x="77205" y="2958"/>
                  </a:lnTo>
                  <a:lnTo>
                    <a:pt x="73895" y="1271"/>
                  </a:lnTo>
                  <a:lnTo>
                    <a:pt x="60789" y="99"/>
                  </a:lnTo>
                  <a:lnTo>
                    <a:pt x="56016" y="0"/>
                  </a:lnTo>
                  <a:lnTo>
                    <a:pt x="46724" y="2978"/>
                  </a:lnTo>
                  <a:lnTo>
                    <a:pt x="29606" y="13357"/>
                  </a:lnTo>
                  <a:lnTo>
                    <a:pt x="24165" y="18804"/>
                  </a:lnTo>
                  <a:lnTo>
                    <a:pt x="20265" y="24823"/>
                  </a:lnTo>
                  <a:lnTo>
                    <a:pt x="11702" y="49971"/>
                  </a:lnTo>
                  <a:lnTo>
                    <a:pt x="13244" y="52434"/>
                  </a:lnTo>
                  <a:lnTo>
                    <a:pt x="17145" y="57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5" name="SMARTInkShape-2762"/>
            <p:cNvSpPr/>
            <p:nvPr>
              <p:custDataLst>
                <p:tags r:id="rId50"/>
              </p:custDataLst>
            </p:nvPr>
          </p:nvSpPr>
          <p:spPr>
            <a:xfrm>
              <a:off x="6334813" y="3607059"/>
              <a:ext cx="88762" cy="61079"/>
            </a:xfrm>
            <a:custGeom>
              <a:avLst/>
              <a:gdLst/>
              <a:ahLst/>
              <a:cxnLst/>
              <a:rect l="0" t="0" r="0" b="0"/>
              <a:pathLst>
                <a:path w="88762" h="61079">
                  <a:moveTo>
                    <a:pt x="14552" y="21966"/>
                  </a:moveTo>
                  <a:lnTo>
                    <a:pt x="14552" y="21966"/>
                  </a:lnTo>
                  <a:lnTo>
                    <a:pt x="11517" y="21966"/>
                  </a:lnTo>
                  <a:lnTo>
                    <a:pt x="10624" y="22601"/>
                  </a:lnTo>
                  <a:lnTo>
                    <a:pt x="10028" y="23659"/>
                  </a:lnTo>
                  <a:lnTo>
                    <a:pt x="9631" y="25000"/>
                  </a:lnTo>
                  <a:lnTo>
                    <a:pt x="4418" y="33544"/>
                  </a:lnTo>
                  <a:lnTo>
                    <a:pt x="3986" y="35400"/>
                  </a:lnTo>
                  <a:lnTo>
                    <a:pt x="344" y="41045"/>
                  </a:lnTo>
                  <a:lnTo>
                    <a:pt x="0" y="42941"/>
                  </a:lnTo>
                  <a:lnTo>
                    <a:pt x="406" y="44839"/>
                  </a:lnTo>
                  <a:lnTo>
                    <a:pt x="1915" y="48642"/>
                  </a:lnTo>
                  <a:lnTo>
                    <a:pt x="2585" y="52449"/>
                  </a:lnTo>
                  <a:lnTo>
                    <a:pt x="3399" y="53718"/>
                  </a:lnTo>
                  <a:lnTo>
                    <a:pt x="4577" y="54564"/>
                  </a:lnTo>
                  <a:lnTo>
                    <a:pt x="7578" y="56139"/>
                  </a:lnTo>
                  <a:lnTo>
                    <a:pt x="11029" y="58956"/>
                  </a:lnTo>
                  <a:lnTo>
                    <a:pt x="16373" y="60631"/>
                  </a:lnTo>
                  <a:lnTo>
                    <a:pt x="19576" y="61078"/>
                  </a:lnTo>
                  <a:lnTo>
                    <a:pt x="24828" y="59881"/>
                  </a:lnTo>
                  <a:lnTo>
                    <a:pt x="50925" y="46649"/>
                  </a:lnTo>
                  <a:lnTo>
                    <a:pt x="76313" y="31488"/>
                  </a:lnTo>
                  <a:lnTo>
                    <a:pt x="80101" y="27680"/>
                  </a:lnTo>
                  <a:lnTo>
                    <a:pt x="87389" y="16251"/>
                  </a:lnTo>
                  <a:lnTo>
                    <a:pt x="88761" y="5950"/>
                  </a:lnTo>
                  <a:lnTo>
                    <a:pt x="85787" y="2121"/>
                  </a:lnTo>
                  <a:lnTo>
                    <a:pt x="82619" y="446"/>
                  </a:lnTo>
                  <a:lnTo>
                    <a:pt x="80885" y="0"/>
                  </a:lnTo>
                  <a:lnTo>
                    <a:pt x="79094" y="336"/>
                  </a:lnTo>
                  <a:lnTo>
                    <a:pt x="72904" y="3210"/>
                  </a:lnTo>
                  <a:lnTo>
                    <a:pt x="63944" y="4979"/>
                  </a:lnTo>
                  <a:lnTo>
                    <a:pt x="54906" y="9250"/>
                  </a:lnTo>
                  <a:lnTo>
                    <a:pt x="44276" y="10461"/>
                  </a:lnTo>
                  <a:lnTo>
                    <a:pt x="37412" y="16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6" name="SMARTInkShape-2763"/>
            <p:cNvSpPr/>
            <p:nvPr>
              <p:custDataLst>
                <p:tags r:id="rId51"/>
              </p:custDataLst>
            </p:nvPr>
          </p:nvSpPr>
          <p:spPr>
            <a:xfrm>
              <a:off x="6424454" y="3623334"/>
              <a:ext cx="79117" cy="57095"/>
            </a:xfrm>
            <a:custGeom>
              <a:avLst/>
              <a:gdLst/>
              <a:ahLst/>
              <a:cxnLst/>
              <a:rect l="0" t="0" r="0" b="0"/>
              <a:pathLst>
                <a:path w="79117" h="57095">
                  <a:moveTo>
                    <a:pt x="4921" y="17121"/>
                  </a:moveTo>
                  <a:lnTo>
                    <a:pt x="4921" y="17121"/>
                  </a:lnTo>
                  <a:lnTo>
                    <a:pt x="4921" y="20154"/>
                  </a:lnTo>
                  <a:lnTo>
                    <a:pt x="3227" y="23338"/>
                  </a:lnTo>
                  <a:lnTo>
                    <a:pt x="993" y="26869"/>
                  </a:lnTo>
                  <a:lnTo>
                    <a:pt x="0" y="30555"/>
                  </a:lnTo>
                  <a:lnTo>
                    <a:pt x="4196" y="46815"/>
                  </a:lnTo>
                  <a:lnTo>
                    <a:pt x="6292" y="51062"/>
                  </a:lnTo>
                  <a:lnTo>
                    <a:pt x="7740" y="53083"/>
                  </a:lnTo>
                  <a:lnTo>
                    <a:pt x="11042" y="55329"/>
                  </a:lnTo>
                  <a:lnTo>
                    <a:pt x="15261" y="56327"/>
                  </a:lnTo>
                  <a:lnTo>
                    <a:pt x="38206" y="57094"/>
                  </a:lnTo>
                  <a:lnTo>
                    <a:pt x="59466" y="51304"/>
                  </a:lnTo>
                  <a:lnTo>
                    <a:pt x="69598" y="43526"/>
                  </a:lnTo>
                  <a:lnTo>
                    <a:pt x="76658" y="36119"/>
                  </a:lnTo>
                  <a:lnTo>
                    <a:pt x="78079" y="32337"/>
                  </a:lnTo>
                  <a:lnTo>
                    <a:pt x="79116" y="17895"/>
                  </a:lnTo>
                  <a:lnTo>
                    <a:pt x="77478" y="12596"/>
                  </a:lnTo>
                  <a:lnTo>
                    <a:pt x="76153" y="10295"/>
                  </a:lnTo>
                  <a:lnTo>
                    <a:pt x="74634" y="8760"/>
                  </a:lnTo>
                  <a:lnTo>
                    <a:pt x="62026" y="1347"/>
                  </a:lnTo>
                  <a:lnTo>
                    <a:pt x="43813" y="56"/>
                  </a:lnTo>
                  <a:lnTo>
                    <a:pt x="34507" y="0"/>
                  </a:lnTo>
                  <a:lnTo>
                    <a:pt x="29077" y="1680"/>
                  </a:lnTo>
                  <a:lnTo>
                    <a:pt x="24547" y="3908"/>
                  </a:lnTo>
                  <a:lnTo>
                    <a:pt x="16519" y="5534"/>
                  </a:lnTo>
                  <a:lnTo>
                    <a:pt x="10636" y="5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7" name="SMARTInkShape-2764"/>
            <p:cNvSpPr/>
            <p:nvPr>
              <p:custDataLst>
                <p:tags r:id="rId52"/>
              </p:custDataLst>
            </p:nvPr>
          </p:nvSpPr>
          <p:spPr>
            <a:xfrm>
              <a:off x="6520814" y="3006090"/>
              <a:ext cx="200025" cy="697231"/>
            </a:xfrm>
            <a:custGeom>
              <a:avLst/>
              <a:gdLst/>
              <a:ahLst/>
              <a:cxnLst/>
              <a:rect l="0" t="0" r="0" b="0"/>
              <a:pathLst>
                <a:path w="200025" h="697231">
                  <a:moveTo>
                    <a:pt x="188596" y="0"/>
                  </a:moveTo>
                  <a:lnTo>
                    <a:pt x="188596" y="0"/>
                  </a:lnTo>
                  <a:lnTo>
                    <a:pt x="194241" y="0"/>
                  </a:lnTo>
                  <a:lnTo>
                    <a:pt x="194290" y="3034"/>
                  </a:lnTo>
                  <a:lnTo>
                    <a:pt x="195995" y="6216"/>
                  </a:lnTo>
                  <a:lnTo>
                    <a:pt x="198235" y="9748"/>
                  </a:lnTo>
                  <a:lnTo>
                    <a:pt x="199672" y="17189"/>
                  </a:lnTo>
                  <a:lnTo>
                    <a:pt x="200005" y="43358"/>
                  </a:lnTo>
                  <a:lnTo>
                    <a:pt x="200024" y="69022"/>
                  </a:lnTo>
                  <a:lnTo>
                    <a:pt x="198332" y="85856"/>
                  </a:lnTo>
                  <a:lnTo>
                    <a:pt x="195105" y="111645"/>
                  </a:lnTo>
                  <a:lnTo>
                    <a:pt x="194546" y="133692"/>
                  </a:lnTo>
                  <a:lnTo>
                    <a:pt x="191347" y="156311"/>
                  </a:lnTo>
                  <a:lnTo>
                    <a:pt x="189411" y="179100"/>
                  </a:lnTo>
                  <a:lnTo>
                    <a:pt x="185804" y="201939"/>
                  </a:lnTo>
                  <a:lnTo>
                    <a:pt x="180713" y="227826"/>
                  </a:lnTo>
                  <a:lnTo>
                    <a:pt x="175183" y="252571"/>
                  </a:lnTo>
                  <a:lnTo>
                    <a:pt x="169523" y="279024"/>
                  </a:lnTo>
                  <a:lnTo>
                    <a:pt x="160791" y="303936"/>
                  </a:lnTo>
                  <a:lnTo>
                    <a:pt x="153193" y="330438"/>
                  </a:lnTo>
                  <a:lnTo>
                    <a:pt x="146921" y="355365"/>
                  </a:lnTo>
                  <a:lnTo>
                    <a:pt x="138007" y="381871"/>
                  </a:lnTo>
                  <a:lnTo>
                    <a:pt x="127322" y="406799"/>
                  </a:lnTo>
                  <a:lnTo>
                    <a:pt x="119147" y="430272"/>
                  </a:lnTo>
                  <a:lnTo>
                    <a:pt x="109669" y="456347"/>
                  </a:lnTo>
                  <a:lnTo>
                    <a:pt x="98818" y="478114"/>
                  </a:lnTo>
                  <a:lnTo>
                    <a:pt x="87559" y="499662"/>
                  </a:lnTo>
                  <a:lnTo>
                    <a:pt x="76179" y="522133"/>
                  </a:lnTo>
                  <a:lnTo>
                    <a:pt x="60957" y="547919"/>
                  </a:lnTo>
                  <a:lnTo>
                    <a:pt x="47413" y="573051"/>
                  </a:lnTo>
                  <a:lnTo>
                    <a:pt x="38814" y="591433"/>
                  </a:lnTo>
                  <a:lnTo>
                    <a:pt x="27565" y="612055"/>
                  </a:lnTo>
                  <a:lnTo>
                    <a:pt x="17264" y="638459"/>
                  </a:lnTo>
                  <a:lnTo>
                    <a:pt x="5838" y="666569"/>
                  </a:lnTo>
                  <a:lnTo>
                    <a:pt x="895" y="681088"/>
                  </a:lnTo>
                  <a:lnTo>
                    <a:pt x="0" y="697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8" name="SMARTInkShape-2765"/>
            <p:cNvSpPr/>
            <p:nvPr>
              <p:custDataLst>
                <p:tags r:id="rId53"/>
              </p:custDataLst>
            </p:nvPr>
          </p:nvSpPr>
          <p:spPr>
            <a:xfrm>
              <a:off x="6617970" y="3571898"/>
              <a:ext cx="74295" cy="43214"/>
            </a:xfrm>
            <a:custGeom>
              <a:avLst/>
              <a:gdLst/>
              <a:ahLst/>
              <a:cxnLst/>
              <a:rect l="0" t="0" r="0" b="0"/>
              <a:pathLst>
                <a:path w="74295" h="43214">
                  <a:moveTo>
                    <a:pt x="0" y="11407"/>
                  </a:moveTo>
                  <a:lnTo>
                    <a:pt x="0" y="11407"/>
                  </a:lnTo>
                  <a:lnTo>
                    <a:pt x="0" y="16328"/>
                  </a:lnTo>
                  <a:lnTo>
                    <a:pt x="3034" y="19921"/>
                  </a:lnTo>
                  <a:lnTo>
                    <a:pt x="6216" y="21541"/>
                  </a:lnTo>
                  <a:lnTo>
                    <a:pt x="7954" y="21973"/>
                  </a:lnTo>
                  <a:lnTo>
                    <a:pt x="9112" y="22896"/>
                  </a:lnTo>
                  <a:lnTo>
                    <a:pt x="10400" y="25615"/>
                  </a:lnTo>
                  <a:lnTo>
                    <a:pt x="11378" y="26594"/>
                  </a:lnTo>
                  <a:lnTo>
                    <a:pt x="33130" y="38403"/>
                  </a:lnTo>
                  <a:lnTo>
                    <a:pt x="43662" y="40409"/>
                  </a:lnTo>
                  <a:lnTo>
                    <a:pt x="47556" y="42924"/>
                  </a:lnTo>
                  <a:lnTo>
                    <a:pt x="48849" y="43213"/>
                  </a:lnTo>
                  <a:lnTo>
                    <a:pt x="49711" y="42771"/>
                  </a:lnTo>
                  <a:lnTo>
                    <a:pt x="50286" y="41841"/>
                  </a:lnTo>
                  <a:lnTo>
                    <a:pt x="51304" y="41222"/>
                  </a:lnTo>
                  <a:lnTo>
                    <a:pt x="56254" y="40145"/>
                  </a:lnTo>
                  <a:lnTo>
                    <a:pt x="61992" y="35076"/>
                  </a:lnTo>
                  <a:lnTo>
                    <a:pt x="61648" y="34171"/>
                  </a:lnTo>
                  <a:lnTo>
                    <a:pt x="58765" y="29864"/>
                  </a:lnTo>
                  <a:lnTo>
                    <a:pt x="56993" y="24566"/>
                  </a:lnTo>
                  <a:lnTo>
                    <a:pt x="53364" y="18975"/>
                  </a:lnTo>
                  <a:lnTo>
                    <a:pt x="51372" y="13296"/>
                  </a:lnTo>
                  <a:lnTo>
                    <a:pt x="42944" y="2992"/>
                  </a:lnTo>
                  <a:lnTo>
                    <a:pt x="39617" y="1317"/>
                  </a:lnTo>
                  <a:lnTo>
                    <a:pt x="34602" y="55"/>
                  </a:lnTo>
                  <a:lnTo>
                    <a:pt x="37416" y="0"/>
                  </a:lnTo>
                  <a:lnTo>
                    <a:pt x="40548" y="1681"/>
                  </a:lnTo>
                  <a:lnTo>
                    <a:pt x="50081" y="9463"/>
                  </a:lnTo>
                  <a:lnTo>
                    <a:pt x="55408" y="11466"/>
                  </a:lnTo>
                  <a:lnTo>
                    <a:pt x="74294" y="28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9" name="SMARTInkShape-2766"/>
            <p:cNvSpPr/>
            <p:nvPr>
              <p:custDataLst>
                <p:tags r:id="rId54"/>
              </p:custDataLst>
            </p:nvPr>
          </p:nvSpPr>
          <p:spPr>
            <a:xfrm>
              <a:off x="6686550" y="3646172"/>
              <a:ext cx="108563" cy="80009"/>
            </a:xfrm>
            <a:custGeom>
              <a:avLst/>
              <a:gdLst/>
              <a:ahLst/>
              <a:cxnLst/>
              <a:rect l="0" t="0" r="0" b="0"/>
              <a:pathLst>
                <a:path w="108563" h="80009">
                  <a:moveTo>
                    <a:pt x="5714" y="34288"/>
                  </a:moveTo>
                  <a:lnTo>
                    <a:pt x="5714" y="34288"/>
                  </a:lnTo>
                  <a:lnTo>
                    <a:pt x="13670" y="34288"/>
                  </a:lnTo>
                  <a:lnTo>
                    <a:pt x="17294" y="32595"/>
                  </a:lnTo>
                  <a:lnTo>
                    <a:pt x="21020" y="30360"/>
                  </a:lnTo>
                  <a:lnTo>
                    <a:pt x="28587" y="28926"/>
                  </a:lnTo>
                  <a:lnTo>
                    <a:pt x="30489" y="28808"/>
                  </a:lnTo>
                  <a:lnTo>
                    <a:pt x="34294" y="26984"/>
                  </a:lnTo>
                  <a:lnTo>
                    <a:pt x="36197" y="25609"/>
                  </a:lnTo>
                  <a:lnTo>
                    <a:pt x="44945" y="23673"/>
                  </a:lnTo>
                  <a:lnTo>
                    <a:pt x="54715" y="22384"/>
                  </a:lnTo>
                  <a:lnTo>
                    <a:pt x="62761" y="16673"/>
                  </a:lnTo>
                  <a:lnTo>
                    <a:pt x="64700" y="14925"/>
                  </a:lnTo>
                  <a:lnTo>
                    <a:pt x="70242" y="12982"/>
                  </a:lnTo>
                  <a:lnTo>
                    <a:pt x="76304" y="11483"/>
                  </a:lnTo>
                  <a:lnTo>
                    <a:pt x="85369" y="7041"/>
                  </a:lnTo>
                  <a:lnTo>
                    <a:pt x="95203" y="5253"/>
                  </a:lnTo>
                  <a:lnTo>
                    <a:pt x="101735" y="815"/>
                  </a:lnTo>
                  <a:lnTo>
                    <a:pt x="108562" y="0"/>
                  </a:lnTo>
                  <a:lnTo>
                    <a:pt x="105544" y="3032"/>
                  </a:lnTo>
                  <a:lnTo>
                    <a:pt x="102365" y="4522"/>
                  </a:lnTo>
                  <a:lnTo>
                    <a:pt x="100628" y="4919"/>
                  </a:lnTo>
                  <a:lnTo>
                    <a:pt x="95150" y="8512"/>
                  </a:lnTo>
                  <a:lnTo>
                    <a:pt x="80777" y="19126"/>
                  </a:lnTo>
                  <a:lnTo>
                    <a:pt x="55179" y="27202"/>
                  </a:lnTo>
                  <a:lnTo>
                    <a:pt x="26774" y="43827"/>
                  </a:lnTo>
                  <a:lnTo>
                    <a:pt x="9603" y="59054"/>
                  </a:lnTo>
                  <a:lnTo>
                    <a:pt x="7443" y="62863"/>
                  </a:lnTo>
                  <a:lnTo>
                    <a:pt x="6867" y="64768"/>
                  </a:lnTo>
                  <a:lnTo>
                    <a:pt x="5848" y="66038"/>
                  </a:lnTo>
                  <a:lnTo>
                    <a:pt x="2015" y="68460"/>
                  </a:lnTo>
                  <a:lnTo>
                    <a:pt x="265" y="73399"/>
                  </a:lnTo>
                  <a:lnTo>
                    <a:pt x="0" y="8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0" name="SMARTInkShape-2767"/>
            <p:cNvSpPr/>
            <p:nvPr>
              <p:custDataLst>
                <p:tags r:id="rId55"/>
              </p:custDataLst>
            </p:nvPr>
          </p:nvSpPr>
          <p:spPr>
            <a:xfrm>
              <a:off x="6720839" y="3709035"/>
              <a:ext cx="68266" cy="51408"/>
            </a:xfrm>
            <a:custGeom>
              <a:avLst/>
              <a:gdLst/>
              <a:ahLst/>
              <a:cxnLst/>
              <a:rect l="0" t="0" r="0" b="0"/>
              <a:pathLst>
                <a:path w="68266" h="51408">
                  <a:moveTo>
                    <a:pt x="22861" y="0"/>
                  </a:moveTo>
                  <a:lnTo>
                    <a:pt x="22861" y="0"/>
                  </a:lnTo>
                  <a:lnTo>
                    <a:pt x="19827" y="0"/>
                  </a:lnTo>
                  <a:lnTo>
                    <a:pt x="18933" y="635"/>
                  </a:lnTo>
                  <a:lnTo>
                    <a:pt x="18337" y="1693"/>
                  </a:lnTo>
                  <a:lnTo>
                    <a:pt x="17216" y="5479"/>
                  </a:lnTo>
                  <a:lnTo>
                    <a:pt x="14133" y="8679"/>
                  </a:lnTo>
                  <a:lnTo>
                    <a:pt x="10938" y="10207"/>
                  </a:lnTo>
                  <a:lnTo>
                    <a:pt x="9198" y="10615"/>
                  </a:lnTo>
                  <a:lnTo>
                    <a:pt x="8037" y="11522"/>
                  </a:lnTo>
                  <a:lnTo>
                    <a:pt x="886" y="21809"/>
                  </a:lnTo>
                  <a:lnTo>
                    <a:pt x="263" y="25582"/>
                  </a:lnTo>
                  <a:lnTo>
                    <a:pt x="24" y="36267"/>
                  </a:lnTo>
                  <a:lnTo>
                    <a:pt x="652" y="37513"/>
                  </a:lnTo>
                  <a:lnTo>
                    <a:pt x="1704" y="38343"/>
                  </a:lnTo>
                  <a:lnTo>
                    <a:pt x="13678" y="44349"/>
                  </a:lnTo>
                  <a:lnTo>
                    <a:pt x="20493" y="49053"/>
                  </a:lnTo>
                  <a:lnTo>
                    <a:pt x="26534" y="50729"/>
                  </a:lnTo>
                  <a:lnTo>
                    <a:pt x="44939" y="51407"/>
                  </a:lnTo>
                  <a:lnTo>
                    <a:pt x="50242" y="49729"/>
                  </a:lnTo>
                  <a:lnTo>
                    <a:pt x="52545" y="48393"/>
                  </a:lnTo>
                  <a:lnTo>
                    <a:pt x="54081" y="46867"/>
                  </a:lnTo>
                  <a:lnTo>
                    <a:pt x="56876" y="42321"/>
                  </a:lnTo>
                  <a:lnTo>
                    <a:pt x="64986" y="37276"/>
                  </a:lnTo>
                  <a:lnTo>
                    <a:pt x="66982" y="33924"/>
                  </a:lnTo>
                  <a:lnTo>
                    <a:pt x="68265" y="26597"/>
                  </a:lnTo>
                  <a:lnTo>
                    <a:pt x="66747" y="22828"/>
                  </a:lnTo>
                  <a:lnTo>
                    <a:pt x="64591" y="19036"/>
                  </a:lnTo>
                  <a:lnTo>
                    <a:pt x="62742" y="13330"/>
                  </a:lnTo>
                  <a:lnTo>
                    <a:pt x="60060" y="9523"/>
                  </a:lnTo>
                  <a:lnTo>
                    <a:pt x="56750" y="7408"/>
                  </a:lnTo>
                  <a:lnTo>
                    <a:pt x="49624" y="6216"/>
                  </a:lnTo>
                  <a:lnTo>
                    <a:pt x="32615" y="5744"/>
                  </a:lnTo>
                  <a:lnTo>
                    <a:pt x="7881" y="16116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1" name="SMARTInkShape-2768"/>
            <p:cNvSpPr/>
            <p:nvPr>
              <p:custDataLst>
                <p:tags r:id="rId56"/>
              </p:custDataLst>
            </p:nvPr>
          </p:nvSpPr>
          <p:spPr>
            <a:xfrm>
              <a:off x="6686651" y="3817620"/>
              <a:ext cx="79910" cy="28576"/>
            </a:xfrm>
            <a:custGeom>
              <a:avLst/>
              <a:gdLst/>
              <a:ahLst/>
              <a:cxnLst/>
              <a:rect l="0" t="0" r="0" b="0"/>
              <a:pathLst>
                <a:path w="79910" h="28576">
                  <a:moveTo>
                    <a:pt x="79909" y="0"/>
                  </a:moveTo>
                  <a:lnTo>
                    <a:pt x="79909" y="0"/>
                  </a:lnTo>
                  <a:lnTo>
                    <a:pt x="76875" y="0"/>
                  </a:lnTo>
                  <a:lnTo>
                    <a:pt x="75981" y="635"/>
                  </a:lnTo>
                  <a:lnTo>
                    <a:pt x="75385" y="1693"/>
                  </a:lnTo>
                  <a:lnTo>
                    <a:pt x="74988" y="3034"/>
                  </a:lnTo>
                  <a:lnTo>
                    <a:pt x="74088" y="3927"/>
                  </a:lnTo>
                  <a:lnTo>
                    <a:pt x="71395" y="4920"/>
                  </a:lnTo>
                  <a:lnTo>
                    <a:pt x="64493" y="6193"/>
                  </a:lnTo>
                  <a:lnTo>
                    <a:pt x="58902" y="9596"/>
                  </a:lnTo>
                  <a:lnTo>
                    <a:pt x="34541" y="16760"/>
                  </a:lnTo>
                  <a:lnTo>
                    <a:pt x="13777" y="17765"/>
                  </a:lnTo>
                  <a:lnTo>
                    <a:pt x="5721" y="21665"/>
                  </a:lnTo>
                  <a:lnTo>
                    <a:pt x="1049" y="22624"/>
                  </a:lnTo>
                  <a:lnTo>
                    <a:pt x="666" y="23337"/>
                  </a:lnTo>
                  <a:lnTo>
                    <a:pt x="0" y="27760"/>
                  </a:lnTo>
                  <a:lnTo>
                    <a:pt x="601" y="28032"/>
                  </a:lnTo>
                  <a:lnTo>
                    <a:pt x="5613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2" name="SMARTInkShape-2769"/>
            <p:cNvSpPr/>
            <p:nvPr>
              <p:custDataLst>
                <p:tags r:id="rId57"/>
              </p:custDataLst>
            </p:nvPr>
          </p:nvSpPr>
          <p:spPr>
            <a:xfrm>
              <a:off x="6738065" y="3834765"/>
              <a:ext cx="85646" cy="51436"/>
            </a:xfrm>
            <a:custGeom>
              <a:avLst/>
              <a:gdLst/>
              <a:ahLst/>
              <a:cxnLst/>
              <a:rect l="0" t="0" r="0" b="0"/>
              <a:pathLst>
                <a:path w="85646" h="51436">
                  <a:moveTo>
                    <a:pt x="85645" y="0"/>
                  </a:moveTo>
                  <a:lnTo>
                    <a:pt x="85645" y="0"/>
                  </a:lnTo>
                  <a:lnTo>
                    <a:pt x="76966" y="0"/>
                  </a:lnTo>
                  <a:lnTo>
                    <a:pt x="73744" y="1693"/>
                  </a:lnTo>
                  <a:lnTo>
                    <a:pt x="71996" y="3034"/>
                  </a:lnTo>
                  <a:lnTo>
                    <a:pt x="66667" y="4523"/>
                  </a:lnTo>
                  <a:lnTo>
                    <a:pt x="44047" y="7377"/>
                  </a:lnTo>
                  <a:lnTo>
                    <a:pt x="35432" y="11922"/>
                  </a:lnTo>
                  <a:lnTo>
                    <a:pt x="30943" y="14824"/>
                  </a:lnTo>
                  <a:lnTo>
                    <a:pt x="8719" y="22905"/>
                  </a:lnTo>
                  <a:lnTo>
                    <a:pt x="7691" y="24160"/>
                  </a:lnTo>
                  <a:lnTo>
                    <a:pt x="5913" y="27248"/>
                  </a:lnTo>
                  <a:lnTo>
                    <a:pt x="1978" y="32556"/>
                  </a:lnTo>
                  <a:lnTo>
                    <a:pt x="191" y="38899"/>
                  </a:lnTo>
                  <a:lnTo>
                    <a:pt x="0" y="42711"/>
                  </a:lnTo>
                  <a:lnTo>
                    <a:pt x="609" y="43714"/>
                  </a:lnTo>
                  <a:lnTo>
                    <a:pt x="1648" y="44383"/>
                  </a:lnTo>
                  <a:lnTo>
                    <a:pt x="2978" y="44828"/>
                  </a:lnTo>
                  <a:lnTo>
                    <a:pt x="11349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3" name="SMARTInkShape-2770"/>
            <p:cNvSpPr/>
            <p:nvPr>
              <p:custDataLst>
                <p:tags r:id="rId58"/>
              </p:custDataLst>
            </p:nvPr>
          </p:nvSpPr>
          <p:spPr>
            <a:xfrm>
              <a:off x="6715125" y="3897630"/>
              <a:ext cx="74296" cy="51436"/>
            </a:xfrm>
            <a:custGeom>
              <a:avLst/>
              <a:gdLst/>
              <a:ahLst/>
              <a:cxnLst/>
              <a:rect l="0" t="0" r="0" b="0"/>
              <a:pathLst>
                <a:path w="74296" h="51436">
                  <a:moveTo>
                    <a:pt x="74295" y="0"/>
                  </a:moveTo>
                  <a:lnTo>
                    <a:pt x="74295" y="0"/>
                  </a:lnTo>
                  <a:lnTo>
                    <a:pt x="66341" y="0"/>
                  </a:lnTo>
                  <a:lnTo>
                    <a:pt x="62716" y="1693"/>
                  </a:lnTo>
                  <a:lnTo>
                    <a:pt x="58989" y="3928"/>
                  </a:lnTo>
                  <a:lnTo>
                    <a:pt x="36723" y="11489"/>
                  </a:lnTo>
                  <a:lnTo>
                    <a:pt x="10326" y="30503"/>
                  </a:lnTo>
                  <a:lnTo>
                    <a:pt x="7764" y="34300"/>
                  </a:lnTo>
                  <a:lnTo>
                    <a:pt x="5990" y="38105"/>
                  </a:lnTo>
                  <a:lnTo>
                    <a:pt x="2057" y="43816"/>
                  </a:lnTo>
                  <a:lnTo>
                    <a:pt x="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4" name="SMARTInkShape-2771"/>
            <p:cNvSpPr/>
            <p:nvPr>
              <p:custDataLst>
                <p:tags r:id="rId59"/>
              </p:custDataLst>
            </p:nvPr>
          </p:nvSpPr>
          <p:spPr>
            <a:xfrm>
              <a:off x="6806564" y="3949067"/>
              <a:ext cx="67709" cy="51170"/>
            </a:xfrm>
            <a:custGeom>
              <a:avLst/>
              <a:gdLst/>
              <a:ahLst/>
              <a:cxnLst/>
              <a:rect l="0" t="0" r="0" b="0"/>
              <a:pathLst>
                <a:path w="67709" h="51170">
                  <a:moveTo>
                    <a:pt x="22861" y="5713"/>
                  </a:moveTo>
                  <a:lnTo>
                    <a:pt x="22861" y="5713"/>
                  </a:lnTo>
                  <a:lnTo>
                    <a:pt x="22861" y="8746"/>
                  </a:lnTo>
                  <a:lnTo>
                    <a:pt x="22226" y="9641"/>
                  </a:lnTo>
                  <a:lnTo>
                    <a:pt x="21167" y="10236"/>
                  </a:lnTo>
                  <a:lnTo>
                    <a:pt x="17940" y="11192"/>
                  </a:lnTo>
                  <a:lnTo>
                    <a:pt x="14348" y="14392"/>
                  </a:lnTo>
                  <a:lnTo>
                    <a:pt x="12727" y="17613"/>
                  </a:lnTo>
                  <a:lnTo>
                    <a:pt x="11507" y="27472"/>
                  </a:lnTo>
                  <a:lnTo>
                    <a:pt x="15965" y="34645"/>
                  </a:lnTo>
                  <a:lnTo>
                    <a:pt x="16358" y="36431"/>
                  </a:lnTo>
                  <a:lnTo>
                    <a:pt x="19946" y="41979"/>
                  </a:lnTo>
                  <a:lnTo>
                    <a:pt x="23259" y="44056"/>
                  </a:lnTo>
                  <a:lnTo>
                    <a:pt x="45378" y="51037"/>
                  </a:lnTo>
                  <a:lnTo>
                    <a:pt x="47397" y="51169"/>
                  </a:lnTo>
                  <a:lnTo>
                    <a:pt x="51334" y="49622"/>
                  </a:lnTo>
                  <a:lnTo>
                    <a:pt x="65634" y="37225"/>
                  </a:lnTo>
                  <a:lnTo>
                    <a:pt x="67271" y="33900"/>
                  </a:lnTo>
                  <a:lnTo>
                    <a:pt x="67708" y="32124"/>
                  </a:lnTo>
                  <a:lnTo>
                    <a:pt x="67364" y="30305"/>
                  </a:lnTo>
                  <a:lnTo>
                    <a:pt x="63942" y="22824"/>
                  </a:lnTo>
                  <a:lnTo>
                    <a:pt x="63583" y="20930"/>
                  </a:lnTo>
                  <a:lnTo>
                    <a:pt x="62709" y="19668"/>
                  </a:lnTo>
                  <a:lnTo>
                    <a:pt x="61492" y="18826"/>
                  </a:lnTo>
                  <a:lnTo>
                    <a:pt x="58445" y="17256"/>
                  </a:lnTo>
                  <a:lnTo>
                    <a:pt x="40758" y="3738"/>
                  </a:lnTo>
                  <a:lnTo>
                    <a:pt x="33174" y="1106"/>
                  </a:lnTo>
                  <a:lnTo>
                    <a:pt x="6122" y="0"/>
                  </a:lnTo>
                  <a:lnTo>
                    <a:pt x="0" y="5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5" name="SMARTInkShape-2772"/>
            <p:cNvSpPr/>
            <p:nvPr>
              <p:custDataLst>
                <p:tags r:id="rId60"/>
              </p:custDataLst>
            </p:nvPr>
          </p:nvSpPr>
          <p:spPr>
            <a:xfrm>
              <a:off x="6726555" y="4034790"/>
              <a:ext cx="148591" cy="17146"/>
            </a:xfrm>
            <a:custGeom>
              <a:avLst/>
              <a:gdLst/>
              <a:ahLst/>
              <a:cxnLst/>
              <a:rect l="0" t="0" r="0" b="0"/>
              <a:pathLst>
                <a:path w="148591" h="17146">
                  <a:moveTo>
                    <a:pt x="148590" y="0"/>
                  </a:moveTo>
                  <a:lnTo>
                    <a:pt x="148590" y="0"/>
                  </a:lnTo>
                  <a:lnTo>
                    <a:pt x="148590" y="3034"/>
                  </a:lnTo>
                  <a:lnTo>
                    <a:pt x="147955" y="3927"/>
                  </a:lnTo>
                  <a:lnTo>
                    <a:pt x="146897" y="4523"/>
                  </a:lnTo>
                  <a:lnTo>
                    <a:pt x="142769" y="5558"/>
                  </a:lnTo>
                  <a:lnTo>
                    <a:pt x="123802" y="5713"/>
                  </a:lnTo>
                  <a:lnTo>
                    <a:pt x="107473" y="794"/>
                  </a:lnTo>
                  <a:lnTo>
                    <a:pt x="105303" y="1164"/>
                  </a:lnTo>
                  <a:lnTo>
                    <a:pt x="95567" y="4628"/>
                  </a:lnTo>
                  <a:lnTo>
                    <a:pt x="67540" y="5696"/>
                  </a:lnTo>
                  <a:lnTo>
                    <a:pt x="41819" y="6350"/>
                  </a:lnTo>
                  <a:lnTo>
                    <a:pt x="24245" y="11194"/>
                  </a:lnTo>
                  <a:lnTo>
                    <a:pt x="9462" y="11424"/>
                  </a:lnTo>
                  <a:lnTo>
                    <a:pt x="8213" y="12061"/>
                  </a:lnTo>
                  <a:lnTo>
                    <a:pt x="7380" y="13120"/>
                  </a:lnTo>
                  <a:lnTo>
                    <a:pt x="6044" y="16350"/>
                  </a:lnTo>
                  <a:lnTo>
                    <a:pt x="4167" y="16791"/>
                  </a:lnTo>
                  <a:lnTo>
                    <a:pt x="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6" name="SMARTInkShape-2773"/>
            <p:cNvSpPr/>
            <p:nvPr>
              <p:custDataLst>
                <p:tags r:id="rId61"/>
              </p:custDataLst>
            </p:nvPr>
          </p:nvSpPr>
          <p:spPr>
            <a:xfrm>
              <a:off x="6766583" y="4080510"/>
              <a:ext cx="43114" cy="62858"/>
            </a:xfrm>
            <a:custGeom>
              <a:avLst/>
              <a:gdLst/>
              <a:ahLst/>
              <a:cxnLst/>
              <a:rect l="0" t="0" r="0" b="0"/>
              <a:pathLst>
                <a:path w="43114" h="62858">
                  <a:moveTo>
                    <a:pt x="17122" y="5715"/>
                  </a:moveTo>
                  <a:lnTo>
                    <a:pt x="17122" y="5715"/>
                  </a:lnTo>
                  <a:lnTo>
                    <a:pt x="12201" y="10636"/>
                  </a:lnTo>
                  <a:lnTo>
                    <a:pt x="8609" y="11195"/>
                  </a:lnTo>
                  <a:lnTo>
                    <a:pt x="7636" y="11908"/>
                  </a:lnTo>
                  <a:lnTo>
                    <a:pt x="847" y="21824"/>
                  </a:lnTo>
                  <a:lnTo>
                    <a:pt x="235" y="25587"/>
                  </a:lnTo>
                  <a:lnTo>
                    <a:pt x="0" y="36267"/>
                  </a:lnTo>
                  <a:lnTo>
                    <a:pt x="1681" y="40037"/>
                  </a:lnTo>
                  <a:lnTo>
                    <a:pt x="3909" y="43829"/>
                  </a:lnTo>
                  <a:lnTo>
                    <a:pt x="4900" y="47631"/>
                  </a:lnTo>
                  <a:lnTo>
                    <a:pt x="5798" y="48899"/>
                  </a:lnTo>
                  <a:lnTo>
                    <a:pt x="7033" y="49744"/>
                  </a:lnTo>
                  <a:lnTo>
                    <a:pt x="10098" y="51318"/>
                  </a:lnTo>
                  <a:lnTo>
                    <a:pt x="21731" y="61806"/>
                  </a:lnTo>
                  <a:lnTo>
                    <a:pt x="24038" y="62394"/>
                  </a:lnTo>
                  <a:lnTo>
                    <a:pt x="33394" y="62857"/>
                  </a:lnTo>
                  <a:lnTo>
                    <a:pt x="33685" y="62225"/>
                  </a:lnTo>
                  <a:lnTo>
                    <a:pt x="34008" y="59829"/>
                  </a:lnTo>
                  <a:lnTo>
                    <a:pt x="34730" y="58936"/>
                  </a:lnTo>
                  <a:lnTo>
                    <a:pt x="37223" y="57944"/>
                  </a:lnTo>
                  <a:lnTo>
                    <a:pt x="38144" y="57044"/>
                  </a:lnTo>
                  <a:lnTo>
                    <a:pt x="41312" y="51038"/>
                  </a:lnTo>
                  <a:lnTo>
                    <a:pt x="42773" y="49265"/>
                  </a:lnTo>
                  <a:lnTo>
                    <a:pt x="43113" y="47448"/>
                  </a:lnTo>
                  <a:lnTo>
                    <a:pt x="42704" y="45602"/>
                  </a:lnTo>
                  <a:lnTo>
                    <a:pt x="41191" y="41223"/>
                  </a:lnTo>
                  <a:lnTo>
                    <a:pt x="39705" y="32252"/>
                  </a:lnTo>
                  <a:lnTo>
                    <a:pt x="35526" y="25290"/>
                  </a:lnTo>
                  <a:lnTo>
                    <a:pt x="23940" y="7659"/>
                  </a:lnTo>
                  <a:lnTo>
                    <a:pt x="11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65" name="SMARTInkShape-Group533"/>
          <p:cNvGrpSpPr/>
          <p:nvPr/>
        </p:nvGrpSpPr>
        <p:grpSpPr>
          <a:xfrm>
            <a:off x="4977765" y="3760500"/>
            <a:ext cx="517644" cy="353220"/>
            <a:chOff x="4977765" y="3760500"/>
            <a:chExt cx="517644" cy="353220"/>
          </a:xfrm>
        </p:grpSpPr>
        <p:sp>
          <p:nvSpPr>
            <p:cNvPr id="758" name="SMARTInkShape-2774"/>
            <p:cNvSpPr/>
            <p:nvPr>
              <p:custDataLst>
                <p:tags r:id="rId37"/>
              </p:custDataLst>
            </p:nvPr>
          </p:nvSpPr>
          <p:spPr>
            <a:xfrm>
              <a:off x="4977765" y="3829080"/>
              <a:ext cx="165637" cy="239893"/>
            </a:xfrm>
            <a:custGeom>
              <a:avLst/>
              <a:gdLst/>
              <a:ahLst/>
              <a:cxnLst/>
              <a:rect l="0" t="0" r="0" b="0"/>
              <a:pathLst>
                <a:path w="165637" h="239893">
                  <a:moveTo>
                    <a:pt x="0" y="165705"/>
                  </a:moveTo>
                  <a:lnTo>
                    <a:pt x="0" y="165705"/>
                  </a:lnTo>
                  <a:lnTo>
                    <a:pt x="8679" y="165705"/>
                  </a:lnTo>
                  <a:lnTo>
                    <a:pt x="9596" y="165070"/>
                  </a:lnTo>
                  <a:lnTo>
                    <a:pt x="10207" y="164012"/>
                  </a:lnTo>
                  <a:lnTo>
                    <a:pt x="10615" y="162671"/>
                  </a:lnTo>
                  <a:lnTo>
                    <a:pt x="11522" y="161777"/>
                  </a:lnTo>
                  <a:lnTo>
                    <a:pt x="14222" y="160784"/>
                  </a:lnTo>
                  <a:lnTo>
                    <a:pt x="17539" y="156957"/>
                  </a:lnTo>
                  <a:lnTo>
                    <a:pt x="42667" y="128788"/>
                  </a:lnTo>
                  <a:lnTo>
                    <a:pt x="66931" y="102798"/>
                  </a:lnTo>
                  <a:lnTo>
                    <a:pt x="89773" y="76167"/>
                  </a:lnTo>
                  <a:lnTo>
                    <a:pt x="112291" y="49500"/>
                  </a:lnTo>
                  <a:lnTo>
                    <a:pt x="139006" y="21030"/>
                  </a:lnTo>
                  <a:lnTo>
                    <a:pt x="158064" y="2562"/>
                  </a:lnTo>
                  <a:lnTo>
                    <a:pt x="165636" y="0"/>
                  </a:lnTo>
                  <a:lnTo>
                    <a:pt x="162672" y="3012"/>
                  </a:lnTo>
                  <a:lnTo>
                    <a:pt x="161198" y="6191"/>
                  </a:lnTo>
                  <a:lnTo>
                    <a:pt x="157218" y="16439"/>
                  </a:lnTo>
                  <a:lnTo>
                    <a:pt x="138907" y="41952"/>
                  </a:lnTo>
                  <a:lnTo>
                    <a:pt x="127015" y="58828"/>
                  </a:lnTo>
                  <a:lnTo>
                    <a:pt x="116374" y="85920"/>
                  </a:lnTo>
                  <a:lnTo>
                    <a:pt x="106703" y="111266"/>
                  </a:lnTo>
                  <a:lnTo>
                    <a:pt x="97158" y="137487"/>
                  </a:lnTo>
                  <a:lnTo>
                    <a:pt x="88265" y="165117"/>
                  </a:lnTo>
                  <a:lnTo>
                    <a:pt x="85313" y="190251"/>
                  </a:lnTo>
                  <a:lnTo>
                    <a:pt x="80560" y="213310"/>
                  </a:lnTo>
                  <a:lnTo>
                    <a:pt x="80011" y="239892"/>
                  </a:lnTo>
                  <a:lnTo>
                    <a:pt x="85725" y="234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9" name="SMARTInkShape-2775"/>
            <p:cNvSpPr/>
            <p:nvPr>
              <p:custDataLst>
                <p:tags r:id="rId38"/>
              </p:custDataLst>
            </p:nvPr>
          </p:nvSpPr>
          <p:spPr>
            <a:xfrm>
              <a:off x="5149442" y="3886206"/>
              <a:ext cx="56924" cy="205634"/>
            </a:xfrm>
            <a:custGeom>
              <a:avLst/>
              <a:gdLst/>
              <a:ahLst/>
              <a:cxnLst/>
              <a:rect l="0" t="0" r="0" b="0"/>
              <a:pathLst>
                <a:path w="56924" h="205634">
                  <a:moveTo>
                    <a:pt x="11203" y="11424"/>
                  </a:moveTo>
                  <a:lnTo>
                    <a:pt x="11203" y="11424"/>
                  </a:lnTo>
                  <a:lnTo>
                    <a:pt x="11203" y="8390"/>
                  </a:lnTo>
                  <a:lnTo>
                    <a:pt x="11838" y="7497"/>
                  </a:lnTo>
                  <a:lnTo>
                    <a:pt x="12896" y="6901"/>
                  </a:lnTo>
                  <a:lnTo>
                    <a:pt x="16123" y="5944"/>
                  </a:lnTo>
                  <a:lnTo>
                    <a:pt x="21769" y="809"/>
                  </a:lnTo>
                  <a:lnTo>
                    <a:pt x="25411" y="235"/>
                  </a:lnTo>
                  <a:lnTo>
                    <a:pt x="41705" y="0"/>
                  </a:lnTo>
                  <a:lnTo>
                    <a:pt x="45503" y="1690"/>
                  </a:lnTo>
                  <a:lnTo>
                    <a:pt x="53908" y="8508"/>
                  </a:lnTo>
                  <a:lnTo>
                    <a:pt x="55583" y="11821"/>
                  </a:lnTo>
                  <a:lnTo>
                    <a:pt x="56805" y="22889"/>
                  </a:lnTo>
                  <a:lnTo>
                    <a:pt x="56844" y="24782"/>
                  </a:lnTo>
                  <a:lnTo>
                    <a:pt x="48962" y="44146"/>
                  </a:lnTo>
                  <a:lnTo>
                    <a:pt x="30127" y="70499"/>
                  </a:lnTo>
                  <a:lnTo>
                    <a:pt x="11586" y="97150"/>
                  </a:lnTo>
                  <a:lnTo>
                    <a:pt x="2363" y="116199"/>
                  </a:lnTo>
                  <a:lnTo>
                    <a:pt x="0" y="142986"/>
                  </a:lnTo>
                  <a:lnTo>
                    <a:pt x="475" y="155674"/>
                  </a:lnTo>
                  <a:lnTo>
                    <a:pt x="4356" y="166842"/>
                  </a:lnTo>
                  <a:lnTo>
                    <a:pt x="22646" y="193904"/>
                  </a:lnTo>
                  <a:lnTo>
                    <a:pt x="27084" y="197936"/>
                  </a:lnTo>
                  <a:lnTo>
                    <a:pt x="36087" y="203141"/>
                  </a:lnTo>
                  <a:lnTo>
                    <a:pt x="45140" y="205222"/>
                  </a:lnTo>
                  <a:lnTo>
                    <a:pt x="50009" y="205633"/>
                  </a:lnTo>
                  <a:lnTo>
                    <a:pt x="56923" y="20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0" name="SMARTInkShape-2776"/>
            <p:cNvSpPr/>
            <p:nvPr>
              <p:custDataLst>
                <p:tags r:id="rId39"/>
              </p:custDataLst>
            </p:nvPr>
          </p:nvSpPr>
          <p:spPr>
            <a:xfrm>
              <a:off x="5309500" y="3760500"/>
              <a:ext cx="78852" cy="100352"/>
            </a:xfrm>
            <a:custGeom>
              <a:avLst/>
              <a:gdLst/>
              <a:ahLst/>
              <a:cxnLst/>
              <a:rect l="0" t="0" r="0" b="0"/>
              <a:pathLst>
                <a:path w="78852" h="100352">
                  <a:moveTo>
                    <a:pt x="5450" y="51405"/>
                  </a:moveTo>
                  <a:lnTo>
                    <a:pt x="5450" y="51405"/>
                  </a:lnTo>
                  <a:lnTo>
                    <a:pt x="5450" y="79640"/>
                  </a:lnTo>
                  <a:lnTo>
                    <a:pt x="5450" y="93295"/>
                  </a:lnTo>
                  <a:lnTo>
                    <a:pt x="6085" y="94572"/>
                  </a:lnTo>
                  <a:lnTo>
                    <a:pt x="7144" y="95423"/>
                  </a:lnTo>
                  <a:lnTo>
                    <a:pt x="10371" y="96789"/>
                  </a:lnTo>
                  <a:lnTo>
                    <a:pt x="13963" y="100059"/>
                  </a:lnTo>
                  <a:lnTo>
                    <a:pt x="15570" y="100351"/>
                  </a:lnTo>
                  <a:lnTo>
                    <a:pt x="17276" y="99911"/>
                  </a:lnTo>
                  <a:lnTo>
                    <a:pt x="19050" y="98982"/>
                  </a:lnTo>
                  <a:lnTo>
                    <a:pt x="32868" y="95676"/>
                  </a:lnTo>
                  <a:lnTo>
                    <a:pt x="41416" y="89219"/>
                  </a:lnTo>
                  <a:lnTo>
                    <a:pt x="58784" y="61952"/>
                  </a:lnTo>
                  <a:lnTo>
                    <a:pt x="70219" y="41635"/>
                  </a:lnTo>
                  <a:lnTo>
                    <a:pt x="78851" y="15538"/>
                  </a:lnTo>
                  <a:lnTo>
                    <a:pt x="78514" y="13524"/>
                  </a:lnTo>
                  <a:lnTo>
                    <a:pt x="75104" y="5728"/>
                  </a:lnTo>
                  <a:lnTo>
                    <a:pt x="74746" y="3809"/>
                  </a:lnTo>
                  <a:lnTo>
                    <a:pt x="73873" y="2529"/>
                  </a:lnTo>
                  <a:lnTo>
                    <a:pt x="72655" y="1676"/>
                  </a:lnTo>
                  <a:lnTo>
                    <a:pt x="69609" y="728"/>
                  </a:lnTo>
                  <a:lnTo>
                    <a:pt x="54956" y="0"/>
                  </a:lnTo>
                  <a:lnTo>
                    <a:pt x="51160" y="1677"/>
                  </a:lnTo>
                  <a:lnTo>
                    <a:pt x="29880" y="16438"/>
                  </a:lnTo>
                  <a:lnTo>
                    <a:pt x="9351" y="44611"/>
                  </a:lnTo>
                  <a:lnTo>
                    <a:pt x="1079" y="72604"/>
                  </a:lnTo>
                  <a:lnTo>
                    <a:pt x="0" y="81557"/>
                  </a:lnTo>
                  <a:lnTo>
                    <a:pt x="1546" y="85549"/>
                  </a:lnTo>
                  <a:lnTo>
                    <a:pt x="11165" y="97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1" name="SMARTInkShape-2777"/>
            <p:cNvSpPr/>
            <p:nvPr>
              <p:custDataLst>
                <p:tags r:id="rId40"/>
              </p:custDataLst>
            </p:nvPr>
          </p:nvSpPr>
          <p:spPr>
            <a:xfrm>
              <a:off x="5349240" y="38576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2" name="SMARTInkShape-2778"/>
            <p:cNvSpPr/>
            <p:nvPr>
              <p:custDataLst>
                <p:tags r:id="rId41"/>
              </p:custDataLst>
            </p:nvPr>
          </p:nvSpPr>
          <p:spPr>
            <a:xfrm>
              <a:off x="5400675" y="382905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5715"/>
                  </a:moveTo>
                  <a:lnTo>
                    <a:pt x="0" y="571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3" name="SMARTInkShape-2779"/>
            <p:cNvSpPr/>
            <p:nvPr>
              <p:custDataLst>
                <p:tags r:id="rId42"/>
              </p:custDataLst>
            </p:nvPr>
          </p:nvSpPr>
          <p:spPr>
            <a:xfrm>
              <a:off x="5326409" y="3789045"/>
              <a:ext cx="169000" cy="285721"/>
            </a:xfrm>
            <a:custGeom>
              <a:avLst/>
              <a:gdLst/>
              <a:ahLst/>
              <a:cxnLst/>
              <a:rect l="0" t="0" r="0" b="0"/>
              <a:pathLst>
                <a:path w="169000" h="285721">
                  <a:moveTo>
                    <a:pt x="165706" y="0"/>
                  </a:moveTo>
                  <a:lnTo>
                    <a:pt x="165706" y="0"/>
                  </a:lnTo>
                  <a:lnTo>
                    <a:pt x="165706" y="4920"/>
                  </a:lnTo>
                  <a:lnTo>
                    <a:pt x="166341" y="5185"/>
                  </a:lnTo>
                  <a:lnTo>
                    <a:pt x="168999" y="5558"/>
                  </a:lnTo>
                  <a:lnTo>
                    <a:pt x="166265" y="5694"/>
                  </a:lnTo>
                  <a:lnTo>
                    <a:pt x="165181" y="10273"/>
                  </a:lnTo>
                  <a:lnTo>
                    <a:pt x="139547" y="38211"/>
                  </a:lnTo>
                  <a:lnTo>
                    <a:pt x="118895" y="66753"/>
                  </a:lnTo>
                  <a:lnTo>
                    <a:pt x="104140" y="91952"/>
                  </a:lnTo>
                  <a:lnTo>
                    <a:pt x="88924" y="120082"/>
                  </a:lnTo>
                  <a:lnTo>
                    <a:pt x="73413" y="148599"/>
                  </a:lnTo>
                  <a:lnTo>
                    <a:pt x="58451" y="172643"/>
                  </a:lnTo>
                  <a:lnTo>
                    <a:pt x="43843" y="199547"/>
                  </a:lnTo>
                  <a:lnTo>
                    <a:pt x="30623" y="224581"/>
                  </a:lnTo>
                  <a:lnTo>
                    <a:pt x="17126" y="251448"/>
                  </a:lnTo>
                  <a:lnTo>
                    <a:pt x="9498" y="263663"/>
                  </a:lnTo>
                  <a:lnTo>
                    <a:pt x="2511" y="272192"/>
                  </a:lnTo>
                  <a:lnTo>
                    <a:pt x="723" y="278064"/>
                  </a:lnTo>
                  <a:lnTo>
                    <a:pt x="0" y="285413"/>
                  </a:lnTo>
                  <a:lnTo>
                    <a:pt x="4894" y="285720"/>
                  </a:lnTo>
                  <a:lnTo>
                    <a:pt x="11401" y="280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4" name="SMARTInkShape-2780"/>
            <p:cNvSpPr/>
            <p:nvPr>
              <p:custDataLst>
                <p:tags r:id="rId43"/>
              </p:custDataLst>
            </p:nvPr>
          </p:nvSpPr>
          <p:spPr>
            <a:xfrm>
              <a:off x="5389559" y="4012265"/>
              <a:ext cx="79432" cy="101455"/>
            </a:xfrm>
            <a:custGeom>
              <a:avLst/>
              <a:gdLst/>
              <a:ahLst/>
              <a:cxnLst/>
              <a:rect l="0" t="0" r="0" b="0"/>
              <a:pathLst>
                <a:path w="79432" h="101455">
                  <a:moveTo>
                    <a:pt x="33976" y="11095"/>
                  </a:moveTo>
                  <a:lnTo>
                    <a:pt x="33976" y="11095"/>
                  </a:lnTo>
                  <a:lnTo>
                    <a:pt x="13603" y="32102"/>
                  </a:lnTo>
                  <a:lnTo>
                    <a:pt x="5045" y="49911"/>
                  </a:lnTo>
                  <a:lnTo>
                    <a:pt x="3259" y="52212"/>
                  </a:lnTo>
                  <a:lnTo>
                    <a:pt x="1274" y="58156"/>
                  </a:lnTo>
                  <a:lnTo>
                    <a:pt x="0" y="69286"/>
                  </a:lnTo>
                  <a:lnTo>
                    <a:pt x="1519" y="73576"/>
                  </a:lnTo>
                  <a:lnTo>
                    <a:pt x="2813" y="75609"/>
                  </a:lnTo>
                  <a:lnTo>
                    <a:pt x="5524" y="86727"/>
                  </a:lnTo>
                  <a:lnTo>
                    <a:pt x="6753" y="88186"/>
                  </a:lnTo>
                  <a:lnTo>
                    <a:pt x="27943" y="100914"/>
                  </a:lnTo>
                  <a:lnTo>
                    <a:pt x="29954" y="101454"/>
                  </a:lnTo>
                  <a:lnTo>
                    <a:pt x="35575" y="100361"/>
                  </a:lnTo>
                  <a:lnTo>
                    <a:pt x="50759" y="95437"/>
                  </a:lnTo>
                  <a:lnTo>
                    <a:pt x="70165" y="77746"/>
                  </a:lnTo>
                  <a:lnTo>
                    <a:pt x="72285" y="72256"/>
                  </a:lnTo>
                  <a:lnTo>
                    <a:pt x="73862" y="66217"/>
                  </a:lnTo>
                  <a:lnTo>
                    <a:pt x="77685" y="58613"/>
                  </a:lnTo>
                  <a:lnTo>
                    <a:pt x="79431" y="44344"/>
                  </a:lnTo>
                  <a:lnTo>
                    <a:pt x="73860" y="25010"/>
                  </a:lnTo>
                  <a:lnTo>
                    <a:pt x="66094" y="14981"/>
                  </a:lnTo>
                  <a:lnTo>
                    <a:pt x="42033" y="3481"/>
                  </a:lnTo>
                  <a:lnTo>
                    <a:pt x="19922" y="0"/>
                  </a:lnTo>
                  <a:lnTo>
                    <a:pt x="5401" y="5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71" name="SMARTInkShape-Group534"/>
          <p:cNvGrpSpPr/>
          <p:nvPr/>
        </p:nvGrpSpPr>
        <p:grpSpPr>
          <a:xfrm>
            <a:off x="6097905" y="3846219"/>
            <a:ext cx="462916" cy="342877"/>
            <a:chOff x="6097905" y="3846219"/>
            <a:chExt cx="462916" cy="342877"/>
          </a:xfrm>
        </p:grpSpPr>
        <p:sp>
          <p:nvSpPr>
            <p:cNvPr id="766" name="SMARTInkShape-2781"/>
            <p:cNvSpPr/>
            <p:nvPr>
              <p:custDataLst>
                <p:tags r:id="rId32"/>
              </p:custDataLst>
            </p:nvPr>
          </p:nvSpPr>
          <p:spPr>
            <a:xfrm>
              <a:off x="6097905" y="3846219"/>
              <a:ext cx="125708" cy="239733"/>
            </a:xfrm>
            <a:custGeom>
              <a:avLst/>
              <a:gdLst/>
              <a:ahLst/>
              <a:cxnLst/>
              <a:rect l="0" t="0" r="0" b="0"/>
              <a:pathLst>
                <a:path w="125708" h="239733">
                  <a:moveTo>
                    <a:pt x="0" y="148566"/>
                  </a:moveTo>
                  <a:lnTo>
                    <a:pt x="0" y="148566"/>
                  </a:lnTo>
                  <a:lnTo>
                    <a:pt x="3034" y="148566"/>
                  </a:lnTo>
                  <a:lnTo>
                    <a:pt x="3928" y="147931"/>
                  </a:lnTo>
                  <a:lnTo>
                    <a:pt x="4524" y="146873"/>
                  </a:lnTo>
                  <a:lnTo>
                    <a:pt x="4921" y="145532"/>
                  </a:lnTo>
                  <a:lnTo>
                    <a:pt x="6456" y="144638"/>
                  </a:lnTo>
                  <a:lnTo>
                    <a:pt x="11547" y="143645"/>
                  </a:lnTo>
                  <a:lnTo>
                    <a:pt x="14048" y="142110"/>
                  </a:lnTo>
                  <a:lnTo>
                    <a:pt x="34270" y="118368"/>
                  </a:lnTo>
                  <a:lnTo>
                    <a:pt x="44447" y="104655"/>
                  </a:lnTo>
                  <a:lnTo>
                    <a:pt x="67568" y="76098"/>
                  </a:lnTo>
                  <a:lnTo>
                    <a:pt x="92667" y="51055"/>
                  </a:lnTo>
                  <a:lnTo>
                    <a:pt x="110227" y="27754"/>
                  </a:lnTo>
                  <a:lnTo>
                    <a:pt x="112490" y="21635"/>
                  </a:lnTo>
                  <a:lnTo>
                    <a:pt x="114131" y="15317"/>
                  </a:lnTo>
                  <a:lnTo>
                    <a:pt x="119114" y="7084"/>
                  </a:lnTo>
                  <a:lnTo>
                    <a:pt x="125707" y="0"/>
                  </a:lnTo>
                  <a:lnTo>
                    <a:pt x="122689" y="3017"/>
                  </a:lnTo>
                  <a:lnTo>
                    <a:pt x="121204" y="6195"/>
                  </a:lnTo>
                  <a:lnTo>
                    <a:pt x="115609" y="19845"/>
                  </a:lnTo>
                  <a:lnTo>
                    <a:pt x="110948" y="30699"/>
                  </a:lnTo>
                  <a:lnTo>
                    <a:pt x="104230" y="57265"/>
                  </a:lnTo>
                  <a:lnTo>
                    <a:pt x="98741" y="75615"/>
                  </a:lnTo>
                  <a:lnTo>
                    <a:pt x="95932" y="90121"/>
                  </a:lnTo>
                  <a:lnTo>
                    <a:pt x="88103" y="115493"/>
                  </a:lnTo>
                  <a:lnTo>
                    <a:pt x="84501" y="141774"/>
                  </a:lnTo>
                  <a:lnTo>
                    <a:pt x="77863" y="165498"/>
                  </a:lnTo>
                  <a:lnTo>
                    <a:pt x="73071" y="189735"/>
                  </a:lnTo>
                  <a:lnTo>
                    <a:pt x="69171" y="212736"/>
                  </a:lnTo>
                  <a:lnTo>
                    <a:pt x="68603" y="232804"/>
                  </a:lnTo>
                  <a:lnTo>
                    <a:pt x="74060" y="239732"/>
                  </a:lnTo>
                  <a:lnTo>
                    <a:pt x="80010" y="23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7" name="SMARTInkShape-2782"/>
            <p:cNvSpPr/>
            <p:nvPr>
              <p:custDataLst>
                <p:tags r:id="rId33"/>
              </p:custDataLst>
            </p:nvPr>
          </p:nvSpPr>
          <p:spPr>
            <a:xfrm>
              <a:off x="6235142" y="3971925"/>
              <a:ext cx="106015" cy="102534"/>
            </a:xfrm>
            <a:custGeom>
              <a:avLst/>
              <a:gdLst/>
              <a:ahLst/>
              <a:cxnLst/>
              <a:rect l="0" t="0" r="0" b="0"/>
              <a:pathLst>
                <a:path w="106015" h="102534">
                  <a:moveTo>
                    <a:pt x="22783" y="5715"/>
                  </a:moveTo>
                  <a:lnTo>
                    <a:pt x="22783" y="5715"/>
                  </a:lnTo>
                  <a:lnTo>
                    <a:pt x="14270" y="14229"/>
                  </a:lnTo>
                  <a:lnTo>
                    <a:pt x="12649" y="19235"/>
                  </a:lnTo>
                  <a:lnTo>
                    <a:pt x="11294" y="25059"/>
                  </a:lnTo>
                  <a:lnTo>
                    <a:pt x="7596" y="32543"/>
                  </a:lnTo>
                  <a:lnTo>
                    <a:pt x="794" y="61040"/>
                  </a:lnTo>
                  <a:lnTo>
                    <a:pt x="0" y="80793"/>
                  </a:lnTo>
                  <a:lnTo>
                    <a:pt x="1650" y="85226"/>
                  </a:lnTo>
                  <a:lnTo>
                    <a:pt x="7884" y="93246"/>
                  </a:lnTo>
                  <a:lnTo>
                    <a:pt x="16393" y="99031"/>
                  </a:lnTo>
                  <a:lnTo>
                    <a:pt x="26957" y="101733"/>
                  </a:lnTo>
                  <a:lnTo>
                    <a:pt x="35097" y="102533"/>
                  </a:lnTo>
                  <a:lnTo>
                    <a:pt x="48099" y="98241"/>
                  </a:lnTo>
                  <a:lnTo>
                    <a:pt x="66670" y="89427"/>
                  </a:lnTo>
                  <a:lnTo>
                    <a:pt x="72557" y="83984"/>
                  </a:lnTo>
                  <a:lnTo>
                    <a:pt x="96682" y="55913"/>
                  </a:lnTo>
                  <a:lnTo>
                    <a:pt x="100982" y="47047"/>
                  </a:lnTo>
                  <a:lnTo>
                    <a:pt x="104327" y="29883"/>
                  </a:lnTo>
                  <a:lnTo>
                    <a:pt x="105721" y="27542"/>
                  </a:lnTo>
                  <a:lnTo>
                    <a:pt x="106014" y="25347"/>
                  </a:lnTo>
                  <a:lnTo>
                    <a:pt x="102525" y="13386"/>
                  </a:lnTo>
                  <a:lnTo>
                    <a:pt x="99922" y="9547"/>
                  </a:lnTo>
                  <a:lnTo>
                    <a:pt x="96649" y="7419"/>
                  </a:lnTo>
                  <a:lnTo>
                    <a:pt x="93077" y="5837"/>
                  </a:lnTo>
                  <a:lnTo>
                    <a:pt x="87496" y="2012"/>
                  </a:lnTo>
                  <a:lnTo>
                    <a:pt x="81821" y="596"/>
                  </a:lnTo>
                  <a:lnTo>
                    <a:pt x="53415" y="1"/>
                  </a:lnTo>
                  <a:lnTo>
                    <a:pt x="51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8" name="SMARTInkShape-2783"/>
            <p:cNvSpPr/>
            <p:nvPr>
              <p:custDataLst>
                <p:tags r:id="rId34"/>
              </p:custDataLst>
            </p:nvPr>
          </p:nvSpPr>
          <p:spPr>
            <a:xfrm>
              <a:off x="6412230" y="3846297"/>
              <a:ext cx="108577" cy="108454"/>
            </a:xfrm>
            <a:custGeom>
              <a:avLst/>
              <a:gdLst/>
              <a:ahLst/>
              <a:cxnLst/>
              <a:rect l="0" t="0" r="0" b="0"/>
              <a:pathLst>
                <a:path w="108577" h="108454">
                  <a:moveTo>
                    <a:pt x="40005" y="45618"/>
                  </a:moveTo>
                  <a:lnTo>
                    <a:pt x="40005" y="45618"/>
                  </a:lnTo>
                  <a:lnTo>
                    <a:pt x="36971" y="45618"/>
                  </a:lnTo>
                  <a:lnTo>
                    <a:pt x="36077" y="46253"/>
                  </a:lnTo>
                  <a:lnTo>
                    <a:pt x="35481" y="47311"/>
                  </a:lnTo>
                  <a:lnTo>
                    <a:pt x="35084" y="48652"/>
                  </a:lnTo>
                  <a:lnTo>
                    <a:pt x="33549" y="49545"/>
                  </a:lnTo>
                  <a:lnTo>
                    <a:pt x="28457" y="50538"/>
                  </a:lnTo>
                  <a:lnTo>
                    <a:pt x="25957" y="52073"/>
                  </a:lnTo>
                  <a:lnTo>
                    <a:pt x="14075" y="66220"/>
                  </a:lnTo>
                  <a:lnTo>
                    <a:pt x="8744" y="79085"/>
                  </a:lnTo>
                  <a:lnTo>
                    <a:pt x="8370" y="81900"/>
                  </a:lnTo>
                  <a:lnTo>
                    <a:pt x="10902" y="93003"/>
                  </a:lnTo>
                  <a:lnTo>
                    <a:pt x="14582" y="96947"/>
                  </a:lnTo>
                  <a:lnTo>
                    <a:pt x="26967" y="105929"/>
                  </a:lnTo>
                  <a:lnTo>
                    <a:pt x="40440" y="107979"/>
                  </a:lnTo>
                  <a:lnTo>
                    <a:pt x="63667" y="108453"/>
                  </a:lnTo>
                  <a:lnTo>
                    <a:pt x="73192" y="105440"/>
                  </a:lnTo>
                  <a:lnTo>
                    <a:pt x="81024" y="100526"/>
                  </a:lnTo>
                  <a:lnTo>
                    <a:pt x="100949" y="72321"/>
                  </a:lnTo>
                  <a:lnTo>
                    <a:pt x="106040" y="64607"/>
                  </a:lnTo>
                  <a:lnTo>
                    <a:pt x="108250" y="47264"/>
                  </a:lnTo>
                  <a:lnTo>
                    <a:pt x="108572" y="18726"/>
                  </a:lnTo>
                  <a:lnTo>
                    <a:pt x="108576" y="16260"/>
                  </a:lnTo>
                  <a:lnTo>
                    <a:pt x="106888" y="11827"/>
                  </a:lnTo>
                  <a:lnTo>
                    <a:pt x="105548" y="9755"/>
                  </a:lnTo>
                  <a:lnTo>
                    <a:pt x="97595" y="3806"/>
                  </a:lnTo>
                  <a:lnTo>
                    <a:pt x="90230" y="1056"/>
                  </a:lnTo>
                  <a:lnTo>
                    <a:pt x="70211" y="0"/>
                  </a:lnTo>
                  <a:lnTo>
                    <a:pt x="42680" y="12782"/>
                  </a:lnTo>
                  <a:lnTo>
                    <a:pt x="14197" y="32578"/>
                  </a:lnTo>
                  <a:lnTo>
                    <a:pt x="1539" y="49101"/>
                  </a:lnTo>
                  <a:lnTo>
                    <a:pt x="0" y="62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9" name="SMARTInkShape-2784"/>
            <p:cNvSpPr/>
            <p:nvPr>
              <p:custDataLst>
                <p:tags r:id="rId35"/>
              </p:custDataLst>
            </p:nvPr>
          </p:nvSpPr>
          <p:spPr>
            <a:xfrm>
              <a:off x="6383655" y="3977640"/>
              <a:ext cx="177166" cy="211456"/>
            </a:xfrm>
            <a:custGeom>
              <a:avLst/>
              <a:gdLst/>
              <a:ahLst/>
              <a:cxnLst/>
              <a:rect l="0" t="0" r="0" b="0"/>
              <a:pathLst>
                <a:path w="177166" h="211456">
                  <a:moveTo>
                    <a:pt x="177165" y="0"/>
                  </a:moveTo>
                  <a:lnTo>
                    <a:pt x="177165" y="0"/>
                  </a:lnTo>
                  <a:lnTo>
                    <a:pt x="163893" y="11579"/>
                  </a:lnTo>
                  <a:lnTo>
                    <a:pt x="157931" y="15941"/>
                  </a:lnTo>
                  <a:lnTo>
                    <a:pt x="147237" y="27396"/>
                  </a:lnTo>
                  <a:lnTo>
                    <a:pt x="121840" y="49795"/>
                  </a:lnTo>
                  <a:lnTo>
                    <a:pt x="94133" y="75447"/>
                  </a:lnTo>
                  <a:lnTo>
                    <a:pt x="70554" y="100731"/>
                  </a:lnTo>
                  <a:lnTo>
                    <a:pt x="42710" y="128725"/>
                  </a:lnTo>
                  <a:lnTo>
                    <a:pt x="22154" y="157249"/>
                  </a:lnTo>
                  <a:lnTo>
                    <a:pt x="3140" y="184099"/>
                  </a:lnTo>
                  <a:lnTo>
                    <a:pt x="620" y="193798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0" name="SMARTInkShape-2785"/>
            <p:cNvSpPr/>
            <p:nvPr>
              <p:custDataLst>
                <p:tags r:id="rId36"/>
              </p:custDataLst>
            </p:nvPr>
          </p:nvSpPr>
          <p:spPr>
            <a:xfrm>
              <a:off x="6452235" y="4086225"/>
              <a:ext cx="102530" cy="102606"/>
            </a:xfrm>
            <a:custGeom>
              <a:avLst/>
              <a:gdLst/>
              <a:ahLst/>
              <a:cxnLst/>
              <a:rect l="0" t="0" r="0" b="0"/>
              <a:pathLst>
                <a:path w="102530" h="102606">
                  <a:moveTo>
                    <a:pt x="45720" y="34290"/>
                  </a:moveTo>
                  <a:lnTo>
                    <a:pt x="45720" y="34290"/>
                  </a:lnTo>
                  <a:lnTo>
                    <a:pt x="42686" y="34290"/>
                  </a:lnTo>
                  <a:lnTo>
                    <a:pt x="41793" y="34925"/>
                  </a:lnTo>
                  <a:lnTo>
                    <a:pt x="41196" y="35983"/>
                  </a:lnTo>
                  <a:lnTo>
                    <a:pt x="40799" y="37324"/>
                  </a:lnTo>
                  <a:lnTo>
                    <a:pt x="39900" y="38217"/>
                  </a:lnTo>
                  <a:lnTo>
                    <a:pt x="33893" y="41345"/>
                  </a:lnTo>
                  <a:lnTo>
                    <a:pt x="20932" y="53418"/>
                  </a:lnTo>
                  <a:lnTo>
                    <a:pt x="18828" y="57185"/>
                  </a:lnTo>
                  <a:lnTo>
                    <a:pt x="17643" y="64569"/>
                  </a:lnTo>
                  <a:lnTo>
                    <a:pt x="17243" y="75408"/>
                  </a:lnTo>
                  <a:lnTo>
                    <a:pt x="18882" y="79658"/>
                  </a:lnTo>
                  <a:lnTo>
                    <a:pt x="30582" y="93324"/>
                  </a:lnTo>
                  <a:lnTo>
                    <a:pt x="34335" y="95452"/>
                  </a:lnTo>
                  <a:lnTo>
                    <a:pt x="61322" y="102473"/>
                  </a:lnTo>
                  <a:lnTo>
                    <a:pt x="63741" y="102605"/>
                  </a:lnTo>
                  <a:lnTo>
                    <a:pt x="68123" y="101059"/>
                  </a:lnTo>
                  <a:lnTo>
                    <a:pt x="93102" y="83789"/>
                  </a:lnTo>
                  <a:lnTo>
                    <a:pt x="98988" y="75062"/>
                  </a:lnTo>
                  <a:lnTo>
                    <a:pt x="101720" y="64433"/>
                  </a:lnTo>
                  <a:lnTo>
                    <a:pt x="102529" y="56274"/>
                  </a:lnTo>
                  <a:lnTo>
                    <a:pt x="99735" y="46801"/>
                  </a:lnTo>
                  <a:lnTo>
                    <a:pt x="89427" y="29613"/>
                  </a:lnTo>
                  <a:lnTo>
                    <a:pt x="83983" y="24168"/>
                  </a:lnTo>
                  <a:lnTo>
                    <a:pt x="72085" y="17532"/>
                  </a:lnTo>
                  <a:lnTo>
                    <a:pt x="44794" y="7671"/>
                  </a:lnTo>
                  <a:lnTo>
                    <a:pt x="18002" y="75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72" name="SMARTInkShape-2786"/>
          <p:cNvSpPr/>
          <p:nvPr>
            <p:custDataLst>
              <p:tags r:id="rId11"/>
            </p:custDataLst>
          </p:nvPr>
        </p:nvSpPr>
        <p:spPr>
          <a:xfrm>
            <a:off x="5646420" y="3817620"/>
            <a:ext cx="177166" cy="314326"/>
          </a:xfrm>
          <a:custGeom>
            <a:avLst/>
            <a:gdLst/>
            <a:ahLst/>
            <a:cxnLst/>
            <a:rect l="0" t="0" r="0" b="0"/>
            <a:pathLst>
              <a:path w="177166" h="314326">
                <a:moveTo>
                  <a:pt x="80010" y="0"/>
                </a:moveTo>
                <a:lnTo>
                  <a:pt x="80010" y="0"/>
                </a:lnTo>
                <a:lnTo>
                  <a:pt x="74295" y="0"/>
                </a:lnTo>
                <a:lnTo>
                  <a:pt x="79216" y="0"/>
                </a:lnTo>
                <a:lnTo>
                  <a:pt x="79480" y="635"/>
                </a:lnTo>
                <a:lnTo>
                  <a:pt x="80641" y="20974"/>
                </a:lnTo>
                <a:lnTo>
                  <a:pt x="83936" y="27311"/>
                </a:lnTo>
                <a:lnTo>
                  <a:pt x="90131" y="47848"/>
                </a:lnTo>
                <a:lnTo>
                  <a:pt x="99877" y="73193"/>
                </a:lnTo>
                <a:lnTo>
                  <a:pt x="111808" y="99107"/>
                </a:lnTo>
                <a:lnTo>
                  <a:pt x="118644" y="125217"/>
                </a:lnTo>
                <a:lnTo>
                  <a:pt x="133371" y="152566"/>
                </a:lnTo>
                <a:lnTo>
                  <a:pt x="146051" y="179079"/>
                </a:lnTo>
                <a:lnTo>
                  <a:pt x="151290" y="198121"/>
                </a:lnTo>
                <a:lnTo>
                  <a:pt x="157637" y="209433"/>
                </a:lnTo>
                <a:lnTo>
                  <a:pt x="161243" y="221545"/>
                </a:lnTo>
                <a:lnTo>
                  <a:pt x="163738" y="226099"/>
                </a:lnTo>
                <a:lnTo>
                  <a:pt x="165779" y="232234"/>
                </a:lnTo>
                <a:lnTo>
                  <a:pt x="169487" y="238073"/>
                </a:lnTo>
                <a:lnTo>
                  <a:pt x="171503" y="243824"/>
                </a:lnTo>
                <a:lnTo>
                  <a:pt x="176294" y="250329"/>
                </a:lnTo>
                <a:lnTo>
                  <a:pt x="177165" y="257172"/>
                </a:lnTo>
                <a:lnTo>
                  <a:pt x="177165" y="257175"/>
                </a:lnTo>
                <a:lnTo>
                  <a:pt x="158085" y="257175"/>
                </a:lnTo>
                <a:lnTo>
                  <a:pt x="131296" y="264230"/>
                </a:lnTo>
                <a:lnTo>
                  <a:pt x="107812" y="272592"/>
                </a:lnTo>
                <a:lnTo>
                  <a:pt x="82943" y="278929"/>
                </a:lnTo>
                <a:lnTo>
                  <a:pt x="56111" y="287892"/>
                </a:lnTo>
                <a:lnTo>
                  <a:pt x="39178" y="295518"/>
                </a:lnTo>
                <a:lnTo>
                  <a:pt x="35644" y="296072"/>
                </a:lnTo>
                <a:lnTo>
                  <a:pt x="28330" y="300074"/>
                </a:lnTo>
                <a:lnTo>
                  <a:pt x="18766" y="306081"/>
                </a:lnTo>
                <a:lnTo>
                  <a:pt x="8469" y="308912"/>
                </a:lnTo>
                <a:lnTo>
                  <a:pt x="7550" y="310081"/>
                </a:lnTo>
                <a:lnTo>
                  <a:pt x="6938" y="311496"/>
                </a:lnTo>
                <a:lnTo>
                  <a:pt x="5895" y="312439"/>
                </a:lnTo>
                <a:lnTo>
                  <a:pt x="4" y="314324"/>
                </a:lnTo>
                <a:lnTo>
                  <a:pt x="0" y="314325"/>
                </a:lnTo>
                <a:lnTo>
                  <a:pt x="0" y="3086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3" name="SMARTInkShape-2787"/>
          <p:cNvSpPr/>
          <p:nvPr>
            <p:custDataLst>
              <p:tags r:id="rId12"/>
            </p:custDataLst>
          </p:nvPr>
        </p:nvSpPr>
        <p:spPr>
          <a:xfrm>
            <a:off x="5840730" y="3720465"/>
            <a:ext cx="308611" cy="267710"/>
          </a:xfrm>
          <a:custGeom>
            <a:avLst/>
            <a:gdLst/>
            <a:ahLst/>
            <a:cxnLst/>
            <a:rect l="0" t="0" r="0" b="0"/>
            <a:pathLst>
              <a:path w="308611" h="267710">
                <a:moveTo>
                  <a:pt x="0" y="142875"/>
                </a:moveTo>
                <a:lnTo>
                  <a:pt x="0" y="142875"/>
                </a:lnTo>
                <a:lnTo>
                  <a:pt x="0" y="161789"/>
                </a:lnTo>
                <a:lnTo>
                  <a:pt x="5362" y="188738"/>
                </a:lnTo>
                <a:lnTo>
                  <a:pt x="4923" y="196278"/>
                </a:lnTo>
                <a:lnTo>
                  <a:pt x="344" y="222888"/>
                </a:lnTo>
                <a:lnTo>
                  <a:pt x="788" y="230507"/>
                </a:lnTo>
                <a:lnTo>
                  <a:pt x="5833" y="248803"/>
                </a:lnTo>
                <a:lnTo>
                  <a:pt x="13602" y="258981"/>
                </a:lnTo>
                <a:lnTo>
                  <a:pt x="17264" y="261153"/>
                </a:lnTo>
                <a:lnTo>
                  <a:pt x="21008" y="262753"/>
                </a:lnTo>
                <a:lnTo>
                  <a:pt x="24789" y="265581"/>
                </a:lnTo>
                <a:lnTo>
                  <a:pt x="30279" y="267261"/>
                </a:lnTo>
                <a:lnTo>
                  <a:pt x="33521" y="267709"/>
                </a:lnTo>
                <a:lnTo>
                  <a:pt x="38817" y="266513"/>
                </a:lnTo>
                <a:lnTo>
                  <a:pt x="43922" y="264500"/>
                </a:lnTo>
                <a:lnTo>
                  <a:pt x="61225" y="260068"/>
                </a:lnTo>
                <a:lnTo>
                  <a:pt x="69434" y="254998"/>
                </a:lnTo>
                <a:lnTo>
                  <a:pt x="97263" y="232964"/>
                </a:lnTo>
                <a:lnTo>
                  <a:pt x="120024" y="206813"/>
                </a:lnTo>
                <a:lnTo>
                  <a:pt x="144569" y="181281"/>
                </a:lnTo>
                <a:lnTo>
                  <a:pt x="166573" y="154666"/>
                </a:lnTo>
                <a:lnTo>
                  <a:pt x="188669" y="126953"/>
                </a:lnTo>
                <a:lnTo>
                  <a:pt x="215269" y="99131"/>
                </a:lnTo>
                <a:lnTo>
                  <a:pt x="241159" y="73172"/>
                </a:lnTo>
                <a:lnTo>
                  <a:pt x="268854" y="45471"/>
                </a:lnTo>
                <a:lnTo>
                  <a:pt x="285270" y="27362"/>
                </a:lnTo>
                <a:lnTo>
                  <a:pt x="293275" y="16129"/>
                </a:lnTo>
                <a:lnTo>
                  <a:pt x="297138" y="13518"/>
                </a:lnTo>
                <a:lnTo>
                  <a:pt x="299057" y="12822"/>
                </a:lnTo>
                <a:lnTo>
                  <a:pt x="300336" y="11723"/>
                </a:lnTo>
                <a:lnTo>
                  <a:pt x="302772" y="7778"/>
                </a:lnTo>
                <a:lnTo>
                  <a:pt x="305592" y="6632"/>
                </a:lnTo>
                <a:lnTo>
                  <a:pt x="306598" y="5691"/>
                </a:lnTo>
                <a:lnTo>
                  <a:pt x="30861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79" name="SMARTInkShape-Group537"/>
          <p:cNvGrpSpPr/>
          <p:nvPr/>
        </p:nvGrpSpPr>
        <p:grpSpPr>
          <a:xfrm>
            <a:off x="5069205" y="4303494"/>
            <a:ext cx="577216" cy="348489"/>
            <a:chOff x="5069205" y="4303494"/>
            <a:chExt cx="577216" cy="348489"/>
          </a:xfrm>
        </p:grpSpPr>
        <p:sp>
          <p:nvSpPr>
            <p:cNvPr id="774" name="SMARTInkShape-2788"/>
            <p:cNvSpPr/>
            <p:nvPr>
              <p:custDataLst>
                <p:tags r:id="rId27"/>
              </p:custDataLst>
            </p:nvPr>
          </p:nvSpPr>
          <p:spPr>
            <a:xfrm>
              <a:off x="5069205" y="4303494"/>
              <a:ext cx="119923" cy="319942"/>
            </a:xfrm>
            <a:custGeom>
              <a:avLst/>
              <a:gdLst/>
              <a:ahLst/>
              <a:cxnLst/>
              <a:rect l="0" t="0" r="0" b="0"/>
              <a:pathLst>
                <a:path w="119923" h="319942">
                  <a:moveTo>
                    <a:pt x="0" y="131346"/>
                  </a:moveTo>
                  <a:lnTo>
                    <a:pt x="0" y="131346"/>
                  </a:lnTo>
                  <a:lnTo>
                    <a:pt x="5198" y="126783"/>
                  </a:lnTo>
                  <a:lnTo>
                    <a:pt x="32513" y="104312"/>
                  </a:lnTo>
                  <a:lnTo>
                    <a:pt x="55815" y="79544"/>
                  </a:lnTo>
                  <a:lnTo>
                    <a:pt x="74260" y="50974"/>
                  </a:lnTo>
                  <a:lnTo>
                    <a:pt x="81693" y="39798"/>
                  </a:lnTo>
                  <a:lnTo>
                    <a:pt x="105998" y="13301"/>
                  </a:lnTo>
                  <a:lnTo>
                    <a:pt x="109767" y="5628"/>
                  </a:lnTo>
                  <a:lnTo>
                    <a:pt x="111278" y="3719"/>
                  </a:lnTo>
                  <a:lnTo>
                    <a:pt x="114650" y="1598"/>
                  </a:lnTo>
                  <a:lnTo>
                    <a:pt x="119701" y="0"/>
                  </a:lnTo>
                  <a:lnTo>
                    <a:pt x="119922" y="2964"/>
                  </a:lnTo>
                  <a:lnTo>
                    <a:pt x="111499" y="27494"/>
                  </a:lnTo>
                  <a:lnTo>
                    <a:pt x="100886" y="54432"/>
                  </a:lnTo>
                  <a:lnTo>
                    <a:pt x="89737" y="80319"/>
                  </a:lnTo>
                  <a:lnTo>
                    <a:pt x="78898" y="102852"/>
                  </a:lnTo>
                  <a:lnTo>
                    <a:pt x="70642" y="129574"/>
                  </a:lnTo>
                  <a:lnTo>
                    <a:pt x="64589" y="155549"/>
                  </a:lnTo>
                  <a:lnTo>
                    <a:pt x="60171" y="181917"/>
                  </a:lnTo>
                  <a:lnTo>
                    <a:pt x="53184" y="209398"/>
                  </a:lnTo>
                  <a:lnTo>
                    <a:pt x="47383" y="233829"/>
                  </a:lnTo>
                  <a:lnTo>
                    <a:pt x="43014" y="257000"/>
                  </a:lnTo>
                  <a:lnTo>
                    <a:pt x="38708" y="283948"/>
                  </a:lnTo>
                  <a:lnTo>
                    <a:pt x="35163" y="300554"/>
                  </a:lnTo>
                  <a:lnTo>
                    <a:pt x="36371" y="306668"/>
                  </a:lnTo>
                  <a:lnTo>
                    <a:pt x="39287" y="312733"/>
                  </a:lnTo>
                  <a:lnTo>
                    <a:pt x="40005" y="3199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5" name="SMARTInkShape-2789"/>
            <p:cNvSpPr/>
            <p:nvPr>
              <p:custDataLst>
                <p:tags r:id="rId28"/>
              </p:custDataLst>
            </p:nvPr>
          </p:nvSpPr>
          <p:spPr>
            <a:xfrm>
              <a:off x="5218159" y="4389120"/>
              <a:ext cx="96792" cy="228480"/>
            </a:xfrm>
            <a:custGeom>
              <a:avLst/>
              <a:gdLst/>
              <a:ahLst/>
              <a:cxnLst/>
              <a:rect l="0" t="0" r="0" b="0"/>
              <a:pathLst>
                <a:path w="96792" h="228480">
                  <a:moveTo>
                    <a:pt x="22496" y="5715"/>
                  </a:moveTo>
                  <a:lnTo>
                    <a:pt x="22496" y="5715"/>
                  </a:lnTo>
                  <a:lnTo>
                    <a:pt x="27417" y="794"/>
                  </a:lnTo>
                  <a:lnTo>
                    <a:pt x="33850" y="6"/>
                  </a:lnTo>
                  <a:lnTo>
                    <a:pt x="42437" y="0"/>
                  </a:lnTo>
                  <a:lnTo>
                    <a:pt x="45752" y="1693"/>
                  </a:lnTo>
                  <a:lnTo>
                    <a:pt x="49342" y="3927"/>
                  </a:lnTo>
                  <a:lnTo>
                    <a:pt x="53054" y="4920"/>
                  </a:lnTo>
                  <a:lnTo>
                    <a:pt x="54298" y="5820"/>
                  </a:lnTo>
                  <a:lnTo>
                    <a:pt x="55127" y="7055"/>
                  </a:lnTo>
                  <a:lnTo>
                    <a:pt x="56683" y="10120"/>
                  </a:lnTo>
                  <a:lnTo>
                    <a:pt x="65834" y="21007"/>
                  </a:lnTo>
                  <a:lnTo>
                    <a:pt x="72600" y="40510"/>
                  </a:lnTo>
                  <a:lnTo>
                    <a:pt x="72705" y="47849"/>
                  </a:lnTo>
                  <a:lnTo>
                    <a:pt x="62318" y="74308"/>
                  </a:lnTo>
                  <a:lnTo>
                    <a:pt x="48389" y="97909"/>
                  </a:lnTo>
                  <a:lnTo>
                    <a:pt x="30014" y="125829"/>
                  </a:lnTo>
                  <a:lnTo>
                    <a:pt x="12746" y="149794"/>
                  </a:lnTo>
                  <a:lnTo>
                    <a:pt x="1477" y="176769"/>
                  </a:lnTo>
                  <a:lnTo>
                    <a:pt x="0" y="192327"/>
                  </a:lnTo>
                  <a:lnTo>
                    <a:pt x="1491" y="198297"/>
                  </a:lnTo>
                  <a:lnTo>
                    <a:pt x="7622" y="207303"/>
                  </a:lnTo>
                  <a:lnTo>
                    <a:pt x="23638" y="223965"/>
                  </a:lnTo>
                  <a:lnTo>
                    <a:pt x="31259" y="226540"/>
                  </a:lnTo>
                  <a:lnTo>
                    <a:pt x="57406" y="228479"/>
                  </a:lnTo>
                  <a:lnTo>
                    <a:pt x="71255" y="227941"/>
                  </a:lnTo>
                  <a:lnTo>
                    <a:pt x="88089" y="223676"/>
                  </a:lnTo>
                  <a:lnTo>
                    <a:pt x="91442" y="219850"/>
                  </a:lnTo>
                  <a:lnTo>
                    <a:pt x="96791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6" name="SMARTInkShape-2790"/>
            <p:cNvSpPr/>
            <p:nvPr>
              <p:custDataLst>
                <p:tags r:id="rId29"/>
              </p:custDataLst>
            </p:nvPr>
          </p:nvSpPr>
          <p:spPr>
            <a:xfrm>
              <a:off x="5417824" y="4337685"/>
              <a:ext cx="91430" cy="83062"/>
            </a:xfrm>
            <a:custGeom>
              <a:avLst/>
              <a:gdLst/>
              <a:ahLst/>
              <a:cxnLst/>
              <a:rect l="0" t="0" r="0" b="0"/>
              <a:pathLst>
                <a:path w="91430" h="83062">
                  <a:moveTo>
                    <a:pt x="5711" y="0"/>
                  </a:moveTo>
                  <a:lnTo>
                    <a:pt x="5711" y="0"/>
                  </a:lnTo>
                  <a:lnTo>
                    <a:pt x="2677" y="0"/>
                  </a:lnTo>
                  <a:lnTo>
                    <a:pt x="1783" y="635"/>
                  </a:lnTo>
                  <a:lnTo>
                    <a:pt x="1187" y="1693"/>
                  </a:lnTo>
                  <a:lnTo>
                    <a:pt x="231" y="7954"/>
                  </a:lnTo>
                  <a:lnTo>
                    <a:pt x="0" y="35789"/>
                  </a:lnTo>
                  <a:lnTo>
                    <a:pt x="631" y="53890"/>
                  </a:lnTo>
                  <a:lnTo>
                    <a:pt x="4558" y="64298"/>
                  </a:lnTo>
                  <a:lnTo>
                    <a:pt x="13430" y="75887"/>
                  </a:lnTo>
                  <a:lnTo>
                    <a:pt x="17185" y="78177"/>
                  </a:lnTo>
                  <a:lnTo>
                    <a:pt x="31235" y="83061"/>
                  </a:lnTo>
                  <a:lnTo>
                    <a:pt x="49475" y="79726"/>
                  </a:lnTo>
                  <a:lnTo>
                    <a:pt x="63227" y="75556"/>
                  </a:lnTo>
                  <a:lnTo>
                    <a:pt x="66915" y="75136"/>
                  </a:lnTo>
                  <a:lnTo>
                    <a:pt x="70009" y="73585"/>
                  </a:lnTo>
                  <a:lnTo>
                    <a:pt x="81598" y="61494"/>
                  </a:lnTo>
                  <a:lnTo>
                    <a:pt x="83888" y="55694"/>
                  </a:lnTo>
                  <a:lnTo>
                    <a:pt x="85541" y="49518"/>
                  </a:lnTo>
                  <a:lnTo>
                    <a:pt x="90083" y="40379"/>
                  </a:lnTo>
                  <a:lnTo>
                    <a:pt x="91429" y="15076"/>
                  </a:lnTo>
                  <a:lnTo>
                    <a:pt x="89739" y="11357"/>
                  </a:lnTo>
                  <a:lnTo>
                    <a:pt x="86514" y="6830"/>
                  </a:lnTo>
                  <a:lnTo>
                    <a:pt x="84380" y="6210"/>
                  </a:lnTo>
                  <a:lnTo>
                    <a:pt x="75341" y="5744"/>
                  </a:lnTo>
                  <a:lnTo>
                    <a:pt x="71568" y="8757"/>
                  </a:lnTo>
                  <a:lnTo>
                    <a:pt x="69906" y="11936"/>
                  </a:lnTo>
                  <a:lnTo>
                    <a:pt x="69463" y="13672"/>
                  </a:lnTo>
                  <a:lnTo>
                    <a:pt x="67897" y="14830"/>
                  </a:lnTo>
                  <a:lnTo>
                    <a:pt x="62771" y="16116"/>
                  </a:lnTo>
                  <a:lnTo>
                    <a:pt x="57953" y="20074"/>
                  </a:lnTo>
                  <a:lnTo>
                    <a:pt x="54330" y="25432"/>
                  </a:lnTo>
                  <a:lnTo>
                    <a:pt x="50310" y="34045"/>
                  </a:lnTo>
                  <a:lnTo>
                    <a:pt x="48779" y="36032"/>
                  </a:lnTo>
                  <a:lnTo>
                    <a:pt x="47077" y="41626"/>
                  </a:lnTo>
                  <a:lnTo>
                    <a:pt x="45716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7" name="SMARTInkShape-2791"/>
            <p:cNvSpPr/>
            <p:nvPr>
              <p:custDataLst>
                <p:tags r:id="rId30"/>
              </p:custDataLst>
            </p:nvPr>
          </p:nvSpPr>
          <p:spPr>
            <a:xfrm>
              <a:off x="5463540" y="4371975"/>
              <a:ext cx="182881" cy="240031"/>
            </a:xfrm>
            <a:custGeom>
              <a:avLst/>
              <a:gdLst/>
              <a:ahLst/>
              <a:cxnLst/>
              <a:rect l="0" t="0" r="0" b="0"/>
              <a:pathLst>
                <a:path w="182881" h="240031">
                  <a:moveTo>
                    <a:pt x="182880" y="0"/>
                  </a:moveTo>
                  <a:lnTo>
                    <a:pt x="182880" y="0"/>
                  </a:lnTo>
                  <a:lnTo>
                    <a:pt x="177959" y="0"/>
                  </a:lnTo>
                  <a:lnTo>
                    <a:pt x="177694" y="635"/>
                  </a:lnTo>
                  <a:lnTo>
                    <a:pt x="177400" y="3034"/>
                  </a:lnTo>
                  <a:lnTo>
                    <a:pt x="175576" y="6217"/>
                  </a:lnTo>
                  <a:lnTo>
                    <a:pt x="172014" y="9748"/>
                  </a:lnTo>
                  <a:lnTo>
                    <a:pt x="146071" y="31238"/>
                  </a:lnTo>
                  <a:lnTo>
                    <a:pt x="119979" y="57194"/>
                  </a:lnTo>
                  <a:lnTo>
                    <a:pt x="92628" y="81707"/>
                  </a:lnTo>
                  <a:lnTo>
                    <a:pt x="68619" y="108808"/>
                  </a:lnTo>
                  <a:lnTo>
                    <a:pt x="47881" y="137189"/>
                  </a:lnTo>
                  <a:lnTo>
                    <a:pt x="28608" y="165739"/>
                  </a:lnTo>
                  <a:lnTo>
                    <a:pt x="14092" y="193675"/>
                  </a:lnTo>
                  <a:lnTo>
                    <a:pt x="2607" y="218852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8" name="SMARTInkShape-2792"/>
            <p:cNvSpPr/>
            <p:nvPr>
              <p:custDataLst>
                <p:tags r:id="rId31"/>
              </p:custDataLst>
            </p:nvPr>
          </p:nvSpPr>
          <p:spPr>
            <a:xfrm>
              <a:off x="5526407" y="4521482"/>
              <a:ext cx="100222" cy="130501"/>
            </a:xfrm>
            <a:custGeom>
              <a:avLst/>
              <a:gdLst/>
              <a:ahLst/>
              <a:cxnLst/>
              <a:rect l="0" t="0" r="0" b="0"/>
              <a:pathLst>
                <a:path w="100222" h="130501">
                  <a:moveTo>
                    <a:pt x="5713" y="50518"/>
                  </a:moveTo>
                  <a:lnTo>
                    <a:pt x="5713" y="50518"/>
                  </a:lnTo>
                  <a:lnTo>
                    <a:pt x="5713" y="61084"/>
                  </a:lnTo>
                  <a:lnTo>
                    <a:pt x="1785" y="66340"/>
                  </a:lnTo>
                  <a:lnTo>
                    <a:pt x="527" y="71645"/>
                  </a:lnTo>
                  <a:lnTo>
                    <a:pt x="2" y="99520"/>
                  </a:lnTo>
                  <a:lnTo>
                    <a:pt x="0" y="103623"/>
                  </a:lnTo>
                  <a:lnTo>
                    <a:pt x="3032" y="112537"/>
                  </a:lnTo>
                  <a:lnTo>
                    <a:pt x="4561" y="114724"/>
                  </a:lnTo>
                  <a:lnTo>
                    <a:pt x="19077" y="126882"/>
                  </a:lnTo>
                  <a:lnTo>
                    <a:pt x="24565" y="128907"/>
                  </a:lnTo>
                  <a:lnTo>
                    <a:pt x="50587" y="130500"/>
                  </a:lnTo>
                  <a:lnTo>
                    <a:pt x="55926" y="128822"/>
                  </a:lnTo>
                  <a:lnTo>
                    <a:pt x="75332" y="117093"/>
                  </a:lnTo>
                  <a:lnTo>
                    <a:pt x="85609" y="101438"/>
                  </a:lnTo>
                  <a:lnTo>
                    <a:pt x="94598" y="82835"/>
                  </a:lnTo>
                  <a:lnTo>
                    <a:pt x="100221" y="56109"/>
                  </a:lnTo>
                  <a:lnTo>
                    <a:pt x="96871" y="32259"/>
                  </a:lnTo>
                  <a:lnTo>
                    <a:pt x="94276" y="26951"/>
                  </a:lnTo>
                  <a:lnTo>
                    <a:pt x="78812" y="9507"/>
                  </a:lnTo>
                  <a:lnTo>
                    <a:pt x="72915" y="6891"/>
                  </a:lnTo>
                  <a:lnTo>
                    <a:pt x="66695" y="5093"/>
                  </a:lnTo>
                  <a:lnTo>
                    <a:pt x="58989" y="1146"/>
                  </a:lnTo>
                  <a:lnTo>
                    <a:pt x="52463" y="0"/>
                  </a:lnTo>
                  <a:lnTo>
                    <a:pt x="47022" y="1184"/>
                  </a:lnTo>
                  <a:lnTo>
                    <a:pt x="42487" y="3191"/>
                  </a:lnTo>
                  <a:lnTo>
                    <a:pt x="36364" y="4957"/>
                  </a:lnTo>
                  <a:lnTo>
                    <a:pt x="23994" y="15179"/>
                  </a:lnTo>
                  <a:lnTo>
                    <a:pt x="22902" y="34821"/>
                  </a:lnTo>
                  <a:lnTo>
                    <a:pt x="22867" y="42831"/>
                  </a:lnTo>
                  <a:lnTo>
                    <a:pt x="24555" y="45620"/>
                  </a:lnTo>
                  <a:lnTo>
                    <a:pt x="28573" y="50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87" name="SMARTInkShape-Group538"/>
          <p:cNvGrpSpPr/>
          <p:nvPr/>
        </p:nvGrpSpPr>
        <p:grpSpPr>
          <a:xfrm>
            <a:off x="5795010" y="4309135"/>
            <a:ext cx="885826" cy="405711"/>
            <a:chOff x="5795010" y="4309135"/>
            <a:chExt cx="885826" cy="405711"/>
          </a:xfrm>
        </p:grpSpPr>
        <p:sp>
          <p:nvSpPr>
            <p:cNvPr id="780" name="SMARTInkShape-2793"/>
            <p:cNvSpPr/>
            <p:nvPr>
              <p:custDataLst>
                <p:tags r:id="rId20"/>
              </p:custDataLst>
            </p:nvPr>
          </p:nvSpPr>
          <p:spPr>
            <a:xfrm>
              <a:off x="6217920" y="4309135"/>
              <a:ext cx="102871" cy="319721"/>
            </a:xfrm>
            <a:custGeom>
              <a:avLst/>
              <a:gdLst/>
              <a:ahLst/>
              <a:cxnLst/>
              <a:rect l="0" t="0" r="0" b="0"/>
              <a:pathLst>
                <a:path w="102871" h="319721">
                  <a:moveTo>
                    <a:pt x="0" y="177140"/>
                  </a:moveTo>
                  <a:lnTo>
                    <a:pt x="0" y="177140"/>
                  </a:lnTo>
                  <a:lnTo>
                    <a:pt x="0" y="174106"/>
                  </a:lnTo>
                  <a:lnTo>
                    <a:pt x="635" y="173212"/>
                  </a:lnTo>
                  <a:lnTo>
                    <a:pt x="1693" y="172616"/>
                  </a:lnTo>
                  <a:lnTo>
                    <a:pt x="9748" y="170947"/>
                  </a:lnTo>
                  <a:lnTo>
                    <a:pt x="19080" y="163491"/>
                  </a:lnTo>
                  <a:lnTo>
                    <a:pt x="31966" y="148022"/>
                  </a:lnTo>
                  <a:lnTo>
                    <a:pt x="43338" y="136974"/>
                  </a:lnTo>
                  <a:lnTo>
                    <a:pt x="63158" y="109738"/>
                  </a:lnTo>
                  <a:lnTo>
                    <a:pt x="84057" y="81280"/>
                  </a:lnTo>
                  <a:lnTo>
                    <a:pt x="93015" y="61967"/>
                  </a:lnTo>
                  <a:lnTo>
                    <a:pt x="96791" y="39462"/>
                  </a:lnTo>
                  <a:lnTo>
                    <a:pt x="97719" y="26801"/>
                  </a:lnTo>
                  <a:lnTo>
                    <a:pt x="101665" y="15834"/>
                  </a:lnTo>
                  <a:lnTo>
                    <a:pt x="102870" y="0"/>
                  </a:lnTo>
                  <a:lnTo>
                    <a:pt x="102870" y="3016"/>
                  </a:lnTo>
                  <a:lnTo>
                    <a:pt x="101176" y="6195"/>
                  </a:lnTo>
                  <a:lnTo>
                    <a:pt x="99835" y="7932"/>
                  </a:lnTo>
                  <a:lnTo>
                    <a:pt x="98346" y="13248"/>
                  </a:lnTo>
                  <a:lnTo>
                    <a:pt x="97225" y="38183"/>
                  </a:lnTo>
                  <a:lnTo>
                    <a:pt x="97164" y="63355"/>
                  </a:lnTo>
                  <a:lnTo>
                    <a:pt x="95464" y="80138"/>
                  </a:lnTo>
                  <a:lnTo>
                    <a:pt x="91335" y="108580"/>
                  </a:lnTo>
                  <a:lnTo>
                    <a:pt x="87021" y="133117"/>
                  </a:lnTo>
                  <a:lnTo>
                    <a:pt x="82947" y="159201"/>
                  </a:lnTo>
                  <a:lnTo>
                    <a:pt x="76028" y="186626"/>
                  </a:lnTo>
                  <a:lnTo>
                    <a:pt x="70239" y="211046"/>
                  </a:lnTo>
                  <a:lnTo>
                    <a:pt x="65874" y="237248"/>
                  </a:lnTo>
                  <a:lnTo>
                    <a:pt x="63261" y="263694"/>
                  </a:lnTo>
                  <a:lnTo>
                    <a:pt x="62900" y="291011"/>
                  </a:lnTo>
                  <a:lnTo>
                    <a:pt x="62246" y="298869"/>
                  </a:lnTo>
                  <a:lnTo>
                    <a:pt x="57171" y="319720"/>
                  </a:lnTo>
                  <a:lnTo>
                    <a:pt x="57150" y="301492"/>
                  </a:lnTo>
                  <a:lnTo>
                    <a:pt x="67893" y="274473"/>
                  </a:lnTo>
                  <a:lnTo>
                    <a:pt x="68580" y="2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1" name="SMARTInkShape-2794"/>
            <p:cNvSpPr/>
            <p:nvPr>
              <p:custDataLst>
                <p:tags r:id="rId21"/>
              </p:custDataLst>
            </p:nvPr>
          </p:nvSpPr>
          <p:spPr>
            <a:xfrm>
              <a:off x="6332272" y="4394863"/>
              <a:ext cx="85646" cy="194276"/>
            </a:xfrm>
            <a:custGeom>
              <a:avLst/>
              <a:gdLst/>
              <a:ahLst/>
              <a:cxnLst/>
              <a:rect l="0" t="0" r="0" b="0"/>
              <a:pathLst>
                <a:path w="85646" h="194276">
                  <a:moveTo>
                    <a:pt x="39953" y="39977"/>
                  </a:moveTo>
                  <a:lnTo>
                    <a:pt x="39953" y="39977"/>
                  </a:lnTo>
                  <a:lnTo>
                    <a:pt x="39953" y="36943"/>
                  </a:lnTo>
                  <a:lnTo>
                    <a:pt x="41647" y="33760"/>
                  </a:lnTo>
                  <a:lnTo>
                    <a:pt x="47907" y="26543"/>
                  </a:lnTo>
                  <a:lnTo>
                    <a:pt x="49838" y="21095"/>
                  </a:lnTo>
                  <a:lnTo>
                    <a:pt x="50353" y="17864"/>
                  </a:lnTo>
                  <a:lnTo>
                    <a:pt x="51331" y="15710"/>
                  </a:lnTo>
                  <a:lnTo>
                    <a:pt x="52619" y="14274"/>
                  </a:lnTo>
                  <a:lnTo>
                    <a:pt x="59247" y="8935"/>
                  </a:lnTo>
                  <a:lnTo>
                    <a:pt x="61228" y="5437"/>
                  </a:lnTo>
                  <a:lnTo>
                    <a:pt x="62500" y="1052"/>
                  </a:lnTo>
                  <a:lnTo>
                    <a:pt x="63239" y="692"/>
                  </a:lnTo>
                  <a:lnTo>
                    <a:pt x="68285" y="0"/>
                  </a:lnTo>
                  <a:lnTo>
                    <a:pt x="68455" y="3014"/>
                  </a:lnTo>
                  <a:lnTo>
                    <a:pt x="66802" y="6192"/>
                  </a:lnTo>
                  <a:lnTo>
                    <a:pt x="64586" y="9721"/>
                  </a:lnTo>
                  <a:lnTo>
                    <a:pt x="62704" y="15279"/>
                  </a:lnTo>
                  <a:lnTo>
                    <a:pt x="59041" y="20947"/>
                  </a:lnTo>
                  <a:lnTo>
                    <a:pt x="52706" y="36286"/>
                  </a:lnTo>
                  <a:lnTo>
                    <a:pt x="42442" y="49980"/>
                  </a:lnTo>
                  <a:lnTo>
                    <a:pt x="38752" y="61615"/>
                  </a:lnTo>
                  <a:lnTo>
                    <a:pt x="35129" y="67182"/>
                  </a:lnTo>
                  <a:lnTo>
                    <a:pt x="34238" y="74260"/>
                  </a:lnTo>
                  <a:lnTo>
                    <a:pt x="61594" y="74267"/>
                  </a:lnTo>
                  <a:lnTo>
                    <a:pt x="67774" y="74267"/>
                  </a:lnTo>
                  <a:lnTo>
                    <a:pt x="69930" y="74902"/>
                  </a:lnTo>
                  <a:lnTo>
                    <a:pt x="71368" y="75960"/>
                  </a:lnTo>
                  <a:lnTo>
                    <a:pt x="83244" y="93501"/>
                  </a:lnTo>
                  <a:lnTo>
                    <a:pt x="84953" y="101062"/>
                  </a:lnTo>
                  <a:lnTo>
                    <a:pt x="85645" y="126557"/>
                  </a:lnTo>
                  <a:lnTo>
                    <a:pt x="78617" y="152691"/>
                  </a:lnTo>
                  <a:lnTo>
                    <a:pt x="64471" y="176742"/>
                  </a:lnTo>
                  <a:lnTo>
                    <a:pt x="62915" y="180772"/>
                  </a:lnTo>
                  <a:lnTo>
                    <a:pt x="60107" y="184679"/>
                  </a:lnTo>
                  <a:lnTo>
                    <a:pt x="56742" y="186839"/>
                  </a:lnTo>
                  <a:lnTo>
                    <a:pt x="53130" y="188434"/>
                  </a:lnTo>
                  <a:lnTo>
                    <a:pt x="47526" y="192267"/>
                  </a:lnTo>
                  <a:lnTo>
                    <a:pt x="41844" y="193685"/>
                  </a:lnTo>
                  <a:lnTo>
                    <a:pt x="20903" y="194275"/>
                  </a:lnTo>
                  <a:lnTo>
                    <a:pt x="17093" y="192586"/>
                  </a:lnTo>
                  <a:lnTo>
                    <a:pt x="13283" y="190353"/>
                  </a:lnTo>
                  <a:lnTo>
                    <a:pt x="9473" y="189361"/>
                  </a:lnTo>
                  <a:lnTo>
                    <a:pt x="8203" y="188461"/>
                  </a:lnTo>
                  <a:lnTo>
                    <a:pt x="7357" y="187226"/>
                  </a:lnTo>
                  <a:lnTo>
                    <a:pt x="5781" y="184161"/>
                  </a:lnTo>
                  <a:lnTo>
                    <a:pt x="2964" y="180682"/>
                  </a:lnTo>
                  <a:lnTo>
                    <a:pt x="1288" y="175326"/>
                  </a:lnTo>
                  <a:lnTo>
                    <a:pt x="0" y="151137"/>
                  </a:lnTo>
                  <a:lnTo>
                    <a:pt x="598" y="136836"/>
                  </a:lnTo>
                  <a:lnTo>
                    <a:pt x="5663" y="108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2" name="SMARTInkShape-2795"/>
            <p:cNvSpPr/>
            <p:nvPr>
              <p:custDataLst>
                <p:tags r:id="rId22"/>
              </p:custDataLst>
            </p:nvPr>
          </p:nvSpPr>
          <p:spPr>
            <a:xfrm>
              <a:off x="6406515" y="4354830"/>
              <a:ext cx="74296" cy="62866"/>
            </a:xfrm>
            <a:custGeom>
              <a:avLst/>
              <a:gdLst/>
              <a:ahLst/>
              <a:cxnLst/>
              <a:rect l="0" t="0" r="0" b="0"/>
              <a:pathLst>
                <a:path w="74296" h="62866">
                  <a:moveTo>
                    <a:pt x="0" y="0"/>
                  </a:moveTo>
                  <a:lnTo>
                    <a:pt x="0" y="0"/>
                  </a:lnTo>
                  <a:lnTo>
                    <a:pt x="0" y="3033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7955" y="8514"/>
                  </a:lnTo>
                  <a:lnTo>
                    <a:pt x="18882" y="21786"/>
                  </a:lnTo>
                  <a:lnTo>
                    <a:pt x="47058" y="43878"/>
                  </a:lnTo>
                  <a:lnTo>
                    <a:pt x="55696" y="55151"/>
                  </a:lnTo>
                  <a:lnTo>
                    <a:pt x="7429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3" name="SMARTInkShape-2796"/>
            <p:cNvSpPr/>
            <p:nvPr>
              <p:custDataLst>
                <p:tags r:id="rId23"/>
              </p:custDataLst>
            </p:nvPr>
          </p:nvSpPr>
          <p:spPr>
            <a:xfrm>
              <a:off x="6526600" y="4326255"/>
              <a:ext cx="100202" cy="108485"/>
            </a:xfrm>
            <a:custGeom>
              <a:avLst/>
              <a:gdLst/>
              <a:ahLst/>
              <a:cxnLst/>
              <a:rect l="0" t="0" r="0" b="0"/>
              <a:pathLst>
                <a:path w="100202" h="108485">
                  <a:moveTo>
                    <a:pt x="5645" y="0"/>
                  </a:moveTo>
                  <a:lnTo>
                    <a:pt x="5645" y="0"/>
                  </a:lnTo>
                  <a:lnTo>
                    <a:pt x="5645" y="8514"/>
                  </a:lnTo>
                  <a:lnTo>
                    <a:pt x="3952" y="11827"/>
                  </a:lnTo>
                  <a:lnTo>
                    <a:pt x="1717" y="15416"/>
                  </a:lnTo>
                  <a:lnTo>
                    <a:pt x="459" y="21642"/>
                  </a:lnTo>
                  <a:lnTo>
                    <a:pt x="0" y="35407"/>
                  </a:lnTo>
                  <a:lnTo>
                    <a:pt x="6988" y="62983"/>
                  </a:lnTo>
                  <a:lnTo>
                    <a:pt x="11757" y="72636"/>
                  </a:lnTo>
                  <a:lnTo>
                    <a:pt x="29639" y="92454"/>
                  </a:lnTo>
                  <a:lnTo>
                    <a:pt x="46693" y="104697"/>
                  </a:lnTo>
                  <a:lnTo>
                    <a:pt x="52675" y="106857"/>
                  </a:lnTo>
                  <a:lnTo>
                    <a:pt x="70157" y="108484"/>
                  </a:lnTo>
                  <a:lnTo>
                    <a:pt x="74110" y="106847"/>
                  </a:lnTo>
                  <a:lnTo>
                    <a:pt x="87553" y="95148"/>
                  </a:lnTo>
                  <a:lnTo>
                    <a:pt x="89674" y="91395"/>
                  </a:lnTo>
                  <a:lnTo>
                    <a:pt x="98381" y="64408"/>
                  </a:lnTo>
                  <a:lnTo>
                    <a:pt x="99854" y="61989"/>
                  </a:lnTo>
                  <a:lnTo>
                    <a:pt x="100201" y="59106"/>
                  </a:lnTo>
                  <a:lnTo>
                    <a:pt x="97655" y="48981"/>
                  </a:lnTo>
                  <a:lnTo>
                    <a:pt x="90100" y="29044"/>
                  </a:lnTo>
                  <a:lnTo>
                    <a:pt x="83499" y="21048"/>
                  </a:lnTo>
                  <a:lnTo>
                    <a:pt x="79828" y="18879"/>
                  </a:lnTo>
                  <a:lnTo>
                    <a:pt x="58876" y="12027"/>
                  </a:lnTo>
                  <a:lnTo>
                    <a:pt x="52374" y="11695"/>
                  </a:lnTo>
                  <a:lnTo>
                    <a:pt x="46945" y="13241"/>
                  </a:lnTo>
                  <a:lnTo>
                    <a:pt x="41780" y="15410"/>
                  </a:lnTo>
                  <a:lnTo>
                    <a:pt x="32368" y="17266"/>
                  </a:lnTo>
                  <a:lnTo>
                    <a:pt x="25275" y="21555"/>
                  </a:lnTo>
                  <a:lnTo>
                    <a:pt x="21143" y="25032"/>
                  </a:lnTo>
                  <a:lnTo>
                    <a:pt x="18883" y="28694"/>
                  </a:lnTo>
                  <a:lnTo>
                    <a:pt x="17313" y="34188"/>
                  </a:lnTo>
                  <a:lnTo>
                    <a:pt x="1707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4" name="SMARTInkShape-2797"/>
            <p:cNvSpPr/>
            <p:nvPr>
              <p:custDataLst>
                <p:tags r:id="rId24"/>
              </p:custDataLst>
            </p:nvPr>
          </p:nvSpPr>
          <p:spPr>
            <a:xfrm>
              <a:off x="6480889" y="4417695"/>
              <a:ext cx="199947" cy="234314"/>
            </a:xfrm>
            <a:custGeom>
              <a:avLst/>
              <a:gdLst/>
              <a:ahLst/>
              <a:cxnLst/>
              <a:rect l="0" t="0" r="0" b="0"/>
              <a:pathLst>
                <a:path w="199947" h="234314">
                  <a:moveTo>
                    <a:pt x="199946" y="0"/>
                  </a:moveTo>
                  <a:lnTo>
                    <a:pt x="199946" y="0"/>
                  </a:lnTo>
                  <a:lnTo>
                    <a:pt x="199946" y="3034"/>
                  </a:lnTo>
                  <a:lnTo>
                    <a:pt x="198252" y="6217"/>
                  </a:lnTo>
                  <a:lnTo>
                    <a:pt x="174409" y="31238"/>
                  </a:lnTo>
                  <a:lnTo>
                    <a:pt x="152989" y="57194"/>
                  </a:lnTo>
                  <a:lnTo>
                    <a:pt x="127484" y="83822"/>
                  </a:lnTo>
                  <a:lnTo>
                    <a:pt x="100882" y="111125"/>
                  </a:lnTo>
                  <a:lnTo>
                    <a:pt x="78025" y="139170"/>
                  </a:lnTo>
                  <a:lnTo>
                    <a:pt x="55801" y="167064"/>
                  </a:lnTo>
                  <a:lnTo>
                    <a:pt x="33858" y="194276"/>
                  </a:lnTo>
                  <a:lnTo>
                    <a:pt x="17536" y="212643"/>
                  </a:lnTo>
                  <a:lnTo>
                    <a:pt x="4456" y="229674"/>
                  </a:lnTo>
                  <a:lnTo>
                    <a:pt x="0" y="234234"/>
                  </a:lnTo>
                  <a:lnTo>
                    <a:pt x="10323" y="234313"/>
                  </a:lnTo>
                  <a:lnTo>
                    <a:pt x="17066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5" name="SMARTInkShape-2798"/>
            <p:cNvSpPr/>
            <p:nvPr>
              <p:custDataLst>
                <p:tags r:id="rId25"/>
              </p:custDataLst>
            </p:nvPr>
          </p:nvSpPr>
          <p:spPr>
            <a:xfrm>
              <a:off x="6537960" y="4617720"/>
              <a:ext cx="96893" cy="97126"/>
            </a:xfrm>
            <a:custGeom>
              <a:avLst/>
              <a:gdLst/>
              <a:ahLst/>
              <a:cxnLst/>
              <a:rect l="0" t="0" r="0" b="0"/>
              <a:pathLst>
                <a:path w="96893" h="97126">
                  <a:moveTo>
                    <a:pt x="51435" y="0"/>
                  </a:moveTo>
                  <a:lnTo>
                    <a:pt x="51435" y="0"/>
                  </a:lnTo>
                  <a:lnTo>
                    <a:pt x="46514" y="4920"/>
                  </a:lnTo>
                  <a:lnTo>
                    <a:pt x="41314" y="6193"/>
                  </a:lnTo>
                  <a:lnTo>
                    <a:pt x="28540" y="15591"/>
                  </a:lnTo>
                  <a:lnTo>
                    <a:pt x="24749" y="17089"/>
                  </a:lnTo>
                  <a:lnTo>
                    <a:pt x="20948" y="19872"/>
                  </a:lnTo>
                  <a:lnTo>
                    <a:pt x="15238" y="28042"/>
                  </a:lnTo>
                  <a:lnTo>
                    <a:pt x="7055" y="47318"/>
                  </a:lnTo>
                  <a:lnTo>
                    <a:pt x="6609" y="50595"/>
                  </a:lnTo>
                  <a:lnTo>
                    <a:pt x="7806" y="55930"/>
                  </a:lnTo>
                  <a:lnTo>
                    <a:pt x="14880" y="67149"/>
                  </a:lnTo>
                  <a:lnTo>
                    <a:pt x="16138" y="73448"/>
                  </a:lnTo>
                  <a:lnTo>
                    <a:pt x="17744" y="76270"/>
                  </a:lnTo>
                  <a:lnTo>
                    <a:pt x="26071" y="83276"/>
                  </a:lnTo>
                  <a:lnTo>
                    <a:pt x="43812" y="94567"/>
                  </a:lnTo>
                  <a:lnTo>
                    <a:pt x="61211" y="96814"/>
                  </a:lnTo>
                  <a:lnTo>
                    <a:pt x="75887" y="97125"/>
                  </a:lnTo>
                  <a:lnTo>
                    <a:pt x="77262" y="96500"/>
                  </a:lnTo>
                  <a:lnTo>
                    <a:pt x="78177" y="95449"/>
                  </a:lnTo>
                  <a:lnTo>
                    <a:pt x="79830" y="92586"/>
                  </a:lnTo>
                  <a:lnTo>
                    <a:pt x="89052" y="81848"/>
                  </a:lnTo>
                  <a:lnTo>
                    <a:pt x="92662" y="74282"/>
                  </a:lnTo>
                  <a:lnTo>
                    <a:pt x="95158" y="70479"/>
                  </a:lnTo>
                  <a:lnTo>
                    <a:pt x="96563" y="64768"/>
                  </a:lnTo>
                  <a:lnTo>
                    <a:pt x="96892" y="60959"/>
                  </a:lnTo>
                  <a:lnTo>
                    <a:pt x="94043" y="52210"/>
                  </a:lnTo>
                  <a:lnTo>
                    <a:pt x="86757" y="41804"/>
                  </a:lnTo>
                  <a:lnTo>
                    <a:pt x="73747" y="29871"/>
                  </a:lnTo>
                  <a:lnTo>
                    <a:pt x="46682" y="15293"/>
                  </a:lnTo>
                  <a:lnTo>
                    <a:pt x="22662" y="60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6" name="SMARTInkShape-2799"/>
            <p:cNvSpPr/>
            <p:nvPr>
              <p:custDataLst>
                <p:tags r:id="rId26"/>
              </p:custDataLst>
            </p:nvPr>
          </p:nvSpPr>
          <p:spPr>
            <a:xfrm>
              <a:off x="5795010" y="4331970"/>
              <a:ext cx="331471" cy="342901"/>
            </a:xfrm>
            <a:custGeom>
              <a:avLst/>
              <a:gdLst/>
              <a:ahLst/>
              <a:cxnLst/>
              <a:rect l="0" t="0" r="0" b="0"/>
              <a:pathLst>
                <a:path w="331471" h="342901">
                  <a:moveTo>
                    <a:pt x="137160" y="0"/>
                  </a:moveTo>
                  <a:lnTo>
                    <a:pt x="137160" y="0"/>
                  </a:lnTo>
                  <a:lnTo>
                    <a:pt x="134126" y="0"/>
                  </a:lnTo>
                  <a:lnTo>
                    <a:pt x="133232" y="635"/>
                  </a:lnTo>
                  <a:lnTo>
                    <a:pt x="132636" y="1693"/>
                  </a:lnTo>
                  <a:lnTo>
                    <a:pt x="132239" y="3034"/>
                  </a:lnTo>
                  <a:lnTo>
                    <a:pt x="126594" y="10400"/>
                  </a:lnTo>
                  <a:lnTo>
                    <a:pt x="125265" y="19081"/>
                  </a:lnTo>
                  <a:lnTo>
                    <a:pt x="124150" y="20341"/>
                  </a:lnTo>
                  <a:lnTo>
                    <a:pt x="122772" y="21181"/>
                  </a:lnTo>
                  <a:lnTo>
                    <a:pt x="121853" y="22375"/>
                  </a:lnTo>
                  <a:lnTo>
                    <a:pt x="120257" y="27633"/>
                  </a:lnTo>
                  <a:lnTo>
                    <a:pt x="120086" y="31330"/>
                  </a:lnTo>
                  <a:lnTo>
                    <a:pt x="119428" y="32316"/>
                  </a:lnTo>
                  <a:lnTo>
                    <a:pt x="118353" y="32974"/>
                  </a:lnTo>
                  <a:lnTo>
                    <a:pt x="117002" y="33413"/>
                  </a:lnTo>
                  <a:lnTo>
                    <a:pt x="116101" y="34340"/>
                  </a:lnTo>
                  <a:lnTo>
                    <a:pt x="114301" y="40002"/>
                  </a:lnTo>
                  <a:lnTo>
                    <a:pt x="114300" y="44926"/>
                  </a:lnTo>
                  <a:lnTo>
                    <a:pt x="113665" y="45190"/>
                  </a:lnTo>
                  <a:lnTo>
                    <a:pt x="111266" y="45485"/>
                  </a:lnTo>
                  <a:lnTo>
                    <a:pt x="108083" y="47308"/>
                  </a:lnTo>
                  <a:lnTo>
                    <a:pt x="80331" y="68614"/>
                  </a:lnTo>
                  <a:lnTo>
                    <a:pt x="53238" y="94721"/>
                  </a:lnTo>
                  <a:lnTo>
                    <a:pt x="38965" y="104705"/>
                  </a:lnTo>
                  <a:lnTo>
                    <a:pt x="15246" y="133280"/>
                  </a:lnTo>
                  <a:lnTo>
                    <a:pt x="13126" y="137129"/>
                  </a:lnTo>
                  <a:lnTo>
                    <a:pt x="11549" y="140956"/>
                  </a:lnTo>
                  <a:lnTo>
                    <a:pt x="7726" y="146681"/>
                  </a:lnTo>
                  <a:lnTo>
                    <a:pt x="6311" y="152399"/>
                  </a:lnTo>
                  <a:lnTo>
                    <a:pt x="5980" y="156209"/>
                  </a:lnTo>
                  <a:lnTo>
                    <a:pt x="5256" y="157480"/>
                  </a:lnTo>
                  <a:lnTo>
                    <a:pt x="4139" y="158326"/>
                  </a:lnTo>
                  <a:lnTo>
                    <a:pt x="2759" y="158891"/>
                  </a:lnTo>
                  <a:lnTo>
                    <a:pt x="1840" y="159902"/>
                  </a:lnTo>
                  <a:lnTo>
                    <a:pt x="1" y="165731"/>
                  </a:lnTo>
                  <a:lnTo>
                    <a:pt x="0" y="165735"/>
                  </a:lnTo>
                  <a:lnTo>
                    <a:pt x="7954" y="165735"/>
                  </a:lnTo>
                  <a:lnTo>
                    <a:pt x="11579" y="167428"/>
                  </a:lnTo>
                  <a:lnTo>
                    <a:pt x="13434" y="168768"/>
                  </a:lnTo>
                  <a:lnTo>
                    <a:pt x="37327" y="175869"/>
                  </a:lnTo>
                  <a:lnTo>
                    <a:pt x="57750" y="179943"/>
                  </a:lnTo>
                  <a:lnTo>
                    <a:pt x="80763" y="190790"/>
                  </a:lnTo>
                  <a:lnTo>
                    <a:pt x="109110" y="199706"/>
                  </a:lnTo>
                  <a:lnTo>
                    <a:pt x="131600" y="207338"/>
                  </a:lnTo>
                  <a:lnTo>
                    <a:pt x="154351" y="217644"/>
                  </a:lnTo>
                  <a:lnTo>
                    <a:pt x="177178" y="228740"/>
                  </a:lnTo>
                  <a:lnTo>
                    <a:pt x="200029" y="241765"/>
                  </a:lnTo>
                  <a:lnTo>
                    <a:pt x="224580" y="257689"/>
                  </a:lnTo>
                  <a:lnTo>
                    <a:pt x="250269" y="274472"/>
                  </a:lnTo>
                  <a:lnTo>
                    <a:pt x="273967" y="293203"/>
                  </a:lnTo>
                  <a:lnTo>
                    <a:pt x="301696" y="319255"/>
                  </a:lnTo>
                  <a:lnTo>
                    <a:pt x="33147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90" name="SMARTInkShape-Group539"/>
          <p:cNvGrpSpPr/>
          <p:nvPr/>
        </p:nvGrpSpPr>
        <p:grpSpPr>
          <a:xfrm>
            <a:off x="5429250" y="4520565"/>
            <a:ext cx="531496" cy="400051"/>
            <a:chOff x="5429250" y="4520565"/>
            <a:chExt cx="531496" cy="400051"/>
          </a:xfrm>
        </p:grpSpPr>
        <p:sp>
          <p:nvSpPr>
            <p:cNvPr id="788" name="SMARTInkShape-2800"/>
            <p:cNvSpPr/>
            <p:nvPr>
              <p:custDataLst>
                <p:tags r:id="rId18"/>
              </p:custDataLst>
            </p:nvPr>
          </p:nvSpPr>
          <p:spPr>
            <a:xfrm>
              <a:off x="5732145" y="4520565"/>
              <a:ext cx="57151" cy="400051"/>
            </a:xfrm>
            <a:custGeom>
              <a:avLst/>
              <a:gdLst/>
              <a:ahLst/>
              <a:cxnLst/>
              <a:rect l="0" t="0" r="0" b="0"/>
              <a:pathLst>
                <a:path w="57151" h="400051">
                  <a:moveTo>
                    <a:pt x="0" y="0"/>
                  </a:moveTo>
                  <a:lnTo>
                    <a:pt x="0" y="0"/>
                  </a:lnTo>
                  <a:lnTo>
                    <a:pt x="0" y="26868"/>
                  </a:lnTo>
                  <a:lnTo>
                    <a:pt x="3386" y="34378"/>
                  </a:lnTo>
                  <a:lnTo>
                    <a:pt x="12875" y="52581"/>
                  </a:lnTo>
                  <a:lnTo>
                    <a:pt x="22799" y="80161"/>
                  </a:lnTo>
                  <a:lnTo>
                    <a:pt x="30468" y="102900"/>
                  </a:lnTo>
                  <a:lnTo>
                    <a:pt x="38097" y="129664"/>
                  </a:lnTo>
                  <a:lnTo>
                    <a:pt x="45719" y="155646"/>
                  </a:lnTo>
                  <a:lnTo>
                    <a:pt x="49742" y="177563"/>
                  </a:lnTo>
                  <a:lnTo>
                    <a:pt x="51100" y="204690"/>
                  </a:lnTo>
                  <a:lnTo>
                    <a:pt x="51369" y="232955"/>
                  </a:lnTo>
                  <a:lnTo>
                    <a:pt x="51422" y="261304"/>
                  </a:lnTo>
                  <a:lnTo>
                    <a:pt x="51432" y="288471"/>
                  </a:lnTo>
                  <a:lnTo>
                    <a:pt x="51434" y="310756"/>
                  </a:lnTo>
                  <a:lnTo>
                    <a:pt x="51435" y="333446"/>
                  </a:lnTo>
                  <a:lnTo>
                    <a:pt x="51435" y="359306"/>
                  </a:lnTo>
                  <a:lnTo>
                    <a:pt x="52070" y="382487"/>
                  </a:lnTo>
                  <a:lnTo>
                    <a:pt x="57150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9" name="SMARTInkShape-2801"/>
            <p:cNvSpPr/>
            <p:nvPr>
              <p:custDataLst>
                <p:tags r:id="rId19"/>
              </p:custDataLst>
            </p:nvPr>
          </p:nvSpPr>
          <p:spPr>
            <a:xfrm>
              <a:off x="5429250" y="4634865"/>
              <a:ext cx="531496" cy="200026"/>
            </a:xfrm>
            <a:custGeom>
              <a:avLst/>
              <a:gdLst/>
              <a:ahLst/>
              <a:cxnLst/>
              <a:rect l="0" t="0" r="0" b="0"/>
              <a:pathLst>
                <a:path w="531496" h="200026">
                  <a:moveTo>
                    <a:pt x="531495" y="0"/>
                  </a:moveTo>
                  <a:lnTo>
                    <a:pt x="531495" y="0"/>
                  </a:lnTo>
                  <a:lnTo>
                    <a:pt x="528461" y="0"/>
                  </a:lnTo>
                  <a:lnTo>
                    <a:pt x="527567" y="635"/>
                  </a:lnTo>
                  <a:lnTo>
                    <a:pt x="526971" y="1693"/>
                  </a:lnTo>
                  <a:lnTo>
                    <a:pt x="526574" y="3034"/>
                  </a:lnTo>
                  <a:lnTo>
                    <a:pt x="525674" y="3927"/>
                  </a:lnTo>
                  <a:lnTo>
                    <a:pt x="519668" y="7055"/>
                  </a:lnTo>
                  <a:lnTo>
                    <a:pt x="516079" y="9486"/>
                  </a:lnTo>
                  <a:lnTo>
                    <a:pt x="489357" y="21127"/>
                  </a:lnTo>
                  <a:lnTo>
                    <a:pt x="477452" y="26086"/>
                  </a:lnTo>
                  <a:lnTo>
                    <a:pt x="449469" y="32919"/>
                  </a:lnTo>
                  <a:lnTo>
                    <a:pt x="426533" y="40110"/>
                  </a:lnTo>
                  <a:lnTo>
                    <a:pt x="400765" y="47646"/>
                  </a:lnTo>
                  <a:lnTo>
                    <a:pt x="376696" y="55249"/>
                  </a:lnTo>
                  <a:lnTo>
                    <a:pt x="348141" y="62866"/>
                  </a:lnTo>
                  <a:lnTo>
                    <a:pt x="325615" y="68580"/>
                  </a:lnTo>
                  <a:lnTo>
                    <a:pt x="302854" y="75989"/>
                  </a:lnTo>
                  <a:lnTo>
                    <a:pt x="280022" y="84533"/>
                  </a:lnTo>
                  <a:lnTo>
                    <a:pt x="255477" y="92780"/>
                  </a:lnTo>
                  <a:lnTo>
                    <a:pt x="229791" y="101574"/>
                  </a:lnTo>
                  <a:lnTo>
                    <a:pt x="206093" y="109894"/>
                  </a:lnTo>
                  <a:lnTo>
                    <a:pt x="181291" y="120403"/>
                  </a:lnTo>
                  <a:lnTo>
                    <a:pt x="153834" y="131560"/>
                  </a:lnTo>
                  <a:lnTo>
                    <a:pt x="125591" y="142909"/>
                  </a:lnTo>
                  <a:lnTo>
                    <a:pt x="98807" y="154315"/>
                  </a:lnTo>
                  <a:lnTo>
                    <a:pt x="73092" y="167431"/>
                  </a:lnTo>
                  <a:lnTo>
                    <a:pt x="47057" y="179996"/>
                  </a:lnTo>
                  <a:lnTo>
                    <a:pt x="23506" y="18873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93" name="SMARTInkShape-Group540"/>
          <p:cNvGrpSpPr/>
          <p:nvPr/>
        </p:nvGrpSpPr>
        <p:grpSpPr>
          <a:xfrm>
            <a:off x="4400550" y="2800350"/>
            <a:ext cx="194311" cy="262884"/>
            <a:chOff x="4400550" y="2800350"/>
            <a:chExt cx="194311" cy="262884"/>
          </a:xfrm>
        </p:grpSpPr>
        <p:sp>
          <p:nvSpPr>
            <p:cNvPr id="791" name="SMARTInkShape-2802"/>
            <p:cNvSpPr/>
            <p:nvPr>
              <p:custDataLst>
                <p:tags r:id="rId16"/>
              </p:custDataLst>
            </p:nvPr>
          </p:nvSpPr>
          <p:spPr>
            <a:xfrm>
              <a:off x="4469130" y="2800350"/>
              <a:ext cx="74296" cy="234315"/>
            </a:xfrm>
            <a:custGeom>
              <a:avLst/>
              <a:gdLst/>
              <a:ahLst/>
              <a:cxnLst/>
              <a:rect l="0" t="0" r="0" b="0"/>
              <a:pathLst>
                <a:path w="74296" h="234315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3928" y="10121"/>
                  </a:lnTo>
                  <a:lnTo>
                    <a:pt x="5820" y="15417"/>
                  </a:lnTo>
                  <a:lnTo>
                    <a:pt x="9486" y="21642"/>
                  </a:lnTo>
                  <a:lnTo>
                    <a:pt x="16275" y="49631"/>
                  </a:lnTo>
                  <a:lnTo>
                    <a:pt x="18452" y="55502"/>
                  </a:lnTo>
                  <a:lnTo>
                    <a:pt x="30557" y="83264"/>
                  </a:lnTo>
                  <a:lnTo>
                    <a:pt x="36996" y="109665"/>
                  </a:lnTo>
                  <a:lnTo>
                    <a:pt x="44661" y="135015"/>
                  </a:lnTo>
                  <a:lnTo>
                    <a:pt x="55406" y="162546"/>
                  </a:lnTo>
                  <a:lnTo>
                    <a:pt x="61204" y="181685"/>
                  </a:lnTo>
                  <a:lnTo>
                    <a:pt x="64066" y="193956"/>
                  </a:lnTo>
                  <a:lnTo>
                    <a:pt x="69877" y="210922"/>
                  </a:lnTo>
                  <a:lnTo>
                    <a:pt x="72332" y="215028"/>
                  </a:lnTo>
                  <a:lnTo>
                    <a:pt x="73907" y="222838"/>
                  </a:lnTo>
                  <a:lnTo>
                    <a:pt x="74295" y="234314"/>
                  </a:lnTo>
                  <a:lnTo>
                    <a:pt x="74295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2" name="SMARTInkShape-2803"/>
            <p:cNvSpPr/>
            <p:nvPr>
              <p:custDataLst>
                <p:tags r:id="rId17"/>
              </p:custDataLst>
            </p:nvPr>
          </p:nvSpPr>
          <p:spPr>
            <a:xfrm>
              <a:off x="4400550" y="2931795"/>
              <a:ext cx="194311" cy="131439"/>
            </a:xfrm>
            <a:custGeom>
              <a:avLst/>
              <a:gdLst/>
              <a:ahLst/>
              <a:cxnLst/>
              <a:rect l="0" t="0" r="0" b="0"/>
              <a:pathLst>
                <a:path w="194311" h="131439">
                  <a:moveTo>
                    <a:pt x="194310" y="0"/>
                  </a:moveTo>
                  <a:lnTo>
                    <a:pt x="194310" y="0"/>
                  </a:lnTo>
                  <a:lnTo>
                    <a:pt x="194310" y="3034"/>
                  </a:lnTo>
                  <a:lnTo>
                    <a:pt x="192617" y="6217"/>
                  </a:lnTo>
                  <a:lnTo>
                    <a:pt x="189389" y="10400"/>
                  </a:lnTo>
                  <a:lnTo>
                    <a:pt x="188006" y="26303"/>
                  </a:lnTo>
                  <a:lnTo>
                    <a:pt x="184681" y="32911"/>
                  </a:lnTo>
                  <a:lnTo>
                    <a:pt x="178999" y="59013"/>
                  </a:lnTo>
                  <a:lnTo>
                    <a:pt x="171707" y="87372"/>
                  </a:lnTo>
                  <a:lnTo>
                    <a:pt x="165645" y="106135"/>
                  </a:lnTo>
                  <a:lnTo>
                    <a:pt x="161319" y="114192"/>
                  </a:lnTo>
                  <a:lnTo>
                    <a:pt x="160096" y="124595"/>
                  </a:lnTo>
                  <a:lnTo>
                    <a:pt x="155106" y="130551"/>
                  </a:lnTo>
                  <a:lnTo>
                    <a:pt x="155474" y="130849"/>
                  </a:lnTo>
                  <a:lnTo>
                    <a:pt x="159296" y="131366"/>
                  </a:lnTo>
                  <a:lnTo>
                    <a:pt x="155036" y="131438"/>
                  </a:lnTo>
                  <a:lnTo>
                    <a:pt x="149887" y="127516"/>
                  </a:lnTo>
                  <a:lnTo>
                    <a:pt x="143965" y="124989"/>
                  </a:lnTo>
                  <a:lnTo>
                    <a:pt x="116099" y="106837"/>
                  </a:lnTo>
                  <a:lnTo>
                    <a:pt x="88894" y="87534"/>
                  </a:lnTo>
                  <a:lnTo>
                    <a:pt x="61489" y="71062"/>
                  </a:lnTo>
                  <a:lnTo>
                    <a:pt x="34321" y="52660"/>
                  </a:lnTo>
                  <a:lnTo>
                    <a:pt x="15879" y="42706"/>
                  </a:lnTo>
                  <a:lnTo>
                    <a:pt x="10656" y="41206"/>
                  </a:lnTo>
                  <a:lnTo>
                    <a:pt x="9009" y="40170"/>
                  </a:lnTo>
                  <a:lnTo>
                    <a:pt x="7911" y="38845"/>
                  </a:lnTo>
                  <a:lnTo>
                    <a:pt x="6056" y="35679"/>
                  </a:lnTo>
                  <a:lnTo>
                    <a:pt x="1" y="28576"/>
                  </a:lnTo>
                  <a:lnTo>
                    <a:pt x="0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97" name="SMARTInkShape-Group541"/>
          <p:cNvGrpSpPr/>
          <p:nvPr/>
        </p:nvGrpSpPr>
        <p:grpSpPr>
          <a:xfrm>
            <a:off x="6509385" y="2794643"/>
            <a:ext cx="268605" cy="851528"/>
            <a:chOff x="6509385" y="2794643"/>
            <a:chExt cx="268605" cy="851528"/>
          </a:xfrm>
        </p:grpSpPr>
        <p:sp>
          <p:nvSpPr>
            <p:cNvPr id="794" name="SMARTInkShape-2804"/>
            <p:cNvSpPr/>
            <p:nvPr>
              <p:custDataLst>
                <p:tags r:id="rId13"/>
              </p:custDataLst>
            </p:nvPr>
          </p:nvSpPr>
          <p:spPr>
            <a:xfrm>
              <a:off x="6583680" y="2897505"/>
              <a:ext cx="142876" cy="725806"/>
            </a:xfrm>
            <a:custGeom>
              <a:avLst/>
              <a:gdLst/>
              <a:ahLst/>
              <a:cxnLst/>
              <a:rect l="0" t="0" r="0" b="0"/>
              <a:pathLst>
                <a:path w="142876" h="725806">
                  <a:moveTo>
                    <a:pt x="0" y="0"/>
                  </a:moveTo>
                  <a:lnTo>
                    <a:pt x="0" y="0"/>
                  </a:lnTo>
                  <a:lnTo>
                    <a:pt x="3033" y="3034"/>
                  </a:lnTo>
                  <a:lnTo>
                    <a:pt x="4524" y="6217"/>
                  </a:lnTo>
                  <a:lnTo>
                    <a:pt x="10121" y="19869"/>
                  </a:lnTo>
                  <a:lnTo>
                    <a:pt x="20372" y="41981"/>
                  </a:lnTo>
                  <a:lnTo>
                    <a:pt x="27839" y="69339"/>
                  </a:lnTo>
                  <a:lnTo>
                    <a:pt x="38919" y="93283"/>
                  </a:lnTo>
                  <a:lnTo>
                    <a:pt x="47411" y="119250"/>
                  </a:lnTo>
                  <a:lnTo>
                    <a:pt x="59130" y="147286"/>
                  </a:lnTo>
                  <a:lnTo>
                    <a:pt x="66133" y="169723"/>
                  </a:lnTo>
                  <a:lnTo>
                    <a:pt x="72229" y="192458"/>
                  </a:lnTo>
                  <a:lnTo>
                    <a:pt x="78057" y="215915"/>
                  </a:lnTo>
                  <a:lnTo>
                    <a:pt x="83806" y="242057"/>
                  </a:lnTo>
                  <a:lnTo>
                    <a:pt x="88896" y="266807"/>
                  </a:lnTo>
                  <a:lnTo>
                    <a:pt x="91321" y="293331"/>
                  </a:lnTo>
                  <a:lnTo>
                    <a:pt x="95144" y="318194"/>
                  </a:lnTo>
                  <a:lnTo>
                    <a:pt x="97194" y="345387"/>
                  </a:lnTo>
                  <a:lnTo>
                    <a:pt x="100906" y="372917"/>
                  </a:lnTo>
                  <a:lnTo>
                    <a:pt x="102923" y="398078"/>
                  </a:lnTo>
                  <a:lnTo>
                    <a:pt x="106625" y="424725"/>
                  </a:lnTo>
                  <a:lnTo>
                    <a:pt x="108004" y="448989"/>
                  </a:lnTo>
                  <a:lnTo>
                    <a:pt x="108412" y="472265"/>
                  </a:lnTo>
                  <a:lnTo>
                    <a:pt x="109169" y="495248"/>
                  </a:lnTo>
                  <a:lnTo>
                    <a:pt x="113132" y="518144"/>
                  </a:lnTo>
                  <a:lnTo>
                    <a:pt x="117694" y="541015"/>
                  </a:lnTo>
                  <a:lnTo>
                    <a:pt x="119327" y="563243"/>
                  </a:lnTo>
                  <a:lnTo>
                    <a:pt x="121572" y="588143"/>
                  </a:lnTo>
                  <a:lnTo>
                    <a:pt x="124908" y="611406"/>
                  </a:lnTo>
                  <a:lnTo>
                    <a:pt x="126202" y="634345"/>
                  </a:lnTo>
                  <a:lnTo>
                    <a:pt x="130630" y="659903"/>
                  </a:lnTo>
                  <a:lnTo>
                    <a:pt x="133030" y="679936"/>
                  </a:lnTo>
                  <a:lnTo>
                    <a:pt x="136344" y="692262"/>
                  </a:lnTo>
                  <a:lnTo>
                    <a:pt x="137634" y="704739"/>
                  </a:lnTo>
                  <a:lnTo>
                    <a:pt x="142633" y="718882"/>
                  </a:lnTo>
                  <a:lnTo>
                    <a:pt x="142875" y="725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5" name="SMARTInkShape-2805"/>
            <p:cNvSpPr/>
            <p:nvPr>
              <p:custDataLst>
                <p:tags r:id="rId14"/>
              </p:custDataLst>
            </p:nvPr>
          </p:nvSpPr>
          <p:spPr>
            <a:xfrm>
              <a:off x="6743700" y="3520440"/>
              <a:ext cx="34290" cy="125731"/>
            </a:xfrm>
            <a:custGeom>
              <a:avLst/>
              <a:gdLst/>
              <a:ahLst/>
              <a:cxnLst/>
              <a:rect l="0" t="0" r="0" b="0"/>
              <a:pathLst>
                <a:path w="34290" h="125731">
                  <a:moveTo>
                    <a:pt x="34289" y="0"/>
                  </a:moveTo>
                  <a:lnTo>
                    <a:pt x="34289" y="0"/>
                  </a:lnTo>
                  <a:lnTo>
                    <a:pt x="29369" y="0"/>
                  </a:lnTo>
                  <a:lnTo>
                    <a:pt x="29104" y="635"/>
                  </a:lnTo>
                  <a:lnTo>
                    <a:pt x="28577" y="19128"/>
                  </a:lnTo>
                  <a:lnTo>
                    <a:pt x="30269" y="22895"/>
                  </a:lnTo>
                  <a:lnTo>
                    <a:pt x="31609" y="24789"/>
                  </a:lnTo>
                  <a:lnTo>
                    <a:pt x="33496" y="33521"/>
                  </a:lnTo>
                  <a:lnTo>
                    <a:pt x="32243" y="38816"/>
                  </a:lnTo>
                  <a:lnTo>
                    <a:pt x="30205" y="43922"/>
                  </a:lnTo>
                  <a:lnTo>
                    <a:pt x="28618" y="70432"/>
                  </a:lnTo>
                  <a:lnTo>
                    <a:pt x="28581" y="81657"/>
                  </a:lnTo>
                  <a:lnTo>
                    <a:pt x="26884" y="85610"/>
                  </a:lnTo>
                  <a:lnTo>
                    <a:pt x="25543" y="87554"/>
                  </a:lnTo>
                  <a:lnTo>
                    <a:pt x="21520" y="101668"/>
                  </a:lnTo>
                  <a:lnTo>
                    <a:pt x="12736" y="114622"/>
                  </a:lnTo>
                  <a:lnTo>
                    <a:pt x="12300" y="116419"/>
                  </a:lnTo>
                  <a:lnTo>
                    <a:pt x="11374" y="117618"/>
                  </a:lnTo>
                  <a:lnTo>
                    <a:pt x="7674" y="119939"/>
                  </a:lnTo>
                  <a:lnTo>
                    <a:pt x="5973" y="124842"/>
                  </a:lnTo>
                  <a:lnTo>
                    <a:pt x="4136" y="125335"/>
                  </a:lnTo>
                  <a:lnTo>
                    <a:pt x="0" y="125730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6" name="SMARTInkShape-2806"/>
            <p:cNvSpPr/>
            <p:nvPr>
              <p:custDataLst>
                <p:tags r:id="rId15"/>
              </p:custDataLst>
            </p:nvPr>
          </p:nvSpPr>
          <p:spPr>
            <a:xfrm>
              <a:off x="6509385" y="2794643"/>
              <a:ext cx="217171" cy="211448"/>
            </a:xfrm>
            <a:custGeom>
              <a:avLst/>
              <a:gdLst/>
              <a:ahLst/>
              <a:cxnLst/>
              <a:rect l="0" t="0" r="0" b="0"/>
              <a:pathLst>
                <a:path w="217171" h="211448">
                  <a:moveTo>
                    <a:pt x="0" y="148582"/>
                  </a:moveTo>
                  <a:lnTo>
                    <a:pt x="0" y="148582"/>
                  </a:lnTo>
                  <a:lnTo>
                    <a:pt x="3034" y="148582"/>
                  </a:lnTo>
                  <a:lnTo>
                    <a:pt x="3928" y="146677"/>
                  </a:lnTo>
                  <a:lnTo>
                    <a:pt x="10134" y="120063"/>
                  </a:lnTo>
                  <a:lnTo>
                    <a:pt x="11489" y="113047"/>
                  </a:lnTo>
                  <a:lnTo>
                    <a:pt x="21281" y="91080"/>
                  </a:lnTo>
                  <a:lnTo>
                    <a:pt x="22794" y="84291"/>
                  </a:lnTo>
                  <a:lnTo>
                    <a:pt x="31912" y="66124"/>
                  </a:lnTo>
                  <a:lnTo>
                    <a:pt x="34220" y="55711"/>
                  </a:lnTo>
                  <a:lnTo>
                    <a:pt x="44134" y="35613"/>
                  </a:lnTo>
                  <a:lnTo>
                    <a:pt x="51172" y="12809"/>
                  </a:lnTo>
                  <a:lnTo>
                    <a:pt x="55310" y="7133"/>
                  </a:lnTo>
                  <a:lnTo>
                    <a:pt x="56908" y="1058"/>
                  </a:lnTo>
                  <a:lnTo>
                    <a:pt x="57623" y="702"/>
                  </a:lnTo>
                  <a:lnTo>
                    <a:pt x="65827" y="0"/>
                  </a:lnTo>
                  <a:lnTo>
                    <a:pt x="66745" y="632"/>
                  </a:lnTo>
                  <a:lnTo>
                    <a:pt x="67356" y="1689"/>
                  </a:lnTo>
                  <a:lnTo>
                    <a:pt x="67764" y="3028"/>
                  </a:lnTo>
                  <a:lnTo>
                    <a:pt x="71372" y="7947"/>
                  </a:lnTo>
                  <a:lnTo>
                    <a:pt x="74689" y="9877"/>
                  </a:lnTo>
                  <a:lnTo>
                    <a:pt x="76463" y="10392"/>
                  </a:lnTo>
                  <a:lnTo>
                    <a:pt x="80127" y="14351"/>
                  </a:lnTo>
                  <a:lnTo>
                    <a:pt x="98852" y="40426"/>
                  </a:lnTo>
                  <a:lnTo>
                    <a:pt x="123924" y="66692"/>
                  </a:lnTo>
                  <a:lnTo>
                    <a:pt x="145315" y="93338"/>
                  </a:lnTo>
                  <a:lnTo>
                    <a:pt x="167052" y="120125"/>
                  </a:lnTo>
                  <a:lnTo>
                    <a:pt x="188951" y="148477"/>
                  </a:lnTo>
                  <a:lnTo>
                    <a:pt x="200871" y="163801"/>
                  </a:lnTo>
                  <a:lnTo>
                    <a:pt x="214568" y="186563"/>
                  </a:lnTo>
                  <a:lnTo>
                    <a:pt x="217068" y="204338"/>
                  </a:lnTo>
                  <a:lnTo>
                    <a:pt x="217170" y="211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217</Words>
  <Application>Microsoft Office PowerPoint</Application>
  <PresentationFormat>Vlastní</PresentationFormat>
  <Paragraphs>46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ROZHODOVÁNÍ O BUDOUCÍ KAPACITĚ</vt:lpstr>
      <vt:lpstr> ROZHODOVÁNÍ O BUDOUCÍ KAPACITĚ – využití hodnotových kritérií</vt:lpstr>
      <vt:lpstr>Příklad</vt:lpstr>
      <vt:lpstr>Příklad</vt:lpstr>
      <vt:lpstr>Příklad</vt:lpstr>
      <vt:lpstr>Řešení  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413</cp:revision>
  <dcterms:created xsi:type="dcterms:W3CDTF">2016-07-06T15:42:34Z</dcterms:created>
  <dcterms:modified xsi:type="dcterms:W3CDTF">2022-02-08T12:58:24Z</dcterms:modified>
</cp:coreProperties>
</file>