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70" r:id="rId2"/>
    <p:sldId id="471" r:id="rId3"/>
    <p:sldId id="421" r:id="rId4"/>
    <p:sldId id="469" r:id="rId5"/>
    <p:sldId id="468" r:id="rId6"/>
    <p:sldId id="442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17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343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9.xml"/><Relationship Id="rId117" Type="http://schemas.openxmlformats.org/officeDocument/2006/relationships/tags" Target="../tags/tag120.xml"/><Relationship Id="rId21" Type="http://schemas.openxmlformats.org/officeDocument/2006/relationships/tags" Target="../tags/tag24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63" Type="http://schemas.openxmlformats.org/officeDocument/2006/relationships/tags" Target="../tags/tag66.xml"/><Relationship Id="rId68" Type="http://schemas.openxmlformats.org/officeDocument/2006/relationships/tags" Target="../tags/tag71.xml"/><Relationship Id="rId84" Type="http://schemas.openxmlformats.org/officeDocument/2006/relationships/tags" Target="../tags/tag87.xml"/><Relationship Id="rId89" Type="http://schemas.openxmlformats.org/officeDocument/2006/relationships/tags" Target="../tags/tag92.xml"/><Relationship Id="rId112" Type="http://schemas.openxmlformats.org/officeDocument/2006/relationships/tags" Target="../tags/tag115.xml"/><Relationship Id="rId133" Type="http://schemas.openxmlformats.org/officeDocument/2006/relationships/tags" Target="../tags/tag136.xml"/><Relationship Id="rId138" Type="http://schemas.openxmlformats.org/officeDocument/2006/relationships/tags" Target="../tags/tag141.xml"/><Relationship Id="rId16" Type="http://schemas.openxmlformats.org/officeDocument/2006/relationships/tags" Target="../tags/tag19.xml"/><Relationship Id="rId107" Type="http://schemas.openxmlformats.org/officeDocument/2006/relationships/tags" Target="../tags/tag110.xml"/><Relationship Id="rId11" Type="http://schemas.openxmlformats.org/officeDocument/2006/relationships/tags" Target="../tags/tag14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53" Type="http://schemas.openxmlformats.org/officeDocument/2006/relationships/tags" Target="../tags/tag56.xml"/><Relationship Id="rId58" Type="http://schemas.openxmlformats.org/officeDocument/2006/relationships/tags" Target="../tags/tag61.xml"/><Relationship Id="rId74" Type="http://schemas.openxmlformats.org/officeDocument/2006/relationships/tags" Target="../tags/tag77.xml"/><Relationship Id="rId79" Type="http://schemas.openxmlformats.org/officeDocument/2006/relationships/tags" Target="../tags/tag82.xml"/><Relationship Id="rId102" Type="http://schemas.openxmlformats.org/officeDocument/2006/relationships/tags" Target="../tags/tag105.xml"/><Relationship Id="rId123" Type="http://schemas.openxmlformats.org/officeDocument/2006/relationships/tags" Target="../tags/tag126.xml"/><Relationship Id="rId128" Type="http://schemas.openxmlformats.org/officeDocument/2006/relationships/tags" Target="../tags/tag131.xml"/><Relationship Id="rId144" Type="http://schemas.openxmlformats.org/officeDocument/2006/relationships/tags" Target="../tags/tag147.xml"/><Relationship Id="rId149" Type="http://schemas.openxmlformats.org/officeDocument/2006/relationships/tags" Target="../tags/tag152.xml"/><Relationship Id="rId5" Type="http://schemas.openxmlformats.org/officeDocument/2006/relationships/tags" Target="../tags/tag8.xml"/><Relationship Id="rId90" Type="http://schemas.openxmlformats.org/officeDocument/2006/relationships/tags" Target="../tags/tag93.xml"/><Relationship Id="rId95" Type="http://schemas.openxmlformats.org/officeDocument/2006/relationships/tags" Target="../tags/tag98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64" Type="http://schemas.openxmlformats.org/officeDocument/2006/relationships/tags" Target="../tags/tag67.xml"/><Relationship Id="rId69" Type="http://schemas.openxmlformats.org/officeDocument/2006/relationships/tags" Target="../tags/tag72.xml"/><Relationship Id="rId113" Type="http://schemas.openxmlformats.org/officeDocument/2006/relationships/tags" Target="../tags/tag116.xml"/><Relationship Id="rId118" Type="http://schemas.openxmlformats.org/officeDocument/2006/relationships/tags" Target="../tags/tag121.xml"/><Relationship Id="rId134" Type="http://schemas.openxmlformats.org/officeDocument/2006/relationships/tags" Target="../tags/tag137.xml"/><Relationship Id="rId139" Type="http://schemas.openxmlformats.org/officeDocument/2006/relationships/tags" Target="../tags/tag142.xml"/><Relationship Id="rId80" Type="http://schemas.openxmlformats.org/officeDocument/2006/relationships/tags" Target="../tags/tag83.xml"/><Relationship Id="rId85" Type="http://schemas.openxmlformats.org/officeDocument/2006/relationships/tags" Target="../tags/tag88.xml"/><Relationship Id="rId150" Type="http://schemas.openxmlformats.org/officeDocument/2006/relationships/tags" Target="../tags/tag153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59" Type="http://schemas.openxmlformats.org/officeDocument/2006/relationships/tags" Target="../tags/tag62.xml"/><Relationship Id="rId67" Type="http://schemas.openxmlformats.org/officeDocument/2006/relationships/tags" Target="../tags/tag70.xml"/><Relationship Id="rId103" Type="http://schemas.openxmlformats.org/officeDocument/2006/relationships/tags" Target="../tags/tag106.xml"/><Relationship Id="rId108" Type="http://schemas.openxmlformats.org/officeDocument/2006/relationships/tags" Target="../tags/tag111.xml"/><Relationship Id="rId116" Type="http://schemas.openxmlformats.org/officeDocument/2006/relationships/tags" Target="../tags/tag119.xml"/><Relationship Id="rId124" Type="http://schemas.openxmlformats.org/officeDocument/2006/relationships/tags" Target="../tags/tag127.xml"/><Relationship Id="rId129" Type="http://schemas.openxmlformats.org/officeDocument/2006/relationships/tags" Target="../tags/tag132.xml"/><Relationship Id="rId137" Type="http://schemas.openxmlformats.org/officeDocument/2006/relationships/tags" Target="../tags/tag140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54" Type="http://schemas.openxmlformats.org/officeDocument/2006/relationships/tags" Target="../tags/tag57.xml"/><Relationship Id="rId62" Type="http://schemas.openxmlformats.org/officeDocument/2006/relationships/tags" Target="../tags/tag65.xml"/><Relationship Id="rId70" Type="http://schemas.openxmlformats.org/officeDocument/2006/relationships/tags" Target="../tags/tag73.xml"/><Relationship Id="rId75" Type="http://schemas.openxmlformats.org/officeDocument/2006/relationships/tags" Target="../tags/tag78.xml"/><Relationship Id="rId83" Type="http://schemas.openxmlformats.org/officeDocument/2006/relationships/tags" Target="../tags/tag86.xml"/><Relationship Id="rId88" Type="http://schemas.openxmlformats.org/officeDocument/2006/relationships/tags" Target="../tags/tag91.xml"/><Relationship Id="rId91" Type="http://schemas.openxmlformats.org/officeDocument/2006/relationships/tags" Target="../tags/tag94.xml"/><Relationship Id="rId96" Type="http://schemas.openxmlformats.org/officeDocument/2006/relationships/tags" Target="../tags/tag99.xml"/><Relationship Id="rId111" Type="http://schemas.openxmlformats.org/officeDocument/2006/relationships/tags" Target="../tags/tag114.xml"/><Relationship Id="rId132" Type="http://schemas.openxmlformats.org/officeDocument/2006/relationships/tags" Target="../tags/tag135.xml"/><Relationship Id="rId140" Type="http://schemas.openxmlformats.org/officeDocument/2006/relationships/tags" Target="../tags/tag143.xml"/><Relationship Id="rId145" Type="http://schemas.openxmlformats.org/officeDocument/2006/relationships/tags" Target="../tags/tag148.xml"/><Relationship Id="rId153" Type="http://schemas.openxmlformats.org/officeDocument/2006/relationships/notesSlide" Target="../notesSlides/notesSlide4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57" Type="http://schemas.openxmlformats.org/officeDocument/2006/relationships/tags" Target="../tags/tag60.xml"/><Relationship Id="rId106" Type="http://schemas.openxmlformats.org/officeDocument/2006/relationships/tags" Target="../tags/tag109.xml"/><Relationship Id="rId114" Type="http://schemas.openxmlformats.org/officeDocument/2006/relationships/tags" Target="../tags/tag117.xml"/><Relationship Id="rId119" Type="http://schemas.openxmlformats.org/officeDocument/2006/relationships/tags" Target="../tags/tag122.xml"/><Relationship Id="rId127" Type="http://schemas.openxmlformats.org/officeDocument/2006/relationships/tags" Target="../tags/tag130.xml"/><Relationship Id="rId10" Type="http://schemas.openxmlformats.org/officeDocument/2006/relationships/tags" Target="../tags/tag13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52" Type="http://schemas.openxmlformats.org/officeDocument/2006/relationships/tags" Target="../tags/tag55.xml"/><Relationship Id="rId60" Type="http://schemas.openxmlformats.org/officeDocument/2006/relationships/tags" Target="../tags/tag63.xml"/><Relationship Id="rId65" Type="http://schemas.openxmlformats.org/officeDocument/2006/relationships/tags" Target="../tags/tag68.xml"/><Relationship Id="rId73" Type="http://schemas.openxmlformats.org/officeDocument/2006/relationships/tags" Target="../tags/tag76.xml"/><Relationship Id="rId78" Type="http://schemas.openxmlformats.org/officeDocument/2006/relationships/tags" Target="../tags/tag81.xml"/><Relationship Id="rId81" Type="http://schemas.openxmlformats.org/officeDocument/2006/relationships/tags" Target="../tags/tag84.xml"/><Relationship Id="rId86" Type="http://schemas.openxmlformats.org/officeDocument/2006/relationships/tags" Target="../tags/tag89.xml"/><Relationship Id="rId94" Type="http://schemas.openxmlformats.org/officeDocument/2006/relationships/tags" Target="../tags/tag97.xml"/><Relationship Id="rId99" Type="http://schemas.openxmlformats.org/officeDocument/2006/relationships/tags" Target="../tags/tag102.xml"/><Relationship Id="rId101" Type="http://schemas.openxmlformats.org/officeDocument/2006/relationships/tags" Target="../tags/tag104.xml"/><Relationship Id="rId122" Type="http://schemas.openxmlformats.org/officeDocument/2006/relationships/tags" Target="../tags/tag125.xml"/><Relationship Id="rId130" Type="http://schemas.openxmlformats.org/officeDocument/2006/relationships/tags" Target="../tags/tag133.xml"/><Relationship Id="rId135" Type="http://schemas.openxmlformats.org/officeDocument/2006/relationships/tags" Target="../tags/tag138.xml"/><Relationship Id="rId143" Type="http://schemas.openxmlformats.org/officeDocument/2006/relationships/tags" Target="../tags/tag146.xml"/><Relationship Id="rId148" Type="http://schemas.openxmlformats.org/officeDocument/2006/relationships/tags" Target="../tags/tag151.xml"/><Relationship Id="rId151" Type="http://schemas.openxmlformats.org/officeDocument/2006/relationships/tags" Target="../tags/tag154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9" Type="http://schemas.openxmlformats.org/officeDocument/2006/relationships/tags" Target="../tags/tag42.xml"/><Relationship Id="rId109" Type="http://schemas.openxmlformats.org/officeDocument/2006/relationships/tags" Target="../tags/tag112.xml"/><Relationship Id="rId34" Type="http://schemas.openxmlformats.org/officeDocument/2006/relationships/tags" Target="../tags/tag37.xml"/><Relationship Id="rId50" Type="http://schemas.openxmlformats.org/officeDocument/2006/relationships/tags" Target="../tags/tag53.xml"/><Relationship Id="rId55" Type="http://schemas.openxmlformats.org/officeDocument/2006/relationships/tags" Target="../tags/tag58.xml"/><Relationship Id="rId76" Type="http://schemas.openxmlformats.org/officeDocument/2006/relationships/tags" Target="../tags/tag79.xml"/><Relationship Id="rId97" Type="http://schemas.openxmlformats.org/officeDocument/2006/relationships/tags" Target="../tags/tag100.xml"/><Relationship Id="rId104" Type="http://schemas.openxmlformats.org/officeDocument/2006/relationships/tags" Target="../tags/tag107.xml"/><Relationship Id="rId120" Type="http://schemas.openxmlformats.org/officeDocument/2006/relationships/tags" Target="../tags/tag123.xml"/><Relationship Id="rId125" Type="http://schemas.openxmlformats.org/officeDocument/2006/relationships/tags" Target="../tags/tag128.xml"/><Relationship Id="rId141" Type="http://schemas.openxmlformats.org/officeDocument/2006/relationships/tags" Target="../tags/tag144.xml"/><Relationship Id="rId146" Type="http://schemas.openxmlformats.org/officeDocument/2006/relationships/tags" Target="../tags/tag149.xml"/><Relationship Id="rId7" Type="http://schemas.openxmlformats.org/officeDocument/2006/relationships/tags" Target="../tags/tag10.xml"/><Relationship Id="rId71" Type="http://schemas.openxmlformats.org/officeDocument/2006/relationships/tags" Target="../tags/tag74.xml"/><Relationship Id="rId92" Type="http://schemas.openxmlformats.org/officeDocument/2006/relationships/tags" Target="../tags/tag95.xml"/><Relationship Id="rId2" Type="http://schemas.openxmlformats.org/officeDocument/2006/relationships/tags" Target="../tags/tag5.xml"/><Relationship Id="rId29" Type="http://schemas.openxmlformats.org/officeDocument/2006/relationships/tags" Target="../tags/tag32.xml"/><Relationship Id="rId24" Type="http://schemas.openxmlformats.org/officeDocument/2006/relationships/tags" Target="../tags/tag27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66" Type="http://schemas.openxmlformats.org/officeDocument/2006/relationships/tags" Target="../tags/tag69.xml"/><Relationship Id="rId87" Type="http://schemas.openxmlformats.org/officeDocument/2006/relationships/tags" Target="../tags/tag90.xml"/><Relationship Id="rId110" Type="http://schemas.openxmlformats.org/officeDocument/2006/relationships/tags" Target="../tags/tag113.xml"/><Relationship Id="rId115" Type="http://schemas.openxmlformats.org/officeDocument/2006/relationships/tags" Target="../tags/tag118.xml"/><Relationship Id="rId131" Type="http://schemas.openxmlformats.org/officeDocument/2006/relationships/tags" Target="../tags/tag134.xml"/><Relationship Id="rId136" Type="http://schemas.openxmlformats.org/officeDocument/2006/relationships/tags" Target="../tags/tag139.xml"/><Relationship Id="rId61" Type="http://schemas.openxmlformats.org/officeDocument/2006/relationships/tags" Target="../tags/tag64.xml"/><Relationship Id="rId82" Type="http://schemas.openxmlformats.org/officeDocument/2006/relationships/tags" Target="../tags/tag85.xml"/><Relationship Id="rId152" Type="http://schemas.openxmlformats.org/officeDocument/2006/relationships/slideLayout" Target="../slideLayouts/slideLayout2.xml"/><Relationship Id="rId19" Type="http://schemas.openxmlformats.org/officeDocument/2006/relationships/tags" Target="../tags/tag22.xml"/><Relationship Id="rId14" Type="http://schemas.openxmlformats.org/officeDocument/2006/relationships/tags" Target="../tags/tag17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56" Type="http://schemas.openxmlformats.org/officeDocument/2006/relationships/tags" Target="../tags/tag59.xml"/><Relationship Id="rId77" Type="http://schemas.openxmlformats.org/officeDocument/2006/relationships/tags" Target="../tags/tag80.xml"/><Relationship Id="rId100" Type="http://schemas.openxmlformats.org/officeDocument/2006/relationships/tags" Target="../tags/tag103.xml"/><Relationship Id="rId105" Type="http://schemas.openxmlformats.org/officeDocument/2006/relationships/tags" Target="../tags/tag108.xml"/><Relationship Id="rId126" Type="http://schemas.openxmlformats.org/officeDocument/2006/relationships/tags" Target="../tags/tag129.xml"/><Relationship Id="rId147" Type="http://schemas.openxmlformats.org/officeDocument/2006/relationships/tags" Target="../tags/tag150.xml"/><Relationship Id="rId8" Type="http://schemas.openxmlformats.org/officeDocument/2006/relationships/tags" Target="../tags/tag11.xml"/><Relationship Id="rId51" Type="http://schemas.openxmlformats.org/officeDocument/2006/relationships/tags" Target="../tags/tag54.xml"/><Relationship Id="rId72" Type="http://schemas.openxmlformats.org/officeDocument/2006/relationships/tags" Target="../tags/tag75.xml"/><Relationship Id="rId93" Type="http://schemas.openxmlformats.org/officeDocument/2006/relationships/tags" Target="../tags/tag96.xml"/><Relationship Id="rId98" Type="http://schemas.openxmlformats.org/officeDocument/2006/relationships/tags" Target="../tags/tag101.xml"/><Relationship Id="rId121" Type="http://schemas.openxmlformats.org/officeDocument/2006/relationships/tags" Target="../tags/tag124.xml"/><Relationship Id="rId142" Type="http://schemas.openxmlformats.org/officeDocument/2006/relationships/tags" Target="../tags/tag145.xml"/><Relationship Id="rId3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BUDOUCÍ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267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BUDOUCÍ KAPACITĚ – využití </a:t>
            </a:r>
            <a:r>
              <a:rPr lang="cs-CZ" sz="2100" b="1" smtClean="0">
                <a:solidFill>
                  <a:schemeClr val="bg1"/>
                </a:solidFill>
              </a:rPr>
              <a:t>hodnotových kritérií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414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987574"/>
            <a:ext cx="622869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Společnost je rozdělena na dvě divize, a to na divizi A </a:t>
            </a:r>
            <a:r>
              <a:rPr lang="cs-CZ" sz="2100" dirty="0" err="1"/>
              <a:t>a</a:t>
            </a:r>
            <a:r>
              <a:rPr lang="cs-CZ" sz="2100" dirty="0"/>
              <a:t> na divizi B.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Výsledek </a:t>
            </a:r>
            <a:r>
              <a:rPr lang="cs-CZ" sz="2100" dirty="0"/>
              <a:t>hospodaření divize A je 2 000 000 Kč a divize B je 4 000 000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Divize </a:t>
            </a:r>
            <a:r>
              <a:rPr lang="cs-CZ" sz="2100" dirty="0"/>
              <a:t>A vyžaduje pro svou činnost kapitál ve výši 8 000 000 Kč a divize B kapitál ve výši 40 000 000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Majitelé </a:t>
            </a:r>
            <a:r>
              <a:rPr lang="cs-CZ" sz="2100" dirty="0"/>
              <a:t>společnosti požadují zhodnocení ve výši 15 % (každé divize). </a:t>
            </a:r>
          </a:p>
        </p:txBody>
      </p:sp>
      <p:sp>
        <p:nvSpPr>
          <p:cNvPr id="3" name="SMARTInkShape-31"/>
          <p:cNvSpPr/>
          <p:nvPr>
            <p:custDataLst>
              <p:tags r:id="rId1"/>
            </p:custDataLst>
          </p:nvPr>
        </p:nvSpPr>
        <p:spPr>
          <a:xfrm>
            <a:off x="5800848" y="3835036"/>
            <a:ext cx="678568" cy="477072"/>
          </a:xfrm>
          <a:custGeom>
            <a:avLst/>
            <a:gdLst/>
            <a:ahLst/>
            <a:cxnLst/>
            <a:rect l="0" t="0" r="0" b="0"/>
            <a:pathLst>
              <a:path w="678568" h="477072">
                <a:moveTo>
                  <a:pt x="274197" y="22589"/>
                </a:moveTo>
                <a:lnTo>
                  <a:pt x="274197" y="22589"/>
                </a:lnTo>
                <a:lnTo>
                  <a:pt x="271163" y="22589"/>
                </a:lnTo>
                <a:lnTo>
                  <a:pt x="246740" y="6680"/>
                </a:lnTo>
                <a:lnTo>
                  <a:pt x="222740" y="1789"/>
                </a:lnTo>
                <a:lnTo>
                  <a:pt x="203068" y="644"/>
                </a:lnTo>
                <a:lnTo>
                  <a:pt x="175652" y="0"/>
                </a:lnTo>
                <a:lnTo>
                  <a:pt x="153770" y="1503"/>
                </a:lnTo>
                <a:lnTo>
                  <a:pt x="126655" y="7699"/>
                </a:lnTo>
                <a:lnTo>
                  <a:pt x="102954" y="18966"/>
                </a:lnTo>
                <a:lnTo>
                  <a:pt x="81622" y="29658"/>
                </a:lnTo>
                <a:lnTo>
                  <a:pt x="56503" y="47532"/>
                </a:lnTo>
                <a:lnTo>
                  <a:pt x="35757" y="64322"/>
                </a:lnTo>
                <a:lnTo>
                  <a:pt x="24901" y="80251"/>
                </a:lnTo>
                <a:lnTo>
                  <a:pt x="9569" y="108381"/>
                </a:lnTo>
                <a:lnTo>
                  <a:pt x="3031" y="126114"/>
                </a:lnTo>
                <a:lnTo>
                  <a:pt x="500" y="152846"/>
                </a:lnTo>
                <a:lnTo>
                  <a:pt x="0" y="179693"/>
                </a:lnTo>
                <a:lnTo>
                  <a:pt x="2947" y="201924"/>
                </a:lnTo>
                <a:lnTo>
                  <a:pt x="10876" y="224597"/>
                </a:lnTo>
                <a:lnTo>
                  <a:pt x="21641" y="251087"/>
                </a:lnTo>
                <a:lnTo>
                  <a:pt x="34900" y="272678"/>
                </a:lnTo>
                <a:lnTo>
                  <a:pt x="48424" y="295162"/>
                </a:lnTo>
                <a:lnTo>
                  <a:pt x="67319" y="317911"/>
                </a:lnTo>
                <a:lnTo>
                  <a:pt x="85900" y="340738"/>
                </a:lnTo>
                <a:lnTo>
                  <a:pt x="107209" y="362953"/>
                </a:lnTo>
                <a:lnTo>
                  <a:pt x="130245" y="382517"/>
                </a:lnTo>
                <a:lnTo>
                  <a:pt x="156262" y="403484"/>
                </a:lnTo>
                <a:lnTo>
                  <a:pt x="180974" y="422043"/>
                </a:lnTo>
                <a:lnTo>
                  <a:pt x="208123" y="438972"/>
                </a:lnTo>
                <a:lnTo>
                  <a:pt x="236275" y="452314"/>
                </a:lnTo>
                <a:lnTo>
                  <a:pt x="264090" y="463675"/>
                </a:lnTo>
                <a:lnTo>
                  <a:pt x="289335" y="470711"/>
                </a:lnTo>
                <a:lnTo>
                  <a:pt x="316006" y="473712"/>
                </a:lnTo>
                <a:lnTo>
                  <a:pt x="340278" y="477071"/>
                </a:lnTo>
                <a:lnTo>
                  <a:pt x="363556" y="475244"/>
                </a:lnTo>
                <a:lnTo>
                  <a:pt x="385905" y="473785"/>
                </a:lnTo>
                <a:lnTo>
                  <a:pt x="412539" y="467926"/>
                </a:lnTo>
                <a:lnTo>
                  <a:pt x="434567" y="462516"/>
                </a:lnTo>
                <a:lnTo>
                  <a:pt x="457180" y="455197"/>
                </a:lnTo>
                <a:lnTo>
                  <a:pt x="479967" y="444986"/>
                </a:lnTo>
                <a:lnTo>
                  <a:pt x="507389" y="430158"/>
                </a:lnTo>
                <a:lnTo>
                  <a:pt x="535078" y="411071"/>
                </a:lnTo>
                <a:lnTo>
                  <a:pt x="561244" y="392720"/>
                </a:lnTo>
                <a:lnTo>
                  <a:pt x="587649" y="370938"/>
                </a:lnTo>
                <a:lnTo>
                  <a:pt x="615289" y="342594"/>
                </a:lnTo>
                <a:lnTo>
                  <a:pt x="635014" y="319762"/>
                </a:lnTo>
                <a:lnTo>
                  <a:pt x="652057" y="292980"/>
                </a:lnTo>
                <a:lnTo>
                  <a:pt x="662197" y="266993"/>
                </a:lnTo>
                <a:lnTo>
                  <a:pt x="670314" y="240623"/>
                </a:lnTo>
                <a:lnTo>
                  <a:pt x="677398" y="213142"/>
                </a:lnTo>
                <a:lnTo>
                  <a:pt x="678567" y="193984"/>
                </a:lnTo>
                <a:lnTo>
                  <a:pt x="673595" y="166770"/>
                </a:lnTo>
                <a:lnTo>
                  <a:pt x="666498" y="142862"/>
                </a:lnTo>
                <a:lnTo>
                  <a:pt x="653784" y="119795"/>
                </a:lnTo>
                <a:lnTo>
                  <a:pt x="628090" y="94209"/>
                </a:lnTo>
                <a:lnTo>
                  <a:pt x="601018" y="74131"/>
                </a:lnTo>
                <a:lnTo>
                  <a:pt x="578113" y="61285"/>
                </a:lnTo>
                <a:lnTo>
                  <a:pt x="550865" y="50070"/>
                </a:lnTo>
                <a:lnTo>
                  <a:pt x="529876" y="44751"/>
                </a:lnTo>
                <a:lnTo>
                  <a:pt x="507847" y="40270"/>
                </a:lnTo>
                <a:lnTo>
                  <a:pt x="485992" y="36162"/>
                </a:lnTo>
                <a:lnTo>
                  <a:pt x="465694" y="32220"/>
                </a:lnTo>
                <a:lnTo>
                  <a:pt x="442704" y="30044"/>
                </a:lnTo>
                <a:lnTo>
                  <a:pt x="417669" y="29077"/>
                </a:lnTo>
                <a:lnTo>
                  <a:pt x="391726" y="28648"/>
                </a:lnTo>
                <a:lnTo>
                  <a:pt x="365379" y="30150"/>
                </a:lnTo>
                <a:lnTo>
                  <a:pt x="338217" y="32934"/>
                </a:lnTo>
                <a:lnTo>
                  <a:pt x="323862" y="34566"/>
                </a:lnTo>
                <a:lnTo>
                  <a:pt x="309212" y="36289"/>
                </a:lnTo>
                <a:lnTo>
                  <a:pt x="293095" y="38072"/>
                </a:lnTo>
                <a:lnTo>
                  <a:pt x="276001" y="39896"/>
                </a:lnTo>
                <a:lnTo>
                  <a:pt x="258254" y="41747"/>
                </a:lnTo>
                <a:lnTo>
                  <a:pt x="233278" y="44352"/>
                </a:lnTo>
                <a:lnTo>
                  <a:pt x="213890" y="46655"/>
                </a:lnTo>
                <a:lnTo>
                  <a:pt x="177042" y="5116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987574"/>
            <a:ext cx="6228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Obě </a:t>
            </a:r>
            <a:r>
              <a:rPr lang="cs-CZ" sz="2100" dirty="0"/>
              <a:t>divize však zvažují výhodnost přijetí nové investice. Dopady jejího přijetí zachycuje následující tabulka</a:t>
            </a:r>
            <a:r>
              <a:rPr lang="cs-CZ" sz="2100" dirty="0" smtClean="0"/>
              <a:t>:</a:t>
            </a:r>
          </a:p>
          <a:p>
            <a:pPr algn="just" hangingPunct="0"/>
            <a:endParaRPr lang="cs-CZ" sz="21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47747"/>
              </p:ext>
            </p:extLst>
          </p:nvPr>
        </p:nvGraphicFramePr>
        <p:xfrm>
          <a:off x="350658" y="1995686"/>
          <a:ext cx="6120680" cy="26642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744416"/>
                <a:gridCol w="1188132"/>
                <a:gridCol w="1188132"/>
              </a:tblGrid>
              <a:tr h="66607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Výchozí podklady pro zhodnocení nových investic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Kritérium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Divize 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Divize 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Dodatečné nároky na kapitál (Kč)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4 000 000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10 000 000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Očekávaný dodatečný roční přínos (Kč)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800 000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1 200 000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SMARTInkShape-192"/>
          <p:cNvSpPr/>
          <p:nvPr>
            <p:custDataLst>
              <p:tags r:id="rId1"/>
            </p:custDataLst>
          </p:nvPr>
        </p:nvSpPr>
        <p:spPr>
          <a:xfrm>
            <a:off x="4320540" y="4434840"/>
            <a:ext cx="217524" cy="80011"/>
          </a:xfrm>
          <a:custGeom>
            <a:avLst/>
            <a:gdLst/>
            <a:ahLst/>
            <a:cxnLst/>
            <a:rect l="0" t="0" r="0" b="0"/>
            <a:pathLst>
              <a:path w="217524" h="80011">
                <a:moveTo>
                  <a:pt x="211455" y="80010"/>
                </a:moveTo>
                <a:lnTo>
                  <a:pt x="211455" y="80010"/>
                </a:lnTo>
                <a:lnTo>
                  <a:pt x="217523" y="80010"/>
                </a:lnTo>
                <a:lnTo>
                  <a:pt x="209408" y="79375"/>
                </a:lnTo>
                <a:lnTo>
                  <a:pt x="198680" y="75486"/>
                </a:lnTo>
                <a:lnTo>
                  <a:pt x="192442" y="74189"/>
                </a:lnTo>
                <a:lnTo>
                  <a:pt x="183263" y="69876"/>
                </a:lnTo>
                <a:lnTo>
                  <a:pt x="155323" y="60089"/>
                </a:lnTo>
                <a:lnTo>
                  <a:pt x="137043" y="53013"/>
                </a:lnTo>
                <a:lnTo>
                  <a:pt x="125695" y="50209"/>
                </a:lnTo>
                <a:lnTo>
                  <a:pt x="99058" y="38028"/>
                </a:lnTo>
                <a:lnTo>
                  <a:pt x="72390" y="29946"/>
                </a:lnTo>
                <a:lnTo>
                  <a:pt x="44944" y="18253"/>
                </a:lnTo>
                <a:lnTo>
                  <a:pt x="23257" y="10133"/>
                </a:lnTo>
                <a:lnTo>
                  <a:pt x="19227" y="7678"/>
                </a:lnTo>
                <a:lnTo>
                  <a:pt x="13387" y="5662"/>
                </a:lnTo>
                <a:lnTo>
                  <a:pt x="6851" y="871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MARTInkShape-193"/>
          <p:cNvSpPr/>
          <p:nvPr>
            <p:custDataLst>
              <p:tags r:id="rId2"/>
            </p:custDataLst>
          </p:nvPr>
        </p:nvSpPr>
        <p:spPr>
          <a:xfrm>
            <a:off x="5252085" y="4423515"/>
            <a:ext cx="748666" cy="39901"/>
          </a:xfrm>
          <a:custGeom>
            <a:avLst/>
            <a:gdLst/>
            <a:ahLst/>
            <a:cxnLst/>
            <a:rect l="0" t="0" r="0" b="0"/>
            <a:pathLst>
              <a:path w="748666" h="39901">
                <a:moveTo>
                  <a:pt x="748665" y="39900"/>
                </a:moveTo>
                <a:lnTo>
                  <a:pt x="748665" y="39900"/>
                </a:lnTo>
                <a:lnTo>
                  <a:pt x="745631" y="36866"/>
                </a:lnTo>
                <a:lnTo>
                  <a:pt x="718436" y="28321"/>
                </a:lnTo>
                <a:lnTo>
                  <a:pt x="690262" y="23488"/>
                </a:lnTo>
                <a:lnTo>
                  <a:pt x="662775" y="19818"/>
                </a:lnTo>
                <a:lnTo>
                  <a:pt x="636120" y="17589"/>
                </a:lnTo>
                <a:lnTo>
                  <a:pt x="610158" y="17148"/>
                </a:lnTo>
                <a:lnTo>
                  <a:pt x="583793" y="14027"/>
                </a:lnTo>
                <a:lnTo>
                  <a:pt x="555678" y="11859"/>
                </a:lnTo>
                <a:lnTo>
                  <a:pt x="533228" y="11483"/>
                </a:lnTo>
                <a:lnTo>
                  <a:pt x="510489" y="10737"/>
                </a:lnTo>
                <a:lnTo>
                  <a:pt x="487665" y="7411"/>
                </a:lnTo>
                <a:lnTo>
                  <a:pt x="464181" y="6144"/>
                </a:lnTo>
                <a:lnTo>
                  <a:pt x="437396" y="5768"/>
                </a:lnTo>
                <a:lnTo>
                  <a:pt x="409352" y="5022"/>
                </a:lnTo>
                <a:lnTo>
                  <a:pt x="390426" y="2597"/>
                </a:lnTo>
                <a:lnTo>
                  <a:pt x="369738" y="1096"/>
                </a:lnTo>
                <a:lnTo>
                  <a:pt x="348478" y="429"/>
                </a:lnTo>
                <a:lnTo>
                  <a:pt x="328445" y="132"/>
                </a:lnTo>
                <a:lnTo>
                  <a:pt x="307266" y="0"/>
                </a:lnTo>
                <a:lnTo>
                  <a:pt x="285787" y="577"/>
                </a:lnTo>
                <a:lnTo>
                  <a:pt x="265658" y="2950"/>
                </a:lnTo>
                <a:lnTo>
                  <a:pt x="246129" y="4428"/>
                </a:lnTo>
                <a:lnTo>
                  <a:pt x="226865" y="5719"/>
                </a:lnTo>
                <a:lnTo>
                  <a:pt x="207720" y="8411"/>
                </a:lnTo>
                <a:lnTo>
                  <a:pt x="186935" y="10029"/>
                </a:lnTo>
                <a:lnTo>
                  <a:pt x="165632" y="11384"/>
                </a:lnTo>
                <a:lnTo>
                  <a:pt x="145581" y="14103"/>
                </a:lnTo>
                <a:lnTo>
                  <a:pt x="126086" y="15734"/>
                </a:lnTo>
                <a:lnTo>
                  <a:pt x="106203" y="17095"/>
                </a:lnTo>
                <a:lnTo>
                  <a:pt x="84666" y="19816"/>
                </a:lnTo>
                <a:lnTo>
                  <a:pt x="62394" y="21449"/>
                </a:lnTo>
                <a:lnTo>
                  <a:pt x="35255" y="22497"/>
                </a:lnTo>
                <a:lnTo>
                  <a:pt x="0" y="2275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2656" y="1275606"/>
            <a:ext cx="604867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100" dirty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cs-CZ" sz="2100" dirty="0" smtClean="0"/>
              <a:t>Zvažte</a:t>
            </a:r>
            <a:r>
              <a:rPr lang="cs-CZ" sz="2100" dirty="0"/>
              <a:t>, jaké bude rozhodnutí divize o přijetí či nepřijetí investice a zda toto rozhodnutí bude v souladu s cíli podniku v situaci, kdy je divize řízena pomocí </a:t>
            </a:r>
            <a:r>
              <a:rPr lang="cs-CZ" sz="2100" dirty="0" smtClean="0"/>
              <a:t>kritéria </a:t>
            </a:r>
            <a:r>
              <a:rPr lang="cs-CZ" sz="2100" b="1" dirty="0" smtClean="0"/>
              <a:t>reziduálního zisku.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7794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  </a:t>
            </a:r>
            <a:endParaRPr lang="cs-CZ" altLang="cs-CZ" b="1" i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92890"/>
              </p:ext>
            </p:extLst>
          </p:nvPr>
        </p:nvGraphicFramePr>
        <p:xfrm>
          <a:off x="296652" y="843558"/>
          <a:ext cx="6295535" cy="396360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98049"/>
                <a:gridCol w="2098743"/>
                <a:gridCol w="2098743"/>
              </a:tblGrid>
              <a:tr h="41627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Reziduální zisk jako kritérium hodnocení investičních středisek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Kritérium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Divize 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Divize 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Dodatečné nároky na kapitál (Kč)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Očekávaný dodatečný přínos (Kč)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Dodatečné náklady na kapitál (Kč)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Reziduální zisk přírůstkový (Kč)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Rozhodnutí divize o investici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3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Výhodnost investice pro podnik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31" name="SMARTInkShape-Group42"/>
          <p:cNvGrpSpPr/>
          <p:nvPr/>
        </p:nvGrpSpPr>
        <p:grpSpPr>
          <a:xfrm>
            <a:off x="5097850" y="1823686"/>
            <a:ext cx="925761" cy="215340"/>
            <a:chOff x="5097850" y="1823686"/>
            <a:chExt cx="925761" cy="215340"/>
          </a:xfrm>
        </p:grpSpPr>
        <p:sp>
          <p:nvSpPr>
            <p:cNvPr id="223" name="SMARTInkShape-194"/>
            <p:cNvSpPr/>
            <p:nvPr>
              <p:custDataLst>
                <p:tags r:id="rId144"/>
              </p:custDataLst>
            </p:nvPr>
          </p:nvSpPr>
          <p:spPr>
            <a:xfrm>
              <a:off x="5926455" y="1937385"/>
              <a:ext cx="97156" cy="17146"/>
            </a:xfrm>
            <a:custGeom>
              <a:avLst/>
              <a:gdLst/>
              <a:ahLst/>
              <a:cxnLst/>
              <a:rect l="0" t="0" r="0" b="0"/>
              <a:pathLst>
                <a:path w="97156" h="17146">
                  <a:moveTo>
                    <a:pt x="0" y="0"/>
                  </a:moveTo>
                  <a:lnTo>
                    <a:pt x="0" y="0"/>
                  </a:lnTo>
                  <a:lnTo>
                    <a:pt x="3033" y="0"/>
                  </a:lnTo>
                  <a:lnTo>
                    <a:pt x="6217" y="1693"/>
                  </a:lnTo>
                  <a:lnTo>
                    <a:pt x="7954" y="3034"/>
                  </a:lnTo>
                  <a:lnTo>
                    <a:pt x="13272" y="4523"/>
                  </a:lnTo>
                  <a:lnTo>
                    <a:pt x="40668" y="7304"/>
                  </a:lnTo>
                  <a:lnTo>
                    <a:pt x="66030" y="10615"/>
                  </a:lnTo>
                  <a:lnTo>
                    <a:pt x="83249" y="13016"/>
                  </a:lnTo>
                  <a:lnTo>
                    <a:pt x="9715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4" name="SMARTInkShape-195"/>
            <p:cNvSpPr/>
            <p:nvPr>
              <p:custDataLst>
                <p:tags r:id="rId145"/>
              </p:custDataLst>
            </p:nvPr>
          </p:nvSpPr>
          <p:spPr>
            <a:xfrm>
              <a:off x="5875020" y="1948815"/>
              <a:ext cx="28576" cy="90211"/>
            </a:xfrm>
            <a:custGeom>
              <a:avLst/>
              <a:gdLst/>
              <a:ahLst/>
              <a:cxnLst/>
              <a:rect l="0" t="0" r="0" b="0"/>
              <a:pathLst>
                <a:path w="28576" h="90211">
                  <a:moveTo>
                    <a:pt x="28575" y="0"/>
                  </a:moveTo>
                  <a:lnTo>
                    <a:pt x="28575" y="0"/>
                  </a:lnTo>
                  <a:lnTo>
                    <a:pt x="28575" y="3034"/>
                  </a:lnTo>
                  <a:lnTo>
                    <a:pt x="27940" y="3928"/>
                  </a:lnTo>
                  <a:lnTo>
                    <a:pt x="26881" y="4523"/>
                  </a:lnTo>
                  <a:lnTo>
                    <a:pt x="25542" y="4921"/>
                  </a:lnTo>
                  <a:lnTo>
                    <a:pt x="24647" y="6455"/>
                  </a:lnTo>
                  <a:lnTo>
                    <a:pt x="21270" y="30535"/>
                  </a:lnTo>
                  <a:lnTo>
                    <a:pt x="11290" y="56820"/>
                  </a:lnTo>
                  <a:lnTo>
                    <a:pt x="8193" y="64623"/>
                  </a:lnTo>
                  <a:lnTo>
                    <a:pt x="5814" y="75522"/>
                  </a:lnTo>
                  <a:lnTo>
                    <a:pt x="1337" y="85215"/>
                  </a:lnTo>
                  <a:lnTo>
                    <a:pt x="264" y="90210"/>
                  </a:lnTo>
                  <a:lnTo>
                    <a:pt x="176" y="8998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5" name="SMARTInkShape-196"/>
            <p:cNvSpPr/>
            <p:nvPr>
              <p:custDataLst>
                <p:tags r:id="rId146"/>
              </p:custDataLst>
            </p:nvPr>
          </p:nvSpPr>
          <p:spPr>
            <a:xfrm>
              <a:off x="5783580" y="1823686"/>
              <a:ext cx="105393" cy="129880"/>
            </a:xfrm>
            <a:custGeom>
              <a:avLst/>
              <a:gdLst/>
              <a:ahLst/>
              <a:cxnLst/>
              <a:rect l="0" t="0" r="0" b="0"/>
              <a:pathLst>
                <a:path w="105393" h="129880">
                  <a:moveTo>
                    <a:pt x="17145" y="79409"/>
                  </a:moveTo>
                  <a:lnTo>
                    <a:pt x="17145" y="79409"/>
                  </a:lnTo>
                  <a:lnTo>
                    <a:pt x="12224" y="79409"/>
                  </a:lnTo>
                  <a:lnTo>
                    <a:pt x="11958" y="80044"/>
                  </a:lnTo>
                  <a:lnTo>
                    <a:pt x="11665" y="82443"/>
                  </a:lnTo>
                  <a:lnTo>
                    <a:pt x="9842" y="85626"/>
                  </a:lnTo>
                  <a:lnTo>
                    <a:pt x="8466" y="87363"/>
                  </a:lnTo>
                  <a:lnTo>
                    <a:pt x="6938" y="92681"/>
                  </a:lnTo>
                  <a:lnTo>
                    <a:pt x="5624" y="98643"/>
                  </a:lnTo>
                  <a:lnTo>
                    <a:pt x="1299" y="107644"/>
                  </a:lnTo>
                  <a:lnTo>
                    <a:pt x="256" y="118571"/>
                  </a:lnTo>
                  <a:lnTo>
                    <a:pt x="806" y="120757"/>
                  </a:lnTo>
                  <a:lnTo>
                    <a:pt x="1808" y="122214"/>
                  </a:lnTo>
                  <a:lnTo>
                    <a:pt x="9763" y="128673"/>
                  </a:lnTo>
                  <a:lnTo>
                    <a:pt x="13441" y="129879"/>
                  </a:lnTo>
                  <a:lnTo>
                    <a:pt x="18886" y="128722"/>
                  </a:lnTo>
                  <a:lnTo>
                    <a:pt x="35789" y="121039"/>
                  </a:lnTo>
                  <a:lnTo>
                    <a:pt x="53255" y="109229"/>
                  </a:lnTo>
                  <a:lnTo>
                    <a:pt x="74680" y="83281"/>
                  </a:lnTo>
                  <a:lnTo>
                    <a:pt x="90972" y="55195"/>
                  </a:lnTo>
                  <a:lnTo>
                    <a:pt x="102829" y="28357"/>
                  </a:lnTo>
                  <a:lnTo>
                    <a:pt x="104748" y="24419"/>
                  </a:lnTo>
                  <a:lnTo>
                    <a:pt x="105392" y="21159"/>
                  </a:lnTo>
                  <a:lnTo>
                    <a:pt x="105186" y="18351"/>
                  </a:lnTo>
                  <a:lnTo>
                    <a:pt x="100293" y="6247"/>
                  </a:lnTo>
                  <a:lnTo>
                    <a:pt x="96856" y="2442"/>
                  </a:lnTo>
                  <a:lnTo>
                    <a:pt x="95051" y="1428"/>
                  </a:lnTo>
                  <a:lnTo>
                    <a:pt x="86442" y="0"/>
                  </a:lnTo>
                  <a:lnTo>
                    <a:pt x="61632" y="7406"/>
                  </a:lnTo>
                  <a:lnTo>
                    <a:pt x="48388" y="15883"/>
                  </a:lnTo>
                  <a:lnTo>
                    <a:pt x="24152" y="40069"/>
                  </a:lnTo>
                  <a:lnTo>
                    <a:pt x="13506" y="56746"/>
                  </a:lnTo>
                  <a:lnTo>
                    <a:pt x="0" y="851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6" name="SMARTInkShape-197"/>
            <p:cNvSpPr/>
            <p:nvPr>
              <p:custDataLst>
                <p:tags r:id="rId147"/>
              </p:custDataLst>
            </p:nvPr>
          </p:nvSpPr>
          <p:spPr>
            <a:xfrm>
              <a:off x="5692140" y="1840600"/>
              <a:ext cx="96869" cy="108088"/>
            </a:xfrm>
            <a:custGeom>
              <a:avLst/>
              <a:gdLst/>
              <a:ahLst/>
              <a:cxnLst/>
              <a:rect l="0" t="0" r="0" b="0"/>
              <a:pathLst>
                <a:path w="96869" h="108088">
                  <a:moveTo>
                    <a:pt x="40005" y="39635"/>
                  </a:moveTo>
                  <a:lnTo>
                    <a:pt x="40005" y="39635"/>
                  </a:lnTo>
                  <a:lnTo>
                    <a:pt x="40005" y="42669"/>
                  </a:lnTo>
                  <a:lnTo>
                    <a:pt x="38311" y="45852"/>
                  </a:lnTo>
                  <a:lnTo>
                    <a:pt x="32051" y="53069"/>
                  </a:lnTo>
                  <a:lnTo>
                    <a:pt x="30119" y="58517"/>
                  </a:lnTo>
                  <a:lnTo>
                    <a:pt x="27340" y="68725"/>
                  </a:lnTo>
                  <a:lnTo>
                    <a:pt x="24187" y="79792"/>
                  </a:lnTo>
                  <a:lnTo>
                    <a:pt x="22938" y="103285"/>
                  </a:lnTo>
                  <a:lnTo>
                    <a:pt x="23547" y="104928"/>
                  </a:lnTo>
                  <a:lnTo>
                    <a:pt x="24589" y="106024"/>
                  </a:lnTo>
                  <a:lnTo>
                    <a:pt x="27438" y="107241"/>
                  </a:lnTo>
                  <a:lnTo>
                    <a:pt x="39330" y="108087"/>
                  </a:lnTo>
                  <a:lnTo>
                    <a:pt x="49894" y="105143"/>
                  </a:lnTo>
                  <a:lnTo>
                    <a:pt x="58034" y="100249"/>
                  </a:lnTo>
                  <a:lnTo>
                    <a:pt x="70401" y="88344"/>
                  </a:lnTo>
                  <a:lnTo>
                    <a:pt x="78151" y="78127"/>
                  </a:lnTo>
                  <a:lnTo>
                    <a:pt x="84687" y="73041"/>
                  </a:lnTo>
                  <a:lnTo>
                    <a:pt x="86938" y="69526"/>
                  </a:lnTo>
                  <a:lnTo>
                    <a:pt x="94973" y="43176"/>
                  </a:lnTo>
                  <a:lnTo>
                    <a:pt x="96868" y="19523"/>
                  </a:lnTo>
                  <a:lnTo>
                    <a:pt x="95333" y="13128"/>
                  </a:lnTo>
                  <a:lnTo>
                    <a:pt x="89175" y="3848"/>
                  </a:lnTo>
                  <a:lnTo>
                    <a:pt x="83872" y="1505"/>
                  </a:lnTo>
                  <a:lnTo>
                    <a:pt x="70119" y="0"/>
                  </a:lnTo>
                  <a:lnTo>
                    <a:pt x="62703" y="3181"/>
                  </a:lnTo>
                  <a:lnTo>
                    <a:pt x="35467" y="19972"/>
                  </a:lnTo>
                  <a:lnTo>
                    <a:pt x="16057" y="46822"/>
                  </a:lnTo>
                  <a:lnTo>
                    <a:pt x="2100" y="74689"/>
                  </a:lnTo>
                  <a:lnTo>
                    <a:pt x="933" y="78710"/>
                  </a:lnTo>
                  <a:lnTo>
                    <a:pt x="0" y="91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7" name="SMARTInkShape-198"/>
            <p:cNvSpPr/>
            <p:nvPr>
              <p:custDataLst>
                <p:tags r:id="rId148"/>
              </p:custDataLst>
            </p:nvPr>
          </p:nvSpPr>
          <p:spPr>
            <a:xfrm>
              <a:off x="5573580" y="1840829"/>
              <a:ext cx="106159" cy="99627"/>
            </a:xfrm>
            <a:custGeom>
              <a:avLst/>
              <a:gdLst/>
              <a:ahLst/>
              <a:cxnLst/>
              <a:rect l="0" t="0" r="0" b="0"/>
              <a:pathLst>
                <a:path w="106159" h="99627">
                  <a:moveTo>
                    <a:pt x="21405" y="67981"/>
                  </a:moveTo>
                  <a:lnTo>
                    <a:pt x="21405" y="67981"/>
                  </a:lnTo>
                  <a:lnTo>
                    <a:pt x="18371" y="67981"/>
                  </a:lnTo>
                  <a:lnTo>
                    <a:pt x="17477" y="68616"/>
                  </a:lnTo>
                  <a:lnTo>
                    <a:pt x="16881" y="69674"/>
                  </a:lnTo>
                  <a:lnTo>
                    <a:pt x="15925" y="75935"/>
                  </a:lnTo>
                  <a:lnTo>
                    <a:pt x="15711" y="87060"/>
                  </a:lnTo>
                  <a:lnTo>
                    <a:pt x="17392" y="90854"/>
                  </a:lnTo>
                  <a:lnTo>
                    <a:pt x="18730" y="92755"/>
                  </a:lnTo>
                  <a:lnTo>
                    <a:pt x="20891" y="94022"/>
                  </a:lnTo>
                  <a:lnTo>
                    <a:pt x="31793" y="97749"/>
                  </a:lnTo>
                  <a:lnTo>
                    <a:pt x="34045" y="99256"/>
                  </a:lnTo>
                  <a:lnTo>
                    <a:pt x="36816" y="99626"/>
                  </a:lnTo>
                  <a:lnTo>
                    <a:pt x="54064" y="97086"/>
                  </a:lnTo>
                  <a:lnTo>
                    <a:pt x="61531" y="93405"/>
                  </a:lnTo>
                  <a:lnTo>
                    <a:pt x="87967" y="75066"/>
                  </a:lnTo>
                  <a:lnTo>
                    <a:pt x="94591" y="68802"/>
                  </a:lnTo>
                  <a:lnTo>
                    <a:pt x="98382" y="61784"/>
                  </a:lnTo>
                  <a:lnTo>
                    <a:pt x="106158" y="35568"/>
                  </a:lnTo>
                  <a:lnTo>
                    <a:pt x="103808" y="24158"/>
                  </a:lnTo>
                  <a:lnTo>
                    <a:pt x="99092" y="18236"/>
                  </a:lnTo>
                  <a:lnTo>
                    <a:pt x="93397" y="12852"/>
                  </a:lnTo>
                  <a:lnTo>
                    <a:pt x="88750" y="6226"/>
                  </a:lnTo>
                  <a:lnTo>
                    <a:pt x="85987" y="3951"/>
                  </a:lnTo>
                  <a:lnTo>
                    <a:pt x="79530" y="1423"/>
                  </a:lnTo>
                  <a:lnTo>
                    <a:pt x="68754" y="0"/>
                  </a:lnTo>
                  <a:lnTo>
                    <a:pt x="59594" y="3054"/>
                  </a:lnTo>
                  <a:lnTo>
                    <a:pt x="33177" y="18058"/>
                  </a:lnTo>
                  <a:lnTo>
                    <a:pt x="17663" y="35119"/>
                  </a:lnTo>
                  <a:lnTo>
                    <a:pt x="4769" y="57930"/>
                  </a:lnTo>
                  <a:lnTo>
                    <a:pt x="390" y="72411"/>
                  </a:lnTo>
                  <a:lnTo>
                    <a:pt x="0" y="80110"/>
                  </a:lnTo>
                  <a:lnTo>
                    <a:pt x="3574" y="89302"/>
                  </a:lnTo>
                  <a:lnTo>
                    <a:pt x="9975" y="96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8" name="SMARTInkShape-199"/>
            <p:cNvSpPr/>
            <p:nvPr>
              <p:custDataLst>
                <p:tags r:id="rId149"/>
              </p:custDataLst>
            </p:nvPr>
          </p:nvSpPr>
          <p:spPr>
            <a:xfrm>
              <a:off x="5349240" y="1840884"/>
              <a:ext cx="96889" cy="95368"/>
            </a:xfrm>
            <a:custGeom>
              <a:avLst/>
              <a:gdLst/>
              <a:ahLst/>
              <a:cxnLst/>
              <a:rect l="0" t="0" r="0" b="0"/>
              <a:pathLst>
                <a:path w="96889" h="95368">
                  <a:moveTo>
                    <a:pt x="22860" y="50781"/>
                  </a:moveTo>
                  <a:lnTo>
                    <a:pt x="22860" y="50781"/>
                  </a:lnTo>
                  <a:lnTo>
                    <a:pt x="22860" y="67414"/>
                  </a:lnTo>
                  <a:lnTo>
                    <a:pt x="24554" y="72567"/>
                  </a:lnTo>
                  <a:lnTo>
                    <a:pt x="26788" y="76974"/>
                  </a:lnTo>
                  <a:lnTo>
                    <a:pt x="28681" y="83025"/>
                  </a:lnTo>
                  <a:lnTo>
                    <a:pt x="36460" y="92672"/>
                  </a:lnTo>
                  <a:lnTo>
                    <a:pt x="41816" y="94799"/>
                  </a:lnTo>
                  <a:lnTo>
                    <a:pt x="45022" y="95367"/>
                  </a:lnTo>
                  <a:lnTo>
                    <a:pt x="50278" y="94303"/>
                  </a:lnTo>
                  <a:lnTo>
                    <a:pt x="78435" y="79299"/>
                  </a:lnTo>
                  <a:lnTo>
                    <a:pt x="83120" y="74885"/>
                  </a:lnTo>
                  <a:lnTo>
                    <a:pt x="88692" y="65896"/>
                  </a:lnTo>
                  <a:lnTo>
                    <a:pt x="95803" y="42975"/>
                  </a:lnTo>
                  <a:lnTo>
                    <a:pt x="96888" y="27861"/>
                  </a:lnTo>
                  <a:lnTo>
                    <a:pt x="92539" y="14198"/>
                  </a:lnTo>
                  <a:lnTo>
                    <a:pt x="87392" y="4311"/>
                  </a:lnTo>
                  <a:lnTo>
                    <a:pt x="83714" y="1553"/>
                  </a:lnTo>
                  <a:lnTo>
                    <a:pt x="75039" y="0"/>
                  </a:lnTo>
                  <a:lnTo>
                    <a:pt x="56803" y="110"/>
                  </a:lnTo>
                  <a:lnTo>
                    <a:pt x="36400" y="7318"/>
                  </a:lnTo>
                  <a:lnTo>
                    <a:pt x="13353" y="26381"/>
                  </a:lnTo>
                  <a:lnTo>
                    <a:pt x="9110" y="35492"/>
                  </a:lnTo>
                  <a:lnTo>
                    <a:pt x="662" y="62460"/>
                  </a:lnTo>
                  <a:lnTo>
                    <a:pt x="0" y="79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9" name="SMARTInkShape-200"/>
            <p:cNvSpPr/>
            <p:nvPr>
              <p:custDataLst>
                <p:tags r:id="rId150"/>
              </p:custDataLst>
            </p:nvPr>
          </p:nvSpPr>
          <p:spPr>
            <a:xfrm>
              <a:off x="5097850" y="1858299"/>
              <a:ext cx="91028" cy="101582"/>
            </a:xfrm>
            <a:custGeom>
              <a:avLst/>
              <a:gdLst/>
              <a:ahLst/>
              <a:cxnLst/>
              <a:rect l="0" t="0" r="0" b="0"/>
              <a:pathLst>
                <a:path w="91028" h="101582">
                  <a:moveTo>
                    <a:pt x="5645" y="27651"/>
                  </a:moveTo>
                  <a:lnTo>
                    <a:pt x="5645" y="27651"/>
                  </a:lnTo>
                  <a:lnTo>
                    <a:pt x="5645" y="32572"/>
                  </a:lnTo>
                  <a:lnTo>
                    <a:pt x="724" y="46171"/>
                  </a:lnTo>
                  <a:lnTo>
                    <a:pt x="0" y="70960"/>
                  </a:lnTo>
                  <a:lnTo>
                    <a:pt x="579" y="85971"/>
                  </a:lnTo>
                  <a:lnTo>
                    <a:pt x="2970" y="91248"/>
                  </a:lnTo>
                  <a:lnTo>
                    <a:pt x="7886" y="97788"/>
                  </a:lnTo>
                  <a:lnTo>
                    <a:pt x="13203" y="100098"/>
                  </a:lnTo>
                  <a:lnTo>
                    <a:pt x="26964" y="101581"/>
                  </a:lnTo>
                  <a:lnTo>
                    <a:pt x="49365" y="96104"/>
                  </a:lnTo>
                  <a:lnTo>
                    <a:pt x="59520" y="91184"/>
                  </a:lnTo>
                  <a:lnTo>
                    <a:pt x="75071" y="77896"/>
                  </a:lnTo>
                  <a:lnTo>
                    <a:pt x="87467" y="57859"/>
                  </a:lnTo>
                  <a:lnTo>
                    <a:pt x="90214" y="46620"/>
                  </a:lnTo>
                  <a:lnTo>
                    <a:pt x="91027" y="35247"/>
                  </a:lnTo>
                  <a:lnTo>
                    <a:pt x="88235" y="23834"/>
                  </a:lnTo>
                  <a:lnTo>
                    <a:pt x="79778" y="6483"/>
                  </a:lnTo>
                  <a:lnTo>
                    <a:pt x="77927" y="4014"/>
                  </a:lnTo>
                  <a:lnTo>
                    <a:pt x="75423" y="2368"/>
                  </a:lnTo>
                  <a:lnTo>
                    <a:pt x="65831" y="51"/>
                  </a:lnTo>
                  <a:lnTo>
                    <a:pt x="54946" y="0"/>
                  </a:lnTo>
                  <a:lnTo>
                    <a:pt x="36096" y="7069"/>
                  </a:lnTo>
                  <a:lnTo>
                    <a:pt x="24685" y="15555"/>
                  </a:lnTo>
                  <a:lnTo>
                    <a:pt x="14016" y="29801"/>
                  </a:lnTo>
                  <a:lnTo>
                    <a:pt x="8407" y="41059"/>
                  </a:lnTo>
                  <a:lnTo>
                    <a:pt x="6873" y="48638"/>
                  </a:lnTo>
                  <a:lnTo>
                    <a:pt x="7884" y="56240"/>
                  </a:lnTo>
                  <a:lnTo>
                    <a:pt x="11158" y="71908"/>
                  </a:lnTo>
                  <a:lnTo>
                    <a:pt x="14657" y="72721"/>
                  </a:lnTo>
                  <a:lnTo>
                    <a:pt x="22790" y="73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0" name="SMARTInkShape-201"/>
            <p:cNvSpPr/>
            <p:nvPr>
              <p:custDataLst>
                <p:tags r:id="rId151"/>
              </p:custDataLst>
            </p:nvPr>
          </p:nvSpPr>
          <p:spPr>
            <a:xfrm>
              <a:off x="5230040" y="1842941"/>
              <a:ext cx="106634" cy="97500"/>
            </a:xfrm>
            <a:custGeom>
              <a:avLst/>
              <a:gdLst/>
              <a:ahLst/>
              <a:cxnLst/>
              <a:rect l="0" t="0" r="0" b="0"/>
              <a:pathLst>
                <a:path w="106634" h="97500">
                  <a:moveTo>
                    <a:pt x="10615" y="48724"/>
                  </a:moveTo>
                  <a:lnTo>
                    <a:pt x="10615" y="48724"/>
                  </a:lnTo>
                  <a:lnTo>
                    <a:pt x="5694" y="53645"/>
                  </a:lnTo>
                  <a:lnTo>
                    <a:pt x="4422" y="62772"/>
                  </a:lnTo>
                  <a:lnTo>
                    <a:pt x="1019" y="69961"/>
                  </a:lnTo>
                  <a:lnTo>
                    <a:pt x="0" y="76366"/>
                  </a:lnTo>
                  <a:lnTo>
                    <a:pt x="1241" y="81753"/>
                  </a:lnTo>
                  <a:lnTo>
                    <a:pt x="7211" y="90385"/>
                  </a:lnTo>
                  <a:lnTo>
                    <a:pt x="10795" y="92640"/>
                  </a:lnTo>
                  <a:lnTo>
                    <a:pt x="24726" y="97499"/>
                  </a:lnTo>
                  <a:lnTo>
                    <a:pt x="35610" y="94996"/>
                  </a:lnTo>
                  <a:lnTo>
                    <a:pt x="62064" y="82935"/>
                  </a:lnTo>
                  <a:lnTo>
                    <a:pt x="73484" y="75582"/>
                  </a:lnTo>
                  <a:lnTo>
                    <a:pt x="83218" y="65360"/>
                  </a:lnTo>
                  <a:lnTo>
                    <a:pt x="98146" y="39169"/>
                  </a:lnTo>
                  <a:lnTo>
                    <a:pt x="105210" y="23953"/>
                  </a:lnTo>
                  <a:lnTo>
                    <a:pt x="106633" y="16336"/>
                  </a:lnTo>
                  <a:lnTo>
                    <a:pt x="105571" y="10411"/>
                  </a:lnTo>
                  <a:lnTo>
                    <a:pt x="104399" y="7942"/>
                  </a:lnTo>
                  <a:lnTo>
                    <a:pt x="102983" y="6296"/>
                  </a:lnTo>
                  <a:lnTo>
                    <a:pt x="94306" y="404"/>
                  </a:lnTo>
                  <a:lnTo>
                    <a:pt x="91809" y="0"/>
                  </a:lnTo>
                  <a:lnTo>
                    <a:pt x="75039" y="2483"/>
                  </a:lnTo>
                  <a:lnTo>
                    <a:pt x="67611" y="6159"/>
                  </a:lnTo>
                  <a:lnTo>
                    <a:pt x="49330" y="19177"/>
                  </a:lnTo>
                  <a:lnTo>
                    <a:pt x="32309" y="44578"/>
                  </a:lnTo>
                  <a:lnTo>
                    <a:pt x="22045" y="71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34" name="SMARTInkShape-Group43"/>
          <p:cNvGrpSpPr/>
          <p:nvPr/>
        </p:nvGrpSpPr>
        <p:grpSpPr>
          <a:xfrm>
            <a:off x="4652010" y="1760321"/>
            <a:ext cx="308573" cy="211233"/>
            <a:chOff x="4652010" y="1760321"/>
            <a:chExt cx="308573" cy="211233"/>
          </a:xfrm>
        </p:grpSpPr>
        <p:sp>
          <p:nvSpPr>
            <p:cNvPr id="232" name="SMARTInkShape-202"/>
            <p:cNvSpPr/>
            <p:nvPr>
              <p:custDataLst>
                <p:tags r:id="rId142"/>
              </p:custDataLst>
            </p:nvPr>
          </p:nvSpPr>
          <p:spPr>
            <a:xfrm>
              <a:off x="4880641" y="1851838"/>
              <a:ext cx="79942" cy="113151"/>
            </a:xfrm>
            <a:custGeom>
              <a:avLst/>
              <a:gdLst/>
              <a:ahLst/>
              <a:cxnLst/>
              <a:rect l="0" t="0" r="0" b="0"/>
              <a:pathLst>
                <a:path w="79942" h="113151">
                  <a:moveTo>
                    <a:pt x="5684" y="45542"/>
                  </a:moveTo>
                  <a:lnTo>
                    <a:pt x="5684" y="45542"/>
                  </a:lnTo>
                  <a:lnTo>
                    <a:pt x="5684" y="48576"/>
                  </a:lnTo>
                  <a:lnTo>
                    <a:pt x="5049" y="49470"/>
                  </a:lnTo>
                  <a:lnTo>
                    <a:pt x="3990" y="50065"/>
                  </a:lnTo>
                  <a:lnTo>
                    <a:pt x="2650" y="50463"/>
                  </a:lnTo>
                  <a:lnTo>
                    <a:pt x="1756" y="51362"/>
                  </a:lnTo>
                  <a:lnTo>
                    <a:pt x="763" y="54055"/>
                  </a:lnTo>
                  <a:lnTo>
                    <a:pt x="0" y="80015"/>
                  </a:lnTo>
                  <a:lnTo>
                    <a:pt x="608" y="94978"/>
                  </a:lnTo>
                  <a:lnTo>
                    <a:pt x="3004" y="101592"/>
                  </a:lnTo>
                  <a:lnTo>
                    <a:pt x="4533" y="103864"/>
                  </a:lnTo>
                  <a:lnTo>
                    <a:pt x="7924" y="106388"/>
                  </a:lnTo>
                  <a:lnTo>
                    <a:pt x="19838" y="111936"/>
                  </a:lnTo>
                  <a:lnTo>
                    <a:pt x="27003" y="113150"/>
                  </a:lnTo>
                  <a:lnTo>
                    <a:pt x="34421" y="111997"/>
                  </a:lnTo>
                  <a:lnTo>
                    <a:pt x="52695" y="104317"/>
                  </a:lnTo>
                  <a:lnTo>
                    <a:pt x="69716" y="93143"/>
                  </a:lnTo>
                  <a:lnTo>
                    <a:pt x="76699" y="80605"/>
                  </a:lnTo>
                  <a:lnTo>
                    <a:pt x="79331" y="66273"/>
                  </a:lnTo>
                  <a:lnTo>
                    <a:pt x="79941" y="39814"/>
                  </a:lnTo>
                  <a:lnTo>
                    <a:pt x="79327" y="32201"/>
                  </a:lnTo>
                  <a:lnTo>
                    <a:pt x="75411" y="21410"/>
                  </a:lnTo>
                  <a:lnTo>
                    <a:pt x="64672" y="4372"/>
                  </a:lnTo>
                  <a:lnTo>
                    <a:pt x="60900" y="1844"/>
                  </a:lnTo>
                  <a:lnTo>
                    <a:pt x="44576" y="0"/>
                  </a:lnTo>
                  <a:lnTo>
                    <a:pt x="42407" y="1210"/>
                  </a:lnTo>
                  <a:lnTo>
                    <a:pt x="30495" y="15401"/>
                  </a:lnTo>
                  <a:lnTo>
                    <a:pt x="26659" y="21774"/>
                  </a:lnTo>
                  <a:lnTo>
                    <a:pt x="21640" y="46175"/>
                  </a:lnTo>
                  <a:lnTo>
                    <a:pt x="19761" y="56618"/>
                  </a:lnTo>
                  <a:lnTo>
                    <a:pt x="22672" y="83201"/>
                  </a:lnTo>
                  <a:lnTo>
                    <a:pt x="28544" y="96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3" name="SMARTInkShape-203"/>
            <p:cNvSpPr/>
            <p:nvPr>
              <p:custDataLst>
                <p:tags r:id="rId143"/>
              </p:custDataLst>
            </p:nvPr>
          </p:nvSpPr>
          <p:spPr>
            <a:xfrm>
              <a:off x="4652010" y="1760321"/>
              <a:ext cx="200018" cy="211233"/>
            </a:xfrm>
            <a:custGeom>
              <a:avLst/>
              <a:gdLst/>
              <a:ahLst/>
              <a:cxnLst/>
              <a:rect l="0" t="0" r="0" b="0"/>
              <a:pathLst>
                <a:path w="200018" h="211233">
                  <a:moveTo>
                    <a:pt x="0" y="205639"/>
                  </a:moveTo>
                  <a:lnTo>
                    <a:pt x="0" y="205639"/>
                  </a:lnTo>
                  <a:lnTo>
                    <a:pt x="24059" y="185508"/>
                  </a:lnTo>
                  <a:lnTo>
                    <a:pt x="48559" y="162560"/>
                  </a:lnTo>
                  <a:lnTo>
                    <a:pt x="76143" y="134562"/>
                  </a:lnTo>
                  <a:lnTo>
                    <a:pt x="102983" y="106477"/>
                  </a:lnTo>
                  <a:lnTo>
                    <a:pt x="127478" y="78580"/>
                  </a:lnTo>
                  <a:lnTo>
                    <a:pt x="150481" y="54560"/>
                  </a:lnTo>
                  <a:lnTo>
                    <a:pt x="165732" y="37084"/>
                  </a:lnTo>
                  <a:lnTo>
                    <a:pt x="172719" y="31031"/>
                  </a:lnTo>
                  <a:lnTo>
                    <a:pt x="184071" y="18490"/>
                  </a:lnTo>
                  <a:lnTo>
                    <a:pt x="189759" y="13877"/>
                  </a:lnTo>
                  <a:lnTo>
                    <a:pt x="199940" y="0"/>
                  </a:lnTo>
                  <a:lnTo>
                    <a:pt x="200017" y="7862"/>
                  </a:lnTo>
                  <a:lnTo>
                    <a:pt x="192969" y="36044"/>
                  </a:lnTo>
                  <a:lnTo>
                    <a:pt x="188536" y="63008"/>
                  </a:lnTo>
                  <a:lnTo>
                    <a:pt x="180717" y="91371"/>
                  </a:lnTo>
                  <a:lnTo>
                    <a:pt x="171416" y="119918"/>
                  </a:lnTo>
                  <a:lnTo>
                    <a:pt x="165848" y="144562"/>
                  </a:lnTo>
                  <a:lnTo>
                    <a:pt x="156688" y="172658"/>
                  </a:lnTo>
                  <a:lnTo>
                    <a:pt x="154398" y="198790"/>
                  </a:lnTo>
                  <a:lnTo>
                    <a:pt x="154333" y="206643"/>
                  </a:lnTo>
                  <a:lnTo>
                    <a:pt x="154959" y="208214"/>
                  </a:lnTo>
                  <a:lnTo>
                    <a:pt x="156011" y="209260"/>
                  </a:lnTo>
                  <a:lnTo>
                    <a:pt x="158873" y="210423"/>
                  </a:lnTo>
                  <a:lnTo>
                    <a:pt x="164706" y="211232"/>
                  </a:lnTo>
                  <a:lnTo>
                    <a:pt x="165049" y="210637"/>
                  </a:lnTo>
                  <a:lnTo>
                    <a:pt x="165735" y="2056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0" name="SMARTInkShape-Group44"/>
          <p:cNvGrpSpPr/>
          <p:nvPr/>
        </p:nvGrpSpPr>
        <p:grpSpPr>
          <a:xfrm>
            <a:off x="3295132" y="2474723"/>
            <a:ext cx="602499" cy="211232"/>
            <a:chOff x="3295132" y="2474723"/>
            <a:chExt cx="602499" cy="211232"/>
          </a:xfrm>
        </p:grpSpPr>
        <p:sp>
          <p:nvSpPr>
            <p:cNvPr id="235" name="SMARTInkShape-204"/>
            <p:cNvSpPr/>
            <p:nvPr>
              <p:custDataLst>
                <p:tags r:id="rId137"/>
              </p:custDataLst>
            </p:nvPr>
          </p:nvSpPr>
          <p:spPr>
            <a:xfrm>
              <a:off x="3295132" y="2475727"/>
              <a:ext cx="115808" cy="101453"/>
            </a:xfrm>
            <a:custGeom>
              <a:avLst/>
              <a:gdLst/>
              <a:ahLst/>
              <a:cxnLst/>
              <a:rect l="0" t="0" r="0" b="0"/>
              <a:pathLst>
                <a:path w="115808" h="101453">
                  <a:moveTo>
                    <a:pt x="13853" y="33158"/>
                  </a:moveTo>
                  <a:lnTo>
                    <a:pt x="13853" y="33158"/>
                  </a:lnTo>
                  <a:lnTo>
                    <a:pt x="13853" y="58695"/>
                  </a:lnTo>
                  <a:lnTo>
                    <a:pt x="13853" y="74041"/>
                  </a:lnTo>
                  <a:lnTo>
                    <a:pt x="15546" y="78421"/>
                  </a:lnTo>
                  <a:lnTo>
                    <a:pt x="23601" y="91635"/>
                  </a:lnTo>
                  <a:lnTo>
                    <a:pt x="32932" y="98479"/>
                  </a:lnTo>
                  <a:lnTo>
                    <a:pt x="38419" y="100290"/>
                  </a:lnTo>
                  <a:lnTo>
                    <a:pt x="49256" y="101452"/>
                  </a:lnTo>
                  <a:lnTo>
                    <a:pt x="77675" y="94672"/>
                  </a:lnTo>
                  <a:lnTo>
                    <a:pt x="81165" y="93217"/>
                  </a:lnTo>
                  <a:lnTo>
                    <a:pt x="86738" y="88214"/>
                  </a:lnTo>
                  <a:lnTo>
                    <a:pt x="106321" y="63515"/>
                  </a:lnTo>
                  <a:lnTo>
                    <a:pt x="113630" y="35846"/>
                  </a:lnTo>
                  <a:lnTo>
                    <a:pt x="115807" y="26899"/>
                  </a:lnTo>
                  <a:lnTo>
                    <a:pt x="115477" y="24540"/>
                  </a:lnTo>
                  <a:lnTo>
                    <a:pt x="113417" y="20226"/>
                  </a:lnTo>
                  <a:lnTo>
                    <a:pt x="97636" y="2689"/>
                  </a:lnTo>
                  <a:lnTo>
                    <a:pt x="92153" y="566"/>
                  </a:lnTo>
                  <a:lnTo>
                    <a:pt x="88913" y="0"/>
                  </a:lnTo>
                  <a:lnTo>
                    <a:pt x="81927" y="1064"/>
                  </a:lnTo>
                  <a:lnTo>
                    <a:pt x="57835" y="10491"/>
                  </a:lnTo>
                  <a:lnTo>
                    <a:pt x="48005" y="14829"/>
                  </a:lnTo>
                  <a:lnTo>
                    <a:pt x="20241" y="35293"/>
                  </a:lnTo>
                  <a:lnTo>
                    <a:pt x="6823" y="54143"/>
                  </a:lnTo>
                  <a:lnTo>
                    <a:pt x="693" y="65552"/>
                  </a:lnTo>
                  <a:lnTo>
                    <a:pt x="0" y="68724"/>
                  </a:lnTo>
                  <a:lnTo>
                    <a:pt x="172" y="71474"/>
                  </a:lnTo>
                  <a:lnTo>
                    <a:pt x="2761" y="81830"/>
                  </a:lnTo>
                  <a:lnTo>
                    <a:pt x="3919" y="82751"/>
                  </a:lnTo>
                  <a:lnTo>
                    <a:pt x="7304" y="84229"/>
                  </a:lnTo>
                  <a:lnTo>
                    <a:pt x="19568" y="84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6" name="SMARTInkShape-205"/>
            <p:cNvSpPr/>
            <p:nvPr>
              <p:custDataLst>
                <p:tags r:id="rId138"/>
              </p:custDataLst>
            </p:nvPr>
          </p:nvSpPr>
          <p:spPr>
            <a:xfrm>
              <a:off x="3348990" y="255460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7" name="SMARTInkShape-206"/>
            <p:cNvSpPr/>
            <p:nvPr>
              <p:custDataLst>
                <p:tags r:id="rId139"/>
              </p:custDataLst>
            </p:nvPr>
          </p:nvSpPr>
          <p:spPr>
            <a:xfrm>
              <a:off x="3407604" y="2474723"/>
              <a:ext cx="237671" cy="125502"/>
            </a:xfrm>
            <a:custGeom>
              <a:avLst/>
              <a:gdLst/>
              <a:ahLst/>
              <a:cxnLst/>
              <a:rect l="0" t="0" r="0" b="0"/>
              <a:pathLst>
                <a:path w="237671" h="125502">
                  <a:moveTo>
                    <a:pt x="9966" y="68452"/>
                  </a:moveTo>
                  <a:lnTo>
                    <a:pt x="9966" y="68452"/>
                  </a:lnTo>
                  <a:lnTo>
                    <a:pt x="9966" y="88305"/>
                  </a:lnTo>
                  <a:lnTo>
                    <a:pt x="11659" y="91669"/>
                  </a:lnTo>
                  <a:lnTo>
                    <a:pt x="24637" y="111751"/>
                  </a:lnTo>
                  <a:lnTo>
                    <a:pt x="28316" y="119785"/>
                  </a:lnTo>
                  <a:lnTo>
                    <a:pt x="29819" y="121724"/>
                  </a:lnTo>
                  <a:lnTo>
                    <a:pt x="33183" y="123878"/>
                  </a:lnTo>
                  <a:lnTo>
                    <a:pt x="40340" y="125091"/>
                  </a:lnTo>
                  <a:lnTo>
                    <a:pt x="51103" y="125501"/>
                  </a:lnTo>
                  <a:lnTo>
                    <a:pt x="55342" y="123864"/>
                  </a:lnTo>
                  <a:lnTo>
                    <a:pt x="83244" y="103488"/>
                  </a:lnTo>
                  <a:lnTo>
                    <a:pt x="99330" y="77909"/>
                  </a:lnTo>
                  <a:lnTo>
                    <a:pt x="104530" y="66527"/>
                  </a:lnTo>
                  <a:lnTo>
                    <a:pt x="106969" y="39875"/>
                  </a:lnTo>
                  <a:lnTo>
                    <a:pt x="106419" y="32256"/>
                  </a:lnTo>
                  <a:lnTo>
                    <a:pt x="99158" y="13207"/>
                  </a:lnTo>
                  <a:lnTo>
                    <a:pt x="93684" y="4811"/>
                  </a:lnTo>
                  <a:lnTo>
                    <a:pt x="88238" y="2067"/>
                  </a:lnTo>
                  <a:lnTo>
                    <a:pt x="71159" y="0"/>
                  </a:lnTo>
                  <a:lnTo>
                    <a:pt x="59212" y="2944"/>
                  </a:lnTo>
                  <a:lnTo>
                    <a:pt x="46641" y="10871"/>
                  </a:lnTo>
                  <a:lnTo>
                    <a:pt x="19519" y="36788"/>
                  </a:lnTo>
                  <a:lnTo>
                    <a:pt x="3478" y="60049"/>
                  </a:lnTo>
                  <a:lnTo>
                    <a:pt x="0" y="72030"/>
                  </a:lnTo>
                  <a:lnTo>
                    <a:pt x="880" y="78086"/>
                  </a:lnTo>
                  <a:lnTo>
                    <a:pt x="4945" y="85065"/>
                  </a:lnTo>
                  <a:lnTo>
                    <a:pt x="6619" y="87147"/>
                  </a:lnTo>
                  <a:lnTo>
                    <a:pt x="18076" y="93112"/>
                  </a:lnTo>
                  <a:lnTo>
                    <a:pt x="34452" y="96253"/>
                  </a:lnTo>
                  <a:lnTo>
                    <a:pt x="57567" y="96324"/>
                  </a:lnTo>
                  <a:lnTo>
                    <a:pt x="84259" y="89968"/>
                  </a:lnTo>
                  <a:lnTo>
                    <a:pt x="95691" y="86892"/>
                  </a:lnTo>
                  <a:lnTo>
                    <a:pt x="102676" y="85538"/>
                  </a:lnTo>
                  <a:lnTo>
                    <a:pt x="114407" y="80752"/>
                  </a:lnTo>
                  <a:lnTo>
                    <a:pt x="124165" y="79889"/>
                  </a:lnTo>
                  <a:lnTo>
                    <a:pt x="124263" y="93316"/>
                  </a:lnTo>
                  <a:lnTo>
                    <a:pt x="125958" y="97071"/>
                  </a:lnTo>
                  <a:lnTo>
                    <a:pt x="127299" y="98961"/>
                  </a:lnTo>
                  <a:lnTo>
                    <a:pt x="130086" y="109850"/>
                  </a:lnTo>
                  <a:lnTo>
                    <a:pt x="131321" y="111291"/>
                  </a:lnTo>
                  <a:lnTo>
                    <a:pt x="140317" y="117720"/>
                  </a:lnTo>
                  <a:lnTo>
                    <a:pt x="159907" y="119760"/>
                  </a:lnTo>
                  <a:lnTo>
                    <a:pt x="166141" y="119196"/>
                  </a:lnTo>
                  <a:lnTo>
                    <a:pt x="183268" y="110134"/>
                  </a:lnTo>
                  <a:lnTo>
                    <a:pt x="211433" y="88648"/>
                  </a:lnTo>
                  <a:lnTo>
                    <a:pt x="228949" y="63818"/>
                  </a:lnTo>
                  <a:lnTo>
                    <a:pt x="237670" y="35251"/>
                  </a:lnTo>
                  <a:lnTo>
                    <a:pt x="236475" y="29778"/>
                  </a:lnTo>
                  <a:lnTo>
                    <a:pt x="234461" y="25228"/>
                  </a:lnTo>
                  <a:lnTo>
                    <a:pt x="232693" y="19097"/>
                  </a:lnTo>
                  <a:lnTo>
                    <a:pt x="224356" y="8610"/>
                  </a:lnTo>
                  <a:lnTo>
                    <a:pt x="221032" y="6930"/>
                  </a:lnTo>
                  <a:lnTo>
                    <a:pt x="219257" y="6483"/>
                  </a:lnTo>
                  <a:lnTo>
                    <a:pt x="217438" y="6819"/>
                  </a:lnTo>
                  <a:lnTo>
                    <a:pt x="211210" y="9691"/>
                  </a:lnTo>
                  <a:lnTo>
                    <a:pt x="205029" y="10586"/>
                  </a:lnTo>
                  <a:lnTo>
                    <a:pt x="202238" y="12095"/>
                  </a:lnTo>
                  <a:lnTo>
                    <a:pt x="180375" y="33231"/>
                  </a:lnTo>
                  <a:lnTo>
                    <a:pt x="172697" y="47689"/>
                  </a:lnTo>
                  <a:lnTo>
                    <a:pt x="170343" y="66572"/>
                  </a:lnTo>
                  <a:lnTo>
                    <a:pt x="173125" y="77985"/>
                  </a:lnTo>
                  <a:lnTo>
                    <a:pt x="181578" y="95335"/>
                  </a:lnTo>
                  <a:lnTo>
                    <a:pt x="183430" y="97804"/>
                  </a:lnTo>
                  <a:lnTo>
                    <a:pt x="185933" y="99450"/>
                  </a:lnTo>
                  <a:lnTo>
                    <a:pt x="195525" y="101767"/>
                  </a:lnTo>
                  <a:lnTo>
                    <a:pt x="223794" y="102731"/>
                  </a:lnTo>
                  <a:lnTo>
                    <a:pt x="227136" y="1027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8" name="SMARTInkShape-207"/>
            <p:cNvSpPr/>
            <p:nvPr>
              <p:custDataLst>
                <p:tags r:id="rId140"/>
              </p:custDataLst>
            </p:nvPr>
          </p:nvSpPr>
          <p:spPr>
            <a:xfrm>
              <a:off x="3677214" y="2571750"/>
              <a:ext cx="37537" cy="114205"/>
            </a:xfrm>
            <a:custGeom>
              <a:avLst/>
              <a:gdLst/>
              <a:ahLst/>
              <a:cxnLst/>
              <a:rect l="0" t="0" r="0" b="0"/>
              <a:pathLst>
                <a:path w="37537" h="114205">
                  <a:moveTo>
                    <a:pt x="8961" y="0"/>
                  </a:moveTo>
                  <a:lnTo>
                    <a:pt x="8961" y="0"/>
                  </a:lnTo>
                  <a:lnTo>
                    <a:pt x="8961" y="27822"/>
                  </a:lnTo>
                  <a:lnTo>
                    <a:pt x="8326" y="42138"/>
                  </a:lnTo>
                  <a:lnTo>
                    <a:pt x="3776" y="64790"/>
                  </a:lnTo>
                  <a:lnTo>
                    <a:pt x="2768" y="76206"/>
                  </a:lnTo>
                  <a:lnTo>
                    <a:pt x="0" y="87631"/>
                  </a:lnTo>
                  <a:lnTo>
                    <a:pt x="2693" y="100612"/>
                  </a:lnTo>
                  <a:lnTo>
                    <a:pt x="7697" y="108789"/>
                  </a:lnTo>
                  <a:lnTo>
                    <a:pt x="8887" y="113977"/>
                  </a:lnTo>
                  <a:lnTo>
                    <a:pt x="11973" y="114204"/>
                  </a:lnTo>
                  <a:lnTo>
                    <a:pt x="12874" y="113601"/>
                  </a:lnTo>
                  <a:lnTo>
                    <a:pt x="13474" y="112564"/>
                  </a:lnTo>
                  <a:lnTo>
                    <a:pt x="13875" y="111238"/>
                  </a:lnTo>
                  <a:lnTo>
                    <a:pt x="30163" y="83234"/>
                  </a:lnTo>
                  <a:lnTo>
                    <a:pt x="37536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9" name="SMARTInkShape-208"/>
            <p:cNvSpPr/>
            <p:nvPr>
              <p:custDataLst>
                <p:tags r:id="rId141"/>
              </p:custDataLst>
            </p:nvPr>
          </p:nvSpPr>
          <p:spPr>
            <a:xfrm>
              <a:off x="3743325" y="2543175"/>
              <a:ext cx="154306" cy="34291"/>
            </a:xfrm>
            <a:custGeom>
              <a:avLst/>
              <a:gdLst/>
              <a:ahLst/>
              <a:cxnLst/>
              <a:rect l="0" t="0" r="0" b="0"/>
              <a:pathLst>
                <a:path w="154306" h="34291">
                  <a:moveTo>
                    <a:pt x="0" y="0"/>
                  </a:moveTo>
                  <a:lnTo>
                    <a:pt x="0" y="0"/>
                  </a:lnTo>
                  <a:lnTo>
                    <a:pt x="25689" y="635"/>
                  </a:lnTo>
                  <a:lnTo>
                    <a:pt x="47972" y="4523"/>
                  </a:lnTo>
                  <a:lnTo>
                    <a:pt x="69247" y="7055"/>
                  </a:lnTo>
                  <a:lnTo>
                    <a:pt x="91638" y="11827"/>
                  </a:lnTo>
                  <a:lnTo>
                    <a:pt x="112665" y="18956"/>
                  </a:lnTo>
                  <a:lnTo>
                    <a:pt x="125003" y="24300"/>
                  </a:lnTo>
                  <a:lnTo>
                    <a:pt x="145060" y="29424"/>
                  </a:lnTo>
                  <a:lnTo>
                    <a:pt x="154305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4" name="SMARTInkShape-Group45"/>
          <p:cNvGrpSpPr/>
          <p:nvPr/>
        </p:nvGrpSpPr>
        <p:grpSpPr>
          <a:xfrm>
            <a:off x="2663289" y="2308962"/>
            <a:ext cx="431595" cy="285305"/>
            <a:chOff x="2663289" y="2308962"/>
            <a:chExt cx="431595" cy="285305"/>
          </a:xfrm>
        </p:grpSpPr>
        <p:sp>
          <p:nvSpPr>
            <p:cNvPr id="241" name="SMARTInkShape-209"/>
            <p:cNvSpPr/>
            <p:nvPr>
              <p:custDataLst>
                <p:tags r:id="rId134"/>
              </p:custDataLst>
            </p:nvPr>
          </p:nvSpPr>
          <p:spPr>
            <a:xfrm>
              <a:off x="2663289" y="2308962"/>
              <a:ext cx="97057" cy="285305"/>
            </a:xfrm>
            <a:custGeom>
              <a:avLst/>
              <a:gdLst/>
              <a:ahLst/>
              <a:cxnLst/>
              <a:rect l="0" t="0" r="0" b="0"/>
              <a:pathLst>
                <a:path w="97057" h="285305">
                  <a:moveTo>
                    <a:pt x="28476" y="177063"/>
                  </a:moveTo>
                  <a:lnTo>
                    <a:pt x="28476" y="177063"/>
                  </a:lnTo>
                  <a:lnTo>
                    <a:pt x="31510" y="177063"/>
                  </a:lnTo>
                  <a:lnTo>
                    <a:pt x="39464" y="167961"/>
                  </a:lnTo>
                  <a:lnTo>
                    <a:pt x="53530" y="143256"/>
                  </a:lnTo>
                  <a:lnTo>
                    <a:pt x="69295" y="115493"/>
                  </a:lnTo>
                  <a:lnTo>
                    <a:pt x="77155" y="100742"/>
                  </a:lnTo>
                  <a:lnTo>
                    <a:pt x="84273" y="74186"/>
                  </a:lnTo>
                  <a:lnTo>
                    <a:pt x="85547" y="47522"/>
                  </a:lnTo>
                  <a:lnTo>
                    <a:pt x="84975" y="32283"/>
                  </a:lnTo>
                  <a:lnTo>
                    <a:pt x="81059" y="21488"/>
                  </a:lnTo>
                  <a:lnTo>
                    <a:pt x="75740" y="11830"/>
                  </a:lnTo>
                  <a:lnTo>
                    <a:pt x="74247" y="7741"/>
                  </a:lnTo>
                  <a:lnTo>
                    <a:pt x="71467" y="3807"/>
                  </a:lnTo>
                  <a:lnTo>
                    <a:pt x="68115" y="1635"/>
                  </a:lnTo>
                  <a:lnTo>
                    <a:pt x="60789" y="241"/>
                  </a:lnTo>
                  <a:lnTo>
                    <a:pt x="55125" y="0"/>
                  </a:lnTo>
                  <a:lnTo>
                    <a:pt x="53862" y="1236"/>
                  </a:lnTo>
                  <a:lnTo>
                    <a:pt x="50141" y="10651"/>
                  </a:lnTo>
                  <a:lnTo>
                    <a:pt x="48635" y="12782"/>
                  </a:lnTo>
                  <a:lnTo>
                    <a:pt x="46514" y="24882"/>
                  </a:lnTo>
                  <a:lnTo>
                    <a:pt x="42666" y="52314"/>
                  </a:lnTo>
                  <a:lnTo>
                    <a:pt x="44379" y="78314"/>
                  </a:lnTo>
                  <a:lnTo>
                    <a:pt x="45376" y="104147"/>
                  </a:lnTo>
                  <a:lnTo>
                    <a:pt x="45573" y="130486"/>
                  </a:lnTo>
                  <a:lnTo>
                    <a:pt x="46246" y="154034"/>
                  </a:lnTo>
                  <a:lnTo>
                    <a:pt x="50142" y="178723"/>
                  </a:lnTo>
                  <a:lnTo>
                    <a:pt x="51100" y="204837"/>
                  </a:lnTo>
                  <a:lnTo>
                    <a:pt x="51305" y="229584"/>
                  </a:lnTo>
                  <a:lnTo>
                    <a:pt x="50697" y="252653"/>
                  </a:lnTo>
                  <a:lnTo>
                    <a:pt x="45515" y="271507"/>
                  </a:lnTo>
                  <a:lnTo>
                    <a:pt x="35242" y="284487"/>
                  </a:lnTo>
                  <a:lnTo>
                    <a:pt x="28434" y="285304"/>
                  </a:lnTo>
                  <a:lnTo>
                    <a:pt x="26543" y="284784"/>
                  </a:lnTo>
                  <a:lnTo>
                    <a:pt x="25282" y="283802"/>
                  </a:lnTo>
                  <a:lnTo>
                    <a:pt x="24442" y="282512"/>
                  </a:lnTo>
                  <a:lnTo>
                    <a:pt x="23247" y="281653"/>
                  </a:lnTo>
                  <a:lnTo>
                    <a:pt x="18530" y="279807"/>
                  </a:lnTo>
                  <a:lnTo>
                    <a:pt x="14954" y="277125"/>
                  </a:lnTo>
                  <a:lnTo>
                    <a:pt x="3695" y="258564"/>
                  </a:lnTo>
                  <a:lnTo>
                    <a:pt x="1025" y="250459"/>
                  </a:lnTo>
                  <a:lnTo>
                    <a:pt x="0" y="230157"/>
                  </a:lnTo>
                  <a:lnTo>
                    <a:pt x="6960" y="204437"/>
                  </a:lnTo>
                  <a:lnTo>
                    <a:pt x="11729" y="195545"/>
                  </a:lnTo>
                  <a:lnTo>
                    <a:pt x="15953" y="190992"/>
                  </a:lnTo>
                  <a:lnTo>
                    <a:pt x="43669" y="173903"/>
                  </a:lnTo>
                  <a:lnTo>
                    <a:pt x="68762" y="167010"/>
                  </a:lnTo>
                  <a:lnTo>
                    <a:pt x="85248" y="160624"/>
                  </a:lnTo>
                  <a:lnTo>
                    <a:pt x="97056" y="1599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2" name="SMARTInkShape-210"/>
            <p:cNvSpPr/>
            <p:nvPr>
              <p:custDataLst>
                <p:tags r:id="rId135"/>
              </p:custDataLst>
            </p:nvPr>
          </p:nvSpPr>
          <p:spPr>
            <a:xfrm>
              <a:off x="2846936" y="2452895"/>
              <a:ext cx="113435" cy="113041"/>
            </a:xfrm>
            <a:custGeom>
              <a:avLst/>
              <a:gdLst/>
              <a:ahLst/>
              <a:cxnLst/>
              <a:rect l="0" t="0" r="0" b="0"/>
              <a:pathLst>
                <a:path w="113435" h="113041">
                  <a:moveTo>
                    <a:pt x="10564" y="4555"/>
                  </a:moveTo>
                  <a:lnTo>
                    <a:pt x="10564" y="4555"/>
                  </a:lnTo>
                  <a:lnTo>
                    <a:pt x="13598" y="7589"/>
                  </a:lnTo>
                  <a:lnTo>
                    <a:pt x="15088" y="10771"/>
                  </a:lnTo>
                  <a:lnTo>
                    <a:pt x="15485" y="12510"/>
                  </a:lnTo>
                  <a:lnTo>
                    <a:pt x="15114" y="14303"/>
                  </a:lnTo>
                  <a:lnTo>
                    <a:pt x="11651" y="21744"/>
                  </a:lnTo>
                  <a:lnTo>
                    <a:pt x="5662" y="48705"/>
                  </a:lnTo>
                  <a:lnTo>
                    <a:pt x="0" y="71259"/>
                  </a:lnTo>
                  <a:lnTo>
                    <a:pt x="4131" y="91058"/>
                  </a:lnTo>
                  <a:lnTo>
                    <a:pt x="6223" y="95494"/>
                  </a:lnTo>
                  <a:lnTo>
                    <a:pt x="12740" y="103516"/>
                  </a:lnTo>
                  <a:lnTo>
                    <a:pt x="21298" y="109301"/>
                  </a:lnTo>
                  <a:lnTo>
                    <a:pt x="31877" y="112002"/>
                  </a:lnTo>
                  <a:lnTo>
                    <a:pt x="49490" y="113040"/>
                  </a:lnTo>
                  <a:lnTo>
                    <a:pt x="60339" y="110076"/>
                  </a:lnTo>
                  <a:lnTo>
                    <a:pt x="70820" y="103386"/>
                  </a:lnTo>
                  <a:lnTo>
                    <a:pt x="77030" y="97197"/>
                  </a:lnTo>
                  <a:lnTo>
                    <a:pt x="86736" y="77378"/>
                  </a:lnTo>
                  <a:lnTo>
                    <a:pt x="93271" y="49351"/>
                  </a:lnTo>
                  <a:lnTo>
                    <a:pt x="95395" y="35890"/>
                  </a:lnTo>
                  <a:lnTo>
                    <a:pt x="91290" y="15284"/>
                  </a:lnTo>
                  <a:lnTo>
                    <a:pt x="89199" y="10805"/>
                  </a:lnTo>
                  <a:lnTo>
                    <a:pt x="82682" y="2756"/>
                  </a:lnTo>
                  <a:lnTo>
                    <a:pt x="79023" y="580"/>
                  </a:lnTo>
                  <a:lnTo>
                    <a:pt x="77158" y="0"/>
                  </a:lnTo>
                  <a:lnTo>
                    <a:pt x="75280" y="248"/>
                  </a:lnTo>
                  <a:lnTo>
                    <a:pt x="68968" y="2997"/>
                  </a:lnTo>
                  <a:lnTo>
                    <a:pt x="62768" y="3862"/>
                  </a:lnTo>
                  <a:lnTo>
                    <a:pt x="59972" y="5363"/>
                  </a:lnTo>
                  <a:lnTo>
                    <a:pt x="39985" y="29519"/>
                  </a:lnTo>
                  <a:lnTo>
                    <a:pt x="30792" y="50055"/>
                  </a:lnTo>
                  <a:lnTo>
                    <a:pt x="29080" y="58856"/>
                  </a:lnTo>
                  <a:lnTo>
                    <a:pt x="30012" y="67000"/>
                  </a:lnTo>
                  <a:lnTo>
                    <a:pt x="32542" y="74219"/>
                  </a:lnTo>
                  <a:lnTo>
                    <a:pt x="35784" y="79543"/>
                  </a:lnTo>
                  <a:lnTo>
                    <a:pt x="44213" y="86111"/>
                  </a:lnTo>
                  <a:lnTo>
                    <a:pt x="47601" y="86866"/>
                  </a:lnTo>
                  <a:lnTo>
                    <a:pt x="69693" y="84216"/>
                  </a:lnTo>
                  <a:lnTo>
                    <a:pt x="86567" y="76711"/>
                  </a:lnTo>
                  <a:lnTo>
                    <a:pt x="113434" y="617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" name="SMARTInkShape-211"/>
            <p:cNvSpPr/>
            <p:nvPr>
              <p:custDataLst>
                <p:tags r:id="rId136"/>
              </p:custDataLst>
            </p:nvPr>
          </p:nvSpPr>
          <p:spPr>
            <a:xfrm>
              <a:off x="3000465" y="2475512"/>
              <a:ext cx="94419" cy="90256"/>
            </a:xfrm>
            <a:custGeom>
              <a:avLst/>
              <a:gdLst/>
              <a:ahLst/>
              <a:cxnLst/>
              <a:rect l="0" t="0" r="0" b="0"/>
              <a:pathLst>
                <a:path w="94419" h="90256">
                  <a:moveTo>
                    <a:pt x="11340" y="10513"/>
                  </a:moveTo>
                  <a:lnTo>
                    <a:pt x="11340" y="10513"/>
                  </a:lnTo>
                  <a:lnTo>
                    <a:pt x="11340" y="19192"/>
                  </a:lnTo>
                  <a:lnTo>
                    <a:pt x="9647" y="22414"/>
                  </a:lnTo>
                  <a:lnTo>
                    <a:pt x="3386" y="32690"/>
                  </a:lnTo>
                  <a:lnTo>
                    <a:pt x="940" y="43260"/>
                  </a:lnTo>
                  <a:lnTo>
                    <a:pt x="0" y="65790"/>
                  </a:lnTo>
                  <a:lnTo>
                    <a:pt x="1644" y="71699"/>
                  </a:lnTo>
                  <a:lnTo>
                    <a:pt x="7873" y="80666"/>
                  </a:lnTo>
                  <a:lnTo>
                    <a:pt x="11492" y="82967"/>
                  </a:lnTo>
                  <a:lnTo>
                    <a:pt x="35699" y="89922"/>
                  </a:lnTo>
                  <a:lnTo>
                    <a:pt x="40793" y="90255"/>
                  </a:lnTo>
                  <a:lnTo>
                    <a:pt x="53800" y="85908"/>
                  </a:lnTo>
                  <a:lnTo>
                    <a:pt x="66905" y="78934"/>
                  </a:lnTo>
                  <a:lnTo>
                    <a:pt x="81732" y="65749"/>
                  </a:lnTo>
                  <a:lnTo>
                    <a:pt x="87512" y="57006"/>
                  </a:lnTo>
                  <a:lnTo>
                    <a:pt x="94047" y="35179"/>
                  </a:lnTo>
                  <a:lnTo>
                    <a:pt x="94418" y="32037"/>
                  </a:lnTo>
                  <a:lnTo>
                    <a:pt x="91507" y="9499"/>
                  </a:lnTo>
                  <a:lnTo>
                    <a:pt x="90820" y="7932"/>
                  </a:lnTo>
                  <a:lnTo>
                    <a:pt x="89727" y="6887"/>
                  </a:lnTo>
                  <a:lnTo>
                    <a:pt x="85154" y="3723"/>
                  </a:lnTo>
                  <a:lnTo>
                    <a:pt x="80954" y="0"/>
                  </a:lnTo>
                  <a:lnTo>
                    <a:pt x="79974" y="329"/>
                  </a:lnTo>
                  <a:lnTo>
                    <a:pt x="61592" y="12541"/>
                  </a:lnTo>
                  <a:lnTo>
                    <a:pt x="55369" y="21203"/>
                  </a:lnTo>
                  <a:lnTo>
                    <a:pt x="48212" y="39436"/>
                  </a:lnTo>
                  <a:lnTo>
                    <a:pt x="46778" y="47921"/>
                  </a:lnTo>
                  <a:lnTo>
                    <a:pt x="47833" y="55925"/>
                  </a:lnTo>
                  <a:lnTo>
                    <a:pt x="49004" y="59838"/>
                  </a:lnTo>
                  <a:lnTo>
                    <a:pt x="53691" y="65879"/>
                  </a:lnTo>
                  <a:lnTo>
                    <a:pt x="74205" y="790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0" name="SMARTInkShape-Group46"/>
          <p:cNvGrpSpPr/>
          <p:nvPr/>
        </p:nvGrpSpPr>
        <p:grpSpPr>
          <a:xfrm>
            <a:off x="2560687" y="1788442"/>
            <a:ext cx="559604" cy="243434"/>
            <a:chOff x="2560687" y="1788442"/>
            <a:chExt cx="559604" cy="243434"/>
          </a:xfrm>
        </p:grpSpPr>
        <p:sp>
          <p:nvSpPr>
            <p:cNvPr id="245" name="SMARTInkShape-212"/>
            <p:cNvSpPr/>
            <p:nvPr>
              <p:custDataLst>
                <p:tags r:id="rId129"/>
              </p:custDataLst>
            </p:nvPr>
          </p:nvSpPr>
          <p:spPr>
            <a:xfrm>
              <a:off x="2560687" y="1788442"/>
              <a:ext cx="96789" cy="243434"/>
            </a:xfrm>
            <a:custGeom>
              <a:avLst/>
              <a:gdLst/>
              <a:ahLst/>
              <a:cxnLst/>
              <a:rect l="0" t="0" r="0" b="0"/>
              <a:pathLst>
                <a:path w="96789" h="243434">
                  <a:moveTo>
                    <a:pt x="51068" y="6068"/>
                  </a:moveTo>
                  <a:lnTo>
                    <a:pt x="51068" y="6068"/>
                  </a:lnTo>
                  <a:lnTo>
                    <a:pt x="54102" y="0"/>
                  </a:lnTo>
                  <a:lnTo>
                    <a:pt x="53726" y="118"/>
                  </a:lnTo>
                  <a:lnTo>
                    <a:pt x="36351" y="28446"/>
                  </a:lnTo>
                  <a:lnTo>
                    <a:pt x="23212" y="51645"/>
                  </a:lnTo>
                  <a:lnTo>
                    <a:pt x="10429" y="76172"/>
                  </a:lnTo>
                  <a:lnTo>
                    <a:pt x="2424" y="101102"/>
                  </a:lnTo>
                  <a:lnTo>
                    <a:pt x="0" y="120614"/>
                  </a:lnTo>
                  <a:lnTo>
                    <a:pt x="1490" y="125346"/>
                  </a:lnTo>
                  <a:lnTo>
                    <a:pt x="7620" y="133557"/>
                  </a:lnTo>
                  <a:lnTo>
                    <a:pt x="11226" y="135755"/>
                  </a:lnTo>
                  <a:lnTo>
                    <a:pt x="14946" y="137367"/>
                  </a:lnTo>
                  <a:lnTo>
                    <a:pt x="18715" y="140200"/>
                  </a:lnTo>
                  <a:lnTo>
                    <a:pt x="24201" y="141882"/>
                  </a:lnTo>
                  <a:lnTo>
                    <a:pt x="44342" y="143149"/>
                  </a:lnTo>
                  <a:lnTo>
                    <a:pt x="49772" y="141500"/>
                  </a:lnTo>
                  <a:lnTo>
                    <a:pt x="73541" y="126038"/>
                  </a:lnTo>
                  <a:lnTo>
                    <a:pt x="83402" y="117187"/>
                  </a:lnTo>
                  <a:lnTo>
                    <a:pt x="91063" y="113460"/>
                  </a:lnTo>
                  <a:lnTo>
                    <a:pt x="92971" y="111953"/>
                  </a:lnTo>
                  <a:lnTo>
                    <a:pt x="95092" y="108584"/>
                  </a:lnTo>
                  <a:lnTo>
                    <a:pt x="96786" y="97527"/>
                  </a:lnTo>
                  <a:lnTo>
                    <a:pt x="96788" y="97509"/>
                  </a:lnTo>
                  <a:lnTo>
                    <a:pt x="92264" y="108248"/>
                  </a:lnTo>
                  <a:lnTo>
                    <a:pt x="89733" y="116142"/>
                  </a:lnTo>
                  <a:lnTo>
                    <a:pt x="87302" y="122935"/>
                  </a:lnTo>
                  <a:lnTo>
                    <a:pt x="80948" y="148982"/>
                  </a:lnTo>
                  <a:lnTo>
                    <a:pt x="78336" y="160384"/>
                  </a:lnTo>
                  <a:lnTo>
                    <a:pt x="69791" y="183234"/>
                  </a:lnTo>
                  <a:lnTo>
                    <a:pt x="66987" y="194663"/>
                  </a:lnTo>
                  <a:lnTo>
                    <a:pt x="63828" y="206093"/>
                  </a:lnTo>
                  <a:lnTo>
                    <a:pt x="62533" y="234166"/>
                  </a:lnTo>
                  <a:lnTo>
                    <a:pt x="62505" y="239155"/>
                  </a:lnTo>
                  <a:lnTo>
                    <a:pt x="65534" y="243053"/>
                  </a:lnTo>
                  <a:lnTo>
                    <a:pt x="67062" y="243433"/>
                  </a:lnTo>
                  <a:lnTo>
                    <a:pt x="68716" y="243051"/>
                  </a:lnTo>
                  <a:lnTo>
                    <a:pt x="73928" y="240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" name="SMARTInkShape-213"/>
            <p:cNvSpPr/>
            <p:nvPr>
              <p:custDataLst>
                <p:tags r:id="rId130"/>
              </p:custDataLst>
            </p:nvPr>
          </p:nvSpPr>
          <p:spPr>
            <a:xfrm>
              <a:off x="2748915" y="1908810"/>
              <a:ext cx="1" cy="5481"/>
            </a:xfrm>
            <a:custGeom>
              <a:avLst/>
              <a:gdLst/>
              <a:ahLst/>
              <a:cxnLst/>
              <a:rect l="0" t="0" r="0" b="0"/>
              <a:pathLst>
                <a:path w="1" h="5481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" name="SMARTInkShape-214"/>
            <p:cNvSpPr/>
            <p:nvPr>
              <p:custDataLst>
                <p:tags r:id="rId131"/>
              </p:custDataLst>
            </p:nvPr>
          </p:nvSpPr>
          <p:spPr>
            <a:xfrm>
              <a:off x="2744072" y="1869169"/>
              <a:ext cx="107012" cy="131050"/>
            </a:xfrm>
            <a:custGeom>
              <a:avLst/>
              <a:gdLst/>
              <a:ahLst/>
              <a:cxnLst/>
              <a:rect l="0" t="0" r="0" b="0"/>
              <a:pathLst>
                <a:path w="107012" h="131050">
                  <a:moveTo>
                    <a:pt x="21988" y="28211"/>
                  </a:moveTo>
                  <a:lnTo>
                    <a:pt x="21988" y="28211"/>
                  </a:lnTo>
                  <a:lnTo>
                    <a:pt x="21988" y="36724"/>
                  </a:lnTo>
                  <a:lnTo>
                    <a:pt x="20295" y="40038"/>
                  </a:lnTo>
                  <a:lnTo>
                    <a:pt x="12875" y="49853"/>
                  </a:lnTo>
                  <a:lnTo>
                    <a:pt x="5728" y="77842"/>
                  </a:lnTo>
                  <a:lnTo>
                    <a:pt x="0" y="100610"/>
                  </a:lnTo>
                  <a:lnTo>
                    <a:pt x="2420" y="112034"/>
                  </a:lnTo>
                  <a:lnTo>
                    <a:pt x="9551" y="126937"/>
                  </a:lnTo>
                  <a:lnTo>
                    <a:pt x="11157" y="128318"/>
                  </a:lnTo>
                  <a:lnTo>
                    <a:pt x="18849" y="130262"/>
                  </a:lnTo>
                  <a:lnTo>
                    <a:pt x="43229" y="131049"/>
                  </a:lnTo>
                  <a:lnTo>
                    <a:pt x="58240" y="126512"/>
                  </a:lnTo>
                  <a:lnTo>
                    <a:pt x="65828" y="123124"/>
                  </a:lnTo>
                  <a:lnTo>
                    <a:pt x="71741" y="117808"/>
                  </a:lnTo>
                  <a:lnTo>
                    <a:pt x="91580" y="92873"/>
                  </a:lnTo>
                  <a:lnTo>
                    <a:pt x="103825" y="70111"/>
                  </a:lnTo>
                  <a:lnTo>
                    <a:pt x="106945" y="50951"/>
                  </a:lnTo>
                  <a:lnTo>
                    <a:pt x="107011" y="26463"/>
                  </a:lnTo>
                  <a:lnTo>
                    <a:pt x="103130" y="15557"/>
                  </a:lnTo>
                  <a:lnTo>
                    <a:pt x="94276" y="3786"/>
                  </a:lnTo>
                  <a:lnTo>
                    <a:pt x="88830" y="1481"/>
                  </a:lnTo>
                  <a:lnTo>
                    <a:pt x="78019" y="0"/>
                  </a:lnTo>
                  <a:lnTo>
                    <a:pt x="73772" y="1491"/>
                  </a:lnTo>
                  <a:lnTo>
                    <a:pt x="52154" y="16113"/>
                  </a:lnTo>
                  <a:lnTo>
                    <a:pt x="43979" y="26673"/>
                  </a:lnTo>
                  <a:lnTo>
                    <a:pt x="38078" y="51621"/>
                  </a:lnTo>
                  <a:lnTo>
                    <a:pt x="34338" y="71006"/>
                  </a:lnTo>
                  <a:lnTo>
                    <a:pt x="38419" y="91762"/>
                  </a:lnTo>
                  <a:lnTo>
                    <a:pt x="39927" y="94074"/>
                  </a:lnTo>
                  <a:lnTo>
                    <a:pt x="48912" y="101270"/>
                  </a:lnTo>
                  <a:lnTo>
                    <a:pt x="61993" y="1025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" name="SMARTInkShape-215"/>
            <p:cNvSpPr/>
            <p:nvPr>
              <p:custDataLst>
                <p:tags r:id="rId132"/>
              </p:custDataLst>
            </p:nvPr>
          </p:nvSpPr>
          <p:spPr>
            <a:xfrm>
              <a:off x="2909011" y="1891939"/>
              <a:ext cx="74121" cy="101609"/>
            </a:xfrm>
            <a:custGeom>
              <a:avLst/>
              <a:gdLst/>
              <a:ahLst/>
              <a:cxnLst/>
              <a:rect l="0" t="0" r="0" b="0"/>
              <a:pathLst>
                <a:path w="74121" h="101609">
                  <a:moveTo>
                    <a:pt x="11354" y="5441"/>
                  </a:moveTo>
                  <a:lnTo>
                    <a:pt x="11354" y="5441"/>
                  </a:lnTo>
                  <a:lnTo>
                    <a:pt x="11354" y="24569"/>
                  </a:lnTo>
                  <a:lnTo>
                    <a:pt x="4299" y="53006"/>
                  </a:lnTo>
                  <a:lnTo>
                    <a:pt x="308" y="74873"/>
                  </a:lnTo>
                  <a:lnTo>
                    <a:pt x="0" y="89429"/>
                  </a:lnTo>
                  <a:lnTo>
                    <a:pt x="610" y="91913"/>
                  </a:lnTo>
                  <a:lnTo>
                    <a:pt x="1651" y="93569"/>
                  </a:lnTo>
                  <a:lnTo>
                    <a:pt x="9676" y="100372"/>
                  </a:lnTo>
                  <a:lnTo>
                    <a:pt x="13360" y="101608"/>
                  </a:lnTo>
                  <a:lnTo>
                    <a:pt x="15231" y="101302"/>
                  </a:lnTo>
                  <a:lnTo>
                    <a:pt x="21534" y="98473"/>
                  </a:lnTo>
                  <a:lnTo>
                    <a:pt x="38361" y="94057"/>
                  </a:lnTo>
                  <a:lnTo>
                    <a:pt x="44101" y="89064"/>
                  </a:lnTo>
                  <a:lnTo>
                    <a:pt x="60824" y="65154"/>
                  </a:lnTo>
                  <a:lnTo>
                    <a:pt x="71674" y="38302"/>
                  </a:lnTo>
                  <a:lnTo>
                    <a:pt x="74120" y="10399"/>
                  </a:lnTo>
                  <a:lnTo>
                    <a:pt x="73518" y="8746"/>
                  </a:lnTo>
                  <a:lnTo>
                    <a:pt x="72481" y="7644"/>
                  </a:lnTo>
                  <a:lnTo>
                    <a:pt x="67989" y="4400"/>
                  </a:lnTo>
                  <a:lnTo>
                    <a:pt x="64465" y="1803"/>
                  </a:lnTo>
                  <a:lnTo>
                    <a:pt x="60783" y="649"/>
                  </a:lnTo>
                  <a:lnTo>
                    <a:pt x="52105" y="0"/>
                  </a:lnTo>
                  <a:lnTo>
                    <a:pt x="46822" y="1541"/>
                  </a:lnTo>
                  <a:lnTo>
                    <a:pt x="32347" y="10125"/>
                  </a:lnTo>
                  <a:lnTo>
                    <a:pt x="15852" y="30450"/>
                  </a:lnTo>
                  <a:lnTo>
                    <a:pt x="8912" y="49288"/>
                  </a:lnTo>
                  <a:lnTo>
                    <a:pt x="8787" y="56890"/>
                  </a:lnTo>
                  <a:lnTo>
                    <a:pt x="10847" y="69085"/>
                  </a:lnTo>
                  <a:lnTo>
                    <a:pt x="12286" y="71365"/>
                  </a:lnTo>
                  <a:lnTo>
                    <a:pt x="17272" y="75592"/>
                  </a:lnTo>
                  <a:lnTo>
                    <a:pt x="22028" y="77894"/>
                  </a:lnTo>
                  <a:lnTo>
                    <a:pt x="37961" y="79628"/>
                  </a:lnTo>
                  <a:lnTo>
                    <a:pt x="51359" y="740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" name="SMARTInkShape-216"/>
            <p:cNvSpPr/>
            <p:nvPr>
              <p:custDataLst>
                <p:tags r:id="rId133"/>
              </p:custDataLst>
            </p:nvPr>
          </p:nvSpPr>
          <p:spPr>
            <a:xfrm>
              <a:off x="3023476" y="1903217"/>
              <a:ext cx="96815" cy="88499"/>
            </a:xfrm>
            <a:custGeom>
              <a:avLst/>
              <a:gdLst/>
              <a:ahLst/>
              <a:cxnLst/>
              <a:rect l="0" t="0" r="0" b="0"/>
              <a:pathLst>
                <a:path w="96815" h="88499">
                  <a:moveTo>
                    <a:pt x="11189" y="17023"/>
                  </a:moveTo>
                  <a:lnTo>
                    <a:pt x="11189" y="17023"/>
                  </a:lnTo>
                  <a:lnTo>
                    <a:pt x="11189" y="24977"/>
                  </a:lnTo>
                  <a:lnTo>
                    <a:pt x="9496" y="28602"/>
                  </a:lnTo>
                  <a:lnTo>
                    <a:pt x="7261" y="32329"/>
                  </a:lnTo>
                  <a:lnTo>
                    <a:pt x="5827" y="39896"/>
                  </a:lnTo>
                  <a:lnTo>
                    <a:pt x="4996" y="44334"/>
                  </a:lnTo>
                  <a:lnTo>
                    <a:pt x="982" y="57531"/>
                  </a:lnTo>
                  <a:lnTo>
                    <a:pt x="0" y="69333"/>
                  </a:lnTo>
                  <a:lnTo>
                    <a:pt x="2864" y="78807"/>
                  </a:lnTo>
                  <a:lnTo>
                    <a:pt x="4369" y="81072"/>
                  </a:lnTo>
                  <a:lnTo>
                    <a:pt x="13199" y="88040"/>
                  </a:lnTo>
                  <a:lnTo>
                    <a:pt x="15704" y="88498"/>
                  </a:lnTo>
                  <a:lnTo>
                    <a:pt x="39917" y="84135"/>
                  </a:lnTo>
                  <a:lnTo>
                    <a:pt x="66443" y="72182"/>
                  </a:lnTo>
                  <a:lnTo>
                    <a:pt x="72364" y="66726"/>
                  </a:lnTo>
                  <a:lnTo>
                    <a:pt x="93075" y="38842"/>
                  </a:lnTo>
                  <a:lnTo>
                    <a:pt x="95208" y="32858"/>
                  </a:lnTo>
                  <a:lnTo>
                    <a:pt x="96814" y="12342"/>
                  </a:lnTo>
                  <a:lnTo>
                    <a:pt x="95176" y="6899"/>
                  </a:lnTo>
                  <a:lnTo>
                    <a:pt x="91985" y="1265"/>
                  </a:lnTo>
                  <a:lnTo>
                    <a:pt x="91088" y="802"/>
                  </a:lnTo>
                  <a:lnTo>
                    <a:pt x="83314" y="0"/>
                  </a:lnTo>
                  <a:lnTo>
                    <a:pt x="74752" y="2948"/>
                  </a:lnTo>
                  <a:lnTo>
                    <a:pt x="62967" y="11461"/>
                  </a:lnTo>
                  <a:lnTo>
                    <a:pt x="58966" y="15821"/>
                  </a:lnTo>
                  <a:lnTo>
                    <a:pt x="55072" y="21992"/>
                  </a:lnTo>
                  <a:lnTo>
                    <a:pt x="52343" y="32606"/>
                  </a:lnTo>
                  <a:lnTo>
                    <a:pt x="51535" y="40761"/>
                  </a:lnTo>
                  <a:lnTo>
                    <a:pt x="54329" y="50233"/>
                  </a:lnTo>
                  <a:lnTo>
                    <a:pt x="59149" y="55701"/>
                  </a:lnTo>
                  <a:lnTo>
                    <a:pt x="77642" y="67251"/>
                  </a:lnTo>
                  <a:lnTo>
                    <a:pt x="91199" y="684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6" name="SMARTInkShape-Group47"/>
          <p:cNvGrpSpPr/>
          <p:nvPr/>
        </p:nvGrpSpPr>
        <p:grpSpPr>
          <a:xfrm>
            <a:off x="3332660" y="1883429"/>
            <a:ext cx="724991" cy="242552"/>
            <a:chOff x="3332660" y="1883429"/>
            <a:chExt cx="724991" cy="242552"/>
          </a:xfrm>
        </p:grpSpPr>
        <p:sp>
          <p:nvSpPr>
            <p:cNvPr id="251" name="SMARTInkShape-217"/>
            <p:cNvSpPr/>
            <p:nvPr>
              <p:custDataLst>
                <p:tags r:id="rId124"/>
              </p:custDataLst>
            </p:nvPr>
          </p:nvSpPr>
          <p:spPr>
            <a:xfrm>
              <a:off x="3332660" y="1883429"/>
              <a:ext cx="96219" cy="105051"/>
            </a:xfrm>
            <a:custGeom>
              <a:avLst/>
              <a:gdLst/>
              <a:ahLst/>
              <a:cxnLst/>
              <a:rect l="0" t="0" r="0" b="0"/>
              <a:pathLst>
                <a:path w="96219" h="105051">
                  <a:moveTo>
                    <a:pt x="10615" y="36811"/>
                  </a:moveTo>
                  <a:lnTo>
                    <a:pt x="10615" y="36811"/>
                  </a:lnTo>
                  <a:lnTo>
                    <a:pt x="10615" y="47377"/>
                  </a:lnTo>
                  <a:lnTo>
                    <a:pt x="7581" y="51019"/>
                  </a:lnTo>
                  <a:lnTo>
                    <a:pt x="6091" y="56037"/>
                  </a:lnTo>
                  <a:lnTo>
                    <a:pt x="4422" y="68717"/>
                  </a:lnTo>
                  <a:lnTo>
                    <a:pt x="1019" y="75404"/>
                  </a:lnTo>
                  <a:lnTo>
                    <a:pt x="0" y="81692"/>
                  </a:lnTo>
                  <a:lnTo>
                    <a:pt x="1240" y="87026"/>
                  </a:lnTo>
                  <a:lnTo>
                    <a:pt x="3274" y="91514"/>
                  </a:lnTo>
                  <a:lnTo>
                    <a:pt x="5053" y="97610"/>
                  </a:lnTo>
                  <a:lnTo>
                    <a:pt x="7719" y="101510"/>
                  </a:lnTo>
                  <a:lnTo>
                    <a:pt x="12714" y="103666"/>
                  </a:lnTo>
                  <a:lnTo>
                    <a:pt x="26270" y="105050"/>
                  </a:lnTo>
                  <a:lnTo>
                    <a:pt x="37408" y="102256"/>
                  </a:lnTo>
                  <a:lnTo>
                    <a:pt x="62408" y="88198"/>
                  </a:lnTo>
                  <a:lnTo>
                    <a:pt x="69194" y="83780"/>
                  </a:lnTo>
                  <a:lnTo>
                    <a:pt x="80418" y="72288"/>
                  </a:lnTo>
                  <a:lnTo>
                    <a:pt x="86724" y="67184"/>
                  </a:lnTo>
                  <a:lnTo>
                    <a:pt x="91643" y="60682"/>
                  </a:lnTo>
                  <a:lnTo>
                    <a:pt x="94253" y="53558"/>
                  </a:lnTo>
                  <a:lnTo>
                    <a:pt x="96218" y="27263"/>
                  </a:lnTo>
                  <a:lnTo>
                    <a:pt x="94592" y="21349"/>
                  </a:lnTo>
                  <a:lnTo>
                    <a:pt x="88375" y="12378"/>
                  </a:lnTo>
                  <a:lnTo>
                    <a:pt x="80397" y="4492"/>
                  </a:lnTo>
                  <a:lnTo>
                    <a:pt x="74226" y="645"/>
                  </a:lnTo>
                  <a:lnTo>
                    <a:pt x="71437" y="0"/>
                  </a:lnTo>
                  <a:lnTo>
                    <a:pt x="68943" y="206"/>
                  </a:lnTo>
                  <a:lnTo>
                    <a:pt x="60706" y="1835"/>
                  </a:lnTo>
                  <a:lnTo>
                    <a:pt x="53833" y="2851"/>
                  </a:lnTo>
                  <a:lnTo>
                    <a:pt x="46545" y="5419"/>
                  </a:lnTo>
                  <a:lnTo>
                    <a:pt x="40765" y="10371"/>
                  </a:lnTo>
                  <a:lnTo>
                    <a:pt x="25947" y="35031"/>
                  </a:lnTo>
                  <a:lnTo>
                    <a:pt x="23201" y="46373"/>
                  </a:lnTo>
                  <a:lnTo>
                    <a:pt x="22388" y="57777"/>
                  </a:lnTo>
                  <a:lnTo>
                    <a:pt x="25180" y="69199"/>
                  </a:lnTo>
                  <a:lnTo>
                    <a:pt x="30029" y="77593"/>
                  </a:lnTo>
                  <a:lnTo>
                    <a:pt x="38522" y="84102"/>
                  </a:lnTo>
                  <a:lnTo>
                    <a:pt x="54186" y="87882"/>
                  </a:lnTo>
                  <a:lnTo>
                    <a:pt x="67765" y="82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" name="SMARTInkShape-218"/>
            <p:cNvSpPr/>
            <p:nvPr>
              <p:custDataLst>
                <p:tags r:id="rId125"/>
              </p:custDataLst>
            </p:nvPr>
          </p:nvSpPr>
          <p:spPr>
            <a:xfrm>
              <a:off x="3475613" y="1897482"/>
              <a:ext cx="141875" cy="113496"/>
            </a:xfrm>
            <a:custGeom>
              <a:avLst/>
              <a:gdLst/>
              <a:ahLst/>
              <a:cxnLst/>
              <a:rect l="0" t="0" r="0" b="0"/>
              <a:pathLst>
                <a:path w="141875" h="113496">
                  <a:moveTo>
                    <a:pt x="27682" y="17043"/>
                  </a:moveTo>
                  <a:lnTo>
                    <a:pt x="27682" y="17043"/>
                  </a:lnTo>
                  <a:lnTo>
                    <a:pt x="27682" y="20077"/>
                  </a:lnTo>
                  <a:lnTo>
                    <a:pt x="25989" y="23260"/>
                  </a:lnTo>
                  <a:lnTo>
                    <a:pt x="24648" y="24998"/>
                  </a:lnTo>
                  <a:lnTo>
                    <a:pt x="21465" y="26928"/>
                  </a:lnTo>
                  <a:lnTo>
                    <a:pt x="19728" y="27443"/>
                  </a:lnTo>
                  <a:lnTo>
                    <a:pt x="16103" y="31402"/>
                  </a:lnTo>
                  <a:lnTo>
                    <a:pt x="8603" y="44292"/>
                  </a:lnTo>
                  <a:lnTo>
                    <a:pt x="1115" y="70417"/>
                  </a:lnTo>
                  <a:lnTo>
                    <a:pt x="0" y="78018"/>
                  </a:lnTo>
                  <a:lnTo>
                    <a:pt x="2406" y="89437"/>
                  </a:lnTo>
                  <a:lnTo>
                    <a:pt x="7140" y="97830"/>
                  </a:lnTo>
                  <a:lnTo>
                    <a:pt x="12564" y="104339"/>
                  </a:lnTo>
                  <a:lnTo>
                    <a:pt x="24261" y="110289"/>
                  </a:lnTo>
                  <a:lnTo>
                    <a:pt x="40717" y="113426"/>
                  </a:lnTo>
                  <a:lnTo>
                    <a:pt x="67778" y="113495"/>
                  </a:lnTo>
                  <a:lnTo>
                    <a:pt x="88403" y="106234"/>
                  </a:lnTo>
                  <a:lnTo>
                    <a:pt x="115298" y="83475"/>
                  </a:lnTo>
                  <a:lnTo>
                    <a:pt x="131327" y="64636"/>
                  </a:lnTo>
                  <a:lnTo>
                    <a:pt x="139219" y="45494"/>
                  </a:lnTo>
                  <a:lnTo>
                    <a:pt x="141820" y="18841"/>
                  </a:lnTo>
                  <a:lnTo>
                    <a:pt x="141874" y="16336"/>
                  </a:lnTo>
                  <a:lnTo>
                    <a:pt x="140640" y="14032"/>
                  </a:lnTo>
                  <a:lnTo>
                    <a:pt x="129098" y="3813"/>
                  </a:lnTo>
                  <a:lnTo>
                    <a:pt x="125037" y="1638"/>
                  </a:lnTo>
                  <a:lnTo>
                    <a:pt x="117488" y="414"/>
                  </a:lnTo>
                  <a:lnTo>
                    <a:pt x="106593" y="0"/>
                  </a:lnTo>
                  <a:lnTo>
                    <a:pt x="102335" y="1637"/>
                  </a:lnTo>
                  <a:lnTo>
                    <a:pt x="94428" y="7861"/>
                  </a:lnTo>
                  <a:lnTo>
                    <a:pt x="82933" y="23899"/>
                  </a:lnTo>
                  <a:lnTo>
                    <a:pt x="80813" y="29827"/>
                  </a:lnTo>
                  <a:lnTo>
                    <a:pt x="79117" y="513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" name="SMARTInkShape-219"/>
            <p:cNvSpPr/>
            <p:nvPr>
              <p:custDataLst>
                <p:tags r:id="rId126"/>
              </p:custDataLst>
            </p:nvPr>
          </p:nvSpPr>
          <p:spPr>
            <a:xfrm>
              <a:off x="3634740" y="1900041"/>
              <a:ext cx="170464" cy="105894"/>
            </a:xfrm>
            <a:custGeom>
              <a:avLst/>
              <a:gdLst/>
              <a:ahLst/>
              <a:cxnLst/>
              <a:rect l="0" t="0" r="0" b="0"/>
              <a:pathLst>
                <a:path w="170464" h="105894">
                  <a:moveTo>
                    <a:pt x="28575" y="31629"/>
                  </a:moveTo>
                  <a:lnTo>
                    <a:pt x="28575" y="31629"/>
                  </a:lnTo>
                  <a:lnTo>
                    <a:pt x="28575" y="59455"/>
                  </a:lnTo>
                  <a:lnTo>
                    <a:pt x="37089" y="87699"/>
                  </a:lnTo>
                  <a:lnTo>
                    <a:pt x="42095" y="93167"/>
                  </a:lnTo>
                  <a:lnTo>
                    <a:pt x="55403" y="103209"/>
                  </a:lnTo>
                  <a:lnTo>
                    <a:pt x="68987" y="105388"/>
                  </a:lnTo>
                  <a:lnTo>
                    <a:pt x="95274" y="105893"/>
                  </a:lnTo>
                  <a:lnTo>
                    <a:pt x="110495" y="101355"/>
                  </a:lnTo>
                  <a:lnTo>
                    <a:pt x="129541" y="92489"/>
                  </a:lnTo>
                  <a:lnTo>
                    <a:pt x="135467" y="87041"/>
                  </a:lnTo>
                  <a:lnTo>
                    <a:pt x="158351" y="62007"/>
                  </a:lnTo>
                  <a:lnTo>
                    <a:pt x="162453" y="54444"/>
                  </a:lnTo>
                  <a:lnTo>
                    <a:pt x="170463" y="30850"/>
                  </a:lnTo>
                  <a:lnTo>
                    <a:pt x="169318" y="24721"/>
                  </a:lnTo>
                  <a:lnTo>
                    <a:pt x="165103" y="15824"/>
                  </a:lnTo>
                  <a:lnTo>
                    <a:pt x="157990" y="7129"/>
                  </a:lnTo>
                  <a:lnTo>
                    <a:pt x="152556" y="4865"/>
                  </a:lnTo>
                  <a:lnTo>
                    <a:pt x="134390" y="0"/>
                  </a:lnTo>
                  <a:lnTo>
                    <a:pt x="108220" y="5560"/>
                  </a:lnTo>
                  <a:lnTo>
                    <a:pt x="81091" y="13968"/>
                  </a:lnTo>
                  <a:lnTo>
                    <a:pt x="58176" y="26819"/>
                  </a:lnTo>
                  <a:lnTo>
                    <a:pt x="30777" y="39475"/>
                  </a:lnTo>
                  <a:lnTo>
                    <a:pt x="0" y="544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" name="SMARTInkShape-220"/>
            <p:cNvSpPr/>
            <p:nvPr>
              <p:custDataLst>
                <p:tags r:id="rId127"/>
              </p:custDataLst>
            </p:nvPr>
          </p:nvSpPr>
          <p:spPr>
            <a:xfrm>
              <a:off x="3817717" y="2023110"/>
              <a:ext cx="22764" cy="102871"/>
            </a:xfrm>
            <a:custGeom>
              <a:avLst/>
              <a:gdLst/>
              <a:ahLst/>
              <a:cxnLst/>
              <a:rect l="0" t="0" r="0" b="0"/>
              <a:pathLst>
                <a:path w="22764" h="102871">
                  <a:moveTo>
                    <a:pt x="22763" y="0"/>
                  </a:moveTo>
                  <a:lnTo>
                    <a:pt x="22763" y="0"/>
                  </a:lnTo>
                  <a:lnTo>
                    <a:pt x="22763" y="13663"/>
                  </a:lnTo>
                  <a:lnTo>
                    <a:pt x="16943" y="40365"/>
                  </a:lnTo>
                  <a:lnTo>
                    <a:pt x="5500" y="68489"/>
                  </a:lnTo>
                  <a:lnTo>
                    <a:pt x="2391" y="76160"/>
                  </a:lnTo>
                  <a:lnTo>
                    <a:pt x="0" y="98724"/>
                  </a:lnTo>
                  <a:lnTo>
                    <a:pt x="603" y="100106"/>
                  </a:lnTo>
                  <a:lnTo>
                    <a:pt x="1640" y="101027"/>
                  </a:lnTo>
                  <a:lnTo>
                    <a:pt x="4832" y="102506"/>
                  </a:lnTo>
                  <a:lnTo>
                    <a:pt x="11333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" name="SMARTInkShape-221"/>
            <p:cNvSpPr/>
            <p:nvPr>
              <p:custDataLst>
                <p:tags r:id="rId128"/>
              </p:custDataLst>
            </p:nvPr>
          </p:nvSpPr>
          <p:spPr>
            <a:xfrm>
              <a:off x="3886995" y="2005965"/>
              <a:ext cx="170656" cy="22861"/>
            </a:xfrm>
            <a:custGeom>
              <a:avLst/>
              <a:gdLst/>
              <a:ahLst/>
              <a:cxnLst/>
              <a:rect l="0" t="0" r="0" b="0"/>
              <a:pathLst>
                <a:path w="170656" h="22861">
                  <a:moveTo>
                    <a:pt x="4920" y="0"/>
                  </a:moveTo>
                  <a:lnTo>
                    <a:pt x="4920" y="0"/>
                  </a:lnTo>
                  <a:lnTo>
                    <a:pt x="4920" y="3034"/>
                  </a:lnTo>
                  <a:lnTo>
                    <a:pt x="4285" y="3928"/>
                  </a:lnTo>
                  <a:lnTo>
                    <a:pt x="3227" y="4523"/>
                  </a:lnTo>
                  <a:lnTo>
                    <a:pt x="0" y="5480"/>
                  </a:lnTo>
                  <a:lnTo>
                    <a:pt x="7739" y="5709"/>
                  </a:lnTo>
                  <a:lnTo>
                    <a:pt x="29324" y="794"/>
                  </a:lnTo>
                  <a:lnTo>
                    <a:pt x="51580" y="792"/>
                  </a:lnTo>
                  <a:lnTo>
                    <a:pt x="78084" y="4554"/>
                  </a:lnTo>
                  <a:lnTo>
                    <a:pt x="104885" y="8519"/>
                  </a:lnTo>
                  <a:lnTo>
                    <a:pt x="130076" y="15418"/>
                  </a:lnTo>
                  <a:lnTo>
                    <a:pt x="153106" y="22123"/>
                  </a:lnTo>
                  <a:lnTo>
                    <a:pt x="170655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75" name="SMARTInkShape-Group48"/>
          <p:cNvGrpSpPr/>
          <p:nvPr/>
        </p:nvGrpSpPr>
        <p:grpSpPr>
          <a:xfrm>
            <a:off x="2463165" y="2783205"/>
            <a:ext cx="1605788" cy="371406"/>
            <a:chOff x="2463165" y="2783205"/>
            <a:chExt cx="1605788" cy="371406"/>
          </a:xfrm>
        </p:grpSpPr>
        <p:sp>
          <p:nvSpPr>
            <p:cNvPr id="257" name="SMARTInkShape-222"/>
            <p:cNvSpPr/>
            <p:nvPr>
              <p:custDataLst>
                <p:tags r:id="rId106"/>
              </p:custDataLst>
            </p:nvPr>
          </p:nvSpPr>
          <p:spPr>
            <a:xfrm>
              <a:off x="2846070" y="3080385"/>
              <a:ext cx="80011" cy="17146"/>
            </a:xfrm>
            <a:custGeom>
              <a:avLst/>
              <a:gdLst/>
              <a:ahLst/>
              <a:cxnLst/>
              <a:rect l="0" t="0" r="0" b="0"/>
              <a:pathLst>
                <a:path w="80011" h="17146">
                  <a:moveTo>
                    <a:pt x="0" y="0"/>
                  </a:moveTo>
                  <a:lnTo>
                    <a:pt x="0" y="0"/>
                  </a:lnTo>
                  <a:lnTo>
                    <a:pt x="22244" y="635"/>
                  </a:lnTo>
                  <a:lnTo>
                    <a:pt x="47955" y="5820"/>
                  </a:lnTo>
                  <a:lnTo>
                    <a:pt x="80010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" name="SMARTInkShape-223"/>
            <p:cNvSpPr/>
            <p:nvPr>
              <p:custDataLst>
                <p:tags r:id="rId107"/>
              </p:custDataLst>
            </p:nvPr>
          </p:nvSpPr>
          <p:spPr>
            <a:xfrm>
              <a:off x="2834640" y="3137535"/>
              <a:ext cx="160021" cy="17076"/>
            </a:xfrm>
            <a:custGeom>
              <a:avLst/>
              <a:gdLst/>
              <a:ahLst/>
              <a:cxnLst/>
              <a:rect l="0" t="0" r="0" b="0"/>
              <a:pathLst>
                <a:path w="160021" h="17076">
                  <a:moveTo>
                    <a:pt x="0" y="5715"/>
                  </a:moveTo>
                  <a:lnTo>
                    <a:pt x="0" y="5715"/>
                  </a:lnTo>
                  <a:lnTo>
                    <a:pt x="4921" y="5715"/>
                  </a:lnTo>
                  <a:lnTo>
                    <a:pt x="10121" y="9642"/>
                  </a:lnTo>
                  <a:lnTo>
                    <a:pt x="15417" y="10900"/>
                  </a:lnTo>
                  <a:lnTo>
                    <a:pt x="42138" y="12051"/>
                  </a:lnTo>
                  <a:lnTo>
                    <a:pt x="68718" y="16614"/>
                  </a:lnTo>
                  <a:lnTo>
                    <a:pt x="92336" y="17075"/>
                  </a:lnTo>
                  <a:lnTo>
                    <a:pt x="113842" y="16496"/>
                  </a:lnTo>
                  <a:lnTo>
                    <a:pt x="138858" y="11323"/>
                  </a:lnTo>
                  <a:lnTo>
                    <a:pt x="152020" y="6579"/>
                  </a:lnTo>
                  <a:lnTo>
                    <a:pt x="1600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9" name="SMARTInkShape-224"/>
            <p:cNvSpPr/>
            <p:nvPr>
              <p:custDataLst>
                <p:tags r:id="rId108"/>
              </p:custDataLst>
            </p:nvPr>
          </p:nvSpPr>
          <p:spPr>
            <a:xfrm>
              <a:off x="3030085" y="2897530"/>
              <a:ext cx="70516" cy="137136"/>
            </a:xfrm>
            <a:custGeom>
              <a:avLst/>
              <a:gdLst/>
              <a:ahLst/>
              <a:cxnLst/>
              <a:rect l="0" t="0" r="0" b="0"/>
              <a:pathLst>
                <a:path w="70516" h="137136">
                  <a:moveTo>
                    <a:pt x="4580" y="79985"/>
                  </a:moveTo>
                  <a:lnTo>
                    <a:pt x="4580" y="79985"/>
                  </a:lnTo>
                  <a:lnTo>
                    <a:pt x="4580" y="83019"/>
                  </a:lnTo>
                  <a:lnTo>
                    <a:pt x="5215" y="83912"/>
                  </a:lnTo>
                  <a:lnTo>
                    <a:pt x="6273" y="84508"/>
                  </a:lnTo>
                  <a:lnTo>
                    <a:pt x="10060" y="85630"/>
                  </a:lnTo>
                  <a:lnTo>
                    <a:pt x="18803" y="77185"/>
                  </a:lnTo>
                  <a:lnTo>
                    <a:pt x="20426" y="73872"/>
                  </a:lnTo>
                  <a:lnTo>
                    <a:pt x="20859" y="72100"/>
                  </a:lnTo>
                  <a:lnTo>
                    <a:pt x="24502" y="66571"/>
                  </a:lnTo>
                  <a:lnTo>
                    <a:pt x="44595" y="38638"/>
                  </a:lnTo>
                  <a:lnTo>
                    <a:pt x="56016" y="23219"/>
                  </a:lnTo>
                  <a:lnTo>
                    <a:pt x="61730" y="15540"/>
                  </a:lnTo>
                  <a:lnTo>
                    <a:pt x="70515" y="2147"/>
                  </a:lnTo>
                  <a:lnTo>
                    <a:pt x="70126" y="1423"/>
                  </a:lnTo>
                  <a:lnTo>
                    <a:pt x="67975" y="261"/>
                  </a:lnTo>
                  <a:lnTo>
                    <a:pt x="59537" y="0"/>
                  </a:lnTo>
                  <a:lnTo>
                    <a:pt x="43449" y="4897"/>
                  </a:lnTo>
                  <a:lnTo>
                    <a:pt x="39212" y="8725"/>
                  </a:lnTo>
                  <a:lnTo>
                    <a:pt x="34577" y="14024"/>
                  </a:lnTo>
                  <a:lnTo>
                    <a:pt x="18458" y="27175"/>
                  </a:lnTo>
                  <a:lnTo>
                    <a:pt x="2696" y="55315"/>
                  </a:lnTo>
                  <a:lnTo>
                    <a:pt x="0" y="66678"/>
                  </a:lnTo>
                  <a:lnTo>
                    <a:pt x="1063" y="74282"/>
                  </a:lnTo>
                  <a:lnTo>
                    <a:pt x="5387" y="92687"/>
                  </a:lnTo>
                  <a:lnTo>
                    <a:pt x="26509" y="118320"/>
                  </a:lnTo>
                  <a:lnTo>
                    <a:pt x="44585" y="1371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" name="SMARTInkShape-225"/>
            <p:cNvSpPr/>
            <p:nvPr>
              <p:custDataLst>
                <p:tags r:id="rId109"/>
              </p:custDataLst>
            </p:nvPr>
          </p:nvSpPr>
          <p:spPr>
            <a:xfrm>
              <a:off x="3972181" y="2857500"/>
              <a:ext cx="96772" cy="108106"/>
            </a:xfrm>
            <a:custGeom>
              <a:avLst/>
              <a:gdLst/>
              <a:ahLst/>
              <a:cxnLst/>
              <a:rect l="0" t="0" r="0" b="0"/>
              <a:pathLst>
                <a:path w="96772" h="108106">
                  <a:moveTo>
                    <a:pt x="11174" y="62865"/>
                  </a:moveTo>
                  <a:lnTo>
                    <a:pt x="11174" y="62865"/>
                  </a:lnTo>
                  <a:lnTo>
                    <a:pt x="11174" y="65899"/>
                  </a:lnTo>
                  <a:lnTo>
                    <a:pt x="9481" y="69081"/>
                  </a:lnTo>
                  <a:lnTo>
                    <a:pt x="1688" y="78654"/>
                  </a:lnTo>
                  <a:lnTo>
                    <a:pt x="608" y="82159"/>
                  </a:lnTo>
                  <a:lnTo>
                    <a:pt x="0" y="90736"/>
                  </a:lnTo>
                  <a:lnTo>
                    <a:pt x="550" y="92876"/>
                  </a:lnTo>
                  <a:lnTo>
                    <a:pt x="1551" y="94302"/>
                  </a:lnTo>
                  <a:lnTo>
                    <a:pt x="15690" y="106157"/>
                  </a:lnTo>
                  <a:lnTo>
                    <a:pt x="28834" y="108105"/>
                  </a:lnTo>
                  <a:lnTo>
                    <a:pt x="36168" y="107737"/>
                  </a:lnTo>
                  <a:lnTo>
                    <a:pt x="61507" y="100063"/>
                  </a:lnTo>
                  <a:lnTo>
                    <a:pt x="86786" y="81757"/>
                  </a:lnTo>
                  <a:lnTo>
                    <a:pt x="93620" y="72414"/>
                  </a:lnTo>
                  <a:lnTo>
                    <a:pt x="95442" y="67532"/>
                  </a:lnTo>
                  <a:lnTo>
                    <a:pt x="96771" y="47366"/>
                  </a:lnTo>
                  <a:lnTo>
                    <a:pt x="94909" y="43642"/>
                  </a:lnTo>
                  <a:lnTo>
                    <a:pt x="78232" y="28541"/>
                  </a:lnTo>
                  <a:lnTo>
                    <a:pt x="3974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1" name="SMARTInkShape-226"/>
            <p:cNvSpPr/>
            <p:nvPr>
              <p:custDataLst>
                <p:tags r:id="rId110"/>
              </p:custDataLst>
            </p:nvPr>
          </p:nvSpPr>
          <p:spPr>
            <a:xfrm>
              <a:off x="3852774" y="2886159"/>
              <a:ext cx="84588" cy="62519"/>
            </a:xfrm>
            <a:custGeom>
              <a:avLst/>
              <a:gdLst/>
              <a:ahLst/>
              <a:cxnLst/>
              <a:rect l="0" t="0" r="0" b="0"/>
              <a:pathLst>
                <a:path w="84588" h="62519">
                  <a:moveTo>
                    <a:pt x="10566" y="22776"/>
                  </a:moveTo>
                  <a:lnTo>
                    <a:pt x="10566" y="22776"/>
                  </a:lnTo>
                  <a:lnTo>
                    <a:pt x="10566" y="33391"/>
                  </a:lnTo>
                  <a:lnTo>
                    <a:pt x="9931" y="33662"/>
                  </a:lnTo>
                  <a:lnTo>
                    <a:pt x="7532" y="33965"/>
                  </a:lnTo>
                  <a:lnTo>
                    <a:pt x="6638" y="35315"/>
                  </a:lnTo>
                  <a:lnTo>
                    <a:pt x="4746" y="42013"/>
                  </a:lnTo>
                  <a:lnTo>
                    <a:pt x="3511" y="43221"/>
                  </a:lnTo>
                  <a:lnTo>
                    <a:pt x="2052" y="44026"/>
                  </a:lnTo>
                  <a:lnTo>
                    <a:pt x="1080" y="45198"/>
                  </a:lnTo>
                  <a:lnTo>
                    <a:pt x="0" y="48193"/>
                  </a:lnTo>
                  <a:lnTo>
                    <a:pt x="347" y="49880"/>
                  </a:lnTo>
                  <a:lnTo>
                    <a:pt x="4132" y="55994"/>
                  </a:lnTo>
                  <a:lnTo>
                    <a:pt x="7672" y="59782"/>
                  </a:lnTo>
                  <a:lnTo>
                    <a:pt x="12666" y="61448"/>
                  </a:lnTo>
                  <a:lnTo>
                    <a:pt x="23187" y="62518"/>
                  </a:lnTo>
                  <a:lnTo>
                    <a:pt x="50692" y="55715"/>
                  </a:lnTo>
                  <a:lnTo>
                    <a:pt x="65835" y="49179"/>
                  </a:lnTo>
                  <a:lnTo>
                    <a:pt x="71748" y="43824"/>
                  </a:lnTo>
                  <a:lnTo>
                    <a:pt x="75858" y="37846"/>
                  </a:lnTo>
                  <a:lnTo>
                    <a:pt x="80190" y="28833"/>
                  </a:lnTo>
                  <a:lnTo>
                    <a:pt x="82785" y="24833"/>
                  </a:lnTo>
                  <a:lnTo>
                    <a:pt x="84246" y="18376"/>
                  </a:lnTo>
                  <a:lnTo>
                    <a:pt x="84587" y="12142"/>
                  </a:lnTo>
                  <a:lnTo>
                    <a:pt x="84043" y="9972"/>
                  </a:lnTo>
                  <a:lnTo>
                    <a:pt x="83046" y="8525"/>
                  </a:lnTo>
                  <a:lnTo>
                    <a:pt x="75097" y="2084"/>
                  </a:lnTo>
                  <a:lnTo>
                    <a:pt x="71420" y="880"/>
                  </a:lnTo>
                  <a:lnTo>
                    <a:pt x="52132" y="0"/>
                  </a:lnTo>
                  <a:lnTo>
                    <a:pt x="40944" y="2975"/>
                  </a:lnTo>
                  <a:lnTo>
                    <a:pt x="18177" y="18273"/>
                  </a:lnTo>
                  <a:lnTo>
                    <a:pt x="15640" y="21044"/>
                  </a:lnTo>
                  <a:lnTo>
                    <a:pt x="12821" y="27509"/>
                  </a:lnTo>
                  <a:lnTo>
                    <a:pt x="10625" y="49911"/>
                  </a:lnTo>
                  <a:lnTo>
                    <a:pt x="21996" y="570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2" name="SMARTInkShape-227"/>
            <p:cNvSpPr/>
            <p:nvPr>
              <p:custDataLst>
                <p:tags r:id="rId111"/>
              </p:custDataLst>
            </p:nvPr>
          </p:nvSpPr>
          <p:spPr>
            <a:xfrm>
              <a:off x="3703396" y="2874980"/>
              <a:ext cx="101643" cy="85361"/>
            </a:xfrm>
            <a:custGeom>
              <a:avLst/>
              <a:gdLst/>
              <a:ahLst/>
              <a:cxnLst/>
              <a:rect l="0" t="0" r="0" b="0"/>
              <a:pathLst>
                <a:path w="101643" h="85361">
                  <a:moveTo>
                    <a:pt x="11354" y="39670"/>
                  </a:moveTo>
                  <a:lnTo>
                    <a:pt x="11354" y="39670"/>
                  </a:lnTo>
                  <a:lnTo>
                    <a:pt x="11354" y="48349"/>
                  </a:lnTo>
                  <a:lnTo>
                    <a:pt x="10719" y="49266"/>
                  </a:lnTo>
                  <a:lnTo>
                    <a:pt x="9661" y="49877"/>
                  </a:lnTo>
                  <a:lnTo>
                    <a:pt x="8320" y="50285"/>
                  </a:lnTo>
                  <a:lnTo>
                    <a:pt x="7426" y="51192"/>
                  </a:lnTo>
                  <a:lnTo>
                    <a:pt x="1220" y="67170"/>
                  </a:lnTo>
                  <a:lnTo>
                    <a:pt x="0" y="81517"/>
                  </a:lnTo>
                  <a:lnTo>
                    <a:pt x="610" y="82808"/>
                  </a:lnTo>
                  <a:lnTo>
                    <a:pt x="1651" y="83669"/>
                  </a:lnTo>
                  <a:lnTo>
                    <a:pt x="4502" y="84625"/>
                  </a:lnTo>
                  <a:lnTo>
                    <a:pt x="23925" y="85360"/>
                  </a:lnTo>
                  <a:lnTo>
                    <a:pt x="50328" y="76875"/>
                  </a:lnTo>
                  <a:lnTo>
                    <a:pt x="61143" y="71790"/>
                  </a:lnTo>
                  <a:lnTo>
                    <a:pt x="66926" y="66434"/>
                  </a:lnTo>
                  <a:lnTo>
                    <a:pt x="90970" y="38431"/>
                  </a:lnTo>
                  <a:lnTo>
                    <a:pt x="101066" y="22918"/>
                  </a:lnTo>
                  <a:lnTo>
                    <a:pt x="101642" y="20882"/>
                  </a:lnTo>
                  <a:lnTo>
                    <a:pt x="101391" y="18889"/>
                  </a:lnTo>
                  <a:lnTo>
                    <a:pt x="97772" y="9213"/>
                  </a:lnTo>
                  <a:lnTo>
                    <a:pt x="94001" y="5390"/>
                  </a:lnTo>
                  <a:lnTo>
                    <a:pt x="88726" y="2209"/>
                  </a:lnTo>
                  <a:lnTo>
                    <a:pt x="81551" y="419"/>
                  </a:lnTo>
                  <a:lnTo>
                    <a:pt x="75149" y="0"/>
                  </a:lnTo>
                  <a:lnTo>
                    <a:pt x="64405" y="2798"/>
                  </a:lnTo>
                  <a:lnTo>
                    <a:pt x="49397" y="10068"/>
                  </a:lnTo>
                  <a:lnTo>
                    <a:pt x="38642" y="19539"/>
                  </a:lnTo>
                  <a:lnTo>
                    <a:pt x="26926" y="37873"/>
                  </a:lnTo>
                  <a:lnTo>
                    <a:pt x="26180" y="41012"/>
                  </a:lnTo>
                  <a:lnTo>
                    <a:pt x="26319" y="43740"/>
                  </a:lnTo>
                  <a:lnTo>
                    <a:pt x="28068" y="52680"/>
                  </a:lnTo>
                  <a:lnTo>
                    <a:pt x="29482" y="54693"/>
                  </a:lnTo>
                  <a:lnTo>
                    <a:pt x="38302" y="61373"/>
                  </a:lnTo>
                  <a:lnTo>
                    <a:pt x="51359" y="625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3" name="SMARTInkShape-228"/>
            <p:cNvSpPr/>
            <p:nvPr>
              <p:custDataLst>
                <p:tags r:id="rId112"/>
              </p:custDataLst>
            </p:nvPr>
          </p:nvSpPr>
          <p:spPr>
            <a:xfrm>
              <a:off x="3555524" y="2891889"/>
              <a:ext cx="84830" cy="68217"/>
            </a:xfrm>
            <a:custGeom>
              <a:avLst/>
              <a:gdLst/>
              <a:ahLst/>
              <a:cxnLst/>
              <a:rect l="0" t="0" r="0" b="0"/>
              <a:pathLst>
                <a:path w="84830" h="68217">
                  <a:moveTo>
                    <a:pt x="4921" y="28476"/>
                  </a:moveTo>
                  <a:lnTo>
                    <a:pt x="4921" y="28476"/>
                  </a:lnTo>
                  <a:lnTo>
                    <a:pt x="4921" y="36990"/>
                  </a:lnTo>
                  <a:lnTo>
                    <a:pt x="3228" y="40303"/>
                  </a:lnTo>
                  <a:lnTo>
                    <a:pt x="993" y="43893"/>
                  </a:lnTo>
                  <a:lnTo>
                    <a:pt x="0" y="47604"/>
                  </a:lnTo>
                  <a:lnTo>
                    <a:pt x="371" y="49483"/>
                  </a:lnTo>
                  <a:lnTo>
                    <a:pt x="3834" y="57061"/>
                  </a:lnTo>
                  <a:lnTo>
                    <a:pt x="4196" y="58963"/>
                  </a:lnTo>
                  <a:lnTo>
                    <a:pt x="5073" y="60230"/>
                  </a:lnTo>
                  <a:lnTo>
                    <a:pt x="6292" y="61076"/>
                  </a:lnTo>
                  <a:lnTo>
                    <a:pt x="23257" y="67588"/>
                  </a:lnTo>
                  <a:lnTo>
                    <a:pt x="32509" y="68216"/>
                  </a:lnTo>
                  <a:lnTo>
                    <a:pt x="37926" y="66670"/>
                  </a:lnTo>
                  <a:lnTo>
                    <a:pt x="43085" y="64501"/>
                  </a:lnTo>
                  <a:lnTo>
                    <a:pt x="60425" y="59960"/>
                  </a:lnTo>
                  <a:lnTo>
                    <a:pt x="68639" y="54879"/>
                  </a:lnTo>
                  <a:lnTo>
                    <a:pt x="81029" y="38772"/>
                  </a:lnTo>
                  <a:lnTo>
                    <a:pt x="83197" y="32840"/>
                  </a:lnTo>
                  <a:lnTo>
                    <a:pt x="84829" y="15396"/>
                  </a:lnTo>
                  <a:lnTo>
                    <a:pt x="83193" y="11445"/>
                  </a:lnTo>
                  <a:lnTo>
                    <a:pt x="76967" y="3733"/>
                  </a:lnTo>
                  <a:lnTo>
                    <a:pt x="71655" y="1604"/>
                  </a:lnTo>
                  <a:lnTo>
                    <a:pt x="49757" y="0"/>
                  </a:lnTo>
                  <a:lnTo>
                    <a:pt x="43686" y="3332"/>
                  </a:lnTo>
                  <a:lnTo>
                    <a:pt x="23650" y="18539"/>
                  </a:lnTo>
                  <a:lnTo>
                    <a:pt x="14759" y="32581"/>
                  </a:lnTo>
                  <a:lnTo>
                    <a:pt x="10998" y="49104"/>
                  </a:lnTo>
                  <a:lnTo>
                    <a:pt x="11513" y="49848"/>
                  </a:lnTo>
                  <a:lnTo>
                    <a:pt x="16351" y="513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4" name="SMARTInkShape-229"/>
            <p:cNvSpPr/>
            <p:nvPr>
              <p:custDataLst>
                <p:tags r:id="rId113"/>
              </p:custDataLst>
            </p:nvPr>
          </p:nvSpPr>
          <p:spPr>
            <a:xfrm>
              <a:off x="3429241" y="2877305"/>
              <a:ext cx="91163" cy="74572"/>
            </a:xfrm>
            <a:custGeom>
              <a:avLst/>
              <a:gdLst/>
              <a:ahLst/>
              <a:cxnLst/>
              <a:rect l="0" t="0" r="0" b="0"/>
              <a:pathLst>
                <a:path w="91163" h="74572">
                  <a:moveTo>
                    <a:pt x="11189" y="31630"/>
                  </a:moveTo>
                  <a:lnTo>
                    <a:pt x="11189" y="31630"/>
                  </a:lnTo>
                  <a:lnTo>
                    <a:pt x="11189" y="34664"/>
                  </a:lnTo>
                  <a:lnTo>
                    <a:pt x="9496" y="37847"/>
                  </a:lnTo>
                  <a:lnTo>
                    <a:pt x="6269" y="42030"/>
                  </a:lnTo>
                  <a:lnTo>
                    <a:pt x="4996" y="47419"/>
                  </a:lnTo>
                  <a:lnTo>
                    <a:pt x="574" y="53434"/>
                  </a:lnTo>
                  <a:lnTo>
                    <a:pt x="0" y="57211"/>
                  </a:lnTo>
                  <a:lnTo>
                    <a:pt x="1560" y="60567"/>
                  </a:lnTo>
                  <a:lnTo>
                    <a:pt x="3734" y="64176"/>
                  </a:lnTo>
                  <a:lnTo>
                    <a:pt x="4701" y="67896"/>
                  </a:lnTo>
                  <a:lnTo>
                    <a:pt x="5594" y="69142"/>
                  </a:lnTo>
                  <a:lnTo>
                    <a:pt x="6824" y="69973"/>
                  </a:lnTo>
                  <a:lnTo>
                    <a:pt x="11589" y="71143"/>
                  </a:lnTo>
                  <a:lnTo>
                    <a:pt x="15812" y="72051"/>
                  </a:lnTo>
                  <a:lnTo>
                    <a:pt x="21922" y="74571"/>
                  </a:lnTo>
                  <a:lnTo>
                    <a:pt x="28871" y="74422"/>
                  </a:lnTo>
                  <a:lnTo>
                    <a:pt x="55583" y="67184"/>
                  </a:lnTo>
                  <a:lnTo>
                    <a:pt x="57929" y="66763"/>
                  </a:lnTo>
                  <a:lnTo>
                    <a:pt x="86336" y="47028"/>
                  </a:lnTo>
                  <a:lnTo>
                    <a:pt x="89038" y="41437"/>
                  </a:lnTo>
                  <a:lnTo>
                    <a:pt x="91162" y="13445"/>
                  </a:lnTo>
                  <a:lnTo>
                    <a:pt x="89489" y="9154"/>
                  </a:lnTo>
                  <a:lnTo>
                    <a:pt x="88154" y="7121"/>
                  </a:lnTo>
                  <a:lnTo>
                    <a:pt x="86629" y="5766"/>
                  </a:lnTo>
                  <a:lnTo>
                    <a:pt x="77764" y="378"/>
                  </a:lnTo>
                  <a:lnTo>
                    <a:pt x="75257" y="0"/>
                  </a:lnTo>
                  <a:lnTo>
                    <a:pt x="58703" y="3338"/>
                  </a:lnTo>
                  <a:lnTo>
                    <a:pt x="52203" y="5932"/>
                  </a:lnTo>
                  <a:lnTo>
                    <a:pt x="46774" y="10895"/>
                  </a:lnTo>
                  <a:lnTo>
                    <a:pt x="23006" y="38592"/>
                  </a:lnTo>
                  <a:lnTo>
                    <a:pt x="20972" y="41986"/>
                  </a:lnTo>
                  <a:lnTo>
                    <a:pt x="20251" y="44884"/>
                  </a:lnTo>
                  <a:lnTo>
                    <a:pt x="20405" y="47451"/>
                  </a:lnTo>
                  <a:lnTo>
                    <a:pt x="22619" y="544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5" name="SMARTInkShape-230"/>
            <p:cNvSpPr/>
            <p:nvPr>
              <p:custDataLst>
                <p:tags r:id="rId114"/>
              </p:custDataLst>
            </p:nvPr>
          </p:nvSpPr>
          <p:spPr>
            <a:xfrm>
              <a:off x="3309076" y="2874767"/>
              <a:ext cx="79634" cy="85525"/>
            </a:xfrm>
            <a:custGeom>
              <a:avLst/>
              <a:gdLst/>
              <a:ahLst/>
              <a:cxnLst/>
              <a:rect l="0" t="0" r="0" b="0"/>
              <a:pathLst>
                <a:path w="79634" h="85525">
                  <a:moveTo>
                    <a:pt x="17054" y="17023"/>
                  </a:moveTo>
                  <a:lnTo>
                    <a:pt x="17054" y="17023"/>
                  </a:lnTo>
                  <a:lnTo>
                    <a:pt x="14020" y="17023"/>
                  </a:lnTo>
                  <a:lnTo>
                    <a:pt x="13127" y="17658"/>
                  </a:lnTo>
                  <a:lnTo>
                    <a:pt x="12531" y="18716"/>
                  </a:lnTo>
                  <a:lnTo>
                    <a:pt x="11496" y="22843"/>
                  </a:lnTo>
                  <a:lnTo>
                    <a:pt x="11409" y="25537"/>
                  </a:lnTo>
                  <a:lnTo>
                    <a:pt x="9676" y="28850"/>
                  </a:lnTo>
                  <a:lnTo>
                    <a:pt x="3391" y="39185"/>
                  </a:lnTo>
                  <a:lnTo>
                    <a:pt x="941" y="46732"/>
                  </a:lnTo>
                  <a:lnTo>
                    <a:pt x="0" y="63786"/>
                  </a:lnTo>
                  <a:lnTo>
                    <a:pt x="1642" y="68075"/>
                  </a:lnTo>
                  <a:lnTo>
                    <a:pt x="7872" y="76002"/>
                  </a:lnTo>
                  <a:lnTo>
                    <a:pt x="11491" y="78161"/>
                  </a:lnTo>
                  <a:lnTo>
                    <a:pt x="13346" y="78736"/>
                  </a:lnTo>
                  <a:lnTo>
                    <a:pt x="14582" y="79755"/>
                  </a:lnTo>
                  <a:lnTo>
                    <a:pt x="16957" y="83588"/>
                  </a:lnTo>
                  <a:lnTo>
                    <a:pt x="19762" y="84708"/>
                  </a:lnTo>
                  <a:lnTo>
                    <a:pt x="35380" y="85524"/>
                  </a:lnTo>
                  <a:lnTo>
                    <a:pt x="44639" y="82546"/>
                  </a:lnTo>
                  <a:lnTo>
                    <a:pt x="52391" y="77642"/>
                  </a:lnTo>
                  <a:lnTo>
                    <a:pt x="64355" y="63889"/>
                  </a:lnTo>
                  <a:lnTo>
                    <a:pt x="67638" y="61602"/>
                  </a:lnTo>
                  <a:lnTo>
                    <a:pt x="69826" y="58807"/>
                  </a:lnTo>
                  <a:lnTo>
                    <a:pt x="77747" y="37800"/>
                  </a:lnTo>
                  <a:lnTo>
                    <a:pt x="79633" y="21938"/>
                  </a:lnTo>
                  <a:lnTo>
                    <a:pt x="76800" y="12411"/>
                  </a:lnTo>
                  <a:lnTo>
                    <a:pt x="71939" y="4579"/>
                  </a:lnTo>
                  <a:lnTo>
                    <a:pt x="68329" y="1967"/>
                  </a:lnTo>
                  <a:lnTo>
                    <a:pt x="62727" y="497"/>
                  </a:lnTo>
                  <a:lnTo>
                    <a:pt x="55145" y="0"/>
                  </a:lnTo>
                  <a:lnTo>
                    <a:pt x="51340" y="1626"/>
                  </a:lnTo>
                  <a:lnTo>
                    <a:pt x="37891" y="10268"/>
                  </a:lnTo>
                  <a:lnTo>
                    <a:pt x="16013" y="38086"/>
                  </a:lnTo>
                  <a:lnTo>
                    <a:pt x="7431" y="59872"/>
                  </a:lnTo>
                  <a:lnTo>
                    <a:pt x="5981" y="66762"/>
                  </a:lnTo>
                  <a:lnTo>
                    <a:pt x="11339" y="741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6" name="SMARTInkShape-231"/>
            <p:cNvSpPr/>
            <p:nvPr>
              <p:custDataLst>
                <p:tags r:id="rId115"/>
              </p:custDataLst>
            </p:nvPr>
          </p:nvSpPr>
          <p:spPr>
            <a:xfrm>
              <a:off x="3154709" y="2794637"/>
              <a:ext cx="74258" cy="216874"/>
            </a:xfrm>
            <a:custGeom>
              <a:avLst/>
              <a:gdLst/>
              <a:ahLst/>
              <a:cxnLst/>
              <a:rect l="0" t="0" r="0" b="0"/>
              <a:pathLst>
                <a:path w="74258" h="216874">
                  <a:moveTo>
                    <a:pt x="57121" y="11428"/>
                  </a:moveTo>
                  <a:lnTo>
                    <a:pt x="57121" y="11428"/>
                  </a:lnTo>
                  <a:lnTo>
                    <a:pt x="62600" y="5948"/>
                  </a:lnTo>
                  <a:lnTo>
                    <a:pt x="62834" y="70"/>
                  </a:lnTo>
                  <a:lnTo>
                    <a:pt x="54322" y="0"/>
                  </a:lnTo>
                  <a:lnTo>
                    <a:pt x="51009" y="1692"/>
                  </a:lnTo>
                  <a:lnTo>
                    <a:pt x="30965" y="15939"/>
                  </a:lnTo>
                  <a:lnTo>
                    <a:pt x="13319" y="42505"/>
                  </a:lnTo>
                  <a:lnTo>
                    <a:pt x="1665" y="66919"/>
                  </a:lnTo>
                  <a:lnTo>
                    <a:pt x="0" y="93079"/>
                  </a:lnTo>
                  <a:lnTo>
                    <a:pt x="1677" y="97035"/>
                  </a:lnTo>
                  <a:lnTo>
                    <a:pt x="3904" y="100911"/>
                  </a:lnTo>
                  <a:lnTo>
                    <a:pt x="5793" y="106662"/>
                  </a:lnTo>
                  <a:lnTo>
                    <a:pt x="8485" y="110481"/>
                  </a:lnTo>
                  <a:lnTo>
                    <a:pt x="11798" y="112601"/>
                  </a:lnTo>
                  <a:lnTo>
                    <a:pt x="19100" y="113963"/>
                  </a:lnTo>
                  <a:lnTo>
                    <a:pt x="24759" y="114199"/>
                  </a:lnTo>
                  <a:lnTo>
                    <a:pt x="50395" y="105782"/>
                  </a:lnTo>
                  <a:lnTo>
                    <a:pt x="62452" y="98728"/>
                  </a:lnTo>
                  <a:lnTo>
                    <a:pt x="66475" y="97218"/>
                  </a:lnTo>
                  <a:lnTo>
                    <a:pt x="74236" y="91461"/>
                  </a:lnTo>
                  <a:lnTo>
                    <a:pt x="74257" y="94479"/>
                  </a:lnTo>
                  <a:lnTo>
                    <a:pt x="72569" y="97658"/>
                  </a:lnTo>
                  <a:lnTo>
                    <a:pt x="65153" y="107379"/>
                  </a:lnTo>
                  <a:lnTo>
                    <a:pt x="56755" y="133289"/>
                  </a:lnTo>
                  <a:lnTo>
                    <a:pt x="45659" y="161372"/>
                  </a:lnTo>
                  <a:lnTo>
                    <a:pt x="38782" y="188210"/>
                  </a:lnTo>
                  <a:lnTo>
                    <a:pt x="35600" y="199909"/>
                  </a:lnTo>
                  <a:lnTo>
                    <a:pt x="35154" y="203757"/>
                  </a:lnTo>
                  <a:lnTo>
                    <a:pt x="35491" y="206322"/>
                  </a:lnTo>
                  <a:lnTo>
                    <a:pt x="36351" y="208033"/>
                  </a:lnTo>
                  <a:lnTo>
                    <a:pt x="37560" y="209173"/>
                  </a:lnTo>
                  <a:lnTo>
                    <a:pt x="38902" y="212133"/>
                  </a:lnTo>
                  <a:lnTo>
                    <a:pt x="39764" y="216173"/>
                  </a:lnTo>
                  <a:lnTo>
                    <a:pt x="40470" y="216505"/>
                  </a:lnTo>
                  <a:lnTo>
                    <a:pt x="42947" y="216873"/>
                  </a:lnTo>
                  <a:lnTo>
                    <a:pt x="43862" y="216337"/>
                  </a:lnTo>
                  <a:lnTo>
                    <a:pt x="44472" y="215344"/>
                  </a:lnTo>
                  <a:lnTo>
                    <a:pt x="44878" y="214047"/>
                  </a:lnTo>
                  <a:lnTo>
                    <a:pt x="45784" y="213182"/>
                  </a:lnTo>
                  <a:lnTo>
                    <a:pt x="50540" y="211681"/>
                  </a:lnTo>
                  <a:lnTo>
                    <a:pt x="57121" y="2000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7" name="SMARTInkShape-232"/>
            <p:cNvSpPr/>
            <p:nvPr>
              <p:custDataLst>
                <p:tags r:id="rId116"/>
              </p:custDataLst>
            </p:nvPr>
          </p:nvSpPr>
          <p:spPr>
            <a:xfrm>
              <a:off x="2914650" y="2914650"/>
              <a:ext cx="114301" cy="22855"/>
            </a:xfrm>
            <a:custGeom>
              <a:avLst/>
              <a:gdLst/>
              <a:ahLst/>
              <a:cxnLst/>
              <a:rect l="0" t="0" r="0" b="0"/>
              <a:pathLst>
                <a:path w="114301" h="22855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5480" y="8513"/>
                  </a:lnTo>
                  <a:lnTo>
                    <a:pt x="6193" y="9486"/>
                  </a:lnTo>
                  <a:lnTo>
                    <a:pt x="9596" y="10854"/>
                  </a:lnTo>
                  <a:lnTo>
                    <a:pt x="11522" y="11259"/>
                  </a:lnTo>
                  <a:lnTo>
                    <a:pt x="14222" y="11354"/>
                  </a:lnTo>
                  <a:lnTo>
                    <a:pt x="32543" y="16611"/>
                  </a:lnTo>
                  <a:lnTo>
                    <a:pt x="49593" y="17733"/>
                  </a:lnTo>
                  <a:lnTo>
                    <a:pt x="66934" y="22060"/>
                  </a:lnTo>
                  <a:lnTo>
                    <a:pt x="94659" y="22846"/>
                  </a:lnTo>
                  <a:lnTo>
                    <a:pt x="98797" y="22854"/>
                  </a:lnTo>
                  <a:lnTo>
                    <a:pt x="102753" y="21164"/>
                  </a:lnTo>
                  <a:lnTo>
                    <a:pt x="107433" y="17939"/>
                  </a:lnTo>
                  <a:lnTo>
                    <a:pt x="114300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8" name="SMARTInkShape-233"/>
            <p:cNvSpPr/>
            <p:nvPr>
              <p:custDataLst>
                <p:tags r:id="rId117"/>
              </p:custDataLst>
            </p:nvPr>
          </p:nvSpPr>
          <p:spPr>
            <a:xfrm>
              <a:off x="2948940" y="2886076"/>
              <a:ext cx="45721" cy="119936"/>
            </a:xfrm>
            <a:custGeom>
              <a:avLst/>
              <a:gdLst/>
              <a:ahLst/>
              <a:cxnLst/>
              <a:rect l="0" t="0" r="0" b="0"/>
              <a:pathLst>
                <a:path w="45721" h="119936">
                  <a:moveTo>
                    <a:pt x="0" y="11429"/>
                  </a:moveTo>
                  <a:lnTo>
                    <a:pt x="0" y="11429"/>
                  </a:lnTo>
                  <a:lnTo>
                    <a:pt x="0" y="5716"/>
                  </a:lnTo>
                  <a:lnTo>
                    <a:pt x="5480" y="234"/>
                  </a:lnTo>
                  <a:lnTo>
                    <a:pt x="25008" y="0"/>
                  </a:lnTo>
                  <a:lnTo>
                    <a:pt x="33586" y="3033"/>
                  </a:lnTo>
                  <a:lnTo>
                    <a:pt x="35726" y="4562"/>
                  </a:lnTo>
                  <a:lnTo>
                    <a:pt x="44759" y="16045"/>
                  </a:lnTo>
                  <a:lnTo>
                    <a:pt x="44444" y="17046"/>
                  </a:lnTo>
                  <a:lnTo>
                    <a:pt x="41602" y="21489"/>
                  </a:lnTo>
                  <a:lnTo>
                    <a:pt x="40715" y="25002"/>
                  </a:lnTo>
                  <a:lnTo>
                    <a:pt x="36934" y="28679"/>
                  </a:lnTo>
                  <a:lnTo>
                    <a:pt x="27192" y="36215"/>
                  </a:lnTo>
                  <a:lnTo>
                    <a:pt x="8264" y="60802"/>
                  </a:lnTo>
                  <a:lnTo>
                    <a:pt x="894" y="81113"/>
                  </a:lnTo>
                  <a:lnTo>
                    <a:pt x="78" y="93274"/>
                  </a:lnTo>
                  <a:lnTo>
                    <a:pt x="1728" y="97123"/>
                  </a:lnTo>
                  <a:lnTo>
                    <a:pt x="3943" y="100950"/>
                  </a:lnTo>
                  <a:lnTo>
                    <a:pt x="5825" y="106675"/>
                  </a:lnTo>
                  <a:lnTo>
                    <a:pt x="8516" y="110487"/>
                  </a:lnTo>
                  <a:lnTo>
                    <a:pt x="11828" y="112605"/>
                  </a:lnTo>
                  <a:lnTo>
                    <a:pt x="15417" y="114181"/>
                  </a:lnTo>
                  <a:lnTo>
                    <a:pt x="21007" y="118003"/>
                  </a:lnTo>
                  <a:lnTo>
                    <a:pt x="27321" y="119418"/>
                  </a:lnTo>
                  <a:lnTo>
                    <a:pt x="38084" y="119935"/>
                  </a:lnTo>
                  <a:lnTo>
                    <a:pt x="40844" y="118286"/>
                  </a:lnTo>
                  <a:lnTo>
                    <a:pt x="42470" y="116957"/>
                  </a:lnTo>
                  <a:lnTo>
                    <a:pt x="44276" y="113787"/>
                  </a:lnTo>
                  <a:lnTo>
                    <a:pt x="45593" y="107347"/>
                  </a:lnTo>
                  <a:lnTo>
                    <a:pt x="45720" y="10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9" name="SMARTInkShape-234"/>
            <p:cNvSpPr/>
            <p:nvPr>
              <p:custDataLst>
                <p:tags r:id="rId118"/>
              </p:custDataLst>
            </p:nvPr>
          </p:nvSpPr>
          <p:spPr>
            <a:xfrm>
              <a:off x="2794635" y="2960370"/>
              <a:ext cx="17146" cy="16351"/>
            </a:xfrm>
            <a:custGeom>
              <a:avLst/>
              <a:gdLst/>
              <a:ahLst/>
              <a:cxnLst/>
              <a:rect l="0" t="0" r="0" b="0"/>
              <a:pathLst>
                <a:path w="17146" h="16351">
                  <a:moveTo>
                    <a:pt x="0" y="0"/>
                  </a:moveTo>
                  <a:lnTo>
                    <a:pt x="0" y="0"/>
                  </a:lnTo>
                  <a:lnTo>
                    <a:pt x="11429" y="11429"/>
                  </a:lnTo>
                  <a:lnTo>
                    <a:pt x="11430" y="16350"/>
                  </a:lnTo>
                  <a:lnTo>
                    <a:pt x="11430" y="12155"/>
                  </a:lnTo>
                  <a:lnTo>
                    <a:pt x="13123" y="11752"/>
                  </a:lnTo>
                  <a:lnTo>
                    <a:pt x="17145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0" name="SMARTInkShape-235"/>
            <p:cNvSpPr/>
            <p:nvPr>
              <p:custDataLst>
                <p:tags r:id="rId119"/>
              </p:custDataLst>
            </p:nvPr>
          </p:nvSpPr>
          <p:spPr>
            <a:xfrm>
              <a:off x="2726082" y="2783205"/>
              <a:ext cx="142843" cy="204854"/>
            </a:xfrm>
            <a:custGeom>
              <a:avLst/>
              <a:gdLst/>
              <a:ahLst/>
              <a:cxnLst/>
              <a:rect l="0" t="0" r="0" b="0"/>
              <a:pathLst>
                <a:path w="142843" h="204854">
                  <a:moveTo>
                    <a:pt x="137133" y="0"/>
                  </a:moveTo>
                  <a:lnTo>
                    <a:pt x="137133" y="0"/>
                  </a:lnTo>
                  <a:lnTo>
                    <a:pt x="137133" y="4921"/>
                  </a:lnTo>
                  <a:lnTo>
                    <a:pt x="137768" y="5185"/>
                  </a:lnTo>
                  <a:lnTo>
                    <a:pt x="140167" y="5479"/>
                  </a:lnTo>
                  <a:lnTo>
                    <a:pt x="141060" y="6193"/>
                  </a:lnTo>
                  <a:lnTo>
                    <a:pt x="142842" y="11409"/>
                  </a:lnTo>
                  <a:lnTo>
                    <a:pt x="139812" y="11424"/>
                  </a:lnTo>
                  <a:lnTo>
                    <a:pt x="136630" y="13120"/>
                  </a:lnTo>
                  <a:lnTo>
                    <a:pt x="110120" y="38464"/>
                  </a:lnTo>
                  <a:lnTo>
                    <a:pt x="87701" y="64791"/>
                  </a:lnTo>
                  <a:lnTo>
                    <a:pt x="62732" y="91441"/>
                  </a:lnTo>
                  <a:lnTo>
                    <a:pt x="50611" y="106680"/>
                  </a:lnTo>
                  <a:lnTo>
                    <a:pt x="36233" y="132715"/>
                  </a:lnTo>
                  <a:lnTo>
                    <a:pt x="20931" y="158350"/>
                  </a:lnTo>
                  <a:lnTo>
                    <a:pt x="13097" y="170979"/>
                  </a:lnTo>
                  <a:lnTo>
                    <a:pt x="11521" y="175051"/>
                  </a:lnTo>
                  <a:lnTo>
                    <a:pt x="1032" y="187458"/>
                  </a:lnTo>
                  <a:lnTo>
                    <a:pt x="444" y="189783"/>
                  </a:lnTo>
                  <a:lnTo>
                    <a:pt x="0" y="198966"/>
                  </a:lnTo>
                  <a:lnTo>
                    <a:pt x="4896" y="204853"/>
                  </a:lnTo>
                  <a:lnTo>
                    <a:pt x="5795" y="204513"/>
                  </a:lnTo>
                  <a:lnTo>
                    <a:pt x="10094" y="201637"/>
                  </a:lnTo>
                  <a:lnTo>
                    <a:pt x="15390" y="199868"/>
                  </a:lnTo>
                  <a:lnTo>
                    <a:pt x="28548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1" name="SMARTInkShape-236"/>
            <p:cNvSpPr/>
            <p:nvPr>
              <p:custDataLst>
                <p:tags r:id="rId120"/>
              </p:custDataLst>
            </p:nvPr>
          </p:nvSpPr>
          <p:spPr>
            <a:xfrm>
              <a:off x="2800350" y="279463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0"/>
                  </a:moveTo>
                  <a:lnTo>
                    <a:pt x="0" y="0"/>
                  </a:lnTo>
                  <a:lnTo>
                    <a:pt x="5715" y="5715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2" name="SMARTInkShape-237"/>
            <p:cNvSpPr/>
            <p:nvPr>
              <p:custDataLst>
                <p:tags r:id="rId121"/>
              </p:custDataLst>
            </p:nvPr>
          </p:nvSpPr>
          <p:spPr>
            <a:xfrm>
              <a:off x="2634615" y="2828925"/>
              <a:ext cx="114301" cy="11431"/>
            </a:xfrm>
            <a:custGeom>
              <a:avLst/>
              <a:gdLst/>
              <a:ahLst/>
              <a:cxnLst/>
              <a:rect l="0" t="0" r="0" b="0"/>
              <a:pathLst>
                <a:path w="114301" h="1143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7" y="635"/>
                  </a:lnTo>
                  <a:lnTo>
                    <a:pt x="4523" y="1693"/>
                  </a:lnTo>
                  <a:lnTo>
                    <a:pt x="4921" y="3034"/>
                  </a:lnTo>
                  <a:lnTo>
                    <a:pt x="5820" y="3927"/>
                  </a:lnTo>
                  <a:lnTo>
                    <a:pt x="11827" y="7055"/>
                  </a:lnTo>
                  <a:lnTo>
                    <a:pt x="13600" y="8513"/>
                  </a:lnTo>
                  <a:lnTo>
                    <a:pt x="18956" y="10134"/>
                  </a:lnTo>
                  <a:lnTo>
                    <a:pt x="46120" y="11396"/>
                  </a:lnTo>
                  <a:lnTo>
                    <a:pt x="72413" y="11428"/>
                  </a:lnTo>
                  <a:lnTo>
                    <a:pt x="98348" y="11430"/>
                  </a:lnTo>
                  <a:lnTo>
                    <a:pt x="101760" y="11430"/>
                  </a:lnTo>
                  <a:lnTo>
                    <a:pt x="104035" y="10795"/>
                  </a:lnTo>
                  <a:lnTo>
                    <a:pt x="105552" y="9737"/>
                  </a:lnTo>
                  <a:lnTo>
                    <a:pt x="107986" y="6509"/>
                  </a:lnTo>
                  <a:lnTo>
                    <a:pt x="110012" y="6068"/>
                  </a:lnTo>
                  <a:lnTo>
                    <a:pt x="114300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3" name="SMARTInkShape-238"/>
            <p:cNvSpPr/>
            <p:nvPr>
              <p:custDataLst>
                <p:tags r:id="rId122"/>
              </p:custDataLst>
            </p:nvPr>
          </p:nvSpPr>
          <p:spPr>
            <a:xfrm>
              <a:off x="2566865" y="2834640"/>
              <a:ext cx="84638" cy="142853"/>
            </a:xfrm>
            <a:custGeom>
              <a:avLst/>
              <a:gdLst/>
              <a:ahLst/>
              <a:cxnLst/>
              <a:rect l="0" t="0" r="0" b="0"/>
              <a:pathLst>
                <a:path w="84638" h="142853">
                  <a:moveTo>
                    <a:pt x="79180" y="0"/>
                  </a:moveTo>
                  <a:lnTo>
                    <a:pt x="79180" y="0"/>
                  </a:lnTo>
                  <a:lnTo>
                    <a:pt x="79180" y="8514"/>
                  </a:lnTo>
                  <a:lnTo>
                    <a:pt x="78545" y="9486"/>
                  </a:lnTo>
                  <a:lnTo>
                    <a:pt x="77487" y="10134"/>
                  </a:lnTo>
                  <a:lnTo>
                    <a:pt x="76146" y="10566"/>
                  </a:lnTo>
                  <a:lnTo>
                    <a:pt x="75252" y="11489"/>
                  </a:lnTo>
                  <a:lnTo>
                    <a:pt x="74259" y="14208"/>
                  </a:lnTo>
                  <a:lnTo>
                    <a:pt x="72987" y="21127"/>
                  </a:lnTo>
                  <a:lnTo>
                    <a:pt x="69584" y="26721"/>
                  </a:lnTo>
                  <a:lnTo>
                    <a:pt x="67658" y="32400"/>
                  </a:lnTo>
                  <a:lnTo>
                    <a:pt x="57896" y="45721"/>
                  </a:lnTo>
                  <a:lnTo>
                    <a:pt x="56386" y="49530"/>
                  </a:lnTo>
                  <a:lnTo>
                    <a:pt x="51491" y="56021"/>
                  </a:lnTo>
                  <a:lnTo>
                    <a:pt x="50607" y="62842"/>
                  </a:lnTo>
                  <a:lnTo>
                    <a:pt x="55526" y="62863"/>
                  </a:lnTo>
                  <a:lnTo>
                    <a:pt x="60726" y="58937"/>
                  </a:lnTo>
                  <a:lnTo>
                    <a:pt x="66699" y="57385"/>
                  </a:lnTo>
                  <a:lnTo>
                    <a:pt x="72579" y="57171"/>
                  </a:lnTo>
                  <a:lnTo>
                    <a:pt x="76236" y="60190"/>
                  </a:lnTo>
                  <a:lnTo>
                    <a:pt x="77872" y="63370"/>
                  </a:lnTo>
                  <a:lnTo>
                    <a:pt x="78308" y="65106"/>
                  </a:lnTo>
                  <a:lnTo>
                    <a:pt x="83588" y="74339"/>
                  </a:lnTo>
                  <a:lnTo>
                    <a:pt x="84637" y="81923"/>
                  </a:lnTo>
                  <a:lnTo>
                    <a:pt x="77830" y="107041"/>
                  </a:lnTo>
                  <a:lnTo>
                    <a:pt x="65766" y="121830"/>
                  </a:lnTo>
                  <a:lnTo>
                    <a:pt x="57574" y="129522"/>
                  </a:lnTo>
                  <a:lnTo>
                    <a:pt x="48578" y="134615"/>
                  </a:lnTo>
                  <a:lnTo>
                    <a:pt x="41608" y="137041"/>
                  </a:lnTo>
                  <a:lnTo>
                    <a:pt x="35522" y="140864"/>
                  </a:lnTo>
                  <a:lnTo>
                    <a:pt x="29697" y="142279"/>
                  </a:lnTo>
                  <a:lnTo>
                    <a:pt x="9491" y="142852"/>
                  </a:lnTo>
                  <a:lnTo>
                    <a:pt x="7956" y="142224"/>
                  </a:lnTo>
                  <a:lnTo>
                    <a:pt x="6932" y="141171"/>
                  </a:lnTo>
                  <a:lnTo>
                    <a:pt x="5795" y="138308"/>
                  </a:lnTo>
                  <a:lnTo>
                    <a:pt x="4520" y="133126"/>
                  </a:lnTo>
                  <a:lnTo>
                    <a:pt x="1037" y="126933"/>
                  </a:lnTo>
                  <a:lnTo>
                    <a:pt x="0" y="120762"/>
                  </a:lnTo>
                  <a:lnTo>
                    <a:pt x="4164" y="105026"/>
                  </a:lnTo>
                  <a:lnTo>
                    <a:pt x="10600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4" name="SMARTInkShape-239"/>
            <p:cNvSpPr/>
            <p:nvPr>
              <p:custDataLst>
                <p:tags r:id="rId123"/>
              </p:custDataLst>
            </p:nvPr>
          </p:nvSpPr>
          <p:spPr>
            <a:xfrm>
              <a:off x="2463165" y="2812675"/>
              <a:ext cx="102843" cy="164569"/>
            </a:xfrm>
            <a:custGeom>
              <a:avLst/>
              <a:gdLst/>
              <a:ahLst/>
              <a:cxnLst/>
              <a:rect l="0" t="0" r="0" b="0"/>
              <a:pathLst>
                <a:path w="102843" h="164569">
                  <a:moveTo>
                    <a:pt x="0" y="124835"/>
                  </a:moveTo>
                  <a:lnTo>
                    <a:pt x="0" y="124835"/>
                  </a:lnTo>
                  <a:lnTo>
                    <a:pt x="3034" y="124835"/>
                  </a:lnTo>
                  <a:lnTo>
                    <a:pt x="14311" y="115710"/>
                  </a:lnTo>
                  <a:lnTo>
                    <a:pt x="40819" y="91597"/>
                  </a:lnTo>
                  <a:lnTo>
                    <a:pt x="58165" y="74436"/>
                  </a:lnTo>
                  <a:lnTo>
                    <a:pt x="72973" y="49219"/>
                  </a:lnTo>
                  <a:lnTo>
                    <a:pt x="86829" y="37533"/>
                  </a:lnTo>
                  <a:lnTo>
                    <a:pt x="89390" y="31847"/>
                  </a:lnTo>
                  <a:lnTo>
                    <a:pt x="91164" y="25722"/>
                  </a:lnTo>
                  <a:lnTo>
                    <a:pt x="97477" y="16616"/>
                  </a:lnTo>
                  <a:lnTo>
                    <a:pt x="100473" y="12603"/>
                  </a:lnTo>
                  <a:lnTo>
                    <a:pt x="102554" y="5970"/>
                  </a:lnTo>
                  <a:lnTo>
                    <a:pt x="102842" y="0"/>
                  </a:lnTo>
                  <a:lnTo>
                    <a:pt x="102235" y="19089"/>
                  </a:lnTo>
                  <a:lnTo>
                    <a:pt x="95814" y="44879"/>
                  </a:lnTo>
                  <a:lnTo>
                    <a:pt x="87301" y="72213"/>
                  </a:lnTo>
                  <a:lnTo>
                    <a:pt x="81370" y="96221"/>
                  </a:lnTo>
                  <a:lnTo>
                    <a:pt x="70242" y="124721"/>
                  </a:lnTo>
                  <a:lnTo>
                    <a:pt x="68684" y="131769"/>
                  </a:lnTo>
                  <a:lnTo>
                    <a:pt x="64871" y="139942"/>
                  </a:lnTo>
                  <a:lnTo>
                    <a:pt x="62872" y="163923"/>
                  </a:lnTo>
                  <a:lnTo>
                    <a:pt x="63505" y="164229"/>
                  </a:lnTo>
                  <a:lnTo>
                    <a:pt x="65901" y="164568"/>
                  </a:lnTo>
                  <a:lnTo>
                    <a:pt x="69083" y="163026"/>
                  </a:lnTo>
                  <a:lnTo>
                    <a:pt x="70820" y="161725"/>
                  </a:lnTo>
                  <a:lnTo>
                    <a:pt x="72751" y="158587"/>
                  </a:lnTo>
                  <a:lnTo>
                    <a:pt x="73990" y="154433"/>
                  </a:lnTo>
                  <a:lnTo>
                    <a:pt x="85725" y="141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5" name="SMARTInkShape-Group49"/>
          <p:cNvGrpSpPr/>
          <p:nvPr/>
        </p:nvGrpSpPr>
        <p:grpSpPr>
          <a:xfrm>
            <a:off x="3177877" y="2960378"/>
            <a:ext cx="1068369" cy="302888"/>
            <a:chOff x="3177877" y="2960378"/>
            <a:chExt cx="1068369" cy="302888"/>
          </a:xfrm>
        </p:grpSpPr>
        <p:sp>
          <p:nvSpPr>
            <p:cNvPr id="276" name="SMARTInkShape-240"/>
            <p:cNvSpPr/>
            <p:nvPr>
              <p:custDataLst>
                <p:tags r:id="rId97"/>
              </p:custDataLst>
            </p:nvPr>
          </p:nvSpPr>
          <p:spPr>
            <a:xfrm>
              <a:off x="4115329" y="2960378"/>
              <a:ext cx="130917" cy="62516"/>
            </a:xfrm>
            <a:custGeom>
              <a:avLst/>
              <a:gdLst/>
              <a:ahLst/>
              <a:cxnLst/>
              <a:rect l="0" t="0" r="0" b="0"/>
              <a:pathLst>
                <a:path w="130917" h="62516">
                  <a:moveTo>
                    <a:pt x="5186" y="11422"/>
                  </a:moveTo>
                  <a:lnTo>
                    <a:pt x="5186" y="11422"/>
                  </a:lnTo>
                  <a:lnTo>
                    <a:pt x="5186" y="5713"/>
                  </a:lnTo>
                  <a:lnTo>
                    <a:pt x="5186" y="8743"/>
                  </a:lnTo>
                  <a:lnTo>
                    <a:pt x="3493" y="11925"/>
                  </a:lnTo>
                  <a:lnTo>
                    <a:pt x="1258" y="15455"/>
                  </a:lnTo>
                  <a:lnTo>
                    <a:pt x="0" y="21648"/>
                  </a:lnTo>
                  <a:lnTo>
                    <a:pt x="263" y="31244"/>
                  </a:lnTo>
                  <a:lnTo>
                    <a:pt x="5305" y="48837"/>
                  </a:lnTo>
                  <a:lnTo>
                    <a:pt x="13072" y="58957"/>
                  </a:lnTo>
                  <a:lnTo>
                    <a:pt x="16734" y="61123"/>
                  </a:lnTo>
                  <a:lnTo>
                    <a:pt x="24259" y="62515"/>
                  </a:lnTo>
                  <a:lnTo>
                    <a:pt x="25521" y="61994"/>
                  </a:lnTo>
                  <a:lnTo>
                    <a:pt x="26363" y="61011"/>
                  </a:lnTo>
                  <a:lnTo>
                    <a:pt x="34115" y="46742"/>
                  </a:lnTo>
                  <a:lnTo>
                    <a:pt x="37094" y="42360"/>
                  </a:lnTo>
                  <a:lnTo>
                    <a:pt x="38417" y="38295"/>
                  </a:lnTo>
                  <a:lnTo>
                    <a:pt x="39464" y="10690"/>
                  </a:lnTo>
                  <a:lnTo>
                    <a:pt x="39475" y="1078"/>
                  </a:lnTo>
                  <a:lnTo>
                    <a:pt x="40110" y="716"/>
                  </a:lnTo>
                  <a:lnTo>
                    <a:pt x="61589" y="0"/>
                  </a:lnTo>
                  <a:lnTo>
                    <a:pt x="86427" y="7947"/>
                  </a:lnTo>
                  <a:lnTo>
                    <a:pt x="113490" y="17039"/>
                  </a:lnTo>
                  <a:lnTo>
                    <a:pt x="130916" y="228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7" name="SMARTInkShape-241"/>
            <p:cNvSpPr/>
            <p:nvPr>
              <p:custDataLst>
                <p:tags r:id="rId98"/>
              </p:custDataLst>
            </p:nvPr>
          </p:nvSpPr>
          <p:spPr>
            <a:xfrm>
              <a:off x="4074795" y="3143250"/>
              <a:ext cx="120016" cy="17124"/>
            </a:xfrm>
            <a:custGeom>
              <a:avLst/>
              <a:gdLst/>
              <a:ahLst/>
              <a:cxnLst/>
              <a:rect l="0" t="0" r="0" b="0"/>
              <a:pathLst>
                <a:path w="120016" h="17124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25147" y="8743"/>
                  </a:lnTo>
                  <a:lnTo>
                    <a:pt x="53429" y="12769"/>
                  </a:lnTo>
                  <a:lnTo>
                    <a:pt x="79275" y="16281"/>
                  </a:lnTo>
                  <a:lnTo>
                    <a:pt x="106281" y="17069"/>
                  </a:lnTo>
                  <a:lnTo>
                    <a:pt x="111924" y="17123"/>
                  </a:lnTo>
                  <a:lnTo>
                    <a:pt x="114937" y="15441"/>
                  </a:lnTo>
                  <a:lnTo>
                    <a:pt x="120015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8" name="SMARTInkShape-242"/>
            <p:cNvSpPr/>
            <p:nvPr>
              <p:custDataLst>
                <p:tags r:id="rId99"/>
              </p:custDataLst>
            </p:nvPr>
          </p:nvSpPr>
          <p:spPr>
            <a:xfrm>
              <a:off x="4023475" y="3148965"/>
              <a:ext cx="17031" cy="114301"/>
            </a:xfrm>
            <a:custGeom>
              <a:avLst/>
              <a:gdLst/>
              <a:ahLst/>
              <a:cxnLst/>
              <a:rect l="0" t="0" r="0" b="0"/>
              <a:pathLst>
                <a:path w="17031" h="114301">
                  <a:moveTo>
                    <a:pt x="17030" y="0"/>
                  </a:moveTo>
                  <a:lnTo>
                    <a:pt x="17030" y="0"/>
                  </a:lnTo>
                  <a:lnTo>
                    <a:pt x="17030" y="7954"/>
                  </a:lnTo>
                  <a:lnTo>
                    <a:pt x="9975" y="34452"/>
                  </a:lnTo>
                  <a:lnTo>
                    <a:pt x="7544" y="42617"/>
                  </a:lnTo>
                  <a:lnTo>
                    <a:pt x="1843" y="69962"/>
                  </a:lnTo>
                  <a:lnTo>
                    <a:pt x="0" y="97124"/>
                  </a:lnTo>
                  <a:lnTo>
                    <a:pt x="571" y="104126"/>
                  </a:lnTo>
                  <a:lnTo>
                    <a:pt x="4812" y="112835"/>
                  </a:lnTo>
                  <a:lnTo>
                    <a:pt x="5710" y="113323"/>
                  </a:lnTo>
                  <a:lnTo>
                    <a:pt x="11315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9" name="SMARTInkShape-243"/>
            <p:cNvSpPr/>
            <p:nvPr>
              <p:custDataLst>
                <p:tags r:id="rId100"/>
              </p:custDataLst>
            </p:nvPr>
          </p:nvSpPr>
          <p:spPr>
            <a:xfrm>
              <a:off x="3897630" y="3086870"/>
              <a:ext cx="125694" cy="84889"/>
            </a:xfrm>
            <a:custGeom>
              <a:avLst/>
              <a:gdLst/>
              <a:ahLst/>
              <a:cxnLst/>
              <a:rect l="0" t="0" r="0" b="0"/>
              <a:pathLst>
                <a:path w="125694" h="84889">
                  <a:moveTo>
                    <a:pt x="17145" y="33520"/>
                  </a:moveTo>
                  <a:lnTo>
                    <a:pt x="17145" y="33520"/>
                  </a:lnTo>
                  <a:lnTo>
                    <a:pt x="14111" y="36554"/>
                  </a:lnTo>
                  <a:lnTo>
                    <a:pt x="12621" y="39736"/>
                  </a:lnTo>
                  <a:lnTo>
                    <a:pt x="12224" y="41474"/>
                  </a:lnTo>
                  <a:lnTo>
                    <a:pt x="7659" y="49461"/>
                  </a:lnTo>
                  <a:lnTo>
                    <a:pt x="5971" y="63214"/>
                  </a:lnTo>
                  <a:lnTo>
                    <a:pt x="7522" y="67461"/>
                  </a:lnTo>
                  <a:lnTo>
                    <a:pt x="13692" y="75361"/>
                  </a:lnTo>
                  <a:lnTo>
                    <a:pt x="22190" y="81124"/>
                  </a:lnTo>
                  <a:lnTo>
                    <a:pt x="32751" y="83820"/>
                  </a:lnTo>
                  <a:lnTo>
                    <a:pt x="59077" y="84888"/>
                  </a:lnTo>
                  <a:lnTo>
                    <a:pt x="85209" y="84314"/>
                  </a:lnTo>
                  <a:lnTo>
                    <a:pt x="112561" y="71520"/>
                  </a:lnTo>
                  <a:lnTo>
                    <a:pt x="120840" y="65875"/>
                  </a:lnTo>
                  <a:lnTo>
                    <a:pt x="123557" y="62082"/>
                  </a:lnTo>
                  <a:lnTo>
                    <a:pt x="124764" y="57644"/>
                  </a:lnTo>
                  <a:lnTo>
                    <a:pt x="125693" y="34531"/>
                  </a:lnTo>
                  <a:lnTo>
                    <a:pt x="122326" y="27408"/>
                  </a:lnTo>
                  <a:lnTo>
                    <a:pt x="112852" y="15520"/>
                  </a:lnTo>
                  <a:lnTo>
                    <a:pt x="93050" y="3132"/>
                  </a:lnTo>
                  <a:lnTo>
                    <a:pt x="73484" y="0"/>
                  </a:lnTo>
                  <a:lnTo>
                    <a:pt x="51275" y="1075"/>
                  </a:lnTo>
                  <a:lnTo>
                    <a:pt x="24744" y="8363"/>
                  </a:lnTo>
                  <a:lnTo>
                    <a:pt x="17491" y="9979"/>
                  </a:lnTo>
                  <a:lnTo>
                    <a:pt x="0" y="10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0" name="SMARTInkShape-244"/>
            <p:cNvSpPr/>
            <p:nvPr>
              <p:custDataLst>
                <p:tags r:id="rId101"/>
              </p:custDataLst>
            </p:nvPr>
          </p:nvSpPr>
          <p:spPr>
            <a:xfrm>
              <a:off x="3750146" y="3069063"/>
              <a:ext cx="107378" cy="85332"/>
            </a:xfrm>
            <a:custGeom>
              <a:avLst/>
              <a:gdLst/>
              <a:ahLst/>
              <a:cxnLst/>
              <a:rect l="0" t="0" r="0" b="0"/>
              <a:pathLst>
                <a:path w="107378" h="85332">
                  <a:moveTo>
                    <a:pt x="21754" y="28467"/>
                  </a:moveTo>
                  <a:lnTo>
                    <a:pt x="21754" y="28467"/>
                  </a:lnTo>
                  <a:lnTo>
                    <a:pt x="21754" y="31501"/>
                  </a:lnTo>
                  <a:lnTo>
                    <a:pt x="21119" y="32395"/>
                  </a:lnTo>
                  <a:lnTo>
                    <a:pt x="20061" y="32990"/>
                  </a:lnTo>
                  <a:lnTo>
                    <a:pt x="18720" y="33388"/>
                  </a:lnTo>
                  <a:lnTo>
                    <a:pt x="17826" y="34287"/>
                  </a:lnTo>
                  <a:lnTo>
                    <a:pt x="16833" y="36981"/>
                  </a:lnTo>
                  <a:lnTo>
                    <a:pt x="15933" y="37953"/>
                  </a:lnTo>
                  <a:lnTo>
                    <a:pt x="13240" y="39033"/>
                  </a:lnTo>
                  <a:lnTo>
                    <a:pt x="9927" y="42899"/>
                  </a:lnTo>
                  <a:lnTo>
                    <a:pt x="552" y="56804"/>
                  </a:lnTo>
                  <a:lnTo>
                    <a:pt x="0" y="58788"/>
                  </a:lnTo>
                  <a:lnTo>
                    <a:pt x="266" y="60746"/>
                  </a:lnTo>
                  <a:lnTo>
                    <a:pt x="3563" y="70144"/>
                  </a:lnTo>
                  <a:lnTo>
                    <a:pt x="3912" y="73397"/>
                  </a:lnTo>
                  <a:lnTo>
                    <a:pt x="4779" y="75565"/>
                  </a:lnTo>
                  <a:lnTo>
                    <a:pt x="5993" y="77011"/>
                  </a:lnTo>
                  <a:lnTo>
                    <a:pt x="16161" y="84171"/>
                  </a:lnTo>
                  <a:lnTo>
                    <a:pt x="26717" y="85331"/>
                  </a:lnTo>
                  <a:lnTo>
                    <a:pt x="52301" y="84965"/>
                  </a:lnTo>
                  <a:lnTo>
                    <a:pt x="71293" y="77660"/>
                  </a:lnTo>
                  <a:lnTo>
                    <a:pt x="91111" y="61617"/>
                  </a:lnTo>
                  <a:lnTo>
                    <a:pt x="103570" y="41535"/>
                  </a:lnTo>
                  <a:lnTo>
                    <a:pt x="106321" y="30293"/>
                  </a:lnTo>
                  <a:lnTo>
                    <a:pt x="107377" y="10539"/>
                  </a:lnTo>
                  <a:lnTo>
                    <a:pt x="105740" y="6105"/>
                  </a:lnTo>
                  <a:lnTo>
                    <a:pt x="104415" y="4034"/>
                  </a:lnTo>
                  <a:lnTo>
                    <a:pt x="102896" y="2654"/>
                  </a:lnTo>
                  <a:lnTo>
                    <a:pt x="99516" y="1119"/>
                  </a:lnTo>
                  <a:lnTo>
                    <a:pt x="85365" y="0"/>
                  </a:lnTo>
                  <a:lnTo>
                    <a:pt x="63562" y="4822"/>
                  </a:lnTo>
                  <a:lnTo>
                    <a:pt x="60421" y="6354"/>
                  </a:lnTo>
                  <a:lnTo>
                    <a:pt x="35683" y="32278"/>
                  </a:lnTo>
                  <a:lnTo>
                    <a:pt x="30185" y="42366"/>
                  </a:lnTo>
                  <a:lnTo>
                    <a:pt x="28676" y="49673"/>
                  </a:lnTo>
                  <a:lnTo>
                    <a:pt x="29699" y="55460"/>
                  </a:lnTo>
                  <a:lnTo>
                    <a:pt x="32496" y="61316"/>
                  </a:lnTo>
                  <a:lnTo>
                    <a:pt x="33184" y="684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1" name="SMARTInkShape-245"/>
            <p:cNvSpPr/>
            <p:nvPr>
              <p:custDataLst>
                <p:tags r:id="rId102"/>
              </p:custDataLst>
            </p:nvPr>
          </p:nvSpPr>
          <p:spPr>
            <a:xfrm>
              <a:off x="3629281" y="3091914"/>
              <a:ext cx="95748" cy="62767"/>
            </a:xfrm>
            <a:custGeom>
              <a:avLst/>
              <a:gdLst/>
              <a:ahLst/>
              <a:cxnLst/>
              <a:rect l="0" t="0" r="0" b="0"/>
              <a:pathLst>
                <a:path w="95748" h="62767">
                  <a:moveTo>
                    <a:pt x="11174" y="5616"/>
                  </a:moveTo>
                  <a:lnTo>
                    <a:pt x="11174" y="5616"/>
                  </a:lnTo>
                  <a:lnTo>
                    <a:pt x="11174" y="8650"/>
                  </a:lnTo>
                  <a:lnTo>
                    <a:pt x="9481" y="11833"/>
                  </a:lnTo>
                  <a:lnTo>
                    <a:pt x="7247" y="15364"/>
                  </a:lnTo>
                  <a:lnTo>
                    <a:pt x="5354" y="20922"/>
                  </a:lnTo>
                  <a:lnTo>
                    <a:pt x="1688" y="26590"/>
                  </a:lnTo>
                  <a:lnTo>
                    <a:pt x="320" y="32292"/>
                  </a:lnTo>
                  <a:lnTo>
                    <a:pt x="0" y="36098"/>
                  </a:lnTo>
                  <a:lnTo>
                    <a:pt x="1551" y="39907"/>
                  </a:lnTo>
                  <a:lnTo>
                    <a:pt x="3722" y="43716"/>
                  </a:lnTo>
                  <a:lnTo>
                    <a:pt x="5579" y="49431"/>
                  </a:lnTo>
                  <a:lnTo>
                    <a:pt x="8264" y="53241"/>
                  </a:lnTo>
                  <a:lnTo>
                    <a:pt x="16379" y="58956"/>
                  </a:lnTo>
                  <a:lnTo>
                    <a:pt x="23794" y="61637"/>
                  </a:lnTo>
                  <a:lnTo>
                    <a:pt x="43830" y="62667"/>
                  </a:lnTo>
                  <a:lnTo>
                    <a:pt x="55069" y="59703"/>
                  </a:lnTo>
                  <a:lnTo>
                    <a:pt x="72936" y="49329"/>
                  </a:lnTo>
                  <a:lnTo>
                    <a:pt x="78417" y="43882"/>
                  </a:lnTo>
                  <a:lnTo>
                    <a:pt x="95171" y="22864"/>
                  </a:lnTo>
                  <a:lnTo>
                    <a:pt x="95747" y="20925"/>
                  </a:lnTo>
                  <a:lnTo>
                    <a:pt x="95496" y="18997"/>
                  </a:lnTo>
                  <a:lnTo>
                    <a:pt x="93524" y="15161"/>
                  </a:lnTo>
                  <a:lnTo>
                    <a:pt x="87718" y="7525"/>
                  </a:lnTo>
                  <a:lnTo>
                    <a:pt x="86469" y="3713"/>
                  </a:lnTo>
                  <a:lnTo>
                    <a:pt x="85501" y="2442"/>
                  </a:lnTo>
                  <a:lnTo>
                    <a:pt x="82731" y="1030"/>
                  </a:lnTo>
                  <a:lnTo>
                    <a:pt x="69027" y="0"/>
                  </a:lnTo>
                  <a:lnTo>
                    <a:pt x="63768" y="1638"/>
                  </a:lnTo>
                  <a:lnTo>
                    <a:pt x="53237" y="9654"/>
                  </a:lnTo>
                  <a:lnTo>
                    <a:pt x="47414" y="15844"/>
                  </a:lnTo>
                  <a:lnTo>
                    <a:pt x="42303" y="24804"/>
                  </a:lnTo>
                  <a:lnTo>
                    <a:pt x="36681" y="41773"/>
                  </a:lnTo>
                  <a:lnTo>
                    <a:pt x="39219" y="52985"/>
                  </a:lnTo>
                  <a:lnTo>
                    <a:pt x="41207" y="56937"/>
                  </a:lnTo>
                  <a:lnTo>
                    <a:pt x="44623" y="61614"/>
                  </a:lnTo>
                  <a:lnTo>
                    <a:pt x="46784" y="62254"/>
                  </a:lnTo>
                  <a:lnTo>
                    <a:pt x="51179" y="62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2" name="SMARTInkShape-246"/>
            <p:cNvSpPr/>
            <p:nvPr>
              <p:custDataLst>
                <p:tags r:id="rId103"/>
              </p:custDataLst>
            </p:nvPr>
          </p:nvSpPr>
          <p:spPr>
            <a:xfrm>
              <a:off x="3451860" y="3091847"/>
              <a:ext cx="88781" cy="84563"/>
            </a:xfrm>
            <a:custGeom>
              <a:avLst/>
              <a:gdLst/>
              <a:ahLst/>
              <a:cxnLst/>
              <a:rect l="0" t="0" r="0" b="0"/>
              <a:pathLst>
                <a:path w="88781" h="84563">
                  <a:moveTo>
                    <a:pt x="28575" y="17113"/>
                  </a:moveTo>
                  <a:lnTo>
                    <a:pt x="28575" y="17113"/>
                  </a:lnTo>
                  <a:lnTo>
                    <a:pt x="20061" y="25626"/>
                  </a:lnTo>
                  <a:lnTo>
                    <a:pt x="18441" y="28940"/>
                  </a:lnTo>
                  <a:lnTo>
                    <a:pt x="18009" y="30713"/>
                  </a:lnTo>
                  <a:lnTo>
                    <a:pt x="14367" y="36242"/>
                  </a:lnTo>
                  <a:lnTo>
                    <a:pt x="9267" y="41901"/>
                  </a:lnTo>
                  <a:lnTo>
                    <a:pt x="7293" y="47392"/>
                  </a:lnTo>
                  <a:lnTo>
                    <a:pt x="5807" y="64503"/>
                  </a:lnTo>
                  <a:lnTo>
                    <a:pt x="7047" y="66486"/>
                  </a:lnTo>
                  <a:lnTo>
                    <a:pt x="24631" y="81877"/>
                  </a:lnTo>
                  <a:lnTo>
                    <a:pt x="30208" y="83997"/>
                  </a:lnTo>
                  <a:lnTo>
                    <a:pt x="33474" y="84562"/>
                  </a:lnTo>
                  <a:lnTo>
                    <a:pt x="40489" y="83497"/>
                  </a:lnTo>
                  <a:lnTo>
                    <a:pt x="56691" y="78594"/>
                  </a:lnTo>
                  <a:lnTo>
                    <a:pt x="70542" y="69636"/>
                  </a:lnTo>
                  <a:lnTo>
                    <a:pt x="81672" y="55983"/>
                  </a:lnTo>
                  <a:lnTo>
                    <a:pt x="83923" y="50052"/>
                  </a:lnTo>
                  <a:lnTo>
                    <a:pt x="88780" y="32810"/>
                  </a:lnTo>
                  <a:lnTo>
                    <a:pt x="85442" y="15298"/>
                  </a:lnTo>
                  <a:lnTo>
                    <a:pt x="81267" y="8179"/>
                  </a:lnTo>
                  <a:lnTo>
                    <a:pt x="77817" y="4041"/>
                  </a:lnTo>
                  <a:lnTo>
                    <a:pt x="72474" y="1778"/>
                  </a:lnTo>
                  <a:lnTo>
                    <a:pt x="46564" y="0"/>
                  </a:lnTo>
                  <a:lnTo>
                    <a:pt x="35881" y="3011"/>
                  </a:lnTo>
                  <a:lnTo>
                    <a:pt x="16341" y="18323"/>
                  </a:lnTo>
                  <a:lnTo>
                    <a:pt x="7837" y="27135"/>
                  </a:lnTo>
                  <a:lnTo>
                    <a:pt x="2604" y="36240"/>
                  </a:lnTo>
                  <a:lnTo>
                    <a:pt x="343" y="44318"/>
                  </a:lnTo>
                  <a:lnTo>
                    <a:pt x="0" y="514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3" name="SMARTInkShape-247"/>
            <p:cNvSpPr/>
            <p:nvPr>
              <p:custDataLst>
                <p:tags r:id="rId104"/>
              </p:custDataLst>
            </p:nvPr>
          </p:nvSpPr>
          <p:spPr>
            <a:xfrm>
              <a:off x="3344145" y="3086420"/>
              <a:ext cx="84521" cy="94223"/>
            </a:xfrm>
            <a:custGeom>
              <a:avLst/>
              <a:gdLst/>
              <a:ahLst/>
              <a:cxnLst/>
              <a:rect l="0" t="0" r="0" b="0"/>
              <a:pathLst>
                <a:path w="84521" h="94223">
                  <a:moveTo>
                    <a:pt x="16275" y="28255"/>
                  </a:moveTo>
                  <a:lnTo>
                    <a:pt x="16275" y="28255"/>
                  </a:lnTo>
                  <a:lnTo>
                    <a:pt x="16275" y="36768"/>
                  </a:lnTo>
                  <a:lnTo>
                    <a:pt x="14582" y="40082"/>
                  </a:lnTo>
                  <a:lnTo>
                    <a:pt x="12347" y="43672"/>
                  </a:lnTo>
                  <a:lnTo>
                    <a:pt x="10455" y="49262"/>
                  </a:lnTo>
                  <a:lnTo>
                    <a:pt x="6789" y="54941"/>
                  </a:lnTo>
                  <a:lnTo>
                    <a:pt x="4786" y="60644"/>
                  </a:lnTo>
                  <a:lnTo>
                    <a:pt x="1088" y="66356"/>
                  </a:lnTo>
                  <a:lnTo>
                    <a:pt x="0" y="70166"/>
                  </a:lnTo>
                  <a:lnTo>
                    <a:pt x="4127" y="83481"/>
                  </a:lnTo>
                  <a:lnTo>
                    <a:pt x="7666" y="87869"/>
                  </a:lnTo>
                  <a:lnTo>
                    <a:pt x="10967" y="89675"/>
                  </a:lnTo>
                  <a:lnTo>
                    <a:pt x="14551" y="91113"/>
                  </a:lnTo>
                  <a:lnTo>
                    <a:pt x="18261" y="93868"/>
                  </a:lnTo>
                  <a:lnTo>
                    <a:pt x="20139" y="94222"/>
                  </a:lnTo>
                  <a:lnTo>
                    <a:pt x="22026" y="93823"/>
                  </a:lnTo>
                  <a:lnTo>
                    <a:pt x="26451" y="92321"/>
                  </a:lnTo>
                  <a:lnTo>
                    <a:pt x="35447" y="90841"/>
                  </a:lnTo>
                  <a:lnTo>
                    <a:pt x="54984" y="79562"/>
                  </a:lnTo>
                  <a:lnTo>
                    <a:pt x="59514" y="75188"/>
                  </a:lnTo>
                  <a:lnTo>
                    <a:pt x="77220" y="48613"/>
                  </a:lnTo>
                  <a:lnTo>
                    <a:pt x="83159" y="35545"/>
                  </a:lnTo>
                  <a:lnTo>
                    <a:pt x="84520" y="26661"/>
                  </a:lnTo>
                  <a:lnTo>
                    <a:pt x="81722" y="17693"/>
                  </a:lnTo>
                  <a:lnTo>
                    <a:pt x="80226" y="15499"/>
                  </a:lnTo>
                  <a:lnTo>
                    <a:pt x="63879" y="2111"/>
                  </a:lnTo>
                  <a:lnTo>
                    <a:pt x="58179" y="400"/>
                  </a:lnTo>
                  <a:lnTo>
                    <a:pt x="54372" y="0"/>
                  </a:lnTo>
                  <a:lnTo>
                    <a:pt x="45626" y="2808"/>
                  </a:lnTo>
                  <a:lnTo>
                    <a:pt x="33773" y="9578"/>
                  </a:lnTo>
                  <a:lnTo>
                    <a:pt x="31750" y="10088"/>
                  </a:lnTo>
                  <a:lnTo>
                    <a:pt x="27809" y="14042"/>
                  </a:lnTo>
                  <a:lnTo>
                    <a:pt x="18829" y="26618"/>
                  </a:lnTo>
                  <a:lnTo>
                    <a:pt x="15086" y="38421"/>
                  </a:lnTo>
                  <a:lnTo>
                    <a:pt x="13577" y="40747"/>
                  </a:lnTo>
                  <a:lnTo>
                    <a:pt x="11454" y="50089"/>
                  </a:lnTo>
                  <a:lnTo>
                    <a:pt x="10560" y="68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4" name="SMARTInkShape-248"/>
            <p:cNvSpPr/>
            <p:nvPr>
              <p:custDataLst>
                <p:tags r:id="rId105"/>
              </p:custDataLst>
            </p:nvPr>
          </p:nvSpPr>
          <p:spPr>
            <a:xfrm>
              <a:off x="3177877" y="3046961"/>
              <a:ext cx="125322" cy="139517"/>
            </a:xfrm>
            <a:custGeom>
              <a:avLst/>
              <a:gdLst/>
              <a:ahLst/>
              <a:cxnLst/>
              <a:rect l="0" t="0" r="0" b="0"/>
              <a:pathLst>
                <a:path w="125322" h="139517">
                  <a:moveTo>
                    <a:pt x="113963" y="33424"/>
                  </a:moveTo>
                  <a:lnTo>
                    <a:pt x="113963" y="33424"/>
                  </a:lnTo>
                  <a:lnTo>
                    <a:pt x="113963" y="39138"/>
                  </a:lnTo>
                  <a:lnTo>
                    <a:pt x="116997" y="39139"/>
                  </a:lnTo>
                  <a:lnTo>
                    <a:pt x="117890" y="38504"/>
                  </a:lnTo>
                  <a:lnTo>
                    <a:pt x="118486" y="37445"/>
                  </a:lnTo>
                  <a:lnTo>
                    <a:pt x="119443" y="31184"/>
                  </a:lnTo>
                  <a:lnTo>
                    <a:pt x="120156" y="30026"/>
                  </a:lnTo>
                  <a:lnTo>
                    <a:pt x="121267" y="29254"/>
                  </a:lnTo>
                  <a:lnTo>
                    <a:pt x="122642" y="28739"/>
                  </a:lnTo>
                  <a:lnTo>
                    <a:pt x="123559" y="27760"/>
                  </a:lnTo>
                  <a:lnTo>
                    <a:pt x="125152" y="22879"/>
                  </a:lnTo>
                  <a:lnTo>
                    <a:pt x="125321" y="19222"/>
                  </a:lnTo>
                  <a:lnTo>
                    <a:pt x="123668" y="15894"/>
                  </a:lnTo>
                  <a:lnTo>
                    <a:pt x="120466" y="11617"/>
                  </a:lnTo>
                  <a:lnTo>
                    <a:pt x="118335" y="11032"/>
                  </a:lnTo>
                  <a:lnTo>
                    <a:pt x="116877" y="10876"/>
                  </a:lnTo>
                  <a:lnTo>
                    <a:pt x="115906" y="10137"/>
                  </a:lnTo>
                  <a:lnTo>
                    <a:pt x="114827" y="7623"/>
                  </a:lnTo>
                  <a:lnTo>
                    <a:pt x="113904" y="6698"/>
                  </a:lnTo>
                  <a:lnTo>
                    <a:pt x="107860" y="3521"/>
                  </a:lnTo>
                  <a:lnTo>
                    <a:pt x="104266" y="1084"/>
                  </a:lnTo>
                  <a:lnTo>
                    <a:pt x="100552" y="0"/>
                  </a:lnTo>
                  <a:lnTo>
                    <a:pt x="98672" y="347"/>
                  </a:lnTo>
                  <a:lnTo>
                    <a:pt x="92358" y="3232"/>
                  </a:lnTo>
                  <a:lnTo>
                    <a:pt x="83361" y="5005"/>
                  </a:lnTo>
                  <a:lnTo>
                    <a:pt x="58453" y="18264"/>
                  </a:lnTo>
                  <a:lnTo>
                    <a:pt x="32751" y="40483"/>
                  </a:lnTo>
                  <a:lnTo>
                    <a:pt x="21509" y="54644"/>
                  </a:lnTo>
                  <a:lnTo>
                    <a:pt x="7335" y="81064"/>
                  </a:lnTo>
                  <a:lnTo>
                    <a:pt x="2218" y="92483"/>
                  </a:lnTo>
                  <a:lnTo>
                    <a:pt x="0" y="108496"/>
                  </a:lnTo>
                  <a:lnTo>
                    <a:pt x="5503" y="128078"/>
                  </a:lnTo>
                  <a:lnTo>
                    <a:pt x="8185" y="132219"/>
                  </a:lnTo>
                  <a:lnTo>
                    <a:pt x="11494" y="134483"/>
                  </a:lnTo>
                  <a:lnTo>
                    <a:pt x="16927" y="135757"/>
                  </a:lnTo>
                  <a:lnTo>
                    <a:pt x="18792" y="135936"/>
                  </a:lnTo>
                  <a:lnTo>
                    <a:pt x="22558" y="137828"/>
                  </a:lnTo>
                  <a:lnTo>
                    <a:pt x="24451" y="139222"/>
                  </a:lnTo>
                  <a:lnTo>
                    <a:pt x="26984" y="139516"/>
                  </a:lnTo>
                  <a:lnTo>
                    <a:pt x="42950" y="136025"/>
                  </a:lnTo>
                  <a:lnTo>
                    <a:pt x="52933" y="128388"/>
                  </a:lnTo>
                  <a:lnTo>
                    <a:pt x="64427" y="117219"/>
                  </a:lnTo>
                  <a:lnTo>
                    <a:pt x="66547" y="111730"/>
                  </a:lnTo>
                  <a:lnTo>
                    <a:pt x="68214" y="92331"/>
                  </a:lnTo>
                  <a:lnTo>
                    <a:pt x="65201" y="88061"/>
                  </a:lnTo>
                  <a:lnTo>
                    <a:pt x="62022" y="86282"/>
                  </a:lnTo>
                  <a:lnTo>
                    <a:pt x="52937" y="85046"/>
                  </a:lnTo>
                  <a:lnTo>
                    <a:pt x="40435" y="84883"/>
                  </a:lnTo>
                  <a:lnTo>
                    <a:pt x="35141" y="86563"/>
                  </a:lnTo>
                  <a:lnTo>
                    <a:pt x="24585" y="94608"/>
                  </a:lnTo>
                  <a:lnTo>
                    <a:pt x="14924" y="103939"/>
                  </a:lnTo>
                  <a:lnTo>
                    <a:pt x="12795" y="107732"/>
                  </a:lnTo>
                  <a:lnTo>
                    <a:pt x="11429" y="115341"/>
                  </a:lnTo>
                  <a:lnTo>
                    <a:pt x="12936" y="119150"/>
                  </a:lnTo>
                  <a:lnTo>
                    <a:pt x="15087" y="122959"/>
                  </a:lnTo>
                  <a:lnTo>
                    <a:pt x="16043" y="126769"/>
                  </a:lnTo>
                  <a:lnTo>
                    <a:pt x="16933" y="128039"/>
                  </a:lnTo>
                  <a:lnTo>
                    <a:pt x="18161" y="128885"/>
                  </a:lnTo>
                  <a:lnTo>
                    <a:pt x="21854" y="129826"/>
                  </a:lnTo>
                  <a:lnTo>
                    <a:pt x="39668" y="130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2" name="SMARTInkShape-Group50"/>
          <p:cNvGrpSpPr/>
          <p:nvPr/>
        </p:nvGrpSpPr>
        <p:grpSpPr>
          <a:xfrm>
            <a:off x="2537488" y="3277308"/>
            <a:ext cx="708602" cy="220167"/>
            <a:chOff x="2537488" y="3277308"/>
            <a:chExt cx="708602" cy="220167"/>
          </a:xfrm>
        </p:grpSpPr>
        <p:sp>
          <p:nvSpPr>
            <p:cNvPr id="286" name="SMARTInkShape-249"/>
            <p:cNvSpPr/>
            <p:nvPr>
              <p:custDataLst>
                <p:tags r:id="rId91"/>
              </p:custDataLst>
            </p:nvPr>
          </p:nvSpPr>
          <p:spPr>
            <a:xfrm>
              <a:off x="3137793" y="3371949"/>
              <a:ext cx="108297" cy="102741"/>
            </a:xfrm>
            <a:custGeom>
              <a:avLst/>
              <a:gdLst/>
              <a:ahLst/>
              <a:cxnLst/>
              <a:rect l="0" t="0" r="0" b="0"/>
              <a:pathLst>
                <a:path w="108297" h="102741">
                  <a:moveTo>
                    <a:pt x="22602" y="28476"/>
                  </a:moveTo>
                  <a:lnTo>
                    <a:pt x="22602" y="28476"/>
                  </a:lnTo>
                  <a:lnTo>
                    <a:pt x="22602" y="31510"/>
                  </a:lnTo>
                  <a:lnTo>
                    <a:pt x="20909" y="34693"/>
                  </a:lnTo>
                  <a:lnTo>
                    <a:pt x="17681" y="38876"/>
                  </a:lnTo>
                  <a:lnTo>
                    <a:pt x="16957" y="44736"/>
                  </a:lnTo>
                  <a:lnTo>
                    <a:pt x="16908" y="48393"/>
                  </a:lnTo>
                  <a:lnTo>
                    <a:pt x="16266" y="49374"/>
                  </a:lnTo>
                  <a:lnTo>
                    <a:pt x="15203" y="50028"/>
                  </a:lnTo>
                  <a:lnTo>
                    <a:pt x="13859" y="50464"/>
                  </a:lnTo>
                  <a:lnTo>
                    <a:pt x="12964" y="51389"/>
                  </a:lnTo>
                  <a:lnTo>
                    <a:pt x="6753" y="67404"/>
                  </a:lnTo>
                  <a:lnTo>
                    <a:pt x="5398" y="71812"/>
                  </a:lnTo>
                  <a:lnTo>
                    <a:pt x="1700" y="78499"/>
                  </a:lnTo>
                  <a:lnTo>
                    <a:pt x="0" y="92433"/>
                  </a:lnTo>
                  <a:lnTo>
                    <a:pt x="1550" y="96694"/>
                  </a:lnTo>
                  <a:lnTo>
                    <a:pt x="4685" y="101571"/>
                  </a:lnTo>
                  <a:lnTo>
                    <a:pt x="6807" y="102237"/>
                  </a:lnTo>
                  <a:lnTo>
                    <a:pt x="23792" y="102740"/>
                  </a:lnTo>
                  <a:lnTo>
                    <a:pt x="51298" y="95715"/>
                  </a:lnTo>
                  <a:lnTo>
                    <a:pt x="72354" y="85508"/>
                  </a:lnTo>
                  <a:lnTo>
                    <a:pt x="77099" y="81129"/>
                  </a:lnTo>
                  <a:lnTo>
                    <a:pt x="100158" y="53291"/>
                  </a:lnTo>
                  <a:lnTo>
                    <a:pt x="105625" y="43167"/>
                  </a:lnTo>
                  <a:lnTo>
                    <a:pt x="108222" y="21169"/>
                  </a:lnTo>
                  <a:lnTo>
                    <a:pt x="108296" y="15234"/>
                  </a:lnTo>
                  <a:lnTo>
                    <a:pt x="106620" y="11372"/>
                  </a:lnTo>
                  <a:lnTo>
                    <a:pt x="100370" y="3719"/>
                  </a:lnTo>
                  <a:lnTo>
                    <a:pt x="95053" y="1598"/>
                  </a:lnTo>
                  <a:lnTo>
                    <a:pt x="70119" y="0"/>
                  </a:lnTo>
                  <a:lnTo>
                    <a:pt x="42437" y="4830"/>
                  </a:lnTo>
                  <a:lnTo>
                    <a:pt x="20008" y="10467"/>
                  </a:lnTo>
                  <a:lnTo>
                    <a:pt x="11172" y="170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7" name="SMARTInkShape-250"/>
            <p:cNvSpPr/>
            <p:nvPr>
              <p:custDataLst>
                <p:tags r:id="rId92"/>
              </p:custDataLst>
            </p:nvPr>
          </p:nvSpPr>
          <p:spPr>
            <a:xfrm>
              <a:off x="3029821" y="3366235"/>
              <a:ext cx="90491" cy="102692"/>
            </a:xfrm>
            <a:custGeom>
              <a:avLst/>
              <a:gdLst/>
              <a:ahLst/>
              <a:cxnLst/>
              <a:rect l="0" t="0" r="0" b="0"/>
              <a:pathLst>
                <a:path w="90491" h="102692">
                  <a:moveTo>
                    <a:pt x="21989" y="34190"/>
                  </a:moveTo>
                  <a:lnTo>
                    <a:pt x="21989" y="34190"/>
                  </a:lnTo>
                  <a:lnTo>
                    <a:pt x="13475" y="42703"/>
                  </a:lnTo>
                  <a:lnTo>
                    <a:pt x="11855" y="46017"/>
                  </a:lnTo>
                  <a:lnTo>
                    <a:pt x="11423" y="47790"/>
                  </a:lnTo>
                  <a:lnTo>
                    <a:pt x="6150" y="57085"/>
                  </a:lnTo>
                  <a:lnTo>
                    <a:pt x="5714" y="58978"/>
                  </a:lnTo>
                  <a:lnTo>
                    <a:pt x="435" y="68483"/>
                  </a:lnTo>
                  <a:lnTo>
                    <a:pt x="0" y="70387"/>
                  </a:lnTo>
                  <a:lnTo>
                    <a:pt x="4126" y="86736"/>
                  </a:lnTo>
                  <a:lnTo>
                    <a:pt x="6218" y="90987"/>
                  </a:lnTo>
                  <a:lnTo>
                    <a:pt x="9702" y="95856"/>
                  </a:lnTo>
                  <a:lnTo>
                    <a:pt x="18880" y="100746"/>
                  </a:lnTo>
                  <a:lnTo>
                    <a:pt x="29159" y="102370"/>
                  </a:lnTo>
                  <a:lnTo>
                    <a:pt x="40197" y="102691"/>
                  </a:lnTo>
                  <a:lnTo>
                    <a:pt x="49538" y="99712"/>
                  </a:lnTo>
                  <a:lnTo>
                    <a:pt x="74459" y="83690"/>
                  </a:lnTo>
                  <a:lnTo>
                    <a:pt x="80786" y="74962"/>
                  </a:lnTo>
                  <a:lnTo>
                    <a:pt x="88544" y="54548"/>
                  </a:lnTo>
                  <a:lnTo>
                    <a:pt x="90490" y="29562"/>
                  </a:lnTo>
                  <a:lnTo>
                    <a:pt x="88840" y="24090"/>
                  </a:lnTo>
                  <a:lnTo>
                    <a:pt x="86626" y="19541"/>
                  </a:lnTo>
                  <a:lnTo>
                    <a:pt x="84744" y="13410"/>
                  </a:lnTo>
                  <a:lnTo>
                    <a:pt x="76969" y="3733"/>
                  </a:lnTo>
                  <a:lnTo>
                    <a:pt x="71613" y="1604"/>
                  </a:lnTo>
                  <a:lnTo>
                    <a:pt x="54602" y="0"/>
                  </a:lnTo>
                  <a:lnTo>
                    <a:pt x="45693" y="2963"/>
                  </a:lnTo>
                  <a:lnTo>
                    <a:pt x="38043" y="7863"/>
                  </a:lnTo>
                  <a:lnTo>
                    <a:pt x="35474" y="11482"/>
                  </a:lnTo>
                  <a:lnTo>
                    <a:pt x="34789" y="13337"/>
                  </a:lnTo>
                  <a:lnTo>
                    <a:pt x="30641" y="17090"/>
                  </a:lnTo>
                  <a:lnTo>
                    <a:pt x="25834" y="20875"/>
                  </a:lnTo>
                  <a:lnTo>
                    <a:pt x="23698" y="24674"/>
                  </a:lnTo>
                  <a:lnTo>
                    <a:pt x="22327" y="32287"/>
                  </a:lnTo>
                  <a:lnTo>
                    <a:pt x="22033" y="38777"/>
                  </a:lnTo>
                  <a:lnTo>
                    <a:pt x="25395" y="39403"/>
                  </a:lnTo>
                  <a:lnTo>
                    <a:pt x="33419" y="39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8" name="SMARTInkShape-251"/>
            <p:cNvSpPr/>
            <p:nvPr>
              <p:custDataLst>
                <p:tags r:id="rId93"/>
              </p:custDataLst>
            </p:nvPr>
          </p:nvSpPr>
          <p:spPr>
            <a:xfrm>
              <a:off x="2931802" y="3360450"/>
              <a:ext cx="62836" cy="97047"/>
            </a:xfrm>
            <a:custGeom>
              <a:avLst/>
              <a:gdLst/>
              <a:ahLst/>
              <a:cxnLst/>
              <a:rect l="0" t="0" r="0" b="0"/>
              <a:pathLst>
                <a:path w="62836" h="97047">
                  <a:moveTo>
                    <a:pt x="17138" y="34260"/>
                  </a:moveTo>
                  <a:lnTo>
                    <a:pt x="17138" y="34260"/>
                  </a:lnTo>
                  <a:lnTo>
                    <a:pt x="17138" y="29339"/>
                  </a:lnTo>
                  <a:lnTo>
                    <a:pt x="17773" y="29075"/>
                  </a:lnTo>
                  <a:lnTo>
                    <a:pt x="22783" y="28551"/>
                  </a:lnTo>
                  <a:lnTo>
                    <a:pt x="19799" y="28547"/>
                  </a:lnTo>
                  <a:lnTo>
                    <a:pt x="18912" y="29181"/>
                  </a:lnTo>
                  <a:lnTo>
                    <a:pt x="17926" y="31579"/>
                  </a:lnTo>
                  <a:lnTo>
                    <a:pt x="17028" y="32473"/>
                  </a:lnTo>
                  <a:lnTo>
                    <a:pt x="14338" y="33466"/>
                  </a:lnTo>
                  <a:lnTo>
                    <a:pt x="13366" y="34365"/>
                  </a:lnTo>
                  <a:lnTo>
                    <a:pt x="7013" y="45808"/>
                  </a:lnTo>
                  <a:lnTo>
                    <a:pt x="6578" y="47673"/>
                  </a:lnTo>
                  <a:lnTo>
                    <a:pt x="1299" y="57130"/>
                  </a:lnTo>
                  <a:lnTo>
                    <a:pt x="0" y="81885"/>
                  </a:lnTo>
                  <a:lnTo>
                    <a:pt x="1689" y="85695"/>
                  </a:lnTo>
                  <a:lnTo>
                    <a:pt x="10559" y="96231"/>
                  </a:lnTo>
                  <a:lnTo>
                    <a:pt x="21188" y="97046"/>
                  </a:lnTo>
                  <a:lnTo>
                    <a:pt x="23807" y="95396"/>
                  </a:lnTo>
                  <a:lnTo>
                    <a:pt x="27087" y="93182"/>
                  </a:lnTo>
                  <a:lnTo>
                    <a:pt x="32504" y="91300"/>
                  </a:lnTo>
                  <a:lnTo>
                    <a:pt x="41920" y="83524"/>
                  </a:lnTo>
                  <a:lnTo>
                    <a:pt x="44027" y="79862"/>
                  </a:lnTo>
                  <a:lnTo>
                    <a:pt x="48414" y="69303"/>
                  </a:lnTo>
                  <a:lnTo>
                    <a:pt x="54760" y="58915"/>
                  </a:lnTo>
                  <a:lnTo>
                    <a:pt x="62266" y="30515"/>
                  </a:lnTo>
                  <a:lnTo>
                    <a:pt x="62835" y="9757"/>
                  </a:lnTo>
                  <a:lnTo>
                    <a:pt x="61154" y="5802"/>
                  </a:lnTo>
                  <a:lnTo>
                    <a:pt x="57935" y="1122"/>
                  </a:lnTo>
                  <a:lnTo>
                    <a:pt x="55802" y="482"/>
                  </a:lnTo>
                  <a:lnTo>
                    <a:pt x="43730" y="0"/>
                  </a:lnTo>
                  <a:lnTo>
                    <a:pt x="39963" y="1677"/>
                  </a:lnTo>
                  <a:lnTo>
                    <a:pt x="29337" y="10961"/>
                  </a:lnTo>
                  <a:lnTo>
                    <a:pt x="9588" y="38902"/>
                  </a:lnTo>
                  <a:lnTo>
                    <a:pt x="2007" y="64789"/>
                  </a:lnTo>
                  <a:lnTo>
                    <a:pt x="258" y="80762"/>
                  </a:lnTo>
                  <a:lnTo>
                    <a:pt x="1804" y="85196"/>
                  </a:lnTo>
                  <a:lnTo>
                    <a:pt x="4937" y="90182"/>
                  </a:lnTo>
                  <a:lnTo>
                    <a:pt x="7059" y="90865"/>
                  </a:lnTo>
                  <a:lnTo>
                    <a:pt x="11423" y="914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9" name="SMARTInkShape-252"/>
            <p:cNvSpPr/>
            <p:nvPr>
              <p:custDataLst>
                <p:tags r:id="rId94"/>
              </p:custDataLst>
            </p:nvPr>
          </p:nvSpPr>
          <p:spPr>
            <a:xfrm>
              <a:off x="2772033" y="3366478"/>
              <a:ext cx="79468" cy="118707"/>
            </a:xfrm>
            <a:custGeom>
              <a:avLst/>
              <a:gdLst/>
              <a:ahLst/>
              <a:cxnLst/>
              <a:rect l="0" t="0" r="0" b="0"/>
              <a:pathLst>
                <a:path w="79468" h="118707">
                  <a:moveTo>
                    <a:pt x="16887" y="28232"/>
                  </a:moveTo>
                  <a:lnTo>
                    <a:pt x="16887" y="28232"/>
                  </a:lnTo>
                  <a:lnTo>
                    <a:pt x="16887" y="36186"/>
                  </a:lnTo>
                  <a:lnTo>
                    <a:pt x="16252" y="37345"/>
                  </a:lnTo>
                  <a:lnTo>
                    <a:pt x="15194" y="38117"/>
                  </a:lnTo>
                  <a:lnTo>
                    <a:pt x="13853" y="38632"/>
                  </a:lnTo>
                  <a:lnTo>
                    <a:pt x="12959" y="40245"/>
                  </a:lnTo>
                  <a:lnTo>
                    <a:pt x="11067" y="47949"/>
                  </a:lnTo>
                  <a:lnTo>
                    <a:pt x="6753" y="56562"/>
                  </a:lnTo>
                  <a:lnTo>
                    <a:pt x="6321" y="58549"/>
                  </a:lnTo>
                  <a:lnTo>
                    <a:pt x="1700" y="66935"/>
                  </a:lnTo>
                  <a:lnTo>
                    <a:pt x="0" y="83808"/>
                  </a:lnTo>
                  <a:lnTo>
                    <a:pt x="1550" y="89550"/>
                  </a:lnTo>
                  <a:lnTo>
                    <a:pt x="3720" y="94219"/>
                  </a:lnTo>
                  <a:lnTo>
                    <a:pt x="8262" y="107375"/>
                  </a:lnTo>
                  <a:lnTo>
                    <a:pt x="10502" y="109569"/>
                  </a:lnTo>
                  <a:lnTo>
                    <a:pt x="27999" y="118224"/>
                  </a:lnTo>
                  <a:lnTo>
                    <a:pt x="30010" y="118706"/>
                  </a:lnTo>
                  <a:lnTo>
                    <a:pt x="31986" y="118393"/>
                  </a:lnTo>
                  <a:lnTo>
                    <a:pt x="39719" y="115022"/>
                  </a:lnTo>
                  <a:lnTo>
                    <a:pt x="41633" y="114666"/>
                  </a:lnTo>
                  <a:lnTo>
                    <a:pt x="47362" y="111133"/>
                  </a:lnTo>
                  <a:lnTo>
                    <a:pt x="67546" y="91849"/>
                  </a:lnTo>
                  <a:lnTo>
                    <a:pt x="71152" y="84870"/>
                  </a:lnTo>
                  <a:lnTo>
                    <a:pt x="78789" y="58682"/>
                  </a:lnTo>
                  <a:lnTo>
                    <a:pt x="79467" y="47273"/>
                  </a:lnTo>
                  <a:lnTo>
                    <a:pt x="73915" y="21246"/>
                  </a:lnTo>
                  <a:lnTo>
                    <a:pt x="69626" y="13744"/>
                  </a:lnTo>
                  <a:lnTo>
                    <a:pt x="60623" y="3566"/>
                  </a:lnTo>
                  <a:lnTo>
                    <a:pt x="56857" y="1394"/>
                  </a:lnTo>
                  <a:lnTo>
                    <a:pt x="49473" y="172"/>
                  </a:lnTo>
                  <a:lnTo>
                    <a:pt x="46231" y="0"/>
                  </a:lnTo>
                  <a:lnTo>
                    <a:pt x="40935" y="1503"/>
                  </a:lnTo>
                  <a:lnTo>
                    <a:pt x="21561" y="13100"/>
                  </a:lnTo>
                  <a:lnTo>
                    <a:pt x="15238" y="21773"/>
                  </a:lnTo>
                  <a:lnTo>
                    <a:pt x="12377" y="32386"/>
                  </a:lnTo>
                  <a:lnTo>
                    <a:pt x="11172" y="625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0" name="SMARTInkShape-253"/>
            <p:cNvSpPr/>
            <p:nvPr>
              <p:custDataLst>
                <p:tags r:id="rId95"/>
              </p:custDataLst>
            </p:nvPr>
          </p:nvSpPr>
          <p:spPr>
            <a:xfrm>
              <a:off x="2657572" y="3368785"/>
              <a:ext cx="79836" cy="127894"/>
            </a:xfrm>
            <a:custGeom>
              <a:avLst/>
              <a:gdLst/>
              <a:ahLst/>
              <a:cxnLst/>
              <a:rect l="0" t="0" r="0" b="0"/>
              <a:pathLst>
                <a:path w="79836" h="127894">
                  <a:moveTo>
                    <a:pt x="28478" y="8780"/>
                  </a:moveTo>
                  <a:lnTo>
                    <a:pt x="28478" y="8780"/>
                  </a:lnTo>
                  <a:lnTo>
                    <a:pt x="23915" y="13978"/>
                  </a:lnTo>
                  <a:lnTo>
                    <a:pt x="19365" y="23091"/>
                  </a:lnTo>
                  <a:lnTo>
                    <a:pt x="17100" y="33199"/>
                  </a:lnTo>
                  <a:lnTo>
                    <a:pt x="3641" y="58556"/>
                  </a:lnTo>
                  <a:lnTo>
                    <a:pt x="1010" y="69813"/>
                  </a:lnTo>
                  <a:lnTo>
                    <a:pt x="0" y="92606"/>
                  </a:lnTo>
                  <a:lnTo>
                    <a:pt x="5729" y="114708"/>
                  </a:lnTo>
                  <a:lnTo>
                    <a:pt x="8419" y="118935"/>
                  </a:lnTo>
                  <a:lnTo>
                    <a:pt x="11731" y="121238"/>
                  </a:lnTo>
                  <a:lnTo>
                    <a:pt x="15320" y="122896"/>
                  </a:lnTo>
                  <a:lnTo>
                    <a:pt x="20910" y="126765"/>
                  </a:lnTo>
                  <a:lnTo>
                    <a:pt x="24691" y="127893"/>
                  </a:lnTo>
                  <a:lnTo>
                    <a:pt x="30182" y="126700"/>
                  </a:lnTo>
                  <a:lnTo>
                    <a:pt x="45271" y="121705"/>
                  </a:lnTo>
                  <a:lnTo>
                    <a:pt x="53173" y="115188"/>
                  </a:lnTo>
                  <a:lnTo>
                    <a:pt x="70386" y="89794"/>
                  </a:lnTo>
                  <a:lnTo>
                    <a:pt x="77903" y="63972"/>
                  </a:lnTo>
                  <a:lnTo>
                    <a:pt x="79835" y="36577"/>
                  </a:lnTo>
                  <a:lnTo>
                    <a:pt x="74088" y="16996"/>
                  </a:lnTo>
                  <a:lnTo>
                    <a:pt x="66313" y="6954"/>
                  </a:lnTo>
                  <a:lnTo>
                    <a:pt x="62650" y="4793"/>
                  </a:lnTo>
                  <a:lnTo>
                    <a:pt x="58906" y="3198"/>
                  </a:lnTo>
                  <a:lnTo>
                    <a:pt x="55125" y="373"/>
                  </a:lnTo>
                  <a:lnTo>
                    <a:pt x="53227" y="0"/>
                  </a:lnTo>
                  <a:lnTo>
                    <a:pt x="51328" y="387"/>
                  </a:lnTo>
                  <a:lnTo>
                    <a:pt x="47523" y="1875"/>
                  </a:lnTo>
                  <a:lnTo>
                    <a:pt x="34969" y="5942"/>
                  </a:lnTo>
                  <a:lnTo>
                    <a:pt x="29669" y="10905"/>
                  </a:lnTo>
                  <a:lnTo>
                    <a:pt x="19745" y="24182"/>
                  </a:lnTo>
                  <a:lnTo>
                    <a:pt x="17403" y="38403"/>
                  </a:lnTo>
                  <a:lnTo>
                    <a:pt x="17048" y="54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1" name="SMARTInkShape-254"/>
            <p:cNvSpPr/>
            <p:nvPr>
              <p:custDataLst>
                <p:tags r:id="rId96"/>
              </p:custDataLst>
            </p:nvPr>
          </p:nvSpPr>
          <p:spPr>
            <a:xfrm>
              <a:off x="2537488" y="3277308"/>
              <a:ext cx="79904" cy="220167"/>
            </a:xfrm>
            <a:custGeom>
              <a:avLst/>
              <a:gdLst/>
              <a:ahLst/>
              <a:cxnLst/>
              <a:rect l="0" t="0" r="0" b="0"/>
              <a:pathLst>
                <a:path w="79904" h="220167">
                  <a:moveTo>
                    <a:pt x="22832" y="140262"/>
                  </a:moveTo>
                  <a:lnTo>
                    <a:pt x="22832" y="140262"/>
                  </a:lnTo>
                  <a:lnTo>
                    <a:pt x="22832" y="143296"/>
                  </a:lnTo>
                  <a:lnTo>
                    <a:pt x="23467" y="144189"/>
                  </a:lnTo>
                  <a:lnTo>
                    <a:pt x="24525" y="144785"/>
                  </a:lnTo>
                  <a:lnTo>
                    <a:pt x="28526" y="145971"/>
                  </a:lnTo>
                  <a:lnTo>
                    <a:pt x="28541" y="142941"/>
                  </a:lnTo>
                  <a:lnTo>
                    <a:pt x="30237" y="139759"/>
                  </a:lnTo>
                  <a:lnTo>
                    <a:pt x="55223" y="112955"/>
                  </a:lnTo>
                  <a:lnTo>
                    <a:pt x="70457" y="84918"/>
                  </a:lnTo>
                  <a:lnTo>
                    <a:pt x="78641" y="59895"/>
                  </a:lnTo>
                  <a:lnTo>
                    <a:pt x="79903" y="38482"/>
                  </a:lnTo>
                  <a:lnTo>
                    <a:pt x="78254" y="33008"/>
                  </a:lnTo>
                  <a:lnTo>
                    <a:pt x="76039" y="28458"/>
                  </a:lnTo>
                  <a:lnTo>
                    <a:pt x="71467" y="15386"/>
                  </a:lnTo>
                  <a:lnTo>
                    <a:pt x="69860" y="13197"/>
                  </a:lnTo>
                  <a:lnTo>
                    <a:pt x="58975" y="5274"/>
                  </a:lnTo>
                  <a:lnTo>
                    <a:pt x="53296" y="3110"/>
                  </a:lnTo>
                  <a:lnTo>
                    <a:pt x="49495" y="354"/>
                  </a:lnTo>
                  <a:lnTo>
                    <a:pt x="47593" y="0"/>
                  </a:lnTo>
                  <a:lnTo>
                    <a:pt x="45689" y="399"/>
                  </a:lnTo>
                  <a:lnTo>
                    <a:pt x="41881" y="1900"/>
                  </a:lnTo>
                  <a:lnTo>
                    <a:pt x="38071" y="2568"/>
                  </a:lnTo>
                  <a:lnTo>
                    <a:pt x="36802" y="3381"/>
                  </a:lnTo>
                  <a:lnTo>
                    <a:pt x="35955" y="4558"/>
                  </a:lnTo>
                  <a:lnTo>
                    <a:pt x="35015" y="7559"/>
                  </a:lnTo>
                  <a:lnTo>
                    <a:pt x="34268" y="33705"/>
                  </a:lnTo>
                  <a:lnTo>
                    <a:pt x="34899" y="41309"/>
                  </a:lnTo>
                  <a:lnTo>
                    <a:pt x="42776" y="69856"/>
                  </a:lnTo>
                  <a:lnTo>
                    <a:pt x="54634" y="96452"/>
                  </a:lnTo>
                  <a:lnTo>
                    <a:pt x="60831" y="123235"/>
                  </a:lnTo>
                  <a:lnTo>
                    <a:pt x="62661" y="148360"/>
                  </a:lnTo>
                  <a:lnTo>
                    <a:pt x="62186" y="175913"/>
                  </a:lnTo>
                  <a:lnTo>
                    <a:pt x="54323" y="201995"/>
                  </a:lnTo>
                  <a:lnTo>
                    <a:pt x="45574" y="214157"/>
                  </a:lnTo>
                  <a:lnTo>
                    <a:pt x="41830" y="217554"/>
                  </a:lnTo>
                  <a:lnTo>
                    <a:pt x="38049" y="219064"/>
                  </a:lnTo>
                  <a:lnTo>
                    <a:pt x="26640" y="220166"/>
                  </a:lnTo>
                  <a:lnTo>
                    <a:pt x="22831" y="218531"/>
                  </a:lnTo>
                  <a:lnTo>
                    <a:pt x="19022" y="216324"/>
                  </a:lnTo>
                  <a:lnTo>
                    <a:pt x="15212" y="215342"/>
                  </a:lnTo>
                  <a:lnTo>
                    <a:pt x="13942" y="214445"/>
                  </a:lnTo>
                  <a:lnTo>
                    <a:pt x="13095" y="213212"/>
                  </a:lnTo>
                  <a:lnTo>
                    <a:pt x="11520" y="210150"/>
                  </a:lnTo>
                  <a:lnTo>
                    <a:pt x="3547" y="198109"/>
                  </a:lnTo>
                  <a:lnTo>
                    <a:pt x="1031" y="190563"/>
                  </a:lnTo>
                  <a:lnTo>
                    <a:pt x="0" y="162267"/>
                  </a:lnTo>
                  <a:lnTo>
                    <a:pt x="612" y="149877"/>
                  </a:lnTo>
                  <a:lnTo>
                    <a:pt x="4536" y="142758"/>
                  </a:lnTo>
                  <a:lnTo>
                    <a:pt x="13407" y="129686"/>
                  </a:lnTo>
                  <a:lnTo>
                    <a:pt x="18322" y="117765"/>
                  </a:lnTo>
                  <a:lnTo>
                    <a:pt x="19825" y="115739"/>
                  </a:lnTo>
                  <a:lnTo>
                    <a:pt x="23189" y="113488"/>
                  </a:lnTo>
                  <a:lnTo>
                    <a:pt x="43271" y="106572"/>
                  </a:lnTo>
                  <a:lnTo>
                    <a:pt x="50210" y="106051"/>
                  </a:lnTo>
                  <a:lnTo>
                    <a:pt x="57122" y="100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93" name="SMARTInkShape-255"/>
          <p:cNvSpPr/>
          <p:nvPr>
            <p:custDataLst>
              <p:tags r:id="rId1"/>
            </p:custDataLst>
          </p:nvPr>
        </p:nvSpPr>
        <p:spPr>
          <a:xfrm>
            <a:off x="3348990" y="3411855"/>
            <a:ext cx="148591" cy="11431"/>
          </a:xfrm>
          <a:custGeom>
            <a:avLst/>
            <a:gdLst/>
            <a:ahLst/>
            <a:cxnLst/>
            <a:rect l="0" t="0" r="0" b="0"/>
            <a:pathLst>
              <a:path w="148591" h="11431">
                <a:moveTo>
                  <a:pt x="0" y="0"/>
                </a:moveTo>
                <a:lnTo>
                  <a:pt x="0" y="0"/>
                </a:lnTo>
                <a:lnTo>
                  <a:pt x="0" y="5694"/>
                </a:lnTo>
                <a:lnTo>
                  <a:pt x="14227" y="5715"/>
                </a:lnTo>
                <a:lnTo>
                  <a:pt x="17541" y="4022"/>
                </a:lnTo>
                <a:lnTo>
                  <a:pt x="21131" y="1787"/>
                </a:lnTo>
                <a:lnTo>
                  <a:pt x="27357" y="529"/>
                </a:lnTo>
                <a:lnTo>
                  <a:pt x="55346" y="20"/>
                </a:lnTo>
                <a:lnTo>
                  <a:pt x="82556" y="636"/>
                </a:lnTo>
                <a:lnTo>
                  <a:pt x="109424" y="5362"/>
                </a:lnTo>
                <a:lnTo>
                  <a:pt x="127110" y="6303"/>
                </a:lnTo>
                <a:lnTo>
                  <a:pt x="141651" y="11193"/>
                </a:lnTo>
                <a:lnTo>
                  <a:pt x="148590" y="11430"/>
                </a:lnTo>
                <a:lnTo>
                  <a:pt x="148590" y="57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99" name="SMARTInkShape-Group52"/>
          <p:cNvGrpSpPr/>
          <p:nvPr/>
        </p:nvGrpSpPr>
        <p:grpSpPr>
          <a:xfrm>
            <a:off x="3566261" y="3327021"/>
            <a:ext cx="779574" cy="227662"/>
            <a:chOff x="3566261" y="3327021"/>
            <a:chExt cx="779574" cy="227662"/>
          </a:xfrm>
        </p:grpSpPr>
        <p:sp>
          <p:nvSpPr>
            <p:cNvPr id="294" name="SMARTInkShape-256"/>
            <p:cNvSpPr/>
            <p:nvPr>
              <p:custDataLst>
                <p:tags r:id="rId86"/>
              </p:custDataLst>
            </p:nvPr>
          </p:nvSpPr>
          <p:spPr>
            <a:xfrm>
              <a:off x="4223385" y="3480435"/>
              <a:ext cx="122450" cy="74248"/>
            </a:xfrm>
            <a:custGeom>
              <a:avLst/>
              <a:gdLst/>
              <a:ahLst/>
              <a:cxnLst/>
              <a:rect l="0" t="0" r="0" b="0"/>
              <a:pathLst>
                <a:path w="122450" h="74248">
                  <a:moveTo>
                    <a:pt x="22860" y="5715"/>
                  </a:moveTo>
                  <a:lnTo>
                    <a:pt x="22860" y="5715"/>
                  </a:lnTo>
                  <a:lnTo>
                    <a:pt x="22860" y="8749"/>
                  </a:lnTo>
                  <a:lnTo>
                    <a:pt x="22225" y="9642"/>
                  </a:lnTo>
                  <a:lnTo>
                    <a:pt x="21167" y="10238"/>
                  </a:lnTo>
                  <a:lnTo>
                    <a:pt x="19826" y="10636"/>
                  </a:lnTo>
                  <a:lnTo>
                    <a:pt x="16643" y="14464"/>
                  </a:lnTo>
                  <a:lnTo>
                    <a:pt x="2521" y="36843"/>
                  </a:lnTo>
                  <a:lnTo>
                    <a:pt x="98" y="63667"/>
                  </a:lnTo>
                  <a:lnTo>
                    <a:pt x="1737" y="68089"/>
                  </a:lnTo>
                  <a:lnTo>
                    <a:pt x="3063" y="70158"/>
                  </a:lnTo>
                  <a:lnTo>
                    <a:pt x="5217" y="71537"/>
                  </a:lnTo>
                  <a:lnTo>
                    <a:pt x="14316" y="73478"/>
                  </a:lnTo>
                  <a:lnTo>
                    <a:pt x="41756" y="74247"/>
                  </a:lnTo>
                  <a:lnTo>
                    <a:pt x="64248" y="73653"/>
                  </a:lnTo>
                  <a:lnTo>
                    <a:pt x="91409" y="62716"/>
                  </a:lnTo>
                  <a:lnTo>
                    <a:pt x="103640" y="55215"/>
                  </a:lnTo>
                  <a:lnTo>
                    <a:pt x="115463" y="43691"/>
                  </a:lnTo>
                  <a:lnTo>
                    <a:pt x="122449" y="32620"/>
                  </a:lnTo>
                  <a:lnTo>
                    <a:pt x="122273" y="30001"/>
                  </a:lnTo>
                  <a:lnTo>
                    <a:pt x="116592" y="20883"/>
                  </a:lnTo>
                  <a:lnTo>
                    <a:pt x="109970" y="13878"/>
                  </a:lnTo>
                  <a:lnTo>
                    <a:pt x="93026" y="3881"/>
                  </a:lnTo>
                  <a:lnTo>
                    <a:pt x="68917" y="767"/>
                  </a:lnTo>
                  <a:lnTo>
                    <a:pt x="41388" y="151"/>
                  </a:lnTo>
                  <a:lnTo>
                    <a:pt x="17713" y="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5" name="SMARTInkShape-257"/>
            <p:cNvSpPr/>
            <p:nvPr>
              <p:custDataLst>
                <p:tags r:id="rId87"/>
              </p:custDataLst>
            </p:nvPr>
          </p:nvSpPr>
          <p:spPr>
            <a:xfrm>
              <a:off x="4093089" y="3452927"/>
              <a:ext cx="118760" cy="95225"/>
            </a:xfrm>
            <a:custGeom>
              <a:avLst/>
              <a:gdLst/>
              <a:ahLst/>
              <a:cxnLst/>
              <a:rect l="0" t="0" r="0" b="0"/>
              <a:pathLst>
                <a:path w="118760" h="95225">
                  <a:moveTo>
                    <a:pt x="44571" y="4648"/>
                  </a:moveTo>
                  <a:lnTo>
                    <a:pt x="44571" y="4648"/>
                  </a:lnTo>
                  <a:lnTo>
                    <a:pt x="25689" y="21837"/>
                  </a:lnTo>
                  <a:lnTo>
                    <a:pt x="22458" y="23727"/>
                  </a:lnTo>
                  <a:lnTo>
                    <a:pt x="17175" y="30908"/>
                  </a:lnTo>
                  <a:lnTo>
                    <a:pt x="4669" y="55880"/>
                  </a:lnTo>
                  <a:lnTo>
                    <a:pt x="1437" y="63613"/>
                  </a:lnTo>
                  <a:lnTo>
                    <a:pt x="0" y="71283"/>
                  </a:lnTo>
                  <a:lnTo>
                    <a:pt x="1055" y="77232"/>
                  </a:lnTo>
                  <a:lnTo>
                    <a:pt x="5219" y="84151"/>
                  </a:lnTo>
                  <a:lnTo>
                    <a:pt x="9301" y="88243"/>
                  </a:lnTo>
                  <a:lnTo>
                    <a:pt x="15349" y="92178"/>
                  </a:lnTo>
                  <a:lnTo>
                    <a:pt x="25894" y="94929"/>
                  </a:lnTo>
                  <a:lnTo>
                    <a:pt x="41469" y="95224"/>
                  </a:lnTo>
                  <a:lnTo>
                    <a:pt x="69448" y="90247"/>
                  </a:lnTo>
                  <a:lnTo>
                    <a:pt x="83904" y="85961"/>
                  </a:lnTo>
                  <a:lnTo>
                    <a:pt x="93408" y="80035"/>
                  </a:lnTo>
                  <a:lnTo>
                    <a:pt x="103350" y="70518"/>
                  </a:lnTo>
                  <a:lnTo>
                    <a:pt x="114769" y="52167"/>
                  </a:lnTo>
                  <a:lnTo>
                    <a:pt x="117652" y="43845"/>
                  </a:lnTo>
                  <a:lnTo>
                    <a:pt x="118759" y="23460"/>
                  </a:lnTo>
                  <a:lnTo>
                    <a:pt x="117125" y="17665"/>
                  </a:lnTo>
                  <a:lnTo>
                    <a:pt x="115801" y="15231"/>
                  </a:lnTo>
                  <a:lnTo>
                    <a:pt x="114282" y="13609"/>
                  </a:lnTo>
                  <a:lnTo>
                    <a:pt x="91832" y="2535"/>
                  </a:lnTo>
                  <a:lnTo>
                    <a:pt x="80658" y="0"/>
                  </a:lnTo>
                  <a:lnTo>
                    <a:pt x="73098" y="1101"/>
                  </a:lnTo>
                  <a:lnTo>
                    <a:pt x="46473" y="12395"/>
                  </a:lnTo>
                  <a:lnTo>
                    <a:pt x="18759" y="36243"/>
                  </a:lnTo>
                  <a:lnTo>
                    <a:pt x="17224" y="37740"/>
                  </a:lnTo>
                  <a:lnTo>
                    <a:pt x="16542" y="40099"/>
                  </a:lnTo>
                  <a:lnTo>
                    <a:pt x="15996" y="446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6" name="SMARTInkShape-258"/>
            <p:cNvSpPr/>
            <p:nvPr>
              <p:custDataLst>
                <p:tags r:id="rId88"/>
              </p:custDataLst>
            </p:nvPr>
          </p:nvSpPr>
          <p:spPr>
            <a:xfrm>
              <a:off x="3989190" y="3429000"/>
              <a:ext cx="102650" cy="96841"/>
            </a:xfrm>
            <a:custGeom>
              <a:avLst/>
              <a:gdLst/>
              <a:ahLst/>
              <a:cxnLst/>
              <a:rect l="0" t="0" r="0" b="0"/>
              <a:pathLst>
                <a:path w="102650" h="96841">
                  <a:moveTo>
                    <a:pt x="39885" y="0"/>
                  </a:moveTo>
                  <a:lnTo>
                    <a:pt x="39885" y="0"/>
                  </a:lnTo>
                  <a:lnTo>
                    <a:pt x="39885" y="3034"/>
                  </a:lnTo>
                  <a:lnTo>
                    <a:pt x="39250" y="3927"/>
                  </a:lnTo>
                  <a:lnTo>
                    <a:pt x="38192" y="4523"/>
                  </a:lnTo>
                  <a:lnTo>
                    <a:pt x="36851" y="4921"/>
                  </a:lnTo>
                  <a:lnTo>
                    <a:pt x="28306" y="11827"/>
                  </a:lnTo>
                  <a:lnTo>
                    <a:pt x="24579" y="16051"/>
                  </a:lnTo>
                  <a:lnTo>
                    <a:pt x="4482" y="43921"/>
                  </a:lnTo>
                  <a:lnTo>
                    <a:pt x="1244" y="55276"/>
                  </a:lnTo>
                  <a:lnTo>
                    <a:pt x="0" y="75074"/>
                  </a:lnTo>
                  <a:lnTo>
                    <a:pt x="1626" y="79509"/>
                  </a:lnTo>
                  <a:lnTo>
                    <a:pt x="2949" y="81581"/>
                  </a:lnTo>
                  <a:lnTo>
                    <a:pt x="4466" y="82962"/>
                  </a:lnTo>
                  <a:lnTo>
                    <a:pt x="27277" y="95562"/>
                  </a:lnTo>
                  <a:lnTo>
                    <a:pt x="38876" y="96840"/>
                  </a:lnTo>
                  <a:lnTo>
                    <a:pt x="64067" y="91316"/>
                  </a:lnTo>
                  <a:lnTo>
                    <a:pt x="84268" y="79891"/>
                  </a:lnTo>
                  <a:lnTo>
                    <a:pt x="88821" y="75512"/>
                  </a:lnTo>
                  <a:lnTo>
                    <a:pt x="100158" y="59580"/>
                  </a:lnTo>
                  <a:lnTo>
                    <a:pt x="101982" y="53496"/>
                  </a:lnTo>
                  <a:lnTo>
                    <a:pt x="102649" y="43835"/>
                  </a:lnTo>
                  <a:lnTo>
                    <a:pt x="101012" y="40014"/>
                  </a:lnTo>
                  <a:lnTo>
                    <a:pt x="99686" y="38106"/>
                  </a:lnTo>
                  <a:lnTo>
                    <a:pt x="96924" y="27188"/>
                  </a:lnTo>
                  <a:lnTo>
                    <a:pt x="95691" y="25746"/>
                  </a:lnTo>
                  <a:lnTo>
                    <a:pt x="79855" y="13050"/>
                  </a:lnTo>
                  <a:lnTo>
                    <a:pt x="77962" y="12510"/>
                  </a:lnTo>
                  <a:lnTo>
                    <a:pt x="72471" y="13603"/>
                  </a:lnTo>
                  <a:lnTo>
                    <a:pt x="58599" y="19479"/>
                  </a:lnTo>
                  <a:lnTo>
                    <a:pt x="52859" y="24744"/>
                  </a:lnTo>
                  <a:lnTo>
                    <a:pt x="47556" y="30683"/>
                  </a:lnTo>
                  <a:lnTo>
                    <a:pt x="36184" y="38652"/>
                  </a:lnTo>
                  <a:lnTo>
                    <a:pt x="28455" y="51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7" name="SMARTInkShape-259"/>
            <p:cNvSpPr/>
            <p:nvPr>
              <p:custDataLst>
                <p:tags r:id="rId89"/>
              </p:custDataLst>
            </p:nvPr>
          </p:nvSpPr>
          <p:spPr>
            <a:xfrm>
              <a:off x="3852801" y="3440530"/>
              <a:ext cx="95923" cy="91239"/>
            </a:xfrm>
            <a:custGeom>
              <a:avLst/>
              <a:gdLst/>
              <a:ahLst/>
              <a:cxnLst/>
              <a:rect l="0" t="0" r="0" b="0"/>
              <a:pathLst>
                <a:path w="95923" h="91239">
                  <a:moveTo>
                    <a:pt x="27684" y="17045"/>
                  </a:moveTo>
                  <a:lnTo>
                    <a:pt x="27684" y="17045"/>
                  </a:lnTo>
                  <a:lnTo>
                    <a:pt x="24650" y="20079"/>
                  </a:lnTo>
                  <a:lnTo>
                    <a:pt x="23161" y="23262"/>
                  </a:lnTo>
                  <a:lnTo>
                    <a:pt x="22763" y="25000"/>
                  </a:lnTo>
                  <a:lnTo>
                    <a:pt x="19170" y="30479"/>
                  </a:lnTo>
                  <a:lnTo>
                    <a:pt x="8556" y="44852"/>
                  </a:lnTo>
                  <a:lnTo>
                    <a:pt x="446" y="72546"/>
                  </a:lnTo>
                  <a:lnTo>
                    <a:pt x="0" y="75001"/>
                  </a:lnTo>
                  <a:lnTo>
                    <a:pt x="338" y="77272"/>
                  </a:lnTo>
                  <a:lnTo>
                    <a:pt x="4981" y="88736"/>
                  </a:lnTo>
                  <a:lnTo>
                    <a:pt x="6199" y="89604"/>
                  </a:lnTo>
                  <a:lnTo>
                    <a:pt x="9880" y="90568"/>
                  </a:lnTo>
                  <a:lnTo>
                    <a:pt x="23160" y="91238"/>
                  </a:lnTo>
                  <a:lnTo>
                    <a:pt x="50665" y="84281"/>
                  </a:lnTo>
                  <a:lnTo>
                    <a:pt x="60317" y="79512"/>
                  </a:lnTo>
                  <a:lnTo>
                    <a:pt x="72301" y="69177"/>
                  </a:lnTo>
                  <a:lnTo>
                    <a:pt x="90432" y="41551"/>
                  </a:lnTo>
                  <a:lnTo>
                    <a:pt x="92376" y="39098"/>
                  </a:lnTo>
                  <a:lnTo>
                    <a:pt x="94536" y="32984"/>
                  </a:lnTo>
                  <a:lnTo>
                    <a:pt x="95922" y="21745"/>
                  </a:lnTo>
                  <a:lnTo>
                    <a:pt x="94419" y="17441"/>
                  </a:lnTo>
                  <a:lnTo>
                    <a:pt x="92269" y="13411"/>
                  </a:lnTo>
                  <a:lnTo>
                    <a:pt x="90424" y="7572"/>
                  </a:lnTo>
                  <a:lnTo>
                    <a:pt x="87741" y="3733"/>
                  </a:lnTo>
                  <a:lnTo>
                    <a:pt x="84433" y="1604"/>
                  </a:lnTo>
                  <a:lnTo>
                    <a:pt x="77307" y="405"/>
                  </a:lnTo>
                  <a:lnTo>
                    <a:pt x="66555" y="0"/>
                  </a:lnTo>
                  <a:lnTo>
                    <a:pt x="57263" y="2963"/>
                  </a:lnTo>
                  <a:lnTo>
                    <a:pt x="32364" y="18980"/>
                  </a:lnTo>
                  <a:lnTo>
                    <a:pt x="29764" y="22773"/>
                  </a:lnTo>
                  <a:lnTo>
                    <a:pt x="27958" y="28359"/>
                  </a:lnTo>
                  <a:lnTo>
                    <a:pt x="27684" y="34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8" name="SMARTInkShape-260"/>
            <p:cNvSpPr/>
            <p:nvPr>
              <p:custDataLst>
                <p:tags r:id="rId90"/>
              </p:custDataLst>
            </p:nvPr>
          </p:nvSpPr>
          <p:spPr>
            <a:xfrm>
              <a:off x="3566261" y="3327021"/>
              <a:ext cx="262690" cy="193335"/>
            </a:xfrm>
            <a:custGeom>
              <a:avLst/>
              <a:gdLst/>
              <a:ahLst/>
              <a:cxnLst/>
              <a:rect l="0" t="0" r="0" b="0"/>
              <a:pathLst>
                <a:path w="262690" h="193335">
                  <a:moveTo>
                    <a:pt x="74194" y="10539"/>
                  </a:moveTo>
                  <a:lnTo>
                    <a:pt x="74194" y="10539"/>
                  </a:lnTo>
                  <a:lnTo>
                    <a:pt x="74194" y="19267"/>
                  </a:lnTo>
                  <a:lnTo>
                    <a:pt x="74829" y="20168"/>
                  </a:lnTo>
                  <a:lnTo>
                    <a:pt x="75887" y="20768"/>
                  </a:lnTo>
                  <a:lnTo>
                    <a:pt x="77228" y="21168"/>
                  </a:lnTo>
                  <a:lnTo>
                    <a:pt x="85573" y="27742"/>
                  </a:lnTo>
                  <a:lnTo>
                    <a:pt x="88353" y="30462"/>
                  </a:lnTo>
                  <a:lnTo>
                    <a:pt x="91705" y="32093"/>
                  </a:lnTo>
                  <a:lnTo>
                    <a:pt x="102665" y="33348"/>
                  </a:lnTo>
                  <a:lnTo>
                    <a:pt x="108482" y="33399"/>
                  </a:lnTo>
                  <a:lnTo>
                    <a:pt x="108484" y="22999"/>
                  </a:lnTo>
                  <a:lnTo>
                    <a:pt x="104556" y="17610"/>
                  </a:lnTo>
                  <a:lnTo>
                    <a:pt x="102664" y="12281"/>
                  </a:lnTo>
                  <a:lnTo>
                    <a:pt x="99970" y="8561"/>
                  </a:lnTo>
                  <a:lnTo>
                    <a:pt x="96657" y="6485"/>
                  </a:lnTo>
                  <a:lnTo>
                    <a:pt x="93068" y="4928"/>
                  </a:lnTo>
                  <a:lnTo>
                    <a:pt x="87477" y="1115"/>
                  </a:lnTo>
                  <a:lnTo>
                    <a:pt x="83696" y="0"/>
                  </a:lnTo>
                  <a:lnTo>
                    <a:pt x="78205" y="1198"/>
                  </a:lnTo>
                  <a:lnTo>
                    <a:pt x="53139" y="12566"/>
                  </a:lnTo>
                  <a:lnTo>
                    <a:pt x="33404" y="23885"/>
                  </a:lnTo>
                  <a:lnTo>
                    <a:pt x="20958" y="36059"/>
                  </a:lnTo>
                  <a:lnTo>
                    <a:pt x="7695" y="58865"/>
                  </a:lnTo>
                  <a:lnTo>
                    <a:pt x="1627" y="77940"/>
                  </a:lnTo>
                  <a:lnTo>
                    <a:pt x="0" y="105720"/>
                  </a:lnTo>
                  <a:lnTo>
                    <a:pt x="4482" y="121015"/>
                  </a:lnTo>
                  <a:lnTo>
                    <a:pt x="7862" y="128643"/>
                  </a:lnTo>
                  <a:lnTo>
                    <a:pt x="13175" y="134573"/>
                  </a:lnTo>
                  <a:lnTo>
                    <a:pt x="19134" y="139960"/>
                  </a:lnTo>
                  <a:lnTo>
                    <a:pt x="26060" y="148863"/>
                  </a:lnTo>
                  <a:lnTo>
                    <a:pt x="49743" y="161191"/>
                  </a:lnTo>
                  <a:lnTo>
                    <a:pt x="60952" y="163762"/>
                  </a:lnTo>
                  <a:lnTo>
                    <a:pt x="66827" y="162669"/>
                  </a:lnTo>
                  <a:lnTo>
                    <a:pt x="72190" y="160703"/>
                  </a:lnTo>
                  <a:lnTo>
                    <a:pt x="89672" y="156302"/>
                  </a:lnTo>
                  <a:lnTo>
                    <a:pt x="97901" y="151236"/>
                  </a:lnTo>
                  <a:lnTo>
                    <a:pt x="100605" y="147578"/>
                  </a:lnTo>
                  <a:lnTo>
                    <a:pt x="102442" y="143835"/>
                  </a:lnTo>
                  <a:lnTo>
                    <a:pt x="106412" y="138158"/>
                  </a:lnTo>
                  <a:lnTo>
                    <a:pt x="107870" y="132454"/>
                  </a:lnTo>
                  <a:lnTo>
                    <a:pt x="108403" y="122933"/>
                  </a:lnTo>
                  <a:lnTo>
                    <a:pt x="106755" y="119124"/>
                  </a:lnTo>
                  <a:lnTo>
                    <a:pt x="104541" y="115314"/>
                  </a:lnTo>
                  <a:lnTo>
                    <a:pt x="103556" y="111504"/>
                  </a:lnTo>
                  <a:lnTo>
                    <a:pt x="102659" y="110234"/>
                  </a:lnTo>
                  <a:lnTo>
                    <a:pt x="101426" y="109387"/>
                  </a:lnTo>
                  <a:lnTo>
                    <a:pt x="96656" y="108196"/>
                  </a:lnTo>
                  <a:lnTo>
                    <a:pt x="94884" y="108028"/>
                  </a:lnTo>
                  <a:lnTo>
                    <a:pt x="91221" y="109536"/>
                  </a:lnTo>
                  <a:lnTo>
                    <a:pt x="87477" y="111688"/>
                  </a:lnTo>
                  <a:lnTo>
                    <a:pt x="83696" y="112644"/>
                  </a:lnTo>
                  <a:lnTo>
                    <a:pt x="79899" y="116456"/>
                  </a:lnTo>
                  <a:lnTo>
                    <a:pt x="66573" y="135337"/>
                  </a:lnTo>
                  <a:lnTo>
                    <a:pt x="63893" y="146082"/>
                  </a:lnTo>
                  <a:lnTo>
                    <a:pt x="63098" y="154275"/>
                  </a:lnTo>
                  <a:lnTo>
                    <a:pt x="65897" y="163759"/>
                  </a:lnTo>
                  <a:lnTo>
                    <a:pt x="72532" y="173778"/>
                  </a:lnTo>
                  <a:lnTo>
                    <a:pt x="81846" y="183816"/>
                  </a:lnTo>
                  <a:lnTo>
                    <a:pt x="87331" y="185976"/>
                  </a:lnTo>
                  <a:lnTo>
                    <a:pt x="101202" y="187363"/>
                  </a:lnTo>
                  <a:lnTo>
                    <a:pt x="126788" y="179720"/>
                  </a:lnTo>
                  <a:lnTo>
                    <a:pt x="155100" y="173542"/>
                  </a:lnTo>
                  <a:lnTo>
                    <a:pt x="172043" y="166586"/>
                  </a:lnTo>
                  <a:lnTo>
                    <a:pt x="199517" y="147696"/>
                  </a:lnTo>
                  <a:lnTo>
                    <a:pt x="211012" y="136603"/>
                  </a:lnTo>
                  <a:lnTo>
                    <a:pt x="203370" y="136298"/>
                  </a:lnTo>
                  <a:lnTo>
                    <a:pt x="199762" y="137975"/>
                  </a:lnTo>
                  <a:lnTo>
                    <a:pt x="196042" y="140202"/>
                  </a:lnTo>
                  <a:lnTo>
                    <a:pt x="192272" y="141192"/>
                  </a:lnTo>
                  <a:lnTo>
                    <a:pt x="188480" y="145019"/>
                  </a:lnTo>
                  <a:lnTo>
                    <a:pt x="179602" y="160799"/>
                  </a:lnTo>
                  <a:lnTo>
                    <a:pt x="177181" y="168020"/>
                  </a:lnTo>
                  <a:lnTo>
                    <a:pt x="174365" y="172182"/>
                  </a:lnTo>
                  <a:lnTo>
                    <a:pt x="173994" y="174816"/>
                  </a:lnTo>
                  <a:lnTo>
                    <a:pt x="176535" y="185756"/>
                  </a:lnTo>
                  <a:lnTo>
                    <a:pt x="179941" y="190160"/>
                  </a:lnTo>
                  <a:lnTo>
                    <a:pt x="184905" y="191970"/>
                  </a:lnTo>
                  <a:lnTo>
                    <a:pt x="201619" y="193334"/>
                  </a:lnTo>
                  <a:lnTo>
                    <a:pt x="224900" y="186958"/>
                  </a:lnTo>
                  <a:lnTo>
                    <a:pt x="247223" y="168811"/>
                  </a:lnTo>
                  <a:lnTo>
                    <a:pt x="258950" y="152317"/>
                  </a:lnTo>
                  <a:lnTo>
                    <a:pt x="261083" y="146365"/>
                  </a:lnTo>
                  <a:lnTo>
                    <a:pt x="262689" y="128905"/>
                  </a:lnTo>
                  <a:lnTo>
                    <a:pt x="261051" y="124953"/>
                  </a:lnTo>
                  <a:lnTo>
                    <a:pt x="254273" y="116431"/>
                  </a:lnTo>
                  <a:lnTo>
                    <a:pt x="250961" y="114752"/>
                  </a:lnTo>
                  <a:lnTo>
                    <a:pt x="243661" y="113674"/>
                  </a:lnTo>
                  <a:lnTo>
                    <a:pt x="239894" y="115220"/>
                  </a:lnTo>
                  <a:lnTo>
                    <a:pt x="226592" y="126850"/>
                  </a:lnTo>
                  <a:lnTo>
                    <a:pt x="215164" y="143104"/>
                  </a:lnTo>
                  <a:lnTo>
                    <a:pt x="213047" y="149043"/>
                  </a:lnTo>
                  <a:lnTo>
                    <a:pt x="211354" y="164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02" name="SMARTInkShape-Group53"/>
          <p:cNvGrpSpPr/>
          <p:nvPr/>
        </p:nvGrpSpPr>
        <p:grpSpPr>
          <a:xfrm>
            <a:off x="2674620" y="3606165"/>
            <a:ext cx="154306" cy="66157"/>
            <a:chOff x="2674620" y="3606165"/>
            <a:chExt cx="154306" cy="66157"/>
          </a:xfrm>
        </p:grpSpPr>
        <p:sp>
          <p:nvSpPr>
            <p:cNvPr id="300" name="SMARTInkShape-261"/>
            <p:cNvSpPr/>
            <p:nvPr>
              <p:custDataLst>
                <p:tags r:id="rId84"/>
              </p:custDataLst>
            </p:nvPr>
          </p:nvSpPr>
          <p:spPr>
            <a:xfrm>
              <a:off x="2697480" y="3606165"/>
              <a:ext cx="131446" cy="22861"/>
            </a:xfrm>
            <a:custGeom>
              <a:avLst/>
              <a:gdLst/>
              <a:ahLst/>
              <a:cxnLst/>
              <a:rect l="0" t="0" r="0" b="0"/>
              <a:pathLst>
                <a:path w="131446" h="2286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7954" y="5479"/>
                  </a:lnTo>
                  <a:lnTo>
                    <a:pt x="19869" y="6304"/>
                  </a:lnTo>
                  <a:lnTo>
                    <a:pt x="38208" y="10629"/>
                  </a:lnTo>
                  <a:lnTo>
                    <a:pt x="64003" y="14393"/>
                  </a:lnTo>
                  <a:lnTo>
                    <a:pt x="89300" y="19937"/>
                  </a:lnTo>
                  <a:lnTo>
                    <a:pt x="117295" y="22603"/>
                  </a:lnTo>
                  <a:lnTo>
                    <a:pt x="131445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1" name="SMARTInkShape-262"/>
            <p:cNvSpPr/>
            <p:nvPr>
              <p:custDataLst>
                <p:tags r:id="rId85"/>
              </p:custDataLst>
            </p:nvPr>
          </p:nvSpPr>
          <p:spPr>
            <a:xfrm>
              <a:off x="2674620" y="3657600"/>
              <a:ext cx="114301" cy="14722"/>
            </a:xfrm>
            <a:custGeom>
              <a:avLst/>
              <a:gdLst/>
              <a:ahLst/>
              <a:cxnLst/>
              <a:rect l="0" t="0" r="0" b="0"/>
              <a:pathLst>
                <a:path w="114301" h="14722">
                  <a:moveTo>
                    <a:pt x="0" y="5715"/>
                  </a:moveTo>
                  <a:lnTo>
                    <a:pt x="0" y="5715"/>
                  </a:lnTo>
                  <a:lnTo>
                    <a:pt x="4921" y="5715"/>
                  </a:lnTo>
                  <a:lnTo>
                    <a:pt x="10121" y="9642"/>
                  </a:lnTo>
                  <a:lnTo>
                    <a:pt x="13600" y="10635"/>
                  </a:lnTo>
                  <a:lnTo>
                    <a:pt x="41597" y="11421"/>
                  </a:lnTo>
                  <a:lnTo>
                    <a:pt x="47698" y="12061"/>
                  </a:lnTo>
                  <a:lnTo>
                    <a:pt x="52526" y="14462"/>
                  </a:lnTo>
                  <a:lnTo>
                    <a:pt x="55337" y="14721"/>
                  </a:lnTo>
                  <a:lnTo>
                    <a:pt x="81589" y="11503"/>
                  </a:lnTo>
                  <a:lnTo>
                    <a:pt x="98818" y="11434"/>
                  </a:lnTo>
                  <a:lnTo>
                    <a:pt x="102762" y="9739"/>
                  </a:lnTo>
                  <a:lnTo>
                    <a:pt x="104703" y="8398"/>
                  </a:lnTo>
                  <a:lnTo>
                    <a:pt x="106860" y="5214"/>
                  </a:lnTo>
                  <a:lnTo>
                    <a:pt x="108244" y="1030"/>
                  </a:lnTo>
                  <a:lnTo>
                    <a:pt x="108993" y="68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0" name="SMARTInkShape-Group54"/>
          <p:cNvGrpSpPr/>
          <p:nvPr/>
        </p:nvGrpSpPr>
        <p:grpSpPr>
          <a:xfrm>
            <a:off x="2977538" y="3520517"/>
            <a:ext cx="1022963" cy="256999"/>
            <a:chOff x="2977538" y="3520517"/>
            <a:chExt cx="1022963" cy="256999"/>
          </a:xfrm>
        </p:grpSpPr>
        <p:sp>
          <p:nvSpPr>
            <p:cNvPr id="303" name="SMARTInkShape-263"/>
            <p:cNvSpPr/>
            <p:nvPr>
              <p:custDataLst>
                <p:tags r:id="rId77"/>
              </p:custDataLst>
            </p:nvPr>
          </p:nvSpPr>
          <p:spPr>
            <a:xfrm>
              <a:off x="3891915" y="3651885"/>
              <a:ext cx="108586" cy="22039"/>
            </a:xfrm>
            <a:custGeom>
              <a:avLst/>
              <a:gdLst/>
              <a:ahLst/>
              <a:cxnLst/>
              <a:rect l="0" t="0" r="0" b="0"/>
              <a:pathLst>
                <a:path w="108586" h="22039">
                  <a:moveTo>
                    <a:pt x="0" y="0"/>
                  </a:moveTo>
                  <a:lnTo>
                    <a:pt x="0" y="0"/>
                  </a:lnTo>
                  <a:lnTo>
                    <a:pt x="13600" y="0"/>
                  </a:lnTo>
                  <a:lnTo>
                    <a:pt x="17263" y="1693"/>
                  </a:lnTo>
                  <a:lnTo>
                    <a:pt x="21007" y="3928"/>
                  </a:lnTo>
                  <a:lnTo>
                    <a:pt x="47185" y="13600"/>
                  </a:lnTo>
                  <a:lnTo>
                    <a:pt x="72184" y="16834"/>
                  </a:lnTo>
                  <a:lnTo>
                    <a:pt x="94085" y="22038"/>
                  </a:lnTo>
                  <a:lnTo>
                    <a:pt x="10858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4" name="SMARTInkShape-264"/>
            <p:cNvSpPr/>
            <p:nvPr>
              <p:custDataLst>
                <p:tags r:id="rId78"/>
              </p:custDataLst>
            </p:nvPr>
          </p:nvSpPr>
          <p:spPr>
            <a:xfrm>
              <a:off x="3851910" y="3663315"/>
              <a:ext cx="22861" cy="114201"/>
            </a:xfrm>
            <a:custGeom>
              <a:avLst/>
              <a:gdLst/>
              <a:ahLst/>
              <a:cxnLst/>
              <a:rect l="0" t="0" r="0" b="0"/>
              <a:pathLst>
                <a:path w="22861" h="114201">
                  <a:moveTo>
                    <a:pt x="5715" y="0"/>
                  </a:moveTo>
                  <a:lnTo>
                    <a:pt x="5715" y="0"/>
                  </a:lnTo>
                  <a:lnTo>
                    <a:pt x="5715" y="8514"/>
                  </a:lnTo>
                  <a:lnTo>
                    <a:pt x="4022" y="11827"/>
                  </a:lnTo>
                  <a:lnTo>
                    <a:pt x="1787" y="15417"/>
                  </a:lnTo>
                  <a:lnTo>
                    <a:pt x="530" y="21642"/>
                  </a:lnTo>
                  <a:lnTo>
                    <a:pt x="14" y="48222"/>
                  </a:lnTo>
                  <a:lnTo>
                    <a:pt x="1" y="74330"/>
                  </a:lnTo>
                  <a:lnTo>
                    <a:pt x="0" y="102826"/>
                  </a:lnTo>
                  <a:lnTo>
                    <a:pt x="0" y="104746"/>
                  </a:lnTo>
                  <a:lnTo>
                    <a:pt x="1693" y="108572"/>
                  </a:lnTo>
                  <a:lnTo>
                    <a:pt x="4920" y="113168"/>
                  </a:lnTo>
                  <a:lnTo>
                    <a:pt x="7055" y="113797"/>
                  </a:lnTo>
                  <a:lnTo>
                    <a:pt x="10566" y="114200"/>
                  </a:lnTo>
                  <a:lnTo>
                    <a:pt x="10854" y="113599"/>
                  </a:lnTo>
                  <a:lnTo>
                    <a:pt x="11174" y="111237"/>
                  </a:lnTo>
                  <a:lnTo>
                    <a:pt x="13009" y="108070"/>
                  </a:lnTo>
                  <a:lnTo>
                    <a:pt x="15307" y="104546"/>
                  </a:lnTo>
                  <a:lnTo>
                    <a:pt x="22860" y="80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5" name="SMARTInkShape-265"/>
            <p:cNvSpPr/>
            <p:nvPr>
              <p:custDataLst>
                <p:tags r:id="rId79"/>
              </p:custDataLst>
            </p:nvPr>
          </p:nvSpPr>
          <p:spPr>
            <a:xfrm>
              <a:off x="3686976" y="3594835"/>
              <a:ext cx="113164" cy="102450"/>
            </a:xfrm>
            <a:custGeom>
              <a:avLst/>
              <a:gdLst/>
              <a:ahLst/>
              <a:cxnLst/>
              <a:rect l="0" t="0" r="0" b="0"/>
              <a:pathLst>
                <a:path w="113164" h="102450">
                  <a:moveTo>
                    <a:pt x="10629" y="5615"/>
                  </a:moveTo>
                  <a:lnTo>
                    <a:pt x="10629" y="5615"/>
                  </a:lnTo>
                  <a:lnTo>
                    <a:pt x="10629" y="13570"/>
                  </a:lnTo>
                  <a:lnTo>
                    <a:pt x="8936" y="17193"/>
                  </a:lnTo>
                  <a:lnTo>
                    <a:pt x="7595" y="19049"/>
                  </a:lnTo>
                  <a:lnTo>
                    <a:pt x="5444" y="35080"/>
                  </a:lnTo>
                  <a:lnTo>
                    <a:pt x="4325" y="58866"/>
                  </a:lnTo>
                  <a:lnTo>
                    <a:pt x="0" y="74959"/>
                  </a:lnTo>
                  <a:lnTo>
                    <a:pt x="4190" y="89316"/>
                  </a:lnTo>
                  <a:lnTo>
                    <a:pt x="12805" y="99117"/>
                  </a:lnTo>
                  <a:lnTo>
                    <a:pt x="18158" y="101146"/>
                  </a:lnTo>
                  <a:lnTo>
                    <a:pt x="28908" y="102449"/>
                  </a:lnTo>
                  <a:lnTo>
                    <a:pt x="52082" y="96931"/>
                  </a:lnTo>
                  <a:lnTo>
                    <a:pt x="72164" y="85506"/>
                  </a:lnTo>
                  <a:lnTo>
                    <a:pt x="91672" y="67362"/>
                  </a:lnTo>
                  <a:lnTo>
                    <a:pt x="109666" y="39050"/>
                  </a:lnTo>
                  <a:lnTo>
                    <a:pt x="111796" y="32963"/>
                  </a:lnTo>
                  <a:lnTo>
                    <a:pt x="113163" y="21741"/>
                  </a:lnTo>
                  <a:lnTo>
                    <a:pt x="111656" y="17439"/>
                  </a:lnTo>
                  <a:lnTo>
                    <a:pt x="100056" y="3733"/>
                  </a:lnTo>
                  <a:lnTo>
                    <a:pt x="96306" y="1604"/>
                  </a:lnTo>
                  <a:lnTo>
                    <a:pt x="88725" y="237"/>
                  </a:lnTo>
                  <a:lnTo>
                    <a:pt x="83016" y="0"/>
                  </a:lnTo>
                  <a:lnTo>
                    <a:pt x="74270" y="2963"/>
                  </a:lnTo>
                  <a:lnTo>
                    <a:pt x="54483" y="15843"/>
                  </a:lnTo>
                  <a:lnTo>
                    <a:pt x="41280" y="36324"/>
                  </a:lnTo>
                  <a:lnTo>
                    <a:pt x="28910" y="60516"/>
                  </a:lnTo>
                  <a:lnTo>
                    <a:pt x="27774" y="741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6" name="SMARTInkShape-266"/>
            <p:cNvSpPr/>
            <p:nvPr>
              <p:custDataLst>
                <p:tags r:id="rId80"/>
              </p:custDataLst>
            </p:nvPr>
          </p:nvSpPr>
          <p:spPr>
            <a:xfrm>
              <a:off x="3434744" y="3560516"/>
              <a:ext cx="268229" cy="114200"/>
            </a:xfrm>
            <a:custGeom>
              <a:avLst/>
              <a:gdLst/>
              <a:ahLst/>
              <a:cxnLst/>
              <a:rect l="0" t="0" r="0" b="0"/>
              <a:pathLst>
                <a:path w="268229" h="114200">
                  <a:moveTo>
                    <a:pt x="17116" y="28504"/>
                  </a:moveTo>
                  <a:lnTo>
                    <a:pt x="17116" y="28504"/>
                  </a:lnTo>
                  <a:lnTo>
                    <a:pt x="17116" y="23583"/>
                  </a:lnTo>
                  <a:lnTo>
                    <a:pt x="17751" y="23318"/>
                  </a:lnTo>
                  <a:lnTo>
                    <a:pt x="22595" y="22809"/>
                  </a:lnTo>
                  <a:lnTo>
                    <a:pt x="22761" y="25829"/>
                  </a:lnTo>
                  <a:lnTo>
                    <a:pt x="21107" y="29008"/>
                  </a:lnTo>
                  <a:lnTo>
                    <a:pt x="3751" y="50597"/>
                  </a:lnTo>
                  <a:lnTo>
                    <a:pt x="1091" y="58192"/>
                  </a:lnTo>
                  <a:lnTo>
                    <a:pt x="0" y="86509"/>
                  </a:lnTo>
                  <a:lnTo>
                    <a:pt x="1677" y="90902"/>
                  </a:lnTo>
                  <a:lnTo>
                    <a:pt x="19051" y="110411"/>
                  </a:lnTo>
                  <a:lnTo>
                    <a:pt x="24537" y="112532"/>
                  </a:lnTo>
                  <a:lnTo>
                    <a:pt x="52447" y="114199"/>
                  </a:lnTo>
                  <a:lnTo>
                    <a:pt x="68615" y="109661"/>
                  </a:lnTo>
                  <a:lnTo>
                    <a:pt x="87390" y="98287"/>
                  </a:lnTo>
                  <a:lnTo>
                    <a:pt x="108934" y="75765"/>
                  </a:lnTo>
                  <a:lnTo>
                    <a:pt x="112618" y="73346"/>
                  </a:lnTo>
                  <a:lnTo>
                    <a:pt x="118405" y="65579"/>
                  </a:lnTo>
                  <a:lnTo>
                    <a:pt x="123540" y="52189"/>
                  </a:lnTo>
                  <a:lnTo>
                    <a:pt x="130495" y="27776"/>
                  </a:lnTo>
                  <a:lnTo>
                    <a:pt x="129314" y="21619"/>
                  </a:lnTo>
                  <a:lnTo>
                    <a:pt x="125078" y="12705"/>
                  </a:lnTo>
                  <a:lnTo>
                    <a:pt x="117958" y="4005"/>
                  </a:lnTo>
                  <a:lnTo>
                    <a:pt x="112523" y="1741"/>
                  </a:lnTo>
                  <a:lnTo>
                    <a:pt x="84358" y="0"/>
                  </a:lnTo>
                  <a:lnTo>
                    <a:pt x="75633" y="585"/>
                  </a:lnTo>
                  <a:lnTo>
                    <a:pt x="66619" y="2972"/>
                  </a:lnTo>
                  <a:lnTo>
                    <a:pt x="59649" y="7843"/>
                  </a:lnTo>
                  <a:lnTo>
                    <a:pt x="50461" y="16032"/>
                  </a:lnTo>
                  <a:lnTo>
                    <a:pt x="39013" y="24488"/>
                  </a:lnTo>
                  <a:lnTo>
                    <a:pt x="32635" y="33382"/>
                  </a:lnTo>
                  <a:lnTo>
                    <a:pt x="29758" y="41026"/>
                  </a:lnTo>
                  <a:lnTo>
                    <a:pt x="28905" y="47313"/>
                  </a:lnTo>
                  <a:lnTo>
                    <a:pt x="30399" y="51257"/>
                  </a:lnTo>
                  <a:lnTo>
                    <a:pt x="31686" y="53198"/>
                  </a:lnTo>
                  <a:lnTo>
                    <a:pt x="33180" y="54491"/>
                  </a:lnTo>
                  <a:lnTo>
                    <a:pt x="36532" y="55929"/>
                  </a:lnTo>
                  <a:lnTo>
                    <a:pt x="62999" y="57034"/>
                  </a:lnTo>
                  <a:lnTo>
                    <a:pt x="89516" y="57076"/>
                  </a:lnTo>
                  <a:lnTo>
                    <a:pt x="115401" y="57079"/>
                  </a:lnTo>
                  <a:lnTo>
                    <a:pt x="128717" y="54045"/>
                  </a:lnTo>
                  <a:lnTo>
                    <a:pt x="155436" y="44414"/>
                  </a:lnTo>
                  <a:lnTo>
                    <a:pt x="164356" y="39568"/>
                  </a:lnTo>
                  <a:lnTo>
                    <a:pt x="168916" y="36596"/>
                  </a:lnTo>
                  <a:lnTo>
                    <a:pt x="175928" y="34532"/>
                  </a:lnTo>
                  <a:lnTo>
                    <a:pt x="181951" y="29326"/>
                  </a:lnTo>
                  <a:lnTo>
                    <a:pt x="181616" y="29052"/>
                  </a:lnTo>
                  <a:lnTo>
                    <a:pt x="177851" y="28576"/>
                  </a:lnTo>
                  <a:lnTo>
                    <a:pt x="168641" y="37019"/>
                  </a:lnTo>
                  <a:lnTo>
                    <a:pt x="167010" y="40332"/>
                  </a:lnTo>
                  <a:lnTo>
                    <a:pt x="160378" y="66975"/>
                  </a:lnTo>
                  <a:lnTo>
                    <a:pt x="159998" y="93012"/>
                  </a:lnTo>
                  <a:lnTo>
                    <a:pt x="161687" y="96967"/>
                  </a:lnTo>
                  <a:lnTo>
                    <a:pt x="167946" y="104681"/>
                  </a:lnTo>
                  <a:lnTo>
                    <a:pt x="173263" y="106811"/>
                  </a:lnTo>
                  <a:lnTo>
                    <a:pt x="201040" y="108484"/>
                  </a:lnTo>
                  <a:lnTo>
                    <a:pt x="221210" y="100557"/>
                  </a:lnTo>
                  <a:lnTo>
                    <a:pt x="226993" y="95241"/>
                  </a:lnTo>
                  <a:lnTo>
                    <a:pt x="232950" y="88645"/>
                  </a:lnTo>
                  <a:lnTo>
                    <a:pt x="254120" y="70460"/>
                  </a:lnTo>
                  <a:lnTo>
                    <a:pt x="264618" y="53024"/>
                  </a:lnTo>
                  <a:lnTo>
                    <a:pt x="267403" y="41766"/>
                  </a:lnTo>
                  <a:lnTo>
                    <a:pt x="268228" y="30387"/>
                  </a:lnTo>
                  <a:lnTo>
                    <a:pt x="266729" y="24473"/>
                  </a:lnTo>
                  <a:lnTo>
                    <a:pt x="260591" y="15501"/>
                  </a:lnTo>
                  <a:lnTo>
                    <a:pt x="255290" y="13200"/>
                  </a:lnTo>
                  <a:lnTo>
                    <a:pt x="230368" y="11467"/>
                  </a:lnTo>
                  <a:lnTo>
                    <a:pt x="215215" y="12015"/>
                  </a:lnTo>
                  <a:lnTo>
                    <a:pt x="197612" y="16722"/>
                  </a:lnTo>
                  <a:lnTo>
                    <a:pt x="188566" y="170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7" name="SMARTInkShape-267"/>
            <p:cNvSpPr/>
            <p:nvPr>
              <p:custDataLst>
                <p:tags r:id="rId81"/>
              </p:custDataLst>
            </p:nvPr>
          </p:nvSpPr>
          <p:spPr>
            <a:xfrm>
              <a:off x="3268987" y="3555647"/>
              <a:ext cx="94661" cy="113354"/>
            </a:xfrm>
            <a:custGeom>
              <a:avLst/>
              <a:gdLst/>
              <a:ahLst/>
              <a:cxnLst/>
              <a:rect l="0" t="0" r="0" b="0"/>
              <a:pathLst>
                <a:path w="94661" h="113354">
                  <a:moveTo>
                    <a:pt x="22853" y="50518"/>
                  </a:moveTo>
                  <a:lnTo>
                    <a:pt x="22853" y="50518"/>
                  </a:lnTo>
                  <a:lnTo>
                    <a:pt x="2985" y="50518"/>
                  </a:lnTo>
                  <a:lnTo>
                    <a:pt x="1988" y="51153"/>
                  </a:lnTo>
                  <a:lnTo>
                    <a:pt x="1323" y="52211"/>
                  </a:lnTo>
                  <a:lnTo>
                    <a:pt x="387" y="56734"/>
                  </a:lnTo>
                  <a:lnTo>
                    <a:pt x="0" y="80771"/>
                  </a:lnTo>
                  <a:lnTo>
                    <a:pt x="1689" y="84707"/>
                  </a:lnTo>
                  <a:lnTo>
                    <a:pt x="3922" y="88573"/>
                  </a:lnTo>
                  <a:lnTo>
                    <a:pt x="4914" y="92408"/>
                  </a:lnTo>
                  <a:lnTo>
                    <a:pt x="8742" y="96229"/>
                  </a:lnTo>
                  <a:lnTo>
                    <a:pt x="28499" y="111689"/>
                  </a:lnTo>
                  <a:lnTo>
                    <a:pt x="36174" y="113048"/>
                  </a:lnTo>
                  <a:lnTo>
                    <a:pt x="47617" y="113353"/>
                  </a:lnTo>
                  <a:lnTo>
                    <a:pt x="51427" y="111676"/>
                  </a:lnTo>
                  <a:lnTo>
                    <a:pt x="70478" y="94303"/>
                  </a:lnTo>
                  <a:lnTo>
                    <a:pt x="87623" y="68674"/>
                  </a:lnTo>
                  <a:lnTo>
                    <a:pt x="90304" y="57873"/>
                  </a:lnTo>
                  <a:lnTo>
                    <a:pt x="92978" y="39053"/>
                  </a:lnTo>
                  <a:lnTo>
                    <a:pt x="94368" y="35254"/>
                  </a:lnTo>
                  <a:lnTo>
                    <a:pt x="94660" y="32087"/>
                  </a:lnTo>
                  <a:lnTo>
                    <a:pt x="91165" y="14427"/>
                  </a:lnTo>
                  <a:lnTo>
                    <a:pt x="88562" y="9501"/>
                  </a:lnTo>
                  <a:lnTo>
                    <a:pt x="86979" y="7933"/>
                  </a:lnTo>
                  <a:lnTo>
                    <a:pt x="75501" y="1146"/>
                  </a:lnTo>
                  <a:lnTo>
                    <a:pt x="69324" y="0"/>
                  </a:lnTo>
                  <a:lnTo>
                    <a:pt x="64038" y="1184"/>
                  </a:lnTo>
                  <a:lnTo>
                    <a:pt x="58937" y="3192"/>
                  </a:lnTo>
                  <a:lnTo>
                    <a:pt x="49561" y="4957"/>
                  </a:lnTo>
                  <a:lnTo>
                    <a:pt x="42479" y="9220"/>
                  </a:lnTo>
                  <a:lnTo>
                    <a:pt x="27231" y="24019"/>
                  </a:lnTo>
                  <a:lnTo>
                    <a:pt x="18586" y="38986"/>
                  </a:lnTo>
                  <a:lnTo>
                    <a:pt x="18103" y="40925"/>
                  </a:lnTo>
                  <a:lnTo>
                    <a:pt x="18416" y="42853"/>
                  </a:lnTo>
                  <a:lnTo>
                    <a:pt x="22380" y="50396"/>
                  </a:lnTo>
                  <a:lnTo>
                    <a:pt x="22853" y="562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8" name="SMARTInkShape-268"/>
            <p:cNvSpPr/>
            <p:nvPr>
              <p:custDataLst>
                <p:tags r:id="rId82"/>
              </p:custDataLst>
            </p:nvPr>
          </p:nvSpPr>
          <p:spPr>
            <a:xfrm>
              <a:off x="3155496" y="3560712"/>
              <a:ext cx="65006" cy="125364"/>
            </a:xfrm>
            <a:custGeom>
              <a:avLst/>
              <a:gdLst/>
              <a:ahLst/>
              <a:cxnLst/>
              <a:rect l="0" t="0" r="0" b="0"/>
              <a:pathLst>
                <a:path w="65006" h="125364">
                  <a:moveTo>
                    <a:pt x="10614" y="56883"/>
                  </a:moveTo>
                  <a:lnTo>
                    <a:pt x="10614" y="56883"/>
                  </a:lnTo>
                  <a:lnTo>
                    <a:pt x="13648" y="56883"/>
                  </a:lnTo>
                  <a:lnTo>
                    <a:pt x="14542" y="56248"/>
                  </a:lnTo>
                  <a:lnTo>
                    <a:pt x="15138" y="55190"/>
                  </a:lnTo>
                  <a:lnTo>
                    <a:pt x="16323" y="45543"/>
                  </a:lnTo>
                  <a:lnTo>
                    <a:pt x="11408" y="50381"/>
                  </a:lnTo>
                  <a:lnTo>
                    <a:pt x="10136" y="55575"/>
                  </a:lnTo>
                  <a:lnTo>
                    <a:pt x="6733" y="61505"/>
                  </a:lnTo>
                  <a:lnTo>
                    <a:pt x="1019" y="87963"/>
                  </a:lnTo>
                  <a:lnTo>
                    <a:pt x="0" y="95250"/>
                  </a:lnTo>
                  <a:lnTo>
                    <a:pt x="1240" y="101028"/>
                  </a:lnTo>
                  <a:lnTo>
                    <a:pt x="3815" y="107851"/>
                  </a:lnTo>
                  <a:lnTo>
                    <a:pt x="4176" y="109912"/>
                  </a:lnTo>
                  <a:lnTo>
                    <a:pt x="6271" y="113895"/>
                  </a:lnTo>
                  <a:lnTo>
                    <a:pt x="12790" y="121626"/>
                  </a:lnTo>
                  <a:lnTo>
                    <a:pt x="16449" y="123758"/>
                  </a:lnTo>
                  <a:lnTo>
                    <a:pt x="23973" y="125126"/>
                  </a:lnTo>
                  <a:lnTo>
                    <a:pt x="29671" y="125363"/>
                  </a:lnTo>
                  <a:lnTo>
                    <a:pt x="33477" y="123725"/>
                  </a:lnTo>
                  <a:lnTo>
                    <a:pt x="52524" y="106383"/>
                  </a:lnTo>
                  <a:lnTo>
                    <a:pt x="54641" y="100896"/>
                  </a:lnTo>
                  <a:lnTo>
                    <a:pt x="61155" y="75833"/>
                  </a:lnTo>
                  <a:lnTo>
                    <a:pt x="63625" y="56870"/>
                  </a:lnTo>
                  <a:lnTo>
                    <a:pt x="65005" y="53064"/>
                  </a:lnTo>
                  <a:lnTo>
                    <a:pt x="64844" y="45449"/>
                  </a:lnTo>
                  <a:lnTo>
                    <a:pt x="60428" y="18218"/>
                  </a:lnTo>
                  <a:lnTo>
                    <a:pt x="54109" y="9523"/>
                  </a:lnTo>
                  <a:lnTo>
                    <a:pt x="50477" y="7259"/>
                  </a:lnTo>
                  <a:lnTo>
                    <a:pt x="48619" y="6655"/>
                  </a:lnTo>
                  <a:lnTo>
                    <a:pt x="47381" y="5618"/>
                  </a:lnTo>
                  <a:lnTo>
                    <a:pt x="45003" y="1759"/>
                  </a:lnTo>
                  <a:lnTo>
                    <a:pt x="40080" y="0"/>
                  </a:lnTo>
                  <a:lnTo>
                    <a:pt x="39783" y="546"/>
                  </a:lnTo>
                  <a:lnTo>
                    <a:pt x="39453" y="2846"/>
                  </a:lnTo>
                  <a:lnTo>
                    <a:pt x="37613" y="5985"/>
                  </a:lnTo>
                  <a:lnTo>
                    <a:pt x="35314" y="9496"/>
                  </a:lnTo>
                  <a:lnTo>
                    <a:pt x="28625" y="32462"/>
                  </a:lnTo>
                  <a:lnTo>
                    <a:pt x="27810" y="58808"/>
                  </a:lnTo>
                  <a:lnTo>
                    <a:pt x="28398" y="81015"/>
                  </a:lnTo>
                  <a:lnTo>
                    <a:pt x="32323" y="88516"/>
                  </a:lnTo>
                  <a:lnTo>
                    <a:pt x="41193" y="98694"/>
                  </a:lnTo>
                  <a:lnTo>
                    <a:pt x="44948" y="100866"/>
                  </a:lnTo>
                  <a:lnTo>
                    <a:pt x="49499" y="102260"/>
                  </a:lnTo>
                  <a:lnTo>
                    <a:pt x="56334" y="108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9" name="SMARTInkShape-269"/>
            <p:cNvSpPr/>
            <p:nvPr>
              <p:custDataLst>
                <p:tags r:id="rId83"/>
              </p:custDataLst>
            </p:nvPr>
          </p:nvSpPr>
          <p:spPr>
            <a:xfrm>
              <a:off x="2977538" y="3520517"/>
              <a:ext cx="137138" cy="204457"/>
            </a:xfrm>
            <a:custGeom>
              <a:avLst/>
              <a:gdLst/>
              <a:ahLst/>
              <a:cxnLst/>
              <a:rect l="0" t="0" r="0" b="0"/>
              <a:pathLst>
                <a:path w="137138" h="204457">
                  <a:moveTo>
                    <a:pt x="22837" y="34213"/>
                  </a:moveTo>
                  <a:lnTo>
                    <a:pt x="22837" y="34213"/>
                  </a:lnTo>
                  <a:lnTo>
                    <a:pt x="22837" y="45643"/>
                  </a:lnTo>
                  <a:lnTo>
                    <a:pt x="22837" y="42609"/>
                  </a:lnTo>
                  <a:lnTo>
                    <a:pt x="23472" y="41715"/>
                  </a:lnTo>
                  <a:lnTo>
                    <a:pt x="24530" y="41119"/>
                  </a:lnTo>
                  <a:lnTo>
                    <a:pt x="25871" y="40722"/>
                  </a:lnTo>
                  <a:lnTo>
                    <a:pt x="26765" y="39822"/>
                  </a:lnTo>
                  <a:lnTo>
                    <a:pt x="29892" y="33816"/>
                  </a:lnTo>
                  <a:lnTo>
                    <a:pt x="32323" y="30226"/>
                  </a:lnTo>
                  <a:lnTo>
                    <a:pt x="34326" y="24636"/>
                  </a:lnTo>
                  <a:lnTo>
                    <a:pt x="42146" y="15156"/>
                  </a:lnTo>
                  <a:lnTo>
                    <a:pt x="45812" y="13043"/>
                  </a:lnTo>
                  <a:lnTo>
                    <a:pt x="49558" y="11469"/>
                  </a:lnTo>
                  <a:lnTo>
                    <a:pt x="55237" y="7648"/>
                  </a:lnTo>
                  <a:lnTo>
                    <a:pt x="77553" y="505"/>
                  </a:lnTo>
                  <a:lnTo>
                    <a:pt x="87537" y="0"/>
                  </a:lnTo>
                  <a:lnTo>
                    <a:pt x="91386" y="1650"/>
                  </a:lnTo>
                  <a:lnTo>
                    <a:pt x="110467" y="19003"/>
                  </a:lnTo>
                  <a:lnTo>
                    <a:pt x="112583" y="24489"/>
                  </a:lnTo>
                  <a:lnTo>
                    <a:pt x="114178" y="49553"/>
                  </a:lnTo>
                  <a:lnTo>
                    <a:pt x="113623" y="64713"/>
                  </a:lnTo>
                  <a:lnTo>
                    <a:pt x="102697" y="93057"/>
                  </a:lnTo>
                  <a:lnTo>
                    <a:pt x="97088" y="105623"/>
                  </a:lnTo>
                  <a:lnTo>
                    <a:pt x="77963" y="132748"/>
                  </a:lnTo>
                  <a:lnTo>
                    <a:pt x="70356" y="140173"/>
                  </a:lnTo>
                  <a:lnTo>
                    <a:pt x="60976" y="147030"/>
                  </a:lnTo>
                  <a:lnTo>
                    <a:pt x="53258" y="155552"/>
                  </a:lnTo>
                  <a:lnTo>
                    <a:pt x="32620" y="164692"/>
                  </a:lnTo>
                  <a:lnTo>
                    <a:pt x="20955" y="165573"/>
                  </a:lnTo>
                  <a:lnTo>
                    <a:pt x="17132" y="163927"/>
                  </a:lnTo>
                  <a:lnTo>
                    <a:pt x="13316" y="161713"/>
                  </a:lnTo>
                  <a:lnTo>
                    <a:pt x="9504" y="160730"/>
                  </a:lnTo>
                  <a:lnTo>
                    <a:pt x="8233" y="159832"/>
                  </a:lnTo>
                  <a:lnTo>
                    <a:pt x="7386" y="158600"/>
                  </a:lnTo>
                  <a:lnTo>
                    <a:pt x="5810" y="155536"/>
                  </a:lnTo>
                  <a:lnTo>
                    <a:pt x="1988" y="150241"/>
                  </a:lnTo>
                  <a:lnTo>
                    <a:pt x="573" y="144651"/>
                  </a:lnTo>
                  <a:lnTo>
                    <a:pt x="0" y="124540"/>
                  </a:lnTo>
                  <a:lnTo>
                    <a:pt x="1681" y="120290"/>
                  </a:lnTo>
                  <a:lnTo>
                    <a:pt x="19057" y="100894"/>
                  </a:lnTo>
                  <a:lnTo>
                    <a:pt x="22850" y="98774"/>
                  </a:lnTo>
                  <a:lnTo>
                    <a:pt x="30459" y="97413"/>
                  </a:lnTo>
                  <a:lnTo>
                    <a:pt x="39207" y="97177"/>
                  </a:lnTo>
                  <a:lnTo>
                    <a:pt x="44506" y="98816"/>
                  </a:lnTo>
                  <a:lnTo>
                    <a:pt x="55065" y="106832"/>
                  </a:lnTo>
                  <a:lnTo>
                    <a:pt x="66638" y="118688"/>
                  </a:lnTo>
                  <a:lnTo>
                    <a:pt x="71728" y="128316"/>
                  </a:lnTo>
                  <a:lnTo>
                    <a:pt x="80340" y="154272"/>
                  </a:lnTo>
                  <a:lnTo>
                    <a:pt x="91313" y="180782"/>
                  </a:lnTo>
                  <a:lnTo>
                    <a:pt x="97488" y="192893"/>
                  </a:lnTo>
                  <a:lnTo>
                    <a:pt x="104822" y="201588"/>
                  </a:lnTo>
                  <a:lnTo>
                    <a:pt x="108593" y="203852"/>
                  </a:lnTo>
                  <a:lnTo>
                    <a:pt x="110488" y="204456"/>
                  </a:lnTo>
                  <a:lnTo>
                    <a:pt x="112386" y="204223"/>
                  </a:lnTo>
                  <a:lnTo>
                    <a:pt x="125708" y="198560"/>
                  </a:lnTo>
                  <a:lnTo>
                    <a:pt x="130294" y="195088"/>
                  </a:lnTo>
                  <a:lnTo>
                    <a:pt x="137137" y="1828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5" name="SMARTInkShape-Group55"/>
          <p:cNvGrpSpPr/>
          <p:nvPr/>
        </p:nvGrpSpPr>
        <p:grpSpPr>
          <a:xfrm>
            <a:off x="3023235" y="3891941"/>
            <a:ext cx="787425" cy="308585"/>
            <a:chOff x="3023235" y="3891941"/>
            <a:chExt cx="787425" cy="308585"/>
          </a:xfrm>
        </p:grpSpPr>
        <p:sp>
          <p:nvSpPr>
            <p:cNvPr id="311" name="SMARTInkShape-270"/>
            <p:cNvSpPr/>
            <p:nvPr>
              <p:custDataLst>
                <p:tags r:id="rId73"/>
              </p:custDataLst>
            </p:nvPr>
          </p:nvSpPr>
          <p:spPr>
            <a:xfrm>
              <a:off x="3577590" y="3906748"/>
              <a:ext cx="233070" cy="247944"/>
            </a:xfrm>
            <a:custGeom>
              <a:avLst/>
              <a:gdLst/>
              <a:ahLst/>
              <a:cxnLst/>
              <a:rect l="0" t="0" r="0" b="0"/>
              <a:pathLst>
                <a:path w="233070" h="247944">
                  <a:moveTo>
                    <a:pt x="80010" y="48032"/>
                  </a:moveTo>
                  <a:lnTo>
                    <a:pt x="80010" y="48032"/>
                  </a:lnTo>
                  <a:lnTo>
                    <a:pt x="80010" y="51065"/>
                  </a:lnTo>
                  <a:lnTo>
                    <a:pt x="79375" y="51960"/>
                  </a:lnTo>
                  <a:lnTo>
                    <a:pt x="78317" y="52555"/>
                  </a:lnTo>
                  <a:lnTo>
                    <a:pt x="76976" y="52953"/>
                  </a:lnTo>
                  <a:lnTo>
                    <a:pt x="76082" y="53852"/>
                  </a:lnTo>
                  <a:lnTo>
                    <a:pt x="73555" y="58787"/>
                  </a:lnTo>
                  <a:lnTo>
                    <a:pt x="65353" y="69818"/>
                  </a:lnTo>
                  <a:lnTo>
                    <a:pt x="63336" y="74225"/>
                  </a:lnTo>
                  <a:lnTo>
                    <a:pt x="59265" y="80911"/>
                  </a:lnTo>
                  <a:lnTo>
                    <a:pt x="52312" y="109086"/>
                  </a:lnTo>
                  <a:lnTo>
                    <a:pt x="51512" y="134894"/>
                  </a:lnTo>
                  <a:lnTo>
                    <a:pt x="51445" y="160788"/>
                  </a:lnTo>
                  <a:lnTo>
                    <a:pt x="53129" y="186749"/>
                  </a:lnTo>
                  <a:lnTo>
                    <a:pt x="63014" y="213402"/>
                  </a:lnTo>
                  <a:lnTo>
                    <a:pt x="70514" y="225901"/>
                  </a:lnTo>
                  <a:lnTo>
                    <a:pt x="89642" y="243659"/>
                  </a:lnTo>
                  <a:lnTo>
                    <a:pt x="96144" y="246102"/>
                  </a:lnTo>
                  <a:lnTo>
                    <a:pt x="121972" y="247943"/>
                  </a:lnTo>
                  <a:lnTo>
                    <a:pt x="133366" y="247388"/>
                  </a:lnTo>
                  <a:lnTo>
                    <a:pt x="152402" y="240098"/>
                  </a:lnTo>
                  <a:lnTo>
                    <a:pt x="178294" y="221023"/>
                  </a:lnTo>
                  <a:lnTo>
                    <a:pt x="185710" y="211912"/>
                  </a:lnTo>
                  <a:lnTo>
                    <a:pt x="204295" y="183838"/>
                  </a:lnTo>
                  <a:lnTo>
                    <a:pt x="212720" y="169339"/>
                  </a:lnTo>
                  <a:lnTo>
                    <a:pt x="221566" y="155306"/>
                  </a:lnTo>
                  <a:lnTo>
                    <a:pt x="226516" y="140777"/>
                  </a:lnTo>
                  <a:lnTo>
                    <a:pt x="232941" y="115033"/>
                  </a:lnTo>
                  <a:lnTo>
                    <a:pt x="233069" y="104480"/>
                  </a:lnTo>
                  <a:lnTo>
                    <a:pt x="229314" y="79548"/>
                  </a:lnTo>
                  <a:lnTo>
                    <a:pt x="225777" y="67389"/>
                  </a:lnTo>
                  <a:lnTo>
                    <a:pt x="210264" y="41215"/>
                  </a:lnTo>
                  <a:lnTo>
                    <a:pt x="201013" y="27879"/>
                  </a:lnTo>
                  <a:lnTo>
                    <a:pt x="190228" y="18919"/>
                  </a:lnTo>
                  <a:lnTo>
                    <a:pt x="165197" y="8207"/>
                  </a:lnTo>
                  <a:lnTo>
                    <a:pt x="142769" y="443"/>
                  </a:lnTo>
                  <a:lnTo>
                    <a:pt x="131398" y="0"/>
                  </a:lnTo>
                  <a:lnTo>
                    <a:pt x="108576" y="1855"/>
                  </a:lnTo>
                  <a:lnTo>
                    <a:pt x="81796" y="11347"/>
                  </a:lnTo>
                  <a:lnTo>
                    <a:pt x="55810" y="27145"/>
                  </a:lnTo>
                  <a:lnTo>
                    <a:pt x="29439" y="48421"/>
                  </a:lnTo>
                  <a:lnTo>
                    <a:pt x="0" y="766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2" name="SMARTInkShape-271"/>
            <p:cNvSpPr/>
            <p:nvPr>
              <p:custDataLst>
                <p:tags r:id="rId74"/>
              </p:custDataLst>
            </p:nvPr>
          </p:nvSpPr>
          <p:spPr>
            <a:xfrm>
              <a:off x="3308985" y="3926205"/>
              <a:ext cx="291466" cy="194304"/>
            </a:xfrm>
            <a:custGeom>
              <a:avLst/>
              <a:gdLst/>
              <a:ahLst/>
              <a:cxnLst/>
              <a:rect l="0" t="0" r="0" b="0"/>
              <a:pathLst>
                <a:path w="291466" h="194304">
                  <a:moveTo>
                    <a:pt x="0" y="182880"/>
                  </a:moveTo>
                  <a:lnTo>
                    <a:pt x="0" y="182880"/>
                  </a:lnTo>
                  <a:lnTo>
                    <a:pt x="0" y="187800"/>
                  </a:lnTo>
                  <a:lnTo>
                    <a:pt x="635" y="188066"/>
                  </a:lnTo>
                  <a:lnTo>
                    <a:pt x="3034" y="188359"/>
                  </a:lnTo>
                  <a:lnTo>
                    <a:pt x="3928" y="189073"/>
                  </a:lnTo>
                  <a:lnTo>
                    <a:pt x="4920" y="191559"/>
                  </a:lnTo>
                  <a:lnTo>
                    <a:pt x="5820" y="192476"/>
                  </a:lnTo>
                  <a:lnTo>
                    <a:pt x="10566" y="194068"/>
                  </a:lnTo>
                  <a:lnTo>
                    <a:pt x="19921" y="194303"/>
                  </a:lnTo>
                  <a:lnTo>
                    <a:pt x="23247" y="192614"/>
                  </a:lnTo>
                  <a:lnTo>
                    <a:pt x="25023" y="191274"/>
                  </a:lnTo>
                  <a:lnTo>
                    <a:pt x="26997" y="188092"/>
                  </a:lnTo>
                  <a:lnTo>
                    <a:pt x="28508" y="184562"/>
                  </a:lnTo>
                  <a:lnTo>
                    <a:pt x="43863" y="157886"/>
                  </a:lnTo>
                  <a:lnTo>
                    <a:pt x="59177" y="131307"/>
                  </a:lnTo>
                  <a:lnTo>
                    <a:pt x="72233" y="102908"/>
                  </a:lnTo>
                  <a:lnTo>
                    <a:pt x="83806" y="74348"/>
                  </a:lnTo>
                  <a:lnTo>
                    <a:pt x="95461" y="45834"/>
                  </a:lnTo>
                  <a:lnTo>
                    <a:pt x="97037" y="38786"/>
                  </a:lnTo>
                  <a:lnTo>
                    <a:pt x="100860" y="30612"/>
                  </a:lnTo>
                  <a:lnTo>
                    <a:pt x="102909" y="21065"/>
                  </a:lnTo>
                  <a:lnTo>
                    <a:pt x="107275" y="11828"/>
                  </a:lnTo>
                  <a:lnTo>
                    <a:pt x="108583" y="5724"/>
                  </a:lnTo>
                  <a:lnTo>
                    <a:pt x="108585" y="32749"/>
                  </a:lnTo>
                  <a:lnTo>
                    <a:pt x="108585" y="57700"/>
                  </a:lnTo>
                  <a:lnTo>
                    <a:pt x="108585" y="81870"/>
                  </a:lnTo>
                  <a:lnTo>
                    <a:pt x="108585" y="108830"/>
                  </a:lnTo>
                  <a:lnTo>
                    <a:pt x="109220" y="126931"/>
                  </a:lnTo>
                  <a:lnTo>
                    <a:pt x="118985" y="155054"/>
                  </a:lnTo>
                  <a:lnTo>
                    <a:pt x="122744" y="161582"/>
                  </a:lnTo>
                  <a:lnTo>
                    <a:pt x="127879" y="167539"/>
                  </a:lnTo>
                  <a:lnTo>
                    <a:pt x="131553" y="169711"/>
                  </a:lnTo>
                  <a:lnTo>
                    <a:pt x="139087" y="171107"/>
                  </a:lnTo>
                  <a:lnTo>
                    <a:pt x="150497" y="171420"/>
                  </a:lnTo>
                  <a:lnTo>
                    <a:pt x="159244" y="168407"/>
                  </a:lnTo>
                  <a:lnTo>
                    <a:pt x="169651" y="161065"/>
                  </a:lnTo>
                  <a:lnTo>
                    <a:pt x="196162" y="135288"/>
                  </a:lnTo>
                  <a:lnTo>
                    <a:pt x="201060" y="130402"/>
                  </a:lnTo>
                  <a:lnTo>
                    <a:pt x="203660" y="124419"/>
                  </a:lnTo>
                  <a:lnTo>
                    <a:pt x="205450" y="118162"/>
                  </a:lnTo>
                  <a:lnTo>
                    <a:pt x="209394" y="110435"/>
                  </a:lnTo>
                  <a:lnTo>
                    <a:pt x="211479" y="101019"/>
                  </a:lnTo>
                  <a:lnTo>
                    <a:pt x="215836" y="93926"/>
                  </a:lnTo>
                  <a:lnTo>
                    <a:pt x="219329" y="89793"/>
                  </a:lnTo>
                  <a:lnTo>
                    <a:pt x="221305" y="84146"/>
                  </a:lnTo>
                  <a:lnTo>
                    <a:pt x="224110" y="73827"/>
                  </a:lnTo>
                  <a:lnTo>
                    <a:pt x="233207" y="55183"/>
                  </a:lnTo>
                  <a:lnTo>
                    <a:pt x="256170" y="29683"/>
                  </a:lnTo>
                  <a:lnTo>
                    <a:pt x="283516" y="7158"/>
                  </a:lnTo>
                  <a:lnTo>
                    <a:pt x="2914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3" name="SMARTInkShape-272"/>
            <p:cNvSpPr/>
            <p:nvPr>
              <p:custDataLst>
                <p:tags r:id="rId75"/>
              </p:custDataLst>
            </p:nvPr>
          </p:nvSpPr>
          <p:spPr>
            <a:xfrm>
              <a:off x="3103245" y="4011930"/>
              <a:ext cx="188596" cy="22851"/>
            </a:xfrm>
            <a:custGeom>
              <a:avLst/>
              <a:gdLst/>
              <a:ahLst/>
              <a:cxnLst/>
              <a:rect l="0" t="0" r="0" b="0"/>
              <a:pathLst>
                <a:path w="188596" h="22851">
                  <a:moveTo>
                    <a:pt x="0" y="0"/>
                  </a:moveTo>
                  <a:lnTo>
                    <a:pt x="0" y="0"/>
                  </a:lnTo>
                  <a:lnTo>
                    <a:pt x="10615" y="10615"/>
                  </a:lnTo>
                  <a:lnTo>
                    <a:pt x="32542" y="16601"/>
                  </a:lnTo>
                  <a:lnTo>
                    <a:pt x="42521" y="17619"/>
                  </a:lnTo>
                  <a:lnTo>
                    <a:pt x="61040" y="22044"/>
                  </a:lnTo>
                  <a:lnTo>
                    <a:pt x="86861" y="22788"/>
                  </a:lnTo>
                  <a:lnTo>
                    <a:pt x="112756" y="22850"/>
                  </a:lnTo>
                  <a:lnTo>
                    <a:pt x="141002" y="18931"/>
                  </a:lnTo>
                  <a:lnTo>
                    <a:pt x="166366" y="17380"/>
                  </a:lnTo>
                  <a:lnTo>
                    <a:pt x="173965" y="17214"/>
                  </a:lnTo>
                  <a:lnTo>
                    <a:pt x="188595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4" name="SMARTInkShape-273"/>
            <p:cNvSpPr/>
            <p:nvPr>
              <p:custDataLst>
                <p:tags r:id="rId76"/>
              </p:custDataLst>
            </p:nvPr>
          </p:nvSpPr>
          <p:spPr>
            <a:xfrm>
              <a:off x="3023235" y="3891941"/>
              <a:ext cx="239828" cy="308585"/>
            </a:xfrm>
            <a:custGeom>
              <a:avLst/>
              <a:gdLst/>
              <a:ahLst/>
              <a:cxnLst/>
              <a:rect l="0" t="0" r="0" b="0"/>
              <a:pathLst>
                <a:path w="239828" h="308585">
                  <a:moveTo>
                    <a:pt x="0" y="308584"/>
                  </a:moveTo>
                  <a:lnTo>
                    <a:pt x="0" y="308584"/>
                  </a:lnTo>
                  <a:lnTo>
                    <a:pt x="4920" y="308584"/>
                  </a:lnTo>
                  <a:lnTo>
                    <a:pt x="19384" y="294915"/>
                  </a:lnTo>
                  <a:lnTo>
                    <a:pt x="21315" y="291290"/>
                  </a:lnTo>
                  <a:lnTo>
                    <a:pt x="25589" y="280756"/>
                  </a:lnTo>
                  <a:lnTo>
                    <a:pt x="30634" y="275472"/>
                  </a:lnTo>
                  <a:lnTo>
                    <a:pt x="36475" y="270373"/>
                  </a:lnTo>
                  <a:lnTo>
                    <a:pt x="53033" y="243907"/>
                  </a:lnTo>
                  <a:lnTo>
                    <a:pt x="70695" y="216905"/>
                  </a:lnTo>
                  <a:lnTo>
                    <a:pt x="89563" y="188537"/>
                  </a:lnTo>
                  <a:lnTo>
                    <a:pt x="108708" y="165068"/>
                  </a:lnTo>
                  <a:lnTo>
                    <a:pt x="125378" y="138324"/>
                  </a:lnTo>
                  <a:lnTo>
                    <a:pt x="143934" y="111475"/>
                  </a:lnTo>
                  <a:lnTo>
                    <a:pt x="160334" y="89244"/>
                  </a:lnTo>
                  <a:lnTo>
                    <a:pt x="182307" y="63539"/>
                  </a:lnTo>
                  <a:lnTo>
                    <a:pt x="201229" y="40117"/>
                  </a:lnTo>
                  <a:lnTo>
                    <a:pt x="227225" y="12857"/>
                  </a:lnTo>
                  <a:lnTo>
                    <a:pt x="232858" y="8875"/>
                  </a:lnTo>
                  <a:lnTo>
                    <a:pt x="235248" y="7813"/>
                  </a:lnTo>
                  <a:lnTo>
                    <a:pt x="236207" y="6470"/>
                  </a:lnTo>
                  <a:lnTo>
                    <a:pt x="236211" y="4939"/>
                  </a:lnTo>
                  <a:lnTo>
                    <a:pt x="235579" y="3284"/>
                  </a:lnTo>
                  <a:lnTo>
                    <a:pt x="235793" y="2181"/>
                  </a:lnTo>
                  <a:lnTo>
                    <a:pt x="236570" y="1445"/>
                  </a:lnTo>
                  <a:lnTo>
                    <a:pt x="239827" y="60"/>
                  </a:lnTo>
                  <a:lnTo>
                    <a:pt x="236936" y="0"/>
                  </a:lnTo>
                  <a:lnTo>
                    <a:pt x="236062" y="626"/>
                  </a:lnTo>
                  <a:lnTo>
                    <a:pt x="235092" y="3015"/>
                  </a:lnTo>
                  <a:lnTo>
                    <a:pt x="233833" y="13651"/>
                  </a:lnTo>
                  <a:lnTo>
                    <a:pt x="220887" y="41381"/>
                  </a:lnTo>
                  <a:lnTo>
                    <a:pt x="209542" y="69471"/>
                  </a:lnTo>
                  <a:lnTo>
                    <a:pt x="200024" y="97250"/>
                  </a:lnTo>
                  <a:lnTo>
                    <a:pt x="196003" y="114310"/>
                  </a:lnTo>
                  <a:lnTo>
                    <a:pt x="190605" y="142854"/>
                  </a:lnTo>
                  <a:lnTo>
                    <a:pt x="188860" y="168391"/>
                  </a:lnTo>
                  <a:lnTo>
                    <a:pt x="188610" y="196123"/>
                  </a:lnTo>
                  <a:lnTo>
                    <a:pt x="188596" y="223633"/>
                  </a:lnTo>
                  <a:lnTo>
                    <a:pt x="188595" y="244823"/>
                  </a:lnTo>
                  <a:lnTo>
                    <a:pt x="186902" y="243627"/>
                  </a:lnTo>
                  <a:lnTo>
                    <a:pt x="185561" y="242419"/>
                  </a:lnTo>
                  <a:lnTo>
                    <a:pt x="182378" y="241078"/>
                  </a:lnTo>
                  <a:lnTo>
                    <a:pt x="180641" y="240720"/>
                  </a:lnTo>
                  <a:lnTo>
                    <a:pt x="179482" y="239846"/>
                  </a:lnTo>
                  <a:lnTo>
                    <a:pt x="165735" y="2114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0" name="SMARTInkShape-Group56"/>
          <p:cNvGrpSpPr/>
          <p:nvPr/>
        </p:nvGrpSpPr>
        <p:grpSpPr>
          <a:xfrm>
            <a:off x="2954655" y="4350360"/>
            <a:ext cx="788125" cy="294770"/>
            <a:chOff x="2954655" y="4350360"/>
            <a:chExt cx="788125" cy="294770"/>
          </a:xfrm>
        </p:grpSpPr>
        <p:sp>
          <p:nvSpPr>
            <p:cNvPr id="316" name="SMARTInkShape-274"/>
            <p:cNvSpPr/>
            <p:nvPr>
              <p:custDataLst>
                <p:tags r:id="rId69"/>
              </p:custDataLst>
            </p:nvPr>
          </p:nvSpPr>
          <p:spPr>
            <a:xfrm>
              <a:off x="3531870" y="4350360"/>
              <a:ext cx="210910" cy="255565"/>
            </a:xfrm>
            <a:custGeom>
              <a:avLst/>
              <a:gdLst/>
              <a:ahLst/>
              <a:cxnLst/>
              <a:rect l="0" t="0" r="0" b="0"/>
              <a:pathLst>
                <a:path w="210910" h="255565">
                  <a:moveTo>
                    <a:pt x="11430" y="50190"/>
                  </a:moveTo>
                  <a:lnTo>
                    <a:pt x="11430" y="50190"/>
                  </a:lnTo>
                  <a:lnTo>
                    <a:pt x="11430" y="77608"/>
                  </a:lnTo>
                  <a:lnTo>
                    <a:pt x="11430" y="102935"/>
                  </a:lnTo>
                  <a:lnTo>
                    <a:pt x="11430" y="131405"/>
                  </a:lnTo>
                  <a:lnTo>
                    <a:pt x="12065" y="152663"/>
                  </a:lnTo>
                  <a:lnTo>
                    <a:pt x="16351" y="176746"/>
                  </a:lnTo>
                  <a:lnTo>
                    <a:pt x="23257" y="204604"/>
                  </a:lnTo>
                  <a:lnTo>
                    <a:pt x="30558" y="224343"/>
                  </a:lnTo>
                  <a:lnTo>
                    <a:pt x="46838" y="245179"/>
                  </a:lnTo>
                  <a:lnTo>
                    <a:pt x="56140" y="251756"/>
                  </a:lnTo>
                  <a:lnTo>
                    <a:pt x="66940" y="254693"/>
                  </a:lnTo>
                  <a:lnTo>
                    <a:pt x="78183" y="255564"/>
                  </a:lnTo>
                  <a:lnTo>
                    <a:pt x="89559" y="252788"/>
                  </a:lnTo>
                  <a:lnTo>
                    <a:pt x="115431" y="239452"/>
                  </a:lnTo>
                  <a:lnTo>
                    <a:pt x="133456" y="223936"/>
                  </a:lnTo>
                  <a:lnTo>
                    <a:pt x="153009" y="199421"/>
                  </a:lnTo>
                  <a:lnTo>
                    <a:pt x="169289" y="176047"/>
                  </a:lnTo>
                  <a:lnTo>
                    <a:pt x="184735" y="149157"/>
                  </a:lnTo>
                  <a:lnTo>
                    <a:pt x="198322" y="123150"/>
                  </a:lnTo>
                  <a:lnTo>
                    <a:pt x="207308" y="96775"/>
                  </a:lnTo>
                  <a:lnTo>
                    <a:pt x="210909" y="71972"/>
                  </a:lnTo>
                  <a:lnTo>
                    <a:pt x="210578" y="61776"/>
                  </a:lnTo>
                  <a:lnTo>
                    <a:pt x="203469" y="40936"/>
                  </a:lnTo>
                  <a:lnTo>
                    <a:pt x="198011" y="32349"/>
                  </a:lnTo>
                  <a:lnTo>
                    <a:pt x="174127" y="11423"/>
                  </a:lnTo>
                  <a:lnTo>
                    <a:pt x="160813" y="6530"/>
                  </a:lnTo>
                  <a:lnTo>
                    <a:pt x="136512" y="814"/>
                  </a:lnTo>
                  <a:lnTo>
                    <a:pt x="119188" y="0"/>
                  </a:lnTo>
                  <a:lnTo>
                    <a:pt x="90900" y="3399"/>
                  </a:lnTo>
                  <a:lnTo>
                    <a:pt x="76595" y="5264"/>
                  </a:lnTo>
                  <a:lnTo>
                    <a:pt x="48503" y="16809"/>
                  </a:lnTo>
                  <a:lnTo>
                    <a:pt x="23697" y="27214"/>
                  </a:lnTo>
                  <a:lnTo>
                    <a:pt x="0" y="38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7" name="SMARTInkShape-275"/>
            <p:cNvSpPr/>
            <p:nvPr>
              <p:custDataLst>
                <p:tags r:id="rId70"/>
              </p:custDataLst>
            </p:nvPr>
          </p:nvSpPr>
          <p:spPr>
            <a:xfrm>
              <a:off x="3251835" y="4411980"/>
              <a:ext cx="268606" cy="205741"/>
            </a:xfrm>
            <a:custGeom>
              <a:avLst/>
              <a:gdLst/>
              <a:ahLst/>
              <a:cxnLst/>
              <a:rect l="0" t="0" r="0" b="0"/>
              <a:pathLst>
                <a:path w="268606" h="205741">
                  <a:moveTo>
                    <a:pt x="0" y="205740"/>
                  </a:moveTo>
                  <a:lnTo>
                    <a:pt x="0" y="205740"/>
                  </a:lnTo>
                  <a:lnTo>
                    <a:pt x="4920" y="205740"/>
                  </a:lnTo>
                  <a:lnTo>
                    <a:pt x="24788" y="186661"/>
                  </a:lnTo>
                  <a:lnTo>
                    <a:pt x="41911" y="161031"/>
                  </a:lnTo>
                  <a:lnTo>
                    <a:pt x="56374" y="135952"/>
                  </a:lnTo>
                  <a:lnTo>
                    <a:pt x="73284" y="107684"/>
                  </a:lnTo>
                  <a:lnTo>
                    <a:pt x="90408" y="79137"/>
                  </a:lnTo>
                  <a:lnTo>
                    <a:pt x="109438" y="50564"/>
                  </a:lnTo>
                  <a:lnTo>
                    <a:pt x="123995" y="23476"/>
                  </a:lnTo>
                  <a:lnTo>
                    <a:pt x="125700" y="17255"/>
                  </a:lnTo>
                  <a:lnTo>
                    <a:pt x="125721" y="20211"/>
                  </a:lnTo>
                  <a:lnTo>
                    <a:pt x="115844" y="47607"/>
                  </a:lnTo>
                  <a:lnTo>
                    <a:pt x="113065" y="61731"/>
                  </a:lnTo>
                  <a:lnTo>
                    <a:pt x="109913" y="75652"/>
                  </a:lnTo>
                  <a:lnTo>
                    <a:pt x="104832" y="102413"/>
                  </a:lnTo>
                  <a:lnTo>
                    <a:pt x="104087" y="115505"/>
                  </a:lnTo>
                  <a:lnTo>
                    <a:pt x="109959" y="141141"/>
                  </a:lnTo>
                  <a:lnTo>
                    <a:pt x="112371" y="145914"/>
                  </a:lnTo>
                  <a:lnTo>
                    <a:pt x="114363" y="152172"/>
                  </a:lnTo>
                  <a:lnTo>
                    <a:pt x="117080" y="156108"/>
                  </a:lnTo>
                  <a:lnTo>
                    <a:pt x="120404" y="158281"/>
                  </a:lnTo>
                  <a:lnTo>
                    <a:pt x="127712" y="159677"/>
                  </a:lnTo>
                  <a:lnTo>
                    <a:pt x="133373" y="159918"/>
                  </a:lnTo>
                  <a:lnTo>
                    <a:pt x="137171" y="158281"/>
                  </a:lnTo>
                  <a:lnTo>
                    <a:pt x="162678" y="134482"/>
                  </a:lnTo>
                  <a:lnTo>
                    <a:pt x="188639" y="106847"/>
                  </a:lnTo>
                  <a:lnTo>
                    <a:pt x="207651" y="80416"/>
                  </a:lnTo>
                  <a:lnTo>
                    <a:pt x="226696" y="56326"/>
                  </a:lnTo>
                  <a:lnTo>
                    <a:pt x="249555" y="30742"/>
                  </a:lnTo>
                  <a:lnTo>
                    <a:pt x="2686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8" name="SMARTInkShape-276"/>
            <p:cNvSpPr/>
            <p:nvPr>
              <p:custDataLst>
                <p:tags r:id="rId71"/>
              </p:custDataLst>
            </p:nvPr>
          </p:nvSpPr>
          <p:spPr>
            <a:xfrm>
              <a:off x="3051810" y="4491990"/>
              <a:ext cx="160021" cy="51436"/>
            </a:xfrm>
            <a:custGeom>
              <a:avLst/>
              <a:gdLst/>
              <a:ahLst/>
              <a:cxnLst/>
              <a:rect l="0" t="0" r="0" b="0"/>
              <a:pathLst>
                <a:path w="160021" h="51436">
                  <a:moveTo>
                    <a:pt x="0" y="0"/>
                  </a:moveTo>
                  <a:lnTo>
                    <a:pt x="0" y="0"/>
                  </a:lnTo>
                  <a:lnTo>
                    <a:pt x="10740" y="4523"/>
                  </a:lnTo>
                  <a:lnTo>
                    <a:pt x="33080" y="7377"/>
                  </a:lnTo>
                  <a:lnTo>
                    <a:pt x="47739" y="13663"/>
                  </a:lnTo>
                  <a:lnTo>
                    <a:pt x="76095" y="21503"/>
                  </a:lnTo>
                  <a:lnTo>
                    <a:pt x="102978" y="32433"/>
                  </a:lnTo>
                  <a:lnTo>
                    <a:pt x="131405" y="43184"/>
                  </a:lnTo>
                  <a:lnTo>
                    <a:pt x="150859" y="47265"/>
                  </a:lnTo>
                  <a:lnTo>
                    <a:pt x="160020" y="51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9" name="SMARTInkShape-277"/>
            <p:cNvSpPr/>
            <p:nvPr>
              <p:custDataLst>
                <p:tags r:id="rId72"/>
              </p:custDataLst>
            </p:nvPr>
          </p:nvSpPr>
          <p:spPr>
            <a:xfrm>
              <a:off x="2954655" y="4415179"/>
              <a:ext cx="217171" cy="229951"/>
            </a:xfrm>
            <a:custGeom>
              <a:avLst/>
              <a:gdLst/>
              <a:ahLst/>
              <a:cxnLst/>
              <a:rect l="0" t="0" r="0" b="0"/>
              <a:pathLst>
                <a:path w="217171" h="229951">
                  <a:moveTo>
                    <a:pt x="0" y="208256"/>
                  </a:moveTo>
                  <a:lnTo>
                    <a:pt x="0" y="208256"/>
                  </a:lnTo>
                  <a:lnTo>
                    <a:pt x="3034" y="208256"/>
                  </a:lnTo>
                  <a:lnTo>
                    <a:pt x="3928" y="208891"/>
                  </a:lnTo>
                  <a:lnTo>
                    <a:pt x="4523" y="209949"/>
                  </a:lnTo>
                  <a:lnTo>
                    <a:pt x="5479" y="213176"/>
                  </a:lnTo>
                  <a:lnTo>
                    <a:pt x="7304" y="213618"/>
                  </a:lnTo>
                  <a:lnTo>
                    <a:pt x="8679" y="213735"/>
                  </a:lnTo>
                  <a:lnTo>
                    <a:pt x="9596" y="213179"/>
                  </a:lnTo>
                  <a:lnTo>
                    <a:pt x="10207" y="212173"/>
                  </a:lnTo>
                  <a:lnTo>
                    <a:pt x="11189" y="209029"/>
                  </a:lnTo>
                  <a:lnTo>
                    <a:pt x="30508" y="181228"/>
                  </a:lnTo>
                  <a:lnTo>
                    <a:pt x="41702" y="162489"/>
                  </a:lnTo>
                  <a:lnTo>
                    <a:pt x="47744" y="154260"/>
                  </a:lnTo>
                  <a:lnTo>
                    <a:pt x="65366" y="126234"/>
                  </a:lnTo>
                  <a:lnTo>
                    <a:pt x="83898" y="99406"/>
                  </a:lnTo>
                  <a:lnTo>
                    <a:pt x="102880" y="75584"/>
                  </a:lnTo>
                  <a:lnTo>
                    <a:pt x="115996" y="60996"/>
                  </a:lnTo>
                  <a:lnTo>
                    <a:pt x="138536" y="36863"/>
                  </a:lnTo>
                  <a:lnTo>
                    <a:pt x="154201" y="21742"/>
                  </a:lnTo>
                  <a:lnTo>
                    <a:pt x="180969" y="6448"/>
                  </a:lnTo>
                  <a:lnTo>
                    <a:pt x="189369" y="647"/>
                  </a:lnTo>
                  <a:lnTo>
                    <a:pt x="191651" y="0"/>
                  </a:lnTo>
                  <a:lnTo>
                    <a:pt x="193807" y="204"/>
                  </a:lnTo>
                  <a:lnTo>
                    <a:pt x="199876" y="1831"/>
                  </a:lnTo>
                  <a:lnTo>
                    <a:pt x="201831" y="2059"/>
                  </a:lnTo>
                  <a:lnTo>
                    <a:pt x="203134" y="2846"/>
                  </a:lnTo>
                  <a:lnTo>
                    <a:pt x="204003" y="4006"/>
                  </a:lnTo>
                  <a:lnTo>
                    <a:pt x="210111" y="20293"/>
                  </a:lnTo>
                  <a:lnTo>
                    <a:pt x="211337" y="44270"/>
                  </a:lnTo>
                  <a:lnTo>
                    <a:pt x="212074" y="71326"/>
                  </a:lnTo>
                  <a:lnTo>
                    <a:pt x="216374" y="99701"/>
                  </a:lnTo>
                  <a:lnTo>
                    <a:pt x="217013" y="126464"/>
                  </a:lnTo>
                  <a:lnTo>
                    <a:pt x="217139" y="152448"/>
                  </a:lnTo>
                  <a:lnTo>
                    <a:pt x="217166" y="180892"/>
                  </a:lnTo>
                  <a:lnTo>
                    <a:pt x="217170" y="208880"/>
                  </a:lnTo>
                  <a:lnTo>
                    <a:pt x="217170" y="214460"/>
                  </a:lnTo>
                  <a:lnTo>
                    <a:pt x="215476" y="219056"/>
                  </a:lnTo>
                  <a:lnTo>
                    <a:pt x="213242" y="223216"/>
                  </a:lnTo>
                  <a:lnTo>
                    <a:pt x="211690" y="229950"/>
                  </a:lnTo>
                  <a:lnTo>
                    <a:pt x="210977" y="229704"/>
                  </a:lnTo>
                  <a:lnTo>
                    <a:pt x="201061" y="220685"/>
                  </a:lnTo>
                  <a:lnTo>
                    <a:pt x="200025" y="2025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5" name="SMARTInkShape-Group57"/>
          <p:cNvGrpSpPr/>
          <p:nvPr/>
        </p:nvGrpSpPr>
        <p:grpSpPr>
          <a:xfrm>
            <a:off x="4754880" y="2297538"/>
            <a:ext cx="737135" cy="239923"/>
            <a:chOff x="4754880" y="2297538"/>
            <a:chExt cx="737135" cy="239923"/>
          </a:xfrm>
        </p:grpSpPr>
        <p:sp>
          <p:nvSpPr>
            <p:cNvPr id="321" name="SMARTInkShape-278"/>
            <p:cNvSpPr/>
            <p:nvPr>
              <p:custDataLst>
                <p:tags r:id="rId65"/>
              </p:custDataLst>
            </p:nvPr>
          </p:nvSpPr>
          <p:spPr>
            <a:xfrm>
              <a:off x="4754880" y="2297538"/>
              <a:ext cx="222850" cy="228392"/>
            </a:xfrm>
            <a:custGeom>
              <a:avLst/>
              <a:gdLst/>
              <a:ahLst/>
              <a:cxnLst/>
              <a:rect l="0" t="0" r="0" b="0"/>
              <a:pathLst>
                <a:path w="222850" h="228392">
                  <a:moveTo>
                    <a:pt x="0" y="199917"/>
                  </a:moveTo>
                  <a:lnTo>
                    <a:pt x="0" y="199917"/>
                  </a:lnTo>
                  <a:lnTo>
                    <a:pt x="9760" y="191427"/>
                  </a:lnTo>
                  <a:lnTo>
                    <a:pt x="37857" y="174936"/>
                  </a:lnTo>
                  <a:lnTo>
                    <a:pt x="62441" y="162268"/>
                  </a:lnTo>
                  <a:lnTo>
                    <a:pt x="88350" y="144480"/>
                  </a:lnTo>
                  <a:lnTo>
                    <a:pt x="112952" y="121073"/>
                  </a:lnTo>
                  <a:lnTo>
                    <a:pt x="137100" y="100376"/>
                  </a:lnTo>
                  <a:lnTo>
                    <a:pt x="162387" y="72825"/>
                  </a:lnTo>
                  <a:lnTo>
                    <a:pt x="179961" y="57149"/>
                  </a:lnTo>
                  <a:lnTo>
                    <a:pt x="200965" y="30378"/>
                  </a:lnTo>
                  <a:lnTo>
                    <a:pt x="220801" y="6109"/>
                  </a:lnTo>
                  <a:lnTo>
                    <a:pt x="222849" y="0"/>
                  </a:lnTo>
                  <a:lnTo>
                    <a:pt x="222250" y="20398"/>
                  </a:lnTo>
                  <a:lnTo>
                    <a:pt x="216429" y="47694"/>
                  </a:lnTo>
                  <a:lnTo>
                    <a:pt x="208228" y="68883"/>
                  </a:lnTo>
                  <a:lnTo>
                    <a:pt x="201505" y="97101"/>
                  </a:lnTo>
                  <a:lnTo>
                    <a:pt x="192349" y="125629"/>
                  </a:lnTo>
                  <a:lnTo>
                    <a:pt x="182873" y="152505"/>
                  </a:lnTo>
                  <a:lnTo>
                    <a:pt x="173989" y="173659"/>
                  </a:lnTo>
                  <a:lnTo>
                    <a:pt x="170258" y="191273"/>
                  </a:lnTo>
                  <a:lnTo>
                    <a:pt x="167745" y="197345"/>
                  </a:lnTo>
                  <a:lnTo>
                    <a:pt x="165751" y="225896"/>
                  </a:lnTo>
                  <a:lnTo>
                    <a:pt x="165742" y="227338"/>
                  </a:lnTo>
                  <a:lnTo>
                    <a:pt x="166375" y="227723"/>
                  </a:lnTo>
                  <a:lnTo>
                    <a:pt x="170656" y="228391"/>
                  </a:lnTo>
                  <a:lnTo>
                    <a:pt x="182880" y="222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2" name="SMARTInkShape-279"/>
            <p:cNvSpPr/>
            <p:nvPr>
              <p:custDataLst>
                <p:tags r:id="rId66"/>
              </p:custDataLst>
            </p:nvPr>
          </p:nvSpPr>
          <p:spPr>
            <a:xfrm>
              <a:off x="5098911" y="2360629"/>
              <a:ext cx="128974" cy="176832"/>
            </a:xfrm>
            <a:custGeom>
              <a:avLst/>
              <a:gdLst/>
              <a:ahLst/>
              <a:cxnLst/>
              <a:rect l="0" t="0" r="0" b="0"/>
              <a:pathLst>
                <a:path w="128974" h="176832">
                  <a:moveTo>
                    <a:pt x="67449" y="16811"/>
                  </a:moveTo>
                  <a:lnTo>
                    <a:pt x="67449" y="16811"/>
                  </a:lnTo>
                  <a:lnTo>
                    <a:pt x="67449" y="21732"/>
                  </a:lnTo>
                  <a:lnTo>
                    <a:pt x="62528" y="27377"/>
                  </a:lnTo>
                  <a:lnTo>
                    <a:pt x="61256" y="32633"/>
                  </a:lnTo>
                  <a:lnTo>
                    <a:pt x="56019" y="39670"/>
                  </a:lnTo>
                  <a:lnTo>
                    <a:pt x="83330" y="12995"/>
                  </a:lnTo>
                  <a:lnTo>
                    <a:pt x="101386" y="1359"/>
                  </a:lnTo>
                  <a:lnTo>
                    <a:pt x="109289" y="0"/>
                  </a:lnTo>
                  <a:lnTo>
                    <a:pt x="113138" y="1508"/>
                  </a:lnTo>
                  <a:lnTo>
                    <a:pt x="117749" y="4616"/>
                  </a:lnTo>
                  <a:lnTo>
                    <a:pt x="126739" y="18189"/>
                  </a:lnTo>
                  <a:lnTo>
                    <a:pt x="128725" y="25678"/>
                  </a:lnTo>
                  <a:lnTo>
                    <a:pt x="128973" y="35357"/>
                  </a:lnTo>
                  <a:lnTo>
                    <a:pt x="122266" y="62715"/>
                  </a:lnTo>
                  <a:lnTo>
                    <a:pt x="110427" y="84792"/>
                  </a:lnTo>
                  <a:lnTo>
                    <a:pt x="92104" y="109050"/>
                  </a:lnTo>
                  <a:lnTo>
                    <a:pt x="69344" y="134657"/>
                  </a:lnTo>
                  <a:lnTo>
                    <a:pt x="42683" y="155755"/>
                  </a:lnTo>
                  <a:lnTo>
                    <a:pt x="31889" y="162261"/>
                  </a:lnTo>
                  <a:lnTo>
                    <a:pt x="22231" y="164780"/>
                  </a:lnTo>
                  <a:lnTo>
                    <a:pt x="8423" y="165365"/>
                  </a:lnTo>
                  <a:lnTo>
                    <a:pt x="4597" y="163691"/>
                  </a:lnTo>
                  <a:lnTo>
                    <a:pt x="2688" y="162356"/>
                  </a:lnTo>
                  <a:lnTo>
                    <a:pt x="1415" y="160196"/>
                  </a:lnTo>
                  <a:lnTo>
                    <a:pt x="0" y="154409"/>
                  </a:lnTo>
                  <a:lnTo>
                    <a:pt x="1065" y="147604"/>
                  </a:lnTo>
                  <a:lnTo>
                    <a:pt x="9009" y="123571"/>
                  </a:lnTo>
                  <a:lnTo>
                    <a:pt x="23658" y="106423"/>
                  </a:lnTo>
                  <a:lnTo>
                    <a:pt x="27454" y="104264"/>
                  </a:lnTo>
                  <a:lnTo>
                    <a:pt x="29356" y="103688"/>
                  </a:lnTo>
                  <a:lnTo>
                    <a:pt x="31258" y="103939"/>
                  </a:lnTo>
                  <a:lnTo>
                    <a:pt x="44589" y="109636"/>
                  </a:lnTo>
                  <a:lnTo>
                    <a:pt x="46494" y="111079"/>
                  </a:lnTo>
                  <a:lnTo>
                    <a:pt x="48610" y="114376"/>
                  </a:lnTo>
                  <a:lnTo>
                    <a:pt x="58159" y="135280"/>
                  </a:lnTo>
                  <a:lnTo>
                    <a:pt x="75075" y="160707"/>
                  </a:lnTo>
                  <a:lnTo>
                    <a:pt x="90297" y="170947"/>
                  </a:lnTo>
                  <a:lnTo>
                    <a:pt x="101739" y="176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3" name="SMARTInkShape-280"/>
            <p:cNvSpPr/>
            <p:nvPr>
              <p:custDataLst>
                <p:tags r:id="rId67"/>
              </p:custDataLst>
            </p:nvPr>
          </p:nvSpPr>
          <p:spPr>
            <a:xfrm>
              <a:off x="5292096" y="2429002"/>
              <a:ext cx="85614" cy="96693"/>
            </a:xfrm>
            <a:custGeom>
              <a:avLst/>
              <a:gdLst/>
              <a:ahLst/>
              <a:cxnLst/>
              <a:rect l="0" t="0" r="0" b="0"/>
              <a:pathLst>
                <a:path w="85614" h="96693">
                  <a:moveTo>
                    <a:pt x="5709" y="39878"/>
                  </a:moveTo>
                  <a:lnTo>
                    <a:pt x="5709" y="39878"/>
                  </a:lnTo>
                  <a:lnTo>
                    <a:pt x="5709" y="44799"/>
                  </a:lnTo>
                  <a:lnTo>
                    <a:pt x="1782" y="49999"/>
                  </a:lnTo>
                  <a:lnTo>
                    <a:pt x="524" y="55294"/>
                  </a:lnTo>
                  <a:lnTo>
                    <a:pt x="0" y="81555"/>
                  </a:lnTo>
                  <a:lnTo>
                    <a:pt x="1268" y="83537"/>
                  </a:lnTo>
                  <a:lnTo>
                    <a:pt x="14928" y="94474"/>
                  </a:lnTo>
                  <a:lnTo>
                    <a:pt x="18908" y="95893"/>
                  </a:lnTo>
                  <a:lnTo>
                    <a:pt x="27753" y="96692"/>
                  </a:lnTo>
                  <a:lnTo>
                    <a:pt x="38417" y="93894"/>
                  </a:lnTo>
                  <a:lnTo>
                    <a:pt x="55493" y="85436"/>
                  </a:lnTo>
                  <a:lnTo>
                    <a:pt x="70379" y="71489"/>
                  </a:lnTo>
                  <a:lnTo>
                    <a:pt x="81645" y="56145"/>
                  </a:lnTo>
                  <a:lnTo>
                    <a:pt x="83908" y="48378"/>
                  </a:lnTo>
                  <a:lnTo>
                    <a:pt x="85613" y="24006"/>
                  </a:lnTo>
                  <a:lnTo>
                    <a:pt x="82653" y="13021"/>
                  </a:lnTo>
                  <a:lnTo>
                    <a:pt x="77755" y="4756"/>
                  </a:lnTo>
                  <a:lnTo>
                    <a:pt x="74136" y="2043"/>
                  </a:lnTo>
                  <a:lnTo>
                    <a:pt x="69776" y="838"/>
                  </a:lnTo>
                  <a:lnTo>
                    <a:pt x="52991" y="0"/>
                  </a:lnTo>
                  <a:lnTo>
                    <a:pt x="45561" y="3316"/>
                  </a:lnTo>
                  <a:lnTo>
                    <a:pt x="33478" y="12759"/>
                  </a:lnTo>
                  <a:lnTo>
                    <a:pt x="24976" y="29865"/>
                  </a:lnTo>
                  <a:lnTo>
                    <a:pt x="14448" y="56427"/>
                  </a:lnTo>
                  <a:lnTo>
                    <a:pt x="11424" y="62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4" name="SMARTInkShape-281"/>
            <p:cNvSpPr/>
            <p:nvPr>
              <p:custDataLst>
                <p:tags r:id="rId68"/>
              </p:custDataLst>
            </p:nvPr>
          </p:nvSpPr>
          <p:spPr>
            <a:xfrm>
              <a:off x="5412361" y="2434712"/>
              <a:ext cx="79654" cy="101593"/>
            </a:xfrm>
            <a:custGeom>
              <a:avLst/>
              <a:gdLst/>
              <a:ahLst/>
              <a:cxnLst/>
              <a:rect l="0" t="0" r="0" b="0"/>
              <a:pathLst>
                <a:path w="79654" h="101593">
                  <a:moveTo>
                    <a:pt x="11174" y="45598"/>
                  </a:moveTo>
                  <a:lnTo>
                    <a:pt x="11174" y="45598"/>
                  </a:lnTo>
                  <a:lnTo>
                    <a:pt x="11174" y="48632"/>
                  </a:lnTo>
                  <a:lnTo>
                    <a:pt x="9480" y="51815"/>
                  </a:lnTo>
                  <a:lnTo>
                    <a:pt x="7246" y="55346"/>
                  </a:lnTo>
                  <a:lnTo>
                    <a:pt x="320" y="81387"/>
                  </a:lnTo>
                  <a:lnTo>
                    <a:pt x="0" y="86481"/>
                  </a:lnTo>
                  <a:lnTo>
                    <a:pt x="1551" y="90861"/>
                  </a:lnTo>
                  <a:lnTo>
                    <a:pt x="7721" y="98848"/>
                  </a:lnTo>
                  <a:lnTo>
                    <a:pt x="11333" y="101015"/>
                  </a:lnTo>
                  <a:lnTo>
                    <a:pt x="13185" y="101592"/>
                  </a:lnTo>
                  <a:lnTo>
                    <a:pt x="15054" y="101343"/>
                  </a:lnTo>
                  <a:lnTo>
                    <a:pt x="21355" y="98592"/>
                  </a:lnTo>
                  <a:lnTo>
                    <a:pt x="27552" y="97726"/>
                  </a:lnTo>
                  <a:lnTo>
                    <a:pt x="34540" y="93954"/>
                  </a:lnTo>
                  <a:lnTo>
                    <a:pt x="61282" y="74241"/>
                  </a:lnTo>
                  <a:lnTo>
                    <a:pt x="65829" y="69758"/>
                  </a:lnTo>
                  <a:lnTo>
                    <a:pt x="75866" y="52887"/>
                  </a:lnTo>
                  <a:lnTo>
                    <a:pt x="78602" y="41690"/>
                  </a:lnTo>
                  <a:lnTo>
                    <a:pt x="79653" y="21953"/>
                  </a:lnTo>
                  <a:lnTo>
                    <a:pt x="76690" y="12416"/>
                  </a:lnTo>
                  <a:lnTo>
                    <a:pt x="71790" y="4581"/>
                  </a:lnTo>
                  <a:lnTo>
                    <a:pt x="69365" y="3013"/>
                  </a:lnTo>
                  <a:lnTo>
                    <a:pt x="58041" y="497"/>
                  </a:lnTo>
                  <a:lnTo>
                    <a:pt x="46466" y="0"/>
                  </a:lnTo>
                  <a:lnTo>
                    <a:pt x="41041" y="1626"/>
                  </a:lnTo>
                  <a:lnTo>
                    <a:pt x="38705" y="2948"/>
                  </a:lnTo>
                  <a:lnTo>
                    <a:pt x="32384" y="10877"/>
                  </a:lnTo>
                  <a:lnTo>
                    <a:pt x="26490" y="21270"/>
                  </a:lnTo>
                  <a:lnTo>
                    <a:pt x="23372" y="40087"/>
                  </a:lnTo>
                  <a:lnTo>
                    <a:pt x="22624" y="68320"/>
                  </a:lnTo>
                  <a:lnTo>
                    <a:pt x="22604" y="741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31" name="SMARTInkShape-Group58"/>
          <p:cNvGrpSpPr/>
          <p:nvPr/>
        </p:nvGrpSpPr>
        <p:grpSpPr>
          <a:xfrm>
            <a:off x="5640780" y="2412151"/>
            <a:ext cx="514276" cy="216750"/>
            <a:chOff x="5640780" y="2412151"/>
            <a:chExt cx="514276" cy="216750"/>
          </a:xfrm>
        </p:grpSpPr>
        <p:sp>
          <p:nvSpPr>
            <p:cNvPr id="326" name="SMARTInkShape-282"/>
            <p:cNvSpPr/>
            <p:nvPr>
              <p:custDataLst>
                <p:tags r:id="rId60"/>
              </p:custDataLst>
            </p:nvPr>
          </p:nvSpPr>
          <p:spPr>
            <a:xfrm>
              <a:off x="5640780" y="2412151"/>
              <a:ext cx="108168" cy="125202"/>
            </a:xfrm>
            <a:custGeom>
              <a:avLst/>
              <a:gdLst/>
              <a:ahLst/>
              <a:cxnLst/>
              <a:rect l="0" t="0" r="0" b="0"/>
              <a:pathLst>
                <a:path w="108168" h="125202">
                  <a:moveTo>
                    <a:pt x="11355" y="51014"/>
                  </a:moveTo>
                  <a:lnTo>
                    <a:pt x="11355" y="51014"/>
                  </a:lnTo>
                  <a:lnTo>
                    <a:pt x="11355" y="58969"/>
                  </a:lnTo>
                  <a:lnTo>
                    <a:pt x="9661" y="62593"/>
                  </a:lnTo>
                  <a:lnTo>
                    <a:pt x="8321" y="64448"/>
                  </a:lnTo>
                  <a:lnTo>
                    <a:pt x="1221" y="91171"/>
                  </a:lnTo>
                  <a:lnTo>
                    <a:pt x="0" y="114664"/>
                  </a:lnTo>
                  <a:lnTo>
                    <a:pt x="1652" y="119096"/>
                  </a:lnTo>
                  <a:lnTo>
                    <a:pt x="2981" y="121167"/>
                  </a:lnTo>
                  <a:lnTo>
                    <a:pt x="4503" y="122548"/>
                  </a:lnTo>
                  <a:lnTo>
                    <a:pt x="7886" y="124082"/>
                  </a:lnTo>
                  <a:lnTo>
                    <a:pt x="26959" y="125201"/>
                  </a:lnTo>
                  <a:lnTo>
                    <a:pt x="34377" y="121874"/>
                  </a:lnTo>
                  <a:lnTo>
                    <a:pt x="60894" y="103359"/>
                  </a:lnTo>
                  <a:lnTo>
                    <a:pt x="86920" y="76991"/>
                  </a:lnTo>
                  <a:lnTo>
                    <a:pt x="98650" y="50672"/>
                  </a:lnTo>
                  <a:lnTo>
                    <a:pt x="107352" y="22762"/>
                  </a:lnTo>
                  <a:lnTo>
                    <a:pt x="108167" y="12445"/>
                  </a:lnTo>
                  <a:lnTo>
                    <a:pt x="107011" y="9426"/>
                  </a:lnTo>
                  <a:lnTo>
                    <a:pt x="102340" y="4379"/>
                  </a:lnTo>
                  <a:lnTo>
                    <a:pt x="96031" y="1712"/>
                  </a:lnTo>
                  <a:lnTo>
                    <a:pt x="84667" y="0"/>
                  </a:lnTo>
                  <a:lnTo>
                    <a:pt x="67817" y="4225"/>
                  </a:lnTo>
                  <a:lnTo>
                    <a:pt x="44676" y="16058"/>
                  </a:lnTo>
                  <a:lnTo>
                    <a:pt x="27156" y="34866"/>
                  </a:lnTo>
                  <a:lnTo>
                    <a:pt x="10653" y="62575"/>
                  </a:lnTo>
                  <a:lnTo>
                    <a:pt x="7125" y="79628"/>
                  </a:lnTo>
                  <a:lnTo>
                    <a:pt x="9114" y="93712"/>
                  </a:lnTo>
                  <a:lnTo>
                    <a:pt x="16079" y="106603"/>
                  </a:lnTo>
                  <a:lnTo>
                    <a:pt x="22785" y="1138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7" name="SMARTInkShape-283"/>
            <p:cNvSpPr/>
            <p:nvPr>
              <p:custDataLst>
                <p:tags r:id="rId61"/>
              </p:custDataLst>
            </p:nvPr>
          </p:nvSpPr>
          <p:spPr>
            <a:xfrm>
              <a:off x="5783655" y="2423359"/>
              <a:ext cx="90660" cy="119468"/>
            </a:xfrm>
            <a:custGeom>
              <a:avLst/>
              <a:gdLst/>
              <a:ahLst/>
              <a:cxnLst/>
              <a:rect l="0" t="0" r="0" b="0"/>
              <a:pathLst>
                <a:path w="90660" h="119468">
                  <a:moveTo>
                    <a:pt x="11355" y="51236"/>
                  </a:moveTo>
                  <a:lnTo>
                    <a:pt x="11355" y="51236"/>
                  </a:lnTo>
                  <a:lnTo>
                    <a:pt x="8321" y="54270"/>
                  </a:lnTo>
                  <a:lnTo>
                    <a:pt x="6831" y="57453"/>
                  </a:lnTo>
                  <a:lnTo>
                    <a:pt x="500" y="82593"/>
                  </a:lnTo>
                  <a:lnTo>
                    <a:pt x="0" y="102684"/>
                  </a:lnTo>
                  <a:lnTo>
                    <a:pt x="1245" y="105220"/>
                  </a:lnTo>
                  <a:lnTo>
                    <a:pt x="12807" y="115840"/>
                  </a:lnTo>
                  <a:lnTo>
                    <a:pt x="18562" y="118049"/>
                  </a:lnTo>
                  <a:lnTo>
                    <a:pt x="32605" y="119467"/>
                  </a:lnTo>
                  <a:lnTo>
                    <a:pt x="43827" y="116679"/>
                  </a:lnTo>
                  <a:lnTo>
                    <a:pt x="52162" y="111831"/>
                  </a:lnTo>
                  <a:lnTo>
                    <a:pt x="75649" y="89092"/>
                  </a:lnTo>
                  <a:lnTo>
                    <a:pt x="87241" y="70254"/>
                  </a:lnTo>
                  <a:lnTo>
                    <a:pt x="90550" y="51112"/>
                  </a:lnTo>
                  <a:lnTo>
                    <a:pt x="90659" y="26627"/>
                  </a:lnTo>
                  <a:lnTo>
                    <a:pt x="83401" y="7441"/>
                  </a:lnTo>
                  <a:lnTo>
                    <a:pt x="79782" y="3197"/>
                  </a:lnTo>
                  <a:lnTo>
                    <a:pt x="77928" y="2065"/>
                  </a:lnTo>
                  <a:lnTo>
                    <a:pt x="69251" y="472"/>
                  </a:lnTo>
                  <a:lnTo>
                    <a:pt x="58636" y="0"/>
                  </a:lnTo>
                  <a:lnTo>
                    <a:pt x="51207" y="3276"/>
                  </a:lnTo>
                  <a:lnTo>
                    <a:pt x="32290" y="19944"/>
                  </a:lnTo>
                  <a:lnTo>
                    <a:pt x="13257" y="45915"/>
                  </a:lnTo>
                  <a:lnTo>
                    <a:pt x="9025" y="57126"/>
                  </a:lnTo>
                  <a:lnTo>
                    <a:pt x="2158" y="84914"/>
                  </a:lnTo>
                  <a:lnTo>
                    <a:pt x="219" y="100082"/>
                  </a:lnTo>
                  <a:lnTo>
                    <a:pt x="1749" y="103214"/>
                  </a:lnTo>
                  <a:lnTo>
                    <a:pt x="5640" y="1083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8" name="SMARTInkShape-284"/>
            <p:cNvSpPr/>
            <p:nvPr>
              <p:custDataLst>
                <p:tags r:id="rId62"/>
              </p:custDataLst>
            </p:nvPr>
          </p:nvSpPr>
          <p:spPr>
            <a:xfrm>
              <a:off x="5880735" y="2452007"/>
              <a:ext cx="102763" cy="101450"/>
            </a:xfrm>
            <a:custGeom>
              <a:avLst/>
              <a:gdLst/>
              <a:ahLst/>
              <a:cxnLst/>
              <a:rect l="0" t="0" r="0" b="0"/>
              <a:pathLst>
                <a:path w="102763" h="101450">
                  <a:moveTo>
                    <a:pt x="0" y="56878"/>
                  </a:moveTo>
                  <a:lnTo>
                    <a:pt x="0" y="56878"/>
                  </a:lnTo>
                  <a:lnTo>
                    <a:pt x="0" y="84275"/>
                  </a:lnTo>
                  <a:lnTo>
                    <a:pt x="0" y="86572"/>
                  </a:lnTo>
                  <a:lnTo>
                    <a:pt x="1694" y="90819"/>
                  </a:lnTo>
                  <a:lnTo>
                    <a:pt x="7954" y="98719"/>
                  </a:lnTo>
                  <a:lnTo>
                    <a:pt x="13272" y="100874"/>
                  </a:lnTo>
                  <a:lnTo>
                    <a:pt x="16468" y="101449"/>
                  </a:lnTo>
                  <a:lnTo>
                    <a:pt x="23406" y="100394"/>
                  </a:lnTo>
                  <a:lnTo>
                    <a:pt x="41982" y="96075"/>
                  </a:lnTo>
                  <a:lnTo>
                    <a:pt x="68584" y="78276"/>
                  </a:lnTo>
                  <a:lnTo>
                    <a:pt x="89747" y="56750"/>
                  </a:lnTo>
                  <a:lnTo>
                    <a:pt x="98726" y="38579"/>
                  </a:lnTo>
                  <a:lnTo>
                    <a:pt x="102052" y="25135"/>
                  </a:lnTo>
                  <a:lnTo>
                    <a:pt x="102762" y="10215"/>
                  </a:lnTo>
                  <a:lnTo>
                    <a:pt x="102163" y="8625"/>
                  </a:lnTo>
                  <a:lnTo>
                    <a:pt x="101129" y="7564"/>
                  </a:lnTo>
                  <a:lnTo>
                    <a:pt x="99804" y="6857"/>
                  </a:lnTo>
                  <a:lnTo>
                    <a:pt x="98921" y="5751"/>
                  </a:lnTo>
                  <a:lnTo>
                    <a:pt x="97940" y="2828"/>
                  </a:lnTo>
                  <a:lnTo>
                    <a:pt x="96408" y="1795"/>
                  </a:lnTo>
                  <a:lnTo>
                    <a:pt x="86518" y="136"/>
                  </a:lnTo>
                  <a:lnTo>
                    <a:pt x="84349" y="0"/>
                  </a:lnTo>
                  <a:lnTo>
                    <a:pt x="71742" y="4344"/>
                  </a:lnTo>
                  <a:lnTo>
                    <a:pt x="60768" y="10127"/>
                  </a:lnTo>
                  <a:lnTo>
                    <a:pt x="38718" y="30452"/>
                  </a:lnTo>
                  <a:lnTo>
                    <a:pt x="25622" y="52454"/>
                  </a:lnTo>
                  <a:lnTo>
                    <a:pt x="24087" y="57664"/>
                  </a:lnTo>
                  <a:lnTo>
                    <a:pt x="24313" y="59942"/>
                  </a:lnTo>
                  <a:lnTo>
                    <a:pt x="28575" y="68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9" name="SMARTInkShape-285"/>
            <p:cNvSpPr/>
            <p:nvPr>
              <p:custDataLst>
                <p:tags r:id="rId63"/>
              </p:custDataLst>
            </p:nvPr>
          </p:nvSpPr>
          <p:spPr>
            <a:xfrm>
              <a:off x="5989320" y="2526030"/>
              <a:ext cx="11431" cy="102871"/>
            </a:xfrm>
            <a:custGeom>
              <a:avLst/>
              <a:gdLst/>
              <a:ahLst/>
              <a:cxnLst/>
              <a:rect l="0" t="0" r="0" b="0"/>
              <a:pathLst>
                <a:path w="11431" h="102871">
                  <a:moveTo>
                    <a:pt x="11430" y="0"/>
                  </a:moveTo>
                  <a:lnTo>
                    <a:pt x="11430" y="0"/>
                  </a:lnTo>
                  <a:lnTo>
                    <a:pt x="10795" y="25537"/>
                  </a:lnTo>
                  <a:lnTo>
                    <a:pt x="5609" y="51620"/>
                  </a:lnTo>
                  <a:lnTo>
                    <a:pt x="576" y="76049"/>
                  </a:lnTo>
                  <a:lnTo>
                    <a:pt x="0" y="102838"/>
                  </a:lnTo>
                  <a:lnTo>
                    <a:pt x="5715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0" name="SMARTInkShape-286"/>
            <p:cNvSpPr/>
            <p:nvPr>
              <p:custDataLst>
                <p:tags r:id="rId64"/>
              </p:custDataLst>
            </p:nvPr>
          </p:nvSpPr>
          <p:spPr>
            <a:xfrm>
              <a:off x="6023610" y="2560320"/>
              <a:ext cx="131446" cy="17146"/>
            </a:xfrm>
            <a:custGeom>
              <a:avLst/>
              <a:gdLst/>
              <a:ahLst/>
              <a:cxnLst/>
              <a:rect l="0" t="0" r="0" b="0"/>
              <a:pathLst>
                <a:path w="131446" h="17146">
                  <a:moveTo>
                    <a:pt x="0" y="0"/>
                  </a:moveTo>
                  <a:lnTo>
                    <a:pt x="0" y="0"/>
                  </a:lnTo>
                  <a:lnTo>
                    <a:pt x="19979" y="635"/>
                  </a:lnTo>
                  <a:lnTo>
                    <a:pt x="46554" y="9113"/>
                  </a:lnTo>
                  <a:lnTo>
                    <a:pt x="70438" y="12665"/>
                  </a:lnTo>
                  <a:lnTo>
                    <a:pt x="91990" y="15818"/>
                  </a:lnTo>
                  <a:lnTo>
                    <a:pt x="117421" y="17028"/>
                  </a:lnTo>
                  <a:lnTo>
                    <a:pt x="13144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8" name="SMARTInkShape-Group59"/>
          <p:cNvGrpSpPr/>
          <p:nvPr/>
        </p:nvGrpSpPr>
        <p:grpSpPr>
          <a:xfrm>
            <a:off x="4600575" y="2754630"/>
            <a:ext cx="1734543" cy="468601"/>
            <a:chOff x="4600575" y="2754630"/>
            <a:chExt cx="1734543" cy="468601"/>
          </a:xfrm>
        </p:grpSpPr>
        <p:sp>
          <p:nvSpPr>
            <p:cNvPr id="332" name="SMARTInkShape-287"/>
            <p:cNvSpPr/>
            <p:nvPr>
              <p:custDataLst>
                <p:tags r:id="rId34"/>
              </p:custDataLst>
            </p:nvPr>
          </p:nvSpPr>
          <p:spPr>
            <a:xfrm>
              <a:off x="4600575" y="2766090"/>
              <a:ext cx="102862" cy="157326"/>
            </a:xfrm>
            <a:custGeom>
              <a:avLst/>
              <a:gdLst/>
              <a:ahLst/>
              <a:cxnLst/>
              <a:rect l="0" t="0" r="0" b="0"/>
              <a:pathLst>
                <a:path w="102862" h="157326">
                  <a:moveTo>
                    <a:pt x="0" y="108555"/>
                  </a:moveTo>
                  <a:lnTo>
                    <a:pt x="0" y="108555"/>
                  </a:lnTo>
                  <a:lnTo>
                    <a:pt x="3034" y="108555"/>
                  </a:lnTo>
                  <a:lnTo>
                    <a:pt x="6217" y="106862"/>
                  </a:lnTo>
                  <a:lnTo>
                    <a:pt x="19079" y="95121"/>
                  </a:lnTo>
                  <a:lnTo>
                    <a:pt x="39229" y="69559"/>
                  </a:lnTo>
                  <a:lnTo>
                    <a:pt x="55605" y="55810"/>
                  </a:lnTo>
                  <a:lnTo>
                    <a:pt x="70138" y="35838"/>
                  </a:lnTo>
                  <a:lnTo>
                    <a:pt x="76257" y="30516"/>
                  </a:lnTo>
                  <a:lnTo>
                    <a:pt x="100316" y="2562"/>
                  </a:lnTo>
                  <a:lnTo>
                    <a:pt x="102841" y="0"/>
                  </a:lnTo>
                  <a:lnTo>
                    <a:pt x="102861" y="3012"/>
                  </a:lnTo>
                  <a:lnTo>
                    <a:pt x="95814" y="28738"/>
                  </a:lnTo>
                  <a:lnTo>
                    <a:pt x="92736" y="40032"/>
                  </a:lnTo>
                  <a:lnTo>
                    <a:pt x="87048" y="62960"/>
                  </a:lnTo>
                  <a:lnTo>
                    <a:pt x="76149" y="91371"/>
                  </a:lnTo>
                  <a:lnTo>
                    <a:pt x="70263" y="108171"/>
                  </a:lnTo>
                  <a:lnTo>
                    <a:pt x="67385" y="119871"/>
                  </a:lnTo>
                  <a:lnTo>
                    <a:pt x="64205" y="131381"/>
                  </a:lnTo>
                  <a:lnTo>
                    <a:pt x="62825" y="138385"/>
                  </a:lnTo>
                  <a:lnTo>
                    <a:pt x="57409" y="153046"/>
                  </a:lnTo>
                  <a:lnTo>
                    <a:pt x="60261" y="156945"/>
                  </a:lnTo>
                  <a:lnTo>
                    <a:pt x="61128" y="157325"/>
                  </a:lnTo>
                  <a:lnTo>
                    <a:pt x="61707" y="156943"/>
                  </a:lnTo>
                  <a:lnTo>
                    <a:pt x="67766" y="144480"/>
                  </a:lnTo>
                  <a:lnTo>
                    <a:pt x="74295" y="137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3" name="SMARTInkShape-288"/>
            <p:cNvSpPr/>
            <p:nvPr>
              <p:custDataLst>
                <p:tags r:id="rId35"/>
              </p:custDataLst>
            </p:nvPr>
          </p:nvSpPr>
          <p:spPr>
            <a:xfrm>
              <a:off x="4737735" y="2783205"/>
              <a:ext cx="90970" cy="165651"/>
            </a:xfrm>
            <a:custGeom>
              <a:avLst/>
              <a:gdLst/>
              <a:ahLst/>
              <a:cxnLst/>
              <a:rect l="0" t="0" r="0" b="0"/>
              <a:pathLst>
                <a:path w="90970" h="165651">
                  <a:moveTo>
                    <a:pt x="80010" y="0"/>
                  </a:moveTo>
                  <a:lnTo>
                    <a:pt x="80010" y="0"/>
                  </a:lnTo>
                  <a:lnTo>
                    <a:pt x="80010" y="3034"/>
                  </a:lnTo>
                  <a:lnTo>
                    <a:pt x="78316" y="6217"/>
                  </a:lnTo>
                  <a:lnTo>
                    <a:pt x="76082" y="9748"/>
                  </a:lnTo>
                  <a:lnTo>
                    <a:pt x="74824" y="15941"/>
                  </a:lnTo>
                  <a:lnTo>
                    <a:pt x="73817" y="25537"/>
                  </a:lnTo>
                  <a:lnTo>
                    <a:pt x="69779" y="35789"/>
                  </a:lnTo>
                  <a:lnTo>
                    <a:pt x="59628" y="53255"/>
                  </a:lnTo>
                  <a:lnTo>
                    <a:pt x="57249" y="60370"/>
                  </a:lnTo>
                  <a:lnTo>
                    <a:pt x="46426" y="74162"/>
                  </a:lnTo>
                  <a:lnTo>
                    <a:pt x="45723" y="79987"/>
                  </a:lnTo>
                  <a:lnTo>
                    <a:pt x="45721" y="76969"/>
                  </a:lnTo>
                  <a:lnTo>
                    <a:pt x="46356" y="76078"/>
                  </a:lnTo>
                  <a:lnTo>
                    <a:pt x="47414" y="75483"/>
                  </a:lnTo>
                  <a:lnTo>
                    <a:pt x="55468" y="73817"/>
                  </a:lnTo>
                  <a:lnTo>
                    <a:pt x="68593" y="64418"/>
                  </a:lnTo>
                  <a:lnTo>
                    <a:pt x="78882" y="62956"/>
                  </a:lnTo>
                  <a:lnTo>
                    <a:pt x="82710" y="62892"/>
                  </a:lnTo>
                  <a:lnTo>
                    <a:pt x="86078" y="64570"/>
                  </a:lnTo>
                  <a:lnTo>
                    <a:pt x="87865" y="65907"/>
                  </a:lnTo>
                  <a:lnTo>
                    <a:pt x="89851" y="69085"/>
                  </a:lnTo>
                  <a:lnTo>
                    <a:pt x="90969" y="76138"/>
                  </a:lnTo>
                  <a:lnTo>
                    <a:pt x="90743" y="93588"/>
                  </a:lnTo>
                  <a:lnTo>
                    <a:pt x="83477" y="112427"/>
                  </a:lnTo>
                  <a:lnTo>
                    <a:pt x="64764" y="140375"/>
                  </a:lnTo>
                  <a:lnTo>
                    <a:pt x="49412" y="155640"/>
                  </a:lnTo>
                  <a:lnTo>
                    <a:pt x="34395" y="164287"/>
                  </a:lnTo>
                  <a:lnTo>
                    <a:pt x="20961" y="165650"/>
                  </a:lnTo>
                  <a:lnTo>
                    <a:pt x="12208" y="162676"/>
                  </a:lnTo>
                  <a:lnTo>
                    <a:pt x="10043" y="161156"/>
                  </a:lnTo>
                  <a:lnTo>
                    <a:pt x="3251" y="152299"/>
                  </a:lnTo>
                  <a:lnTo>
                    <a:pt x="1445" y="146851"/>
                  </a:lnTo>
                  <a:lnTo>
                    <a:pt x="84" y="118785"/>
                  </a:lnTo>
                  <a:lnTo>
                    <a:pt x="3" y="93179"/>
                  </a:lnTo>
                  <a:lnTo>
                    <a:pt x="0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4" name="SMARTInkShape-289"/>
            <p:cNvSpPr/>
            <p:nvPr>
              <p:custDataLst>
                <p:tags r:id="rId36"/>
              </p:custDataLst>
            </p:nvPr>
          </p:nvSpPr>
          <p:spPr>
            <a:xfrm>
              <a:off x="4772025" y="2766060"/>
              <a:ext cx="148591" cy="17146"/>
            </a:xfrm>
            <a:custGeom>
              <a:avLst/>
              <a:gdLst/>
              <a:ahLst/>
              <a:cxnLst/>
              <a:rect l="0" t="0" r="0" b="0"/>
              <a:pathLst>
                <a:path w="148591" h="17146">
                  <a:moveTo>
                    <a:pt x="0" y="17145"/>
                  </a:moveTo>
                  <a:lnTo>
                    <a:pt x="0" y="17145"/>
                  </a:lnTo>
                  <a:lnTo>
                    <a:pt x="7955" y="17145"/>
                  </a:lnTo>
                  <a:lnTo>
                    <a:pt x="11579" y="15452"/>
                  </a:lnTo>
                  <a:lnTo>
                    <a:pt x="13434" y="14111"/>
                  </a:lnTo>
                  <a:lnTo>
                    <a:pt x="22113" y="12224"/>
                  </a:lnTo>
                  <a:lnTo>
                    <a:pt x="47812" y="9768"/>
                  </a:lnTo>
                  <a:lnTo>
                    <a:pt x="73977" y="6071"/>
                  </a:lnTo>
                  <a:lnTo>
                    <a:pt x="101650" y="5746"/>
                  </a:lnTo>
                  <a:lnTo>
                    <a:pt x="130147" y="5718"/>
                  </a:lnTo>
                  <a:lnTo>
                    <a:pt x="140360" y="5716"/>
                  </a:lnTo>
                  <a:lnTo>
                    <a:pt x="143451" y="4022"/>
                  </a:lnTo>
                  <a:lnTo>
                    <a:pt x="1485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5" name="SMARTInkShape-290"/>
            <p:cNvSpPr/>
            <p:nvPr>
              <p:custDataLst>
                <p:tags r:id="rId37"/>
              </p:custDataLst>
            </p:nvPr>
          </p:nvSpPr>
          <p:spPr>
            <a:xfrm>
              <a:off x="4977765" y="2777490"/>
              <a:ext cx="5716" cy="5646"/>
            </a:xfrm>
            <a:custGeom>
              <a:avLst/>
              <a:gdLst/>
              <a:ahLst/>
              <a:cxnLst/>
              <a:rect l="0" t="0" r="0" b="0"/>
              <a:pathLst>
                <a:path w="5716" h="5646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4921" y="5645"/>
                  </a:lnTo>
                  <a:lnTo>
                    <a:pt x="5185" y="5034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6" name="SMARTInkShape-291"/>
            <p:cNvSpPr/>
            <p:nvPr>
              <p:custDataLst>
                <p:tags r:id="rId38"/>
              </p:custDataLst>
            </p:nvPr>
          </p:nvSpPr>
          <p:spPr>
            <a:xfrm>
              <a:off x="4943475" y="2754630"/>
              <a:ext cx="165736" cy="177166"/>
            </a:xfrm>
            <a:custGeom>
              <a:avLst/>
              <a:gdLst/>
              <a:ahLst/>
              <a:cxnLst/>
              <a:rect l="0" t="0" r="0" b="0"/>
              <a:pathLst>
                <a:path w="165736" h="177166">
                  <a:moveTo>
                    <a:pt x="165735" y="0"/>
                  </a:moveTo>
                  <a:lnTo>
                    <a:pt x="165735" y="0"/>
                  </a:lnTo>
                  <a:lnTo>
                    <a:pt x="165735" y="8514"/>
                  </a:lnTo>
                  <a:lnTo>
                    <a:pt x="165100" y="9486"/>
                  </a:lnTo>
                  <a:lnTo>
                    <a:pt x="164041" y="10134"/>
                  </a:lnTo>
                  <a:lnTo>
                    <a:pt x="162701" y="10566"/>
                  </a:lnTo>
                  <a:lnTo>
                    <a:pt x="154746" y="17242"/>
                  </a:lnTo>
                  <a:lnTo>
                    <a:pt x="141491" y="32860"/>
                  </a:lnTo>
                  <a:lnTo>
                    <a:pt x="116124" y="55496"/>
                  </a:lnTo>
                  <a:lnTo>
                    <a:pt x="88417" y="78127"/>
                  </a:lnTo>
                  <a:lnTo>
                    <a:pt x="64839" y="105888"/>
                  </a:lnTo>
                  <a:lnTo>
                    <a:pt x="38739" y="133304"/>
                  </a:lnTo>
                  <a:lnTo>
                    <a:pt x="30599" y="144131"/>
                  </a:lnTo>
                  <a:lnTo>
                    <a:pt x="18486" y="155494"/>
                  </a:lnTo>
                  <a:lnTo>
                    <a:pt x="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7" name="SMARTInkShape-292"/>
            <p:cNvSpPr/>
            <p:nvPr>
              <p:custDataLst>
                <p:tags r:id="rId39"/>
              </p:custDataLst>
            </p:nvPr>
          </p:nvSpPr>
          <p:spPr>
            <a:xfrm>
              <a:off x="5023485" y="291465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8" name="SMARTInkShape-293"/>
            <p:cNvSpPr/>
            <p:nvPr>
              <p:custDataLst>
                <p:tags r:id="rId40"/>
              </p:custDataLst>
            </p:nvPr>
          </p:nvSpPr>
          <p:spPr>
            <a:xfrm>
              <a:off x="5206365" y="2834671"/>
              <a:ext cx="114301" cy="125700"/>
            </a:xfrm>
            <a:custGeom>
              <a:avLst/>
              <a:gdLst/>
              <a:ahLst/>
              <a:cxnLst/>
              <a:rect l="0" t="0" r="0" b="0"/>
              <a:pathLst>
                <a:path w="114301" h="125700">
                  <a:moveTo>
                    <a:pt x="0" y="11399"/>
                  </a:moveTo>
                  <a:lnTo>
                    <a:pt x="0" y="11399"/>
                  </a:lnTo>
                  <a:lnTo>
                    <a:pt x="0" y="5919"/>
                  </a:lnTo>
                  <a:lnTo>
                    <a:pt x="4921" y="5704"/>
                  </a:lnTo>
                  <a:lnTo>
                    <a:pt x="8513" y="2656"/>
                  </a:lnTo>
                  <a:lnTo>
                    <a:pt x="13520" y="1163"/>
                  </a:lnTo>
                  <a:lnTo>
                    <a:pt x="40412" y="0"/>
                  </a:lnTo>
                  <a:lnTo>
                    <a:pt x="47806" y="618"/>
                  </a:lnTo>
                  <a:lnTo>
                    <a:pt x="65938" y="5791"/>
                  </a:lnTo>
                  <a:lnTo>
                    <a:pt x="76102" y="13569"/>
                  </a:lnTo>
                  <a:lnTo>
                    <a:pt x="78274" y="17232"/>
                  </a:lnTo>
                  <a:lnTo>
                    <a:pt x="79667" y="21723"/>
                  </a:lnTo>
                  <a:lnTo>
                    <a:pt x="79908" y="28569"/>
                  </a:lnTo>
                  <a:lnTo>
                    <a:pt x="79307" y="30466"/>
                  </a:lnTo>
                  <a:lnTo>
                    <a:pt x="78271" y="31730"/>
                  </a:lnTo>
                  <a:lnTo>
                    <a:pt x="49922" y="49536"/>
                  </a:lnTo>
                  <a:lnTo>
                    <a:pt x="32475" y="64740"/>
                  </a:lnTo>
                  <a:lnTo>
                    <a:pt x="30308" y="68549"/>
                  </a:lnTo>
                  <a:lnTo>
                    <a:pt x="28917" y="76169"/>
                  </a:lnTo>
                  <a:lnTo>
                    <a:pt x="28677" y="81884"/>
                  </a:lnTo>
                  <a:lnTo>
                    <a:pt x="30313" y="85694"/>
                  </a:lnTo>
                  <a:lnTo>
                    <a:pt x="42012" y="99029"/>
                  </a:lnTo>
                  <a:lnTo>
                    <a:pt x="68733" y="114269"/>
                  </a:lnTo>
                  <a:lnTo>
                    <a:pt x="87650" y="123159"/>
                  </a:lnTo>
                  <a:lnTo>
                    <a:pt x="114300" y="1256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9" name="SMARTInkShape-294"/>
            <p:cNvSpPr/>
            <p:nvPr>
              <p:custDataLst>
                <p:tags r:id="rId41"/>
              </p:custDataLst>
            </p:nvPr>
          </p:nvSpPr>
          <p:spPr>
            <a:xfrm>
              <a:off x="5189220" y="2857500"/>
              <a:ext cx="85726" cy="5716"/>
            </a:xfrm>
            <a:custGeom>
              <a:avLst/>
              <a:gdLst/>
              <a:ahLst/>
              <a:cxnLst/>
              <a:rect l="0" t="0" r="0" b="0"/>
              <a:pathLst>
                <a:path w="85726" h="5716">
                  <a:moveTo>
                    <a:pt x="0" y="0"/>
                  </a:moveTo>
                  <a:lnTo>
                    <a:pt x="0" y="0"/>
                  </a:lnTo>
                  <a:lnTo>
                    <a:pt x="25164" y="635"/>
                  </a:lnTo>
                  <a:lnTo>
                    <a:pt x="51587" y="5185"/>
                  </a:lnTo>
                  <a:lnTo>
                    <a:pt x="79871" y="5701"/>
                  </a:lnTo>
                  <a:lnTo>
                    <a:pt x="8572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0" name="SMARTInkShape-295"/>
            <p:cNvSpPr/>
            <p:nvPr>
              <p:custDataLst>
                <p:tags r:id="rId42"/>
              </p:custDataLst>
            </p:nvPr>
          </p:nvSpPr>
          <p:spPr>
            <a:xfrm>
              <a:off x="5429250" y="2760375"/>
              <a:ext cx="97147" cy="154276"/>
            </a:xfrm>
            <a:custGeom>
              <a:avLst/>
              <a:gdLst/>
              <a:ahLst/>
              <a:cxnLst/>
              <a:rect l="0" t="0" r="0" b="0"/>
              <a:pathLst>
                <a:path w="97147" h="154276">
                  <a:moveTo>
                    <a:pt x="0" y="79980"/>
                  </a:moveTo>
                  <a:lnTo>
                    <a:pt x="0" y="79980"/>
                  </a:lnTo>
                  <a:lnTo>
                    <a:pt x="8513" y="79980"/>
                  </a:lnTo>
                  <a:lnTo>
                    <a:pt x="11826" y="78287"/>
                  </a:lnTo>
                  <a:lnTo>
                    <a:pt x="38210" y="58370"/>
                  </a:lnTo>
                  <a:lnTo>
                    <a:pt x="66753" y="33384"/>
                  </a:lnTo>
                  <a:lnTo>
                    <a:pt x="91397" y="5802"/>
                  </a:lnTo>
                  <a:lnTo>
                    <a:pt x="97125" y="0"/>
                  </a:lnTo>
                  <a:lnTo>
                    <a:pt x="97146" y="3013"/>
                  </a:lnTo>
                  <a:lnTo>
                    <a:pt x="95458" y="6191"/>
                  </a:lnTo>
                  <a:lnTo>
                    <a:pt x="75041" y="32698"/>
                  </a:lnTo>
                  <a:lnTo>
                    <a:pt x="61193" y="60166"/>
                  </a:lnTo>
                  <a:lnTo>
                    <a:pt x="44630" y="88643"/>
                  </a:lnTo>
                  <a:lnTo>
                    <a:pt x="32457" y="114176"/>
                  </a:lnTo>
                  <a:lnTo>
                    <a:pt x="29725" y="127365"/>
                  </a:lnTo>
                  <a:lnTo>
                    <a:pt x="28604" y="150310"/>
                  </a:lnTo>
                  <a:lnTo>
                    <a:pt x="29230" y="151632"/>
                  </a:lnTo>
                  <a:lnTo>
                    <a:pt x="30281" y="152513"/>
                  </a:lnTo>
                  <a:lnTo>
                    <a:pt x="33499" y="153927"/>
                  </a:lnTo>
                  <a:lnTo>
                    <a:pt x="40005" y="154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1" name="SMARTInkShape-296"/>
            <p:cNvSpPr/>
            <p:nvPr>
              <p:custDataLst>
                <p:tags r:id="rId43"/>
              </p:custDataLst>
            </p:nvPr>
          </p:nvSpPr>
          <p:spPr>
            <a:xfrm>
              <a:off x="5526643" y="2817831"/>
              <a:ext cx="74027" cy="84490"/>
            </a:xfrm>
            <a:custGeom>
              <a:avLst/>
              <a:gdLst/>
              <a:ahLst/>
              <a:cxnLst/>
              <a:rect l="0" t="0" r="0" b="0"/>
              <a:pathLst>
                <a:path w="74027" h="84490">
                  <a:moveTo>
                    <a:pt x="11192" y="39669"/>
                  </a:moveTo>
                  <a:lnTo>
                    <a:pt x="11192" y="39669"/>
                  </a:lnTo>
                  <a:lnTo>
                    <a:pt x="8158" y="39669"/>
                  </a:lnTo>
                  <a:lnTo>
                    <a:pt x="7264" y="40304"/>
                  </a:lnTo>
                  <a:lnTo>
                    <a:pt x="6668" y="41362"/>
                  </a:lnTo>
                  <a:lnTo>
                    <a:pt x="5712" y="47624"/>
                  </a:lnTo>
                  <a:lnTo>
                    <a:pt x="4888" y="55610"/>
                  </a:lnTo>
                  <a:lnTo>
                    <a:pt x="562" y="69363"/>
                  </a:lnTo>
                  <a:lnTo>
                    <a:pt x="0" y="75631"/>
                  </a:lnTo>
                  <a:lnTo>
                    <a:pt x="555" y="76979"/>
                  </a:lnTo>
                  <a:lnTo>
                    <a:pt x="1561" y="77877"/>
                  </a:lnTo>
                  <a:lnTo>
                    <a:pt x="4372" y="79510"/>
                  </a:lnTo>
                  <a:lnTo>
                    <a:pt x="9524" y="83365"/>
                  </a:lnTo>
                  <a:lnTo>
                    <a:pt x="13203" y="84489"/>
                  </a:lnTo>
                  <a:lnTo>
                    <a:pt x="15072" y="84154"/>
                  </a:lnTo>
                  <a:lnTo>
                    <a:pt x="38199" y="71931"/>
                  </a:lnTo>
                  <a:lnTo>
                    <a:pt x="43939" y="66496"/>
                  </a:lnTo>
                  <a:lnTo>
                    <a:pt x="49241" y="60482"/>
                  </a:lnTo>
                  <a:lnTo>
                    <a:pt x="61300" y="49754"/>
                  </a:lnTo>
                  <a:lnTo>
                    <a:pt x="71342" y="35799"/>
                  </a:lnTo>
                  <a:lnTo>
                    <a:pt x="73700" y="21489"/>
                  </a:lnTo>
                  <a:lnTo>
                    <a:pt x="74026" y="9265"/>
                  </a:lnTo>
                  <a:lnTo>
                    <a:pt x="72766" y="7335"/>
                  </a:lnTo>
                  <a:lnTo>
                    <a:pt x="67980" y="3496"/>
                  </a:lnTo>
                  <a:lnTo>
                    <a:pt x="63313" y="1367"/>
                  </a:lnTo>
                  <a:lnTo>
                    <a:pt x="55143" y="0"/>
                  </a:lnTo>
                  <a:lnTo>
                    <a:pt x="51257" y="1507"/>
                  </a:lnTo>
                  <a:lnTo>
                    <a:pt x="27482" y="15611"/>
                  </a:lnTo>
                  <a:lnTo>
                    <a:pt x="19121" y="32161"/>
                  </a:lnTo>
                  <a:lnTo>
                    <a:pt x="17891" y="38660"/>
                  </a:lnTo>
                  <a:lnTo>
                    <a:pt x="19038" y="44089"/>
                  </a:lnTo>
                  <a:lnTo>
                    <a:pt x="22785" y="50811"/>
                  </a:lnTo>
                  <a:lnTo>
                    <a:pt x="28337" y="568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2" name="SMARTInkShape-297"/>
            <p:cNvSpPr/>
            <p:nvPr>
              <p:custDataLst>
                <p:tags r:id="rId44"/>
              </p:custDataLst>
            </p:nvPr>
          </p:nvSpPr>
          <p:spPr>
            <a:xfrm>
              <a:off x="5698182" y="2840475"/>
              <a:ext cx="84261" cy="67544"/>
            </a:xfrm>
            <a:custGeom>
              <a:avLst/>
              <a:gdLst/>
              <a:ahLst/>
              <a:cxnLst/>
              <a:rect l="0" t="0" r="0" b="0"/>
              <a:pathLst>
                <a:path w="84261" h="67544">
                  <a:moveTo>
                    <a:pt x="22533" y="5595"/>
                  </a:moveTo>
                  <a:lnTo>
                    <a:pt x="22533" y="5595"/>
                  </a:lnTo>
                  <a:lnTo>
                    <a:pt x="22533" y="8629"/>
                  </a:lnTo>
                  <a:lnTo>
                    <a:pt x="21898" y="9523"/>
                  </a:lnTo>
                  <a:lnTo>
                    <a:pt x="20839" y="10118"/>
                  </a:lnTo>
                  <a:lnTo>
                    <a:pt x="19498" y="10516"/>
                  </a:lnTo>
                  <a:lnTo>
                    <a:pt x="18605" y="11415"/>
                  </a:lnTo>
                  <a:lnTo>
                    <a:pt x="5270" y="38375"/>
                  </a:lnTo>
                  <a:lnTo>
                    <a:pt x="3404" y="40783"/>
                  </a:lnTo>
                  <a:lnTo>
                    <a:pt x="1331" y="46846"/>
                  </a:lnTo>
                  <a:lnTo>
                    <a:pt x="0" y="58052"/>
                  </a:lnTo>
                  <a:lnTo>
                    <a:pt x="526" y="59616"/>
                  </a:lnTo>
                  <a:lnTo>
                    <a:pt x="1511" y="60659"/>
                  </a:lnTo>
                  <a:lnTo>
                    <a:pt x="5933" y="63820"/>
                  </a:lnTo>
                  <a:lnTo>
                    <a:pt x="7657" y="65367"/>
                  </a:lnTo>
                  <a:lnTo>
                    <a:pt x="12958" y="67085"/>
                  </a:lnTo>
                  <a:lnTo>
                    <a:pt x="16149" y="67543"/>
                  </a:lnTo>
                  <a:lnTo>
                    <a:pt x="21389" y="66359"/>
                  </a:lnTo>
                  <a:lnTo>
                    <a:pt x="26470" y="64351"/>
                  </a:lnTo>
                  <a:lnTo>
                    <a:pt x="43755" y="59923"/>
                  </a:lnTo>
                  <a:lnTo>
                    <a:pt x="60880" y="51194"/>
                  </a:lnTo>
                  <a:lnTo>
                    <a:pt x="69830" y="43671"/>
                  </a:lnTo>
                  <a:lnTo>
                    <a:pt x="82838" y="25173"/>
                  </a:lnTo>
                  <a:lnTo>
                    <a:pt x="84260" y="21070"/>
                  </a:lnTo>
                  <a:lnTo>
                    <a:pt x="83199" y="15436"/>
                  </a:lnTo>
                  <a:lnTo>
                    <a:pt x="79031" y="6817"/>
                  </a:lnTo>
                  <a:lnTo>
                    <a:pt x="75583" y="2963"/>
                  </a:lnTo>
                  <a:lnTo>
                    <a:pt x="71934" y="1250"/>
                  </a:lnTo>
                  <a:lnTo>
                    <a:pt x="57588" y="0"/>
                  </a:lnTo>
                  <a:lnTo>
                    <a:pt x="43263" y="538"/>
                  </a:lnTo>
                  <a:lnTo>
                    <a:pt x="35768" y="2924"/>
                  </a:lnTo>
                  <a:lnTo>
                    <a:pt x="29897" y="7795"/>
                  </a:lnTo>
                  <a:lnTo>
                    <a:pt x="19575" y="20372"/>
                  </a:lnTo>
                  <a:lnTo>
                    <a:pt x="18044" y="24439"/>
                  </a:lnTo>
                  <a:lnTo>
                    <a:pt x="16818" y="39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3" name="SMARTInkShape-298"/>
            <p:cNvSpPr/>
            <p:nvPr>
              <p:custDataLst>
                <p:tags r:id="rId45"/>
              </p:custDataLst>
            </p:nvPr>
          </p:nvSpPr>
          <p:spPr>
            <a:xfrm>
              <a:off x="5784471" y="2841254"/>
              <a:ext cx="79035" cy="61938"/>
            </a:xfrm>
            <a:custGeom>
              <a:avLst/>
              <a:gdLst/>
              <a:ahLst/>
              <a:cxnLst/>
              <a:rect l="0" t="0" r="0" b="0"/>
              <a:pathLst>
                <a:path w="79035" h="61938">
                  <a:moveTo>
                    <a:pt x="21969" y="16246"/>
                  </a:moveTo>
                  <a:lnTo>
                    <a:pt x="21969" y="16246"/>
                  </a:lnTo>
                  <a:lnTo>
                    <a:pt x="7298" y="31552"/>
                  </a:lnTo>
                  <a:lnTo>
                    <a:pt x="3619" y="39119"/>
                  </a:lnTo>
                  <a:lnTo>
                    <a:pt x="1114" y="42922"/>
                  </a:lnTo>
                  <a:lnTo>
                    <a:pt x="0" y="46728"/>
                  </a:lnTo>
                  <a:lnTo>
                    <a:pt x="338" y="48633"/>
                  </a:lnTo>
                  <a:lnTo>
                    <a:pt x="3847" y="54347"/>
                  </a:lnTo>
                  <a:lnTo>
                    <a:pt x="7142" y="58156"/>
                  </a:lnTo>
                  <a:lnTo>
                    <a:pt x="10723" y="60273"/>
                  </a:lnTo>
                  <a:lnTo>
                    <a:pt x="18195" y="61632"/>
                  </a:lnTo>
                  <a:lnTo>
                    <a:pt x="34513" y="61937"/>
                  </a:lnTo>
                  <a:lnTo>
                    <a:pt x="43819" y="58923"/>
                  </a:lnTo>
                  <a:lnTo>
                    <a:pt x="53778" y="52216"/>
                  </a:lnTo>
                  <a:lnTo>
                    <a:pt x="70485" y="39093"/>
                  </a:lnTo>
                  <a:lnTo>
                    <a:pt x="74233" y="33387"/>
                  </a:lnTo>
                  <a:lnTo>
                    <a:pt x="75861" y="31483"/>
                  </a:lnTo>
                  <a:lnTo>
                    <a:pt x="77671" y="25981"/>
                  </a:lnTo>
                  <a:lnTo>
                    <a:pt x="79034" y="8861"/>
                  </a:lnTo>
                  <a:lnTo>
                    <a:pt x="78428" y="7513"/>
                  </a:lnTo>
                  <a:lnTo>
                    <a:pt x="77388" y="6614"/>
                  </a:lnTo>
                  <a:lnTo>
                    <a:pt x="74540" y="4980"/>
                  </a:lnTo>
                  <a:lnTo>
                    <a:pt x="69366" y="1125"/>
                  </a:lnTo>
                  <a:lnTo>
                    <a:pt x="65682" y="0"/>
                  </a:lnTo>
                  <a:lnTo>
                    <a:pt x="60236" y="1194"/>
                  </a:lnTo>
                  <a:lnTo>
                    <a:pt x="51722" y="5436"/>
                  </a:lnTo>
                  <a:lnTo>
                    <a:pt x="43156" y="12558"/>
                  </a:lnTo>
                  <a:lnTo>
                    <a:pt x="28819" y="36950"/>
                  </a:lnTo>
                  <a:lnTo>
                    <a:pt x="27684" y="50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4" name="SMARTInkShape-299"/>
            <p:cNvSpPr/>
            <p:nvPr>
              <p:custDataLst>
                <p:tags r:id="rId46"/>
              </p:custDataLst>
            </p:nvPr>
          </p:nvSpPr>
          <p:spPr>
            <a:xfrm>
              <a:off x="5886450" y="2846406"/>
              <a:ext cx="67660" cy="61637"/>
            </a:xfrm>
            <a:custGeom>
              <a:avLst/>
              <a:gdLst/>
              <a:ahLst/>
              <a:cxnLst/>
              <a:rect l="0" t="0" r="0" b="0"/>
              <a:pathLst>
                <a:path w="67660" h="61637">
                  <a:moveTo>
                    <a:pt x="5715" y="33954"/>
                  </a:moveTo>
                  <a:lnTo>
                    <a:pt x="5715" y="33954"/>
                  </a:lnTo>
                  <a:lnTo>
                    <a:pt x="5715" y="36988"/>
                  </a:lnTo>
                  <a:lnTo>
                    <a:pt x="4021" y="40171"/>
                  </a:lnTo>
                  <a:lnTo>
                    <a:pt x="1787" y="43702"/>
                  </a:lnTo>
                  <a:lnTo>
                    <a:pt x="794" y="47388"/>
                  </a:lnTo>
                  <a:lnTo>
                    <a:pt x="1164" y="49260"/>
                  </a:lnTo>
                  <a:lnTo>
                    <a:pt x="3269" y="53033"/>
                  </a:lnTo>
                  <a:lnTo>
                    <a:pt x="4719" y="54293"/>
                  </a:lnTo>
                  <a:lnTo>
                    <a:pt x="15955" y="60520"/>
                  </a:lnTo>
                  <a:lnTo>
                    <a:pt x="22120" y="61636"/>
                  </a:lnTo>
                  <a:lnTo>
                    <a:pt x="27399" y="60439"/>
                  </a:lnTo>
                  <a:lnTo>
                    <a:pt x="32497" y="58425"/>
                  </a:lnTo>
                  <a:lnTo>
                    <a:pt x="49796" y="53992"/>
                  </a:lnTo>
                  <a:lnTo>
                    <a:pt x="58005" y="48922"/>
                  </a:lnTo>
                  <a:lnTo>
                    <a:pt x="60705" y="45263"/>
                  </a:lnTo>
                  <a:lnTo>
                    <a:pt x="62540" y="41520"/>
                  </a:lnTo>
                  <a:lnTo>
                    <a:pt x="65472" y="37740"/>
                  </a:lnTo>
                  <a:lnTo>
                    <a:pt x="67199" y="32250"/>
                  </a:lnTo>
                  <a:lnTo>
                    <a:pt x="67659" y="29008"/>
                  </a:lnTo>
                  <a:lnTo>
                    <a:pt x="66477" y="23712"/>
                  </a:lnTo>
                  <a:lnTo>
                    <a:pt x="64470" y="19242"/>
                  </a:lnTo>
                  <a:lnTo>
                    <a:pt x="62705" y="13156"/>
                  </a:lnTo>
                  <a:lnTo>
                    <a:pt x="60043" y="9259"/>
                  </a:lnTo>
                  <a:lnTo>
                    <a:pt x="51939" y="3494"/>
                  </a:lnTo>
                  <a:lnTo>
                    <a:pt x="41495" y="799"/>
                  </a:lnTo>
                  <a:lnTo>
                    <a:pt x="33391" y="0"/>
                  </a:lnTo>
                  <a:lnTo>
                    <a:pt x="23934" y="2797"/>
                  </a:lnTo>
                  <a:lnTo>
                    <a:pt x="13924" y="9432"/>
                  </a:lnTo>
                  <a:lnTo>
                    <a:pt x="3887" y="18746"/>
                  </a:lnTo>
                  <a:lnTo>
                    <a:pt x="1728" y="24231"/>
                  </a:lnTo>
                  <a:lnTo>
                    <a:pt x="0" y="396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5" name="SMARTInkShape-300"/>
            <p:cNvSpPr/>
            <p:nvPr>
              <p:custDataLst>
                <p:tags r:id="rId47"/>
              </p:custDataLst>
            </p:nvPr>
          </p:nvSpPr>
          <p:spPr>
            <a:xfrm>
              <a:off x="6040830" y="2846384"/>
              <a:ext cx="85316" cy="62529"/>
            </a:xfrm>
            <a:custGeom>
              <a:avLst/>
              <a:gdLst/>
              <a:ahLst/>
              <a:cxnLst/>
              <a:rect l="0" t="0" r="0" b="0"/>
              <a:pathLst>
                <a:path w="85316" h="62529">
                  <a:moveTo>
                    <a:pt x="5640" y="28261"/>
                  </a:moveTo>
                  <a:lnTo>
                    <a:pt x="5640" y="28261"/>
                  </a:lnTo>
                  <a:lnTo>
                    <a:pt x="11285" y="28261"/>
                  </a:lnTo>
                  <a:lnTo>
                    <a:pt x="8300" y="31295"/>
                  </a:lnTo>
                  <a:lnTo>
                    <a:pt x="6823" y="34478"/>
                  </a:lnTo>
                  <a:lnTo>
                    <a:pt x="6428" y="36215"/>
                  </a:lnTo>
                  <a:lnTo>
                    <a:pt x="1221" y="45450"/>
                  </a:lnTo>
                  <a:lnTo>
                    <a:pt x="0" y="55709"/>
                  </a:lnTo>
                  <a:lnTo>
                    <a:pt x="2981" y="59536"/>
                  </a:lnTo>
                  <a:lnTo>
                    <a:pt x="6151" y="61211"/>
                  </a:lnTo>
                  <a:lnTo>
                    <a:pt x="17115" y="62433"/>
                  </a:lnTo>
                  <a:lnTo>
                    <a:pt x="27733" y="62528"/>
                  </a:lnTo>
                  <a:lnTo>
                    <a:pt x="33027" y="60847"/>
                  </a:lnTo>
                  <a:lnTo>
                    <a:pt x="37497" y="58619"/>
                  </a:lnTo>
                  <a:lnTo>
                    <a:pt x="50514" y="54037"/>
                  </a:lnTo>
                  <a:lnTo>
                    <a:pt x="62428" y="45288"/>
                  </a:lnTo>
                  <a:lnTo>
                    <a:pt x="72267" y="35230"/>
                  </a:lnTo>
                  <a:lnTo>
                    <a:pt x="83954" y="17183"/>
                  </a:lnTo>
                  <a:lnTo>
                    <a:pt x="85315" y="12314"/>
                  </a:lnTo>
                  <a:lnTo>
                    <a:pt x="83808" y="9955"/>
                  </a:lnTo>
                  <a:lnTo>
                    <a:pt x="77666" y="3267"/>
                  </a:lnTo>
                  <a:lnTo>
                    <a:pt x="74058" y="1277"/>
                  </a:lnTo>
                  <a:lnTo>
                    <a:pt x="66763" y="158"/>
                  </a:lnTo>
                  <a:lnTo>
                    <a:pt x="63534" y="0"/>
                  </a:lnTo>
                  <a:lnTo>
                    <a:pt x="58252" y="1519"/>
                  </a:lnTo>
                  <a:lnTo>
                    <a:pt x="32768" y="15632"/>
                  </a:lnTo>
                  <a:lnTo>
                    <a:pt x="21191" y="29381"/>
                  </a:lnTo>
                  <a:lnTo>
                    <a:pt x="18902" y="35320"/>
                  </a:lnTo>
                  <a:lnTo>
                    <a:pt x="17070" y="51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6" name="SMARTInkShape-301"/>
            <p:cNvSpPr/>
            <p:nvPr>
              <p:custDataLst>
                <p:tags r:id="rId48"/>
              </p:custDataLst>
            </p:nvPr>
          </p:nvSpPr>
          <p:spPr>
            <a:xfrm>
              <a:off x="6161111" y="2857599"/>
              <a:ext cx="62495" cy="62739"/>
            </a:xfrm>
            <a:custGeom>
              <a:avLst/>
              <a:gdLst/>
              <a:ahLst/>
              <a:cxnLst/>
              <a:rect l="0" t="0" r="0" b="0"/>
              <a:pathLst>
                <a:path w="62495" h="62739">
                  <a:moveTo>
                    <a:pt x="11089" y="34191"/>
                  </a:moveTo>
                  <a:lnTo>
                    <a:pt x="11089" y="34191"/>
                  </a:lnTo>
                  <a:lnTo>
                    <a:pt x="8055" y="37225"/>
                  </a:lnTo>
                  <a:lnTo>
                    <a:pt x="6565" y="40407"/>
                  </a:lnTo>
                  <a:lnTo>
                    <a:pt x="5380" y="59194"/>
                  </a:lnTo>
                  <a:lnTo>
                    <a:pt x="6648" y="60385"/>
                  </a:lnTo>
                  <a:lnTo>
                    <a:pt x="13866" y="62060"/>
                  </a:lnTo>
                  <a:lnTo>
                    <a:pt x="33133" y="62738"/>
                  </a:lnTo>
                  <a:lnTo>
                    <a:pt x="38454" y="61060"/>
                  </a:lnTo>
                  <a:lnTo>
                    <a:pt x="49030" y="53016"/>
                  </a:lnTo>
                  <a:lnTo>
                    <a:pt x="58693" y="43686"/>
                  </a:lnTo>
                  <a:lnTo>
                    <a:pt x="60821" y="39893"/>
                  </a:lnTo>
                  <a:lnTo>
                    <a:pt x="62019" y="32494"/>
                  </a:lnTo>
                  <a:lnTo>
                    <a:pt x="62494" y="15376"/>
                  </a:lnTo>
                  <a:lnTo>
                    <a:pt x="60817" y="11436"/>
                  </a:lnTo>
                  <a:lnTo>
                    <a:pt x="54567" y="3732"/>
                  </a:lnTo>
                  <a:lnTo>
                    <a:pt x="50945" y="1604"/>
                  </a:lnTo>
                  <a:lnTo>
                    <a:pt x="43641" y="405"/>
                  </a:lnTo>
                  <a:lnTo>
                    <a:pt x="32830" y="0"/>
                  </a:lnTo>
                  <a:lnTo>
                    <a:pt x="23528" y="2964"/>
                  </a:lnTo>
                  <a:lnTo>
                    <a:pt x="15762" y="7864"/>
                  </a:lnTo>
                  <a:lnTo>
                    <a:pt x="2249" y="26061"/>
                  </a:lnTo>
                  <a:lnTo>
                    <a:pt x="0" y="32995"/>
                  </a:lnTo>
                  <a:lnTo>
                    <a:pt x="5374" y="45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7" name="SMARTInkShape-302"/>
            <p:cNvSpPr/>
            <p:nvPr>
              <p:custDataLst>
                <p:tags r:id="rId49"/>
              </p:custDataLst>
            </p:nvPr>
          </p:nvSpPr>
          <p:spPr>
            <a:xfrm>
              <a:off x="6252445" y="2903220"/>
              <a:ext cx="82673" cy="62036"/>
            </a:xfrm>
            <a:custGeom>
              <a:avLst/>
              <a:gdLst/>
              <a:ahLst/>
              <a:cxnLst/>
              <a:rect l="0" t="0" r="0" b="0"/>
              <a:pathLst>
                <a:path w="82673" h="62036">
                  <a:moveTo>
                    <a:pt x="5480" y="17145"/>
                  </a:moveTo>
                  <a:lnTo>
                    <a:pt x="5480" y="17145"/>
                  </a:lnTo>
                  <a:lnTo>
                    <a:pt x="5480" y="22066"/>
                  </a:lnTo>
                  <a:lnTo>
                    <a:pt x="1552" y="27266"/>
                  </a:lnTo>
                  <a:lnTo>
                    <a:pt x="294" y="32562"/>
                  </a:lnTo>
                  <a:lnTo>
                    <a:pt x="0" y="36273"/>
                  </a:lnTo>
                  <a:lnTo>
                    <a:pt x="2869" y="44967"/>
                  </a:lnTo>
                  <a:lnTo>
                    <a:pt x="7740" y="52552"/>
                  </a:lnTo>
                  <a:lnTo>
                    <a:pt x="11353" y="55107"/>
                  </a:lnTo>
                  <a:lnTo>
                    <a:pt x="16957" y="56544"/>
                  </a:lnTo>
                  <a:lnTo>
                    <a:pt x="21376" y="57516"/>
                  </a:lnTo>
                  <a:lnTo>
                    <a:pt x="34561" y="61620"/>
                  </a:lnTo>
                  <a:lnTo>
                    <a:pt x="38202" y="62035"/>
                  </a:lnTo>
                  <a:lnTo>
                    <a:pt x="43942" y="60803"/>
                  </a:lnTo>
                  <a:lnTo>
                    <a:pt x="49244" y="58773"/>
                  </a:lnTo>
                  <a:lnTo>
                    <a:pt x="58734" y="56996"/>
                  </a:lnTo>
                  <a:lnTo>
                    <a:pt x="66485" y="53365"/>
                  </a:lnTo>
                  <a:lnTo>
                    <a:pt x="75273" y="51372"/>
                  </a:lnTo>
                  <a:lnTo>
                    <a:pt x="76773" y="50123"/>
                  </a:lnTo>
                  <a:lnTo>
                    <a:pt x="82216" y="43556"/>
                  </a:lnTo>
                  <a:lnTo>
                    <a:pt x="82672" y="41737"/>
                  </a:lnTo>
                  <a:lnTo>
                    <a:pt x="82342" y="39890"/>
                  </a:lnTo>
                  <a:lnTo>
                    <a:pt x="78842" y="34256"/>
                  </a:lnTo>
                  <a:lnTo>
                    <a:pt x="66569" y="18333"/>
                  </a:lnTo>
                  <a:lnTo>
                    <a:pt x="397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8" name="SMARTInkShape-303"/>
            <p:cNvSpPr/>
            <p:nvPr>
              <p:custDataLst>
                <p:tags r:id="rId50"/>
              </p:custDataLst>
            </p:nvPr>
          </p:nvSpPr>
          <p:spPr>
            <a:xfrm>
              <a:off x="4754880" y="3086100"/>
              <a:ext cx="108586" cy="17146"/>
            </a:xfrm>
            <a:custGeom>
              <a:avLst/>
              <a:gdLst/>
              <a:ahLst/>
              <a:cxnLst/>
              <a:rect l="0" t="0" r="0" b="0"/>
              <a:pathLst>
                <a:path w="108586" h="1714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9748" y="3927"/>
                  </a:lnTo>
                  <a:lnTo>
                    <a:pt x="32728" y="10566"/>
                  </a:lnTo>
                  <a:lnTo>
                    <a:pt x="55147" y="12014"/>
                  </a:lnTo>
                  <a:lnTo>
                    <a:pt x="72628" y="16344"/>
                  </a:lnTo>
                  <a:lnTo>
                    <a:pt x="100782" y="17136"/>
                  </a:lnTo>
                  <a:lnTo>
                    <a:pt x="10858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9" name="SMARTInkShape-304"/>
            <p:cNvSpPr/>
            <p:nvPr>
              <p:custDataLst>
                <p:tags r:id="rId51"/>
              </p:custDataLst>
            </p:nvPr>
          </p:nvSpPr>
          <p:spPr>
            <a:xfrm>
              <a:off x="4806315" y="3057525"/>
              <a:ext cx="97156" cy="11431"/>
            </a:xfrm>
            <a:custGeom>
              <a:avLst/>
              <a:gdLst/>
              <a:ahLst/>
              <a:cxnLst/>
              <a:rect l="0" t="0" r="0" b="0"/>
              <a:pathLst>
                <a:path w="97156" h="1143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7955" y="5480"/>
                  </a:lnTo>
                  <a:lnTo>
                    <a:pt x="23161" y="6303"/>
                  </a:lnTo>
                  <a:lnTo>
                    <a:pt x="38767" y="10629"/>
                  </a:lnTo>
                  <a:lnTo>
                    <a:pt x="65939" y="11360"/>
                  </a:lnTo>
                  <a:lnTo>
                    <a:pt x="9715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0" name="SMARTInkShape-305"/>
            <p:cNvSpPr/>
            <p:nvPr>
              <p:custDataLst>
                <p:tags r:id="rId52"/>
              </p:custDataLst>
            </p:nvPr>
          </p:nvSpPr>
          <p:spPr>
            <a:xfrm>
              <a:off x="5092065" y="2988968"/>
              <a:ext cx="108585" cy="114278"/>
            </a:xfrm>
            <a:custGeom>
              <a:avLst/>
              <a:gdLst/>
              <a:ahLst/>
              <a:cxnLst/>
              <a:rect l="0" t="0" r="0" b="0"/>
              <a:pathLst>
                <a:path w="108585" h="114278">
                  <a:moveTo>
                    <a:pt x="0" y="114277"/>
                  </a:moveTo>
                  <a:lnTo>
                    <a:pt x="0" y="114277"/>
                  </a:lnTo>
                  <a:lnTo>
                    <a:pt x="0" y="111243"/>
                  </a:lnTo>
                  <a:lnTo>
                    <a:pt x="635" y="110349"/>
                  </a:lnTo>
                  <a:lnTo>
                    <a:pt x="1693" y="109753"/>
                  </a:lnTo>
                  <a:lnTo>
                    <a:pt x="3034" y="109356"/>
                  </a:lnTo>
                  <a:lnTo>
                    <a:pt x="11579" y="102450"/>
                  </a:lnTo>
                  <a:lnTo>
                    <a:pt x="15306" y="98225"/>
                  </a:lnTo>
                  <a:lnTo>
                    <a:pt x="21610" y="89342"/>
                  </a:lnTo>
                  <a:lnTo>
                    <a:pt x="33102" y="78636"/>
                  </a:lnTo>
                  <a:lnTo>
                    <a:pt x="38207" y="72402"/>
                  </a:lnTo>
                  <a:lnTo>
                    <a:pt x="50139" y="61532"/>
                  </a:lnTo>
                  <a:lnTo>
                    <a:pt x="55304" y="55275"/>
                  </a:lnTo>
                  <a:lnTo>
                    <a:pt x="67275" y="44390"/>
                  </a:lnTo>
                  <a:lnTo>
                    <a:pt x="87607" y="21008"/>
                  </a:lnTo>
                  <a:lnTo>
                    <a:pt x="98538" y="13327"/>
                  </a:lnTo>
                  <a:lnTo>
                    <a:pt x="102221" y="8237"/>
                  </a:lnTo>
                  <a:lnTo>
                    <a:pt x="105333" y="6823"/>
                  </a:lnTo>
                  <a:lnTo>
                    <a:pt x="106417" y="5811"/>
                  </a:lnTo>
                  <a:lnTo>
                    <a:pt x="108577" y="0"/>
                  </a:lnTo>
                  <a:lnTo>
                    <a:pt x="108584" y="4900"/>
                  </a:lnTo>
                  <a:lnTo>
                    <a:pt x="104657" y="10098"/>
                  </a:lnTo>
                  <a:lnTo>
                    <a:pt x="102764" y="15394"/>
                  </a:lnTo>
                  <a:lnTo>
                    <a:pt x="93803" y="27298"/>
                  </a:lnTo>
                  <a:lnTo>
                    <a:pt x="90213" y="38793"/>
                  </a:lnTo>
                  <a:lnTo>
                    <a:pt x="87720" y="43264"/>
                  </a:lnTo>
                  <a:lnTo>
                    <a:pt x="79957" y="66109"/>
                  </a:lnTo>
                  <a:lnTo>
                    <a:pt x="75602" y="74164"/>
                  </a:lnTo>
                  <a:lnTo>
                    <a:pt x="74553" y="78837"/>
                  </a:lnTo>
                  <a:lnTo>
                    <a:pt x="70418" y="84322"/>
                  </a:lnTo>
                  <a:lnTo>
                    <a:pt x="68651" y="91103"/>
                  </a:lnTo>
                  <a:lnTo>
                    <a:pt x="68580" y="97132"/>
                  </a:lnTo>
                  <a:lnTo>
                    <a:pt x="62935" y="97132"/>
                  </a:lnTo>
                  <a:lnTo>
                    <a:pt x="62865" y="91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1" name="SMARTInkShape-306"/>
            <p:cNvSpPr/>
            <p:nvPr>
              <p:custDataLst>
                <p:tags r:id="rId53"/>
              </p:custDataLst>
            </p:nvPr>
          </p:nvSpPr>
          <p:spPr>
            <a:xfrm>
              <a:off x="5257800" y="3068955"/>
              <a:ext cx="97133" cy="102842"/>
            </a:xfrm>
            <a:custGeom>
              <a:avLst/>
              <a:gdLst/>
              <a:ahLst/>
              <a:cxnLst/>
              <a:rect l="0" t="0" r="0" b="0"/>
              <a:pathLst>
                <a:path w="97133" h="102842">
                  <a:moveTo>
                    <a:pt x="80010" y="5715"/>
                  </a:moveTo>
                  <a:lnTo>
                    <a:pt x="80010" y="5715"/>
                  </a:lnTo>
                  <a:lnTo>
                    <a:pt x="80010" y="0"/>
                  </a:lnTo>
                  <a:lnTo>
                    <a:pt x="76976" y="3034"/>
                  </a:lnTo>
                  <a:lnTo>
                    <a:pt x="75486" y="6217"/>
                  </a:lnTo>
                  <a:lnTo>
                    <a:pt x="75089" y="7954"/>
                  </a:lnTo>
                  <a:lnTo>
                    <a:pt x="71497" y="13434"/>
                  </a:lnTo>
                  <a:lnTo>
                    <a:pt x="60881" y="24774"/>
                  </a:lnTo>
                  <a:lnTo>
                    <a:pt x="57115" y="26885"/>
                  </a:lnTo>
                  <a:lnTo>
                    <a:pt x="55221" y="27448"/>
                  </a:lnTo>
                  <a:lnTo>
                    <a:pt x="53959" y="28459"/>
                  </a:lnTo>
                  <a:lnTo>
                    <a:pt x="45798" y="39912"/>
                  </a:lnTo>
                  <a:lnTo>
                    <a:pt x="54235" y="31489"/>
                  </a:lnTo>
                  <a:lnTo>
                    <a:pt x="57548" y="29870"/>
                  </a:lnTo>
                  <a:lnTo>
                    <a:pt x="61815" y="28831"/>
                  </a:lnTo>
                  <a:lnTo>
                    <a:pt x="67220" y="24698"/>
                  </a:lnTo>
                  <a:lnTo>
                    <a:pt x="70727" y="23677"/>
                  </a:lnTo>
                  <a:lnTo>
                    <a:pt x="72551" y="24040"/>
                  </a:lnTo>
                  <a:lnTo>
                    <a:pt x="80042" y="27491"/>
                  </a:lnTo>
                  <a:lnTo>
                    <a:pt x="81936" y="27852"/>
                  </a:lnTo>
                  <a:lnTo>
                    <a:pt x="87636" y="31395"/>
                  </a:lnTo>
                  <a:lnTo>
                    <a:pt x="89750" y="34696"/>
                  </a:lnTo>
                  <a:lnTo>
                    <a:pt x="91323" y="38281"/>
                  </a:lnTo>
                  <a:lnTo>
                    <a:pt x="95145" y="43868"/>
                  </a:lnTo>
                  <a:lnTo>
                    <a:pt x="96559" y="49546"/>
                  </a:lnTo>
                  <a:lnTo>
                    <a:pt x="97132" y="64771"/>
                  </a:lnTo>
                  <a:lnTo>
                    <a:pt x="95452" y="68580"/>
                  </a:lnTo>
                  <a:lnTo>
                    <a:pt x="83720" y="81915"/>
                  </a:lnTo>
                  <a:lnTo>
                    <a:pt x="58158" y="99060"/>
                  </a:lnTo>
                  <a:lnTo>
                    <a:pt x="50393" y="101741"/>
                  </a:lnTo>
                  <a:lnTo>
                    <a:pt x="26928" y="102841"/>
                  </a:lnTo>
                  <a:lnTo>
                    <a:pt x="22975" y="101164"/>
                  </a:lnTo>
                  <a:lnTo>
                    <a:pt x="19101" y="98937"/>
                  </a:lnTo>
                  <a:lnTo>
                    <a:pt x="13350" y="97048"/>
                  </a:lnTo>
                  <a:lnTo>
                    <a:pt x="9531" y="94356"/>
                  </a:lnTo>
                  <a:lnTo>
                    <a:pt x="1129" y="81855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2" name="SMARTInkShape-307"/>
            <p:cNvSpPr/>
            <p:nvPr>
              <p:custDataLst>
                <p:tags r:id="rId54"/>
              </p:custDataLst>
            </p:nvPr>
          </p:nvSpPr>
          <p:spPr>
            <a:xfrm>
              <a:off x="5332095" y="3051810"/>
              <a:ext cx="97156" cy="17146"/>
            </a:xfrm>
            <a:custGeom>
              <a:avLst/>
              <a:gdLst/>
              <a:ahLst/>
              <a:cxnLst/>
              <a:rect l="0" t="0" r="0" b="0"/>
              <a:pathLst>
                <a:path w="97156" h="17146">
                  <a:moveTo>
                    <a:pt x="0" y="0"/>
                  </a:moveTo>
                  <a:lnTo>
                    <a:pt x="0" y="0"/>
                  </a:lnTo>
                  <a:lnTo>
                    <a:pt x="13434" y="0"/>
                  </a:lnTo>
                  <a:lnTo>
                    <a:pt x="17189" y="1693"/>
                  </a:lnTo>
                  <a:lnTo>
                    <a:pt x="19080" y="3034"/>
                  </a:lnTo>
                  <a:lnTo>
                    <a:pt x="27807" y="4920"/>
                  </a:lnTo>
                  <a:lnTo>
                    <a:pt x="56069" y="5694"/>
                  </a:lnTo>
                  <a:lnTo>
                    <a:pt x="66720" y="6346"/>
                  </a:lnTo>
                  <a:lnTo>
                    <a:pt x="83238" y="10900"/>
                  </a:lnTo>
                  <a:lnTo>
                    <a:pt x="90234" y="11360"/>
                  </a:lnTo>
                  <a:lnTo>
                    <a:pt x="9715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3" name="SMARTInkShape-308"/>
            <p:cNvSpPr/>
            <p:nvPr>
              <p:custDataLst>
                <p:tags r:id="rId55"/>
              </p:custDataLst>
            </p:nvPr>
          </p:nvSpPr>
          <p:spPr>
            <a:xfrm>
              <a:off x="5446630" y="3063342"/>
              <a:ext cx="102534" cy="114114"/>
            </a:xfrm>
            <a:custGeom>
              <a:avLst/>
              <a:gdLst/>
              <a:ahLst/>
              <a:cxnLst/>
              <a:rect l="0" t="0" r="0" b="0"/>
              <a:pathLst>
                <a:path w="102534" h="114114">
                  <a:moveTo>
                    <a:pt x="5480" y="51333"/>
                  </a:moveTo>
                  <a:lnTo>
                    <a:pt x="5480" y="51333"/>
                  </a:lnTo>
                  <a:lnTo>
                    <a:pt x="5480" y="64767"/>
                  </a:lnTo>
                  <a:lnTo>
                    <a:pt x="0" y="87295"/>
                  </a:lnTo>
                  <a:lnTo>
                    <a:pt x="1562" y="91234"/>
                  </a:lnTo>
                  <a:lnTo>
                    <a:pt x="2868" y="93174"/>
                  </a:lnTo>
                  <a:lnTo>
                    <a:pt x="5599" y="104142"/>
                  </a:lnTo>
                  <a:lnTo>
                    <a:pt x="6829" y="105589"/>
                  </a:lnTo>
                  <a:lnTo>
                    <a:pt x="17028" y="112752"/>
                  </a:lnTo>
                  <a:lnTo>
                    <a:pt x="27086" y="114007"/>
                  </a:lnTo>
                  <a:lnTo>
                    <a:pt x="33286" y="114113"/>
                  </a:lnTo>
                  <a:lnTo>
                    <a:pt x="38582" y="112467"/>
                  </a:lnTo>
                  <a:lnTo>
                    <a:pt x="43687" y="110253"/>
                  </a:lnTo>
                  <a:lnTo>
                    <a:pt x="53066" y="108373"/>
                  </a:lnTo>
                  <a:lnTo>
                    <a:pt x="70832" y="98146"/>
                  </a:lnTo>
                  <a:lnTo>
                    <a:pt x="81217" y="88628"/>
                  </a:lnTo>
                  <a:lnTo>
                    <a:pt x="98733" y="63842"/>
                  </a:lnTo>
                  <a:lnTo>
                    <a:pt x="101479" y="52993"/>
                  </a:lnTo>
                  <a:lnTo>
                    <a:pt x="102533" y="35277"/>
                  </a:lnTo>
                  <a:lnTo>
                    <a:pt x="99571" y="24421"/>
                  </a:lnTo>
                  <a:lnTo>
                    <a:pt x="92881" y="13938"/>
                  </a:lnTo>
                  <a:lnTo>
                    <a:pt x="86692" y="7727"/>
                  </a:lnTo>
                  <a:lnTo>
                    <a:pt x="80521" y="3801"/>
                  </a:lnTo>
                  <a:lnTo>
                    <a:pt x="69907" y="1054"/>
                  </a:lnTo>
                  <a:lnTo>
                    <a:pt x="52280" y="0"/>
                  </a:lnTo>
                  <a:lnTo>
                    <a:pt x="41430" y="2962"/>
                  </a:lnTo>
                  <a:lnTo>
                    <a:pt x="33206" y="7861"/>
                  </a:lnTo>
                  <a:lnTo>
                    <a:pt x="26748" y="16368"/>
                  </a:lnTo>
                  <a:lnTo>
                    <a:pt x="19953" y="33185"/>
                  </a:lnTo>
                  <a:lnTo>
                    <a:pt x="19574" y="36060"/>
                  </a:lnTo>
                  <a:lnTo>
                    <a:pt x="22909" y="53185"/>
                  </a:lnTo>
                  <a:lnTo>
                    <a:pt x="25503" y="58083"/>
                  </a:lnTo>
                  <a:lnTo>
                    <a:pt x="47180" y="76075"/>
                  </a:lnTo>
                  <a:lnTo>
                    <a:pt x="52800" y="78204"/>
                  </a:lnTo>
                  <a:lnTo>
                    <a:pt x="71896" y="79808"/>
                  </a:lnTo>
                  <a:lnTo>
                    <a:pt x="74792" y="81557"/>
                  </a:lnTo>
                  <a:lnTo>
                    <a:pt x="79775" y="856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4" name="SMARTInkShape-309"/>
            <p:cNvSpPr/>
            <p:nvPr>
              <p:custDataLst>
                <p:tags r:id="rId56"/>
              </p:custDataLst>
            </p:nvPr>
          </p:nvSpPr>
          <p:spPr>
            <a:xfrm>
              <a:off x="5578151" y="3105892"/>
              <a:ext cx="85316" cy="82184"/>
            </a:xfrm>
            <a:custGeom>
              <a:avLst/>
              <a:gdLst/>
              <a:ahLst/>
              <a:cxnLst/>
              <a:rect l="0" t="0" r="0" b="0"/>
              <a:pathLst>
                <a:path w="85316" h="82184">
                  <a:moveTo>
                    <a:pt x="5404" y="25928"/>
                  </a:moveTo>
                  <a:lnTo>
                    <a:pt x="5404" y="25928"/>
                  </a:lnTo>
                  <a:lnTo>
                    <a:pt x="10325" y="21007"/>
                  </a:lnTo>
                  <a:lnTo>
                    <a:pt x="16811" y="20215"/>
                  </a:lnTo>
                  <a:lnTo>
                    <a:pt x="13793" y="20213"/>
                  </a:lnTo>
                  <a:lnTo>
                    <a:pt x="12902" y="20848"/>
                  </a:lnTo>
                  <a:lnTo>
                    <a:pt x="12308" y="21906"/>
                  </a:lnTo>
                  <a:lnTo>
                    <a:pt x="11911" y="23247"/>
                  </a:lnTo>
                  <a:lnTo>
                    <a:pt x="1265" y="41926"/>
                  </a:lnTo>
                  <a:lnTo>
                    <a:pt x="0" y="53500"/>
                  </a:lnTo>
                  <a:lnTo>
                    <a:pt x="1521" y="58926"/>
                  </a:lnTo>
                  <a:lnTo>
                    <a:pt x="3678" y="63454"/>
                  </a:lnTo>
                  <a:lnTo>
                    <a:pt x="5528" y="69573"/>
                  </a:lnTo>
                  <a:lnTo>
                    <a:pt x="8210" y="73477"/>
                  </a:lnTo>
                  <a:lnTo>
                    <a:pt x="13213" y="75636"/>
                  </a:lnTo>
                  <a:lnTo>
                    <a:pt x="19034" y="77230"/>
                  </a:lnTo>
                  <a:lnTo>
                    <a:pt x="26517" y="81063"/>
                  </a:lnTo>
                  <a:lnTo>
                    <a:pt x="32991" y="82183"/>
                  </a:lnTo>
                  <a:lnTo>
                    <a:pt x="38408" y="80986"/>
                  </a:lnTo>
                  <a:lnTo>
                    <a:pt x="43567" y="78973"/>
                  </a:lnTo>
                  <a:lnTo>
                    <a:pt x="52977" y="77205"/>
                  </a:lnTo>
                  <a:lnTo>
                    <a:pt x="60069" y="72942"/>
                  </a:lnTo>
                  <a:lnTo>
                    <a:pt x="75866" y="58289"/>
                  </a:lnTo>
                  <a:lnTo>
                    <a:pt x="82870" y="46761"/>
                  </a:lnTo>
                  <a:lnTo>
                    <a:pt x="84660" y="39156"/>
                  </a:lnTo>
                  <a:lnTo>
                    <a:pt x="85315" y="24887"/>
                  </a:lnTo>
                  <a:lnTo>
                    <a:pt x="83676" y="20597"/>
                  </a:lnTo>
                  <a:lnTo>
                    <a:pt x="71977" y="6901"/>
                  </a:lnTo>
                  <a:lnTo>
                    <a:pt x="68224" y="4771"/>
                  </a:lnTo>
                  <a:lnTo>
                    <a:pt x="54811" y="0"/>
                  </a:lnTo>
                  <a:lnTo>
                    <a:pt x="37828" y="3350"/>
                  </a:lnTo>
                  <a:lnTo>
                    <a:pt x="30110" y="6891"/>
                  </a:lnTo>
                  <a:lnTo>
                    <a:pt x="20697" y="8857"/>
                  </a:lnTo>
                  <a:lnTo>
                    <a:pt x="15799" y="11568"/>
                  </a:lnTo>
                  <a:lnTo>
                    <a:pt x="13199" y="14889"/>
                  </a:lnTo>
                  <a:lnTo>
                    <a:pt x="11735" y="20329"/>
                  </a:lnTo>
                  <a:lnTo>
                    <a:pt x="11155" y="30521"/>
                  </a:lnTo>
                  <a:lnTo>
                    <a:pt x="11778" y="30895"/>
                  </a:lnTo>
                  <a:lnTo>
                    <a:pt x="16834" y="31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5" name="SMARTInkShape-310"/>
            <p:cNvSpPr/>
            <p:nvPr>
              <p:custDataLst>
                <p:tags r:id="rId57"/>
              </p:custDataLst>
            </p:nvPr>
          </p:nvSpPr>
          <p:spPr>
            <a:xfrm>
              <a:off x="5698746" y="3074990"/>
              <a:ext cx="119017" cy="96516"/>
            </a:xfrm>
            <a:custGeom>
              <a:avLst/>
              <a:gdLst/>
              <a:ahLst/>
              <a:cxnLst/>
              <a:rect l="0" t="0" r="0" b="0"/>
              <a:pathLst>
                <a:path w="119017" h="96516">
                  <a:moveTo>
                    <a:pt x="27684" y="28255"/>
                  </a:moveTo>
                  <a:lnTo>
                    <a:pt x="27684" y="28255"/>
                  </a:lnTo>
                  <a:lnTo>
                    <a:pt x="8556" y="47383"/>
                  </a:lnTo>
                  <a:lnTo>
                    <a:pt x="6482" y="52843"/>
                  </a:lnTo>
                  <a:lnTo>
                    <a:pt x="4926" y="58868"/>
                  </a:lnTo>
                  <a:lnTo>
                    <a:pt x="446" y="67910"/>
                  </a:lnTo>
                  <a:lnTo>
                    <a:pt x="0" y="69931"/>
                  </a:lnTo>
                  <a:lnTo>
                    <a:pt x="1198" y="75565"/>
                  </a:lnTo>
                  <a:lnTo>
                    <a:pt x="2407" y="78845"/>
                  </a:lnTo>
                  <a:lnTo>
                    <a:pt x="3847" y="81031"/>
                  </a:lnTo>
                  <a:lnTo>
                    <a:pt x="18002" y="91366"/>
                  </a:lnTo>
                  <a:lnTo>
                    <a:pt x="24650" y="94404"/>
                  </a:lnTo>
                  <a:lnTo>
                    <a:pt x="43026" y="96515"/>
                  </a:lnTo>
                  <a:lnTo>
                    <a:pt x="54384" y="93706"/>
                  </a:lnTo>
                  <a:lnTo>
                    <a:pt x="73408" y="86937"/>
                  </a:lnTo>
                  <a:lnTo>
                    <a:pt x="77217" y="86426"/>
                  </a:lnTo>
                  <a:lnTo>
                    <a:pt x="84835" y="82473"/>
                  </a:lnTo>
                  <a:lnTo>
                    <a:pt x="108470" y="61597"/>
                  </a:lnTo>
                  <a:lnTo>
                    <a:pt x="114979" y="52175"/>
                  </a:lnTo>
                  <a:lnTo>
                    <a:pt x="117896" y="41339"/>
                  </a:lnTo>
                  <a:lnTo>
                    <a:pt x="119016" y="26663"/>
                  </a:lnTo>
                  <a:lnTo>
                    <a:pt x="115689" y="20986"/>
                  </a:lnTo>
                  <a:lnTo>
                    <a:pt x="110612" y="15499"/>
                  </a:lnTo>
                  <a:lnTo>
                    <a:pt x="86444" y="3327"/>
                  </a:lnTo>
                  <a:lnTo>
                    <a:pt x="72075" y="400"/>
                  </a:lnTo>
                  <a:lnTo>
                    <a:pt x="66887" y="0"/>
                  </a:lnTo>
                  <a:lnTo>
                    <a:pt x="53819" y="4306"/>
                  </a:lnTo>
                  <a:lnTo>
                    <a:pt x="40701" y="11271"/>
                  </a:lnTo>
                  <a:lnTo>
                    <a:pt x="31808" y="18762"/>
                  </a:lnTo>
                  <a:lnTo>
                    <a:pt x="29517" y="22554"/>
                  </a:lnTo>
                  <a:lnTo>
                    <a:pt x="27925" y="28139"/>
                  </a:lnTo>
                  <a:lnTo>
                    <a:pt x="27684" y="33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6" name="SMARTInkShape-311"/>
            <p:cNvSpPr/>
            <p:nvPr>
              <p:custDataLst>
                <p:tags r:id="rId58"/>
              </p:custDataLst>
            </p:nvPr>
          </p:nvSpPr>
          <p:spPr>
            <a:xfrm>
              <a:off x="5823917" y="3087229"/>
              <a:ext cx="91028" cy="78852"/>
            </a:xfrm>
            <a:custGeom>
              <a:avLst/>
              <a:gdLst/>
              <a:ahLst/>
              <a:cxnLst/>
              <a:rect l="0" t="0" r="0" b="0"/>
              <a:pathLst>
                <a:path w="91028" h="78852">
                  <a:moveTo>
                    <a:pt x="33958" y="21731"/>
                  </a:moveTo>
                  <a:lnTo>
                    <a:pt x="33958" y="21731"/>
                  </a:lnTo>
                  <a:lnTo>
                    <a:pt x="33958" y="24765"/>
                  </a:lnTo>
                  <a:lnTo>
                    <a:pt x="33323" y="25658"/>
                  </a:lnTo>
                  <a:lnTo>
                    <a:pt x="32264" y="26254"/>
                  </a:lnTo>
                  <a:lnTo>
                    <a:pt x="30924" y="26651"/>
                  </a:lnTo>
                  <a:lnTo>
                    <a:pt x="23557" y="32297"/>
                  </a:lnTo>
                  <a:lnTo>
                    <a:pt x="12840" y="43493"/>
                  </a:lnTo>
                  <a:lnTo>
                    <a:pt x="1351" y="61393"/>
                  </a:lnTo>
                  <a:lnTo>
                    <a:pt x="0" y="69288"/>
                  </a:lnTo>
                  <a:lnTo>
                    <a:pt x="1509" y="73136"/>
                  </a:lnTo>
                  <a:lnTo>
                    <a:pt x="2801" y="75051"/>
                  </a:lnTo>
                  <a:lnTo>
                    <a:pt x="4296" y="76328"/>
                  </a:lnTo>
                  <a:lnTo>
                    <a:pt x="7651" y="77746"/>
                  </a:lnTo>
                  <a:lnTo>
                    <a:pt x="32956" y="78851"/>
                  </a:lnTo>
                  <a:lnTo>
                    <a:pt x="47471" y="74312"/>
                  </a:lnTo>
                  <a:lnTo>
                    <a:pt x="60875" y="67301"/>
                  </a:lnTo>
                  <a:lnTo>
                    <a:pt x="80692" y="54107"/>
                  </a:lnTo>
                  <a:lnTo>
                    <a:pt x="83304" y="50302"/>
                  </a:lnTo>
                  <a:lnTo>
                    <a:pt x="90497" y="29880"/>
                  </a:lnTo>
                  <a:lnTo>
                    <a:pt x="91027" y="19896"/>
                  </a:lnTo>
                  <a:lnTo>
                    <a:pt x="89379" y="16047"/>
                  </a:lnTo>
                  <a:lnTo>
                    <a:pt x="77672" y="2683"/>
                  </a:lnTo>
                  <a:lnTo>
                    <a:pt x="73918" y="565"/>
                  </a:lnTo>
                  <a:lnTo>
                    <a:pt x="72028" y="0"/>
                  </a:lnTo>
                  <a:lnTo>
                    <a:pt x="70133" y="259"/>
                  </a:lnTo>
                  <a:lnTo>
                    <a:pt x="54793" y="8685"/>
                  </a:lnTo>
                  <a:lnTo>
                    <a:pt x="40684" y="20993"/>
                  </a:lnTo>
                  <a:lnTo>
                    <a:pt x="23732" y="48078"/>
                  </a:lnTo>
                  <a:lnTo>
                    <a:pt x="22528" y="61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7" name="SMARTInkShape-312"/>
            <p:cNvSpPr/>
            <p:nvPr>
              <p:custDataLst>
                <p:tags r:id="rId59"/>
              </p:custDataLst>
            </p:nvPr>
          </p:nvSpPr>
          <p:spPr>
            <a:xfrm>
              <a:off x="5955357" y="3114675"/>
              <a:ext cx="111277" cy="108556"/>
            </a:xfrm>
            <a:custGeom>
              <a:avLst/>
              <a:gdLst/>
              <a:ahLst/>
              <a:cxnLst/>
              <a:rect l="0" t="0" r="0" b="0"/>
              <a:pathLst>
                <a:path w="111277" h="108556">
                  <a:moveTo>
                    <a:pt x="22533" y="34290"/>
                  </a:moveTo>
                  <a:lnTo>
                    <a:pt x="22533" y="34290"/>
                  </a:lnTo>
                  <a:lnTo>
                    <a:pt x="22533" y="37324"/>
                  </a:lnTo>
                  <a:lnTo>
                    <a:pt x="21898" y="38217"/>
                  </a:lnTo>
                  <a:lnTo>
                    <a:pt x="20839" y="38813"/>
                  </a:lnTo>
                  <a:lnTo>
                    <a:pt x="19498" y="39210"/>
                  </a:lnTo>
                  <a:lnTo>
                    <a:pt x="18605" y="40110"/>
                  </a:lnTo>
                  <a:lnTo>
                    <a:pt x="15478" y="46117"/>
                  </a:lnTo>
                  <a:lnTo>
                    <a:pt x="3404" y="62112"/>
                  </a:lnTo>
                  <a:lnTo>
                    <a:pt x="778" y="69697"/>
                  </a:lnTo>
                  <a:lnTo>
                    <a:pt x="0" y="79000"/>
                  </a:lnTo>
                  <a:lnTo>
                    <a:pt x="1511" y="84429"/>
                  </a:lnTo>
                  <a:lnTo>
                    <a:pt x="7657" y="93089"/>
                  </a:lnTo>
                  <a:lnTo>
                    <a:pt x="15620" y="100914"/>
                  </a:lnTo>
                  <a:lnTo>
                    <a:pt x="24577" y="106030"/>
                  </a:lnTo>
                  <a:lnTo>
                    <a:pt x="32169" y="107828"/>
                  </a:lnTo>
                  <a:lnTo>
                    <a:pt x="57678" y="108555"/>
                  </a:lnTo>
                  <a:lnTo>
                    <a:pt x="74332" y="102364"/>
                  </a:lnTo>
                  <a:lnTo>
                    <a:pt x="86246" y="95150"/>
                  </a:lnTo>
                  <a:lnTo>
                    <a:pt x="103561" y="78891"/>
                  </a:lnTo>
                  <a:lnTo>
                    <a:pt x="106170" y="72951"/>
                  </a:lnTo>
                  <a:lnTo>
                    <a:pt x="107965" y="66713"/>
                  </a:lnTo>
                  <a:lnTo>
                    <a:pt x="110879" y="61823"/>
                  </a:lnTo>
                  <a:lnTo>
                    <a:pt x="111276" y="58996"/>
                  </a:lnTo>
                  <a:lnTo>
                    <a:pt x="110022" y="52467"/>
                  </a:lnTo>
                  <a:lnTo>
                    <a:pt x="100458" y="35324"/>
                  </a:lnTo>
                  <a:lnTo>
                    <a:pt x="95055" y="29881"/>
                  </a:lnTo>
                  <a:lnTo>
                    <a:pt x="76910" y="19222"/>
                  </a:lnTo>
                  <a:lnTo>
                    <a:pt x="54582" y="11464"/>
                  </a:lnTo>
                  <a:lnTo>
                    <a:pt x="26068" y="3018"/>
                  </a:lnTo>
                  <a:lnTo>
                    <a:pt x="168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3" name="SMARTInkShape-Group60"/>
          <p:cNvGrpSpPr/>
          <p:nvPr/>
        </p:nvGrpSpPr>
        <p:grpSpPr>
          <a:xfrm>
            <a:off x="4634865" y="3308985"/>
            <a:ext cx="1965456" cy="405742"/>
            <a:chOff x="4634865" y="3308985"/>
            <a:chExt cx="1965456" cy="405742"/>
          </a:xfrm>
        </p:grpSpPr>
        <p:sp>
          <p:nvSpPr>
            <p:cNvPr id="359" name="SMARTInkShape-313"/>
            <p:cNvSpPr/>
            <p:nvPr>
              <p:custDataLst>
                <p:tags r:id="rId10"/>
              </p:custDataLst>
            </p:nvPr>
          </p:nvSpPr>
          <p:spPr>
            <a:xfrm>
              <a:off x="4634865" y="3309070"/>
              <a:ext cx="131446" cy="125646"/>
            </a:xfrm>
            <a:custGeom>
              <a:avLst/>
              <a:gdLst/>
              <a:ahLst/>
              <a:cxnLst/>
              <a:rect l="0" t="0" r="0" b="0"/>
              <a:pathLst>
                <a:path w="131446" h="125646">
                  <a:moveTo>
                    <a:pt x="0" y="125645"/>
                  </a:moveTo>
                  <a:lnTo>
                    <a:pt x="0" y="125645"/>
                  </a:lnTo>
                  <a:lnTo>
                    <a:pt x="3034" y="122611"/>
                  </a:lnTo>
                  <a:lnTo>
                    <a:pt x="6216" y="121121"/>
                  </a:lnTo>
                  <a:lnTo>
                    <a:pt x="7955" y="120724"/>
                  </a:lnTo>
                  <a:lnTo>
                    <a:pt x="13434" y="117131"/>
                  </a:lnTo>
                  <a:lnTo>
                    <a:pt x="39230" y="92124"/>
                  </a:lnTo>
                  <a:lnTo>
                    <a:pt x="60908" y="66523"/>
                  </a:lnTo>
                  <a:lnTo>
                    <a:pt x="81310" y="41610"/>
                  </a:lnTo>
                  <a:lnTo>
                    <a:pt x="87573" y="36226"/>
                  </a:lnTo>
                  <a:lnTo>
                    <a:pt x="106629" y="10134"/>
                  </a:lnTo>
                  <a:lnTo>
                    <a:pt x="119916" y="0"/>
                  </a:lnTo>
                  <a:lnTo>
                    <a:pt x="119985" y="2974"/>
                  </a:lnTo>
                  <a:lnTo>
                    <a:pt x="118308" y="6143"/>
                  </a:lnTo>
                  <a:lnTo>
                    <a:pt x="116081" y="9668"/>
                  </a:lnTo>
                  <a:lnTo>
                    <a:pt x="107276" y="35549"/>
                  </a:lnTo>
                  <a:lnTo>
                    <a:pt x="104175" y="44340"/>
                  </a:lnTo>
                  <a:lnTo>
                    <a:pt x="101563" y="52660"/>
                  </a:lnTo>
                  <a:lnTo>
                    <a:pt x="98461" y="61475"/>
                  </a:lnTo>
                  <a:lnTo>
                    <a:pt x="96692" y="76061"/>
                  </a:lnTo>
                  <a:lnTo>
                    <a:pt x="92665" y="86946"/>
                  </a:lnTo>
                  <a:lnTo>
                    <a:pt x="91449" y="114181"/>
                  </a:lnTo>
                  <a:lnTo>
                    <a:pt x="91441" y="118794"/>
                  </a:lnTo>
                  <a:lnTo>
                    <a:pt x="92076" y="119173"/>
                  </a:lnTo>
                  <a:lnTo>
                    <a:pt x="94475" y="119594"/>
                  </a:lnTo>
                  <a:lnTo>
                    <a:pt x="97657" y="118087"/>
                  </a:lnTo>
                  <a:lnTo>
                    <a:pt x="99394" y="116796"/>
                  </a:lnTo>
                  <a:lnTo>
                    <a:pt x="101325" y="113669"/>
                  </a:lnTo>
                  <a:lnTo>
                    <a:pt x="101840" y="111946"/>
                  </a:lnTo>
                  <a:lnTo>
                    <a:pt x="108632" y="103453"/>
                  </a:lnTo>
                  <a:lnTo>
                    <a:pt x="124974" y="90988"/>
                  </a:lnTo>
                  <a:lnTo>
                    <a:pt x="131445" y="79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0" name="SMARTInkShape-314"/>
            <p:cNvSpPr/>
            <p:nvPr>
              <p:custDataLst>
                <p:tags r:id="rId11"/>
              </p:custDataLst>
            </p:nvPr>
          </p:nvSpPr>
          <p:spPr>
            <a:xfrm>
              <a:off x="4817745" y="3308985"/>
              <a:ext cx="57151" cy="142770"/>
            </a:xfrm>
            <a:custGeom>
              <a:avLst/>
              <a:gdLst/>
              <a:ahLst/>
              <a:cxnLst/>
              <a:rect l="0" t="0" r="0" b="0"/>
              <a:pathLst>
                <a:path w="57151" h="142770">
                  <a:moveTo>
                    <a:pt x="0" y="0"/>
                  </a:moveTo>
                  <a:lnTo>
                    <a:pt x="0" y="0"/>
                  </a:lnTo>
                  <a:lnTo>
                    <a:pt x="7954" y="0"/>
                  </a:lnTo>
                  <a:lnTo>
                    <a:pt x="9113" y="635"/>
                  </a:lnTo>
                  <a:lnTo>
                    <a:pt x="9885" y="1693"/>
                  </a:lnTo>
                  <a:lnTo>
                    <a:pt x="10400" y="3034"/>
                  </a:lnTo>
                  <a:lnTo>
                    <a:pt x="11378" y="3928"/>
                  </a:lnTo>
                  <a:lnTo>
                    <a:pt x="14159" y="4920"/>
                  </a:lnTo>
                  <a:lnTo>
                    <a:pt x="21118" y="6193"/>
                  </a:lnTo>
                  <a:lnTo>
                    <a:pt x="24837" y="8679"/>
                  </a:lnTo>
                  <a:lnTo>
                    <a:pt x="26914" y="11901"/>
                  </a:lnTo>
                  <a:lnTo>
                    <a:pt x="28472" y="15449"/>
                  </a:lnTo>
                  <a:lnTo>
                    <a:pt x="32284" y="21017"/>
                  </a:lnTo>
                  <a:lnTo>
                    <a:pt x="33695" y="27323"/>
                  </a:lnTo>
                  <a:lnTo>
                    <a:pt x="34026" y="33522"/>
                  </a:lnTo>
                  <a:lnTo>
                    <a:pt x="32479" y="38817"/>
                  </a:lnTo>
                  <a:lnTo>
                    <a:pt x="30310" y="43287"/>
                  </a:lnTo>
                  <a:lnTo>
                    <a:pt x="20688" y="66989"/>
                  </a:lnTo>
                  <a:lnTo>
                    <a:pt x="13917" y="78049"/>
                  </a:lnTo>
                  <a:lnTo>
                    <a:pt x="10228" y="90112"/>
                  </a:lnTo>
                  <a:lnTo>
                    <a:pt x="8724" y="92460"/>
                  </a:lnTo>
                  <a:lnTo>
                    <a:pt x="6606" y="101832"/>
                  </a:lnTo>
                  <a:lnTo>
                    <a:pt x="7804" y="107277"/>
                  </a:lnTo>
                  <a:lnTo>
                    <a:pt x="9818" y="111814"/>
                  </a:lnTo>
                  <a:lnTo>
                    <a:pt x="17208" y="134710"/>
                  </a:lnTo>
                  <a:lnTo>
                    <a:pt x="19925" y="138823"/>
                  </a:lnTo>
                  <a:lnTo>
                    <a:pt x="23249" y="141074"/>
                  </a:lnTo>
                  <a:lnTo>
                    <a:pt x="28690" y="142341"/>
                  </a:lnTo>
                  <a:lnTo>
                    <a:pt x="39252" y="142769"/>
                  </a:lnTo>
                  <a:lnTo>
                    <a:pt x="44539" y="141135"/>
                  </a:lnTo>
                  <a:lnTo>
                    <a:pt x="52522" y="135816"/>
                  </a:lnTo>
                  <a:lnTo>
                    <a:pt x="5715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1" name="SMARTInkShape-315"/>
            <p:cNvSpPr/>
            <p:nvPr>
              <p:custDataLst>
                <p:tags r:id="rId12"/>
              </p:custDataLst>
            </p:nvPr>
          </p:nvSpPr>
          <p:spPr>
            <a:xfrm>
              <a:off x="4903470" y="3366188"/>
              <a:ext cx="79744" cy="96766"/>
            </a:xfrm>
            <a:custGeom>
              <a:avLst/>
              <a:gdLst/>
              <a:ahLst/>
              <a:cxnLst/>
              <a:rect l="0" t="0" r="0" b="0"/>
              <a:pathLst>
                <a:path w="79744" h="96766">
                  <a:moveTo>
                    <a:pt x="0" y="22807"/>
                  </a:moveTo>
                  <a:lnTo>
                    <a:pt x="0" y="22807"/>
                  </a:lnTo>
                  <a:lnTo>
                    <a:pt x="0" y="50614"/>
                  </a:lnTo>
                  <a:lnTo>
                    <a:pt x="1693" y="55909"/>
                  </a:lnTo>
                  <a:lnTo>
                    <a:pt x="3927" y="61014"/>
                  </a:lnTo>
                  <a:lnTo>
                    <a:pt x="5820" y="70393"/>
                  </a:lnTo>
                  <a:lnTo>
                    <a:pt x="10121" y="77476"/>
                  </a:lnTo>
                  <a:lnTo>
                    <a:pt x="19128" y="87501"/>
                  </a:lnTo>
                  <a:lnTo>
                    <a:pt x="27822" y="93269"/>
                  </a:lnTo>
                  <a:lnTo>
                    <a:pt x="35408" y="95967"/>
                  </a:lnTo>
                  <a:lnTo>
                    <a:pt x="41677" y="96765"/>
                  </a:lnTo>
                  <a:lnTo>
                    <a:pt x="45616" y="95259"/>
                  </a:lnTo>
                  <a:lnTo>
                    <a:pt x="59159" y="86699"/>
                  </a:lnTo>
                  <a:lnTo>
                    <a:pt x="70248" y="70065"/>
                  </a:lnTo>
                  <a:lnTo>
                    <a:pt x="77986" y="43740"/>
                  </a:lnTo>
                  <a:lnTo>
                    <a:pt x="79743" y="24709"/>
                  </a:lnTo>
                  <a:lnTo>
                    <a:pt x="78198" y="18784"/>
                  </a:lnTo>
                  <a:lnTo>
                    <a:pt x="76030" y="13399"/>
                  </a:lnTo>
                  <a:lnTo>
                    <a:pt x="74174" y="4497"/>
                  </a:lnTo>
                  <a:lnTo>
                    <a:pt x="72944" y="2980"/>
                  </a:lnTo>
                  <a:lnTo>
                    <a:pt x="69885" y="1295"/>
                  </a:lnTo>
                  <a:lnTo>
                    <a:pt x="60881" y="124"/>
                  </a:lnTo>
                  <a:lnTo>
                    <a:pt x="55222" y="0"/>
                  </a:lnTo>
                  <a:lnTo>
                    <a:pt x="51424" y="1664"/>
                  </a:lnTo>
                  <a:lnTo>
                    <a:pt x="49523" y="2996"/>
                  </a:lnTo>
                  <a:lnTo>
                    <a:pt x="32385" y="27541"/>
                  </a:lnTo>
                  <a:lnTo>
                    <a:pt x="26670" y="38320"/>
                  </a:lnTo>
                  <a:lnTo>
                    <a:pt x="26035" y="42040"/>
                  </a:lnTo>
                  <a:lnTo>
                    <a:pt x="28438" y="61355"/>
                  </a:lnTo>
                  <a:lnTo>
                    <a:pt x="34290" y="685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2" name="SMARTInkShape-316"/>
            <p:cNvSpPr/>
            <p:nvPr>
              <p:custDataLst>
                <p:tags r:id="rId13"/>
              </p:custDataLst>
            </p:nvPr>
          </p:nvSpPr>
          <p:spPr>
            <a:xfrm>
              <a:off x="5017797" y="3355842"/>
              <a:ext cx="79857" cy="95982"/>
            </a:xfrm>
            <a:custGeom>
              <a:avLst/>
              <a:gdLst/>
              <a:ahLst/>
              <a:cxnLst/>
              <a:rect l="0" t="0" r="0" b="0"/>
              <a:pathLst>
                <a:path w="79857" h="95982">
                  <a:moveTo>
                    <a:pt x="17118" y="33153"/>
                  </a:moveTo>
                  <a:lnTo>
                    <a:pt x="17118" y="33153"/>
                  </a:lnTo>
                  <a:lnTo>
                    <a:pt x="14083" y="33153"/>
                  </a:lnTo>
                  <a:lnTo>
                    <a:pt x="13190" y="34423"/>
                  </a:lnTo>
                  <a:lnTo>
                    <a:pt x="11297" y="41643"/>
                  </a:lnTo>
                  <a:lnTo>
                    <a:pt x="2337" y="58579"/>
                  </a:lnTo>
                  <a:lnTo>
                    <a:pt x="35" y="86404"/>
                  </a:lnTo>
                  <a:lnTo>
                    <a:pt x="0" y="91322"/>
                  </a:lnTo>
                  <a:lnTo>
                    <a:pt x="626" y="92887"/>
                  </a:lnTo>
                  <a:lnTo>
                    <a:pt x="1678" y="93931"/>
                  </a:lnTo>
                  <a:lnTo>
                    <a:pt x="4896" y="95606"/>
                  </a:lnTo>
                  <a:lnTo>
                    <a:pt x="18493" y="95981"/>
                  </a:lnTo>
                  <a:lnTo>
                    <a:pt x="38361" y="88060"/>
                  </a:lnTo>
                  <a:lnTo>
                    <a:pt x="44128" y="82745"/>
                  </a:lnTo>
                  <a:lnTo>
                    <a:pt x="69985" y="54671"/>
                  </a:lnTo>
                  <a:lnTo>
                    <a:pt x="75117" y="49490"/>
                  </a:lnTo>
                  <a:lnTo>
                    <a:pt x="77820" y="43377"/>
                  </a:lnTo>
                  <a:lnTo>
                    <a:pt x="79856" y="20876"/>
                  </a:lnTo>
                  <a:lnTo>
                    <a:pt x="78234" y="16479"/>
                  </a:lnTo>
                  <a:lnTo>
                    <a:pt x="72017" y="8481"/>
                  </a:lnTo>
                  <a:lnTo>
                    <a:pt x="63512" y="2700"/>
                  </a:lnTo>
                  <a:lnTo>
                    <a:pt x="55982" y="0"/>
                  </a:lnTo>
                  <a:lnTo>
                    <a:pt x="50054" y="1062"/>
                  </a:lnTo>
                  <a:lnTo>
                    <a:pt x="43186" y="4285"/>
                  </a:lnTo>
                  <a:lnTo>
                    <a:pt x="32814" y="13240"/>
                  </a:lnTo>
                  <a:lnTo>
                    <a:pt x="21239" y="31385"/>
                  </a:lnTo>
                  <a:lnTo>
                    <a:pt x="15305" y="45752"/>
                  </a:lnTo>
                  <a:lnTo>
                    <a:pt x="14830" y="54839"/>
                  </a:lnTo>
                  <a:lnTo>
                    <a:pt x="17118" y="73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3" name="SMARTInkShape-317"/>
            <p:cNvSpPr/>
            <p:nvPr>
              <p:custDataLst>
                <p:tags r:id="rId14"/>
              </p:custDataLst>
            </p:nvPr>
          </p:nvSpPr>
          <p:spPr>
            <a:xfrm>
              <a:off x="5166671" y="3366135"/>
              <a:ext cx="82718" cy="97077"/>
            </a:xfrm>
            <a:custGeom>
              <a:avLst/>
              <a:gdLst/>
              <a:ahLst/>
              <a:cxnLst/>
              <a:rect l="0" t="0" r="0" b="0"/>
              <a:pathLst>
                <a:path w="82718" h="97077">
                  <a:moveTo>
                    <a:pt x="22549" y="0"/>
                  </a:moveTo>
                  <a:lnTo>
                    <a:pt x="22549" y="0"/>
                  </a:lnTo>
                  <a:lnTo>
                    <a:pt x="19515" y="0"/>
                  </a:lnTo>
                  <a:lnTo>
                    <a:pt x="18621" y="635"/>
                  </a:lnTo>
                  <a:lnTo>
                    <a:pt x="18025" y="1693"/>
                  </a:lnTo>
                  <a:lnTo>
                    <a:pt x="17069" y="4920"/>
                  </a:lnTo>
                  <a:lnTo>
                    <a:pt x="13870" y="8513"/>
                  </a:lnTo>
                  <a:lnTo>
                    <a:pt x="12342" y="13520"/>
                  </a:lnTo>
                  <a:lnTo>
                    <a:pt x="9788" y="23479"/>
                  </a:lnTo>
                  <a:lnTo>
                    <a:pt x="1265" y="45774"/>
                  </a:lnTo>
                  <a:lnTo>
                    <a:pt x="0" y="60971"/>
                  </a:lnTo>
                  <a:lnTo>
                    <a:pt x="2815" y="72393"/>
                  </a:lnTo>
                  <a:lnTo>
                    <a:pt x="9455" y="83068"/>
                  </a:lnTo>
                  <a:lnTo>
                    <a:pt x="13131" y="87296"/>
                  </a:lnTo>
                  <a:lnTo>
                    <a:pt x="18575" y="89598"/>
                  </a:lnTo>
                  <a:lnTo>
                    <a:pt x="24592" y="91256"/>
                  </a:lnTo>
                  <a:lnTo>
                    <a:pt x="32185" y="95125"/>
                  </a:lnTo>
                  <a:lnTo>
                    <a:pt x="57694" y="97076"/>
                  </a:lnTo>
                  <a:lnTo>
                    <a:pt x="67182" y="94097"/>
                  </a:lnTo>
                  <a:lnTo>
                    <a:pt x="75002" y="89193"/>
                  </a:lnTo>
                  <a:lnTo>
                    <a:pt x="76568" y="86767"/>
                  </a:lnTo>
                  <a:lnTo>
                    <a:pt x="80774" y="75442"/>
                  </a:lnTo>
                  <a:lnTo>
                    <a:pt x="82320" y="73154"/>
                  </a:lnTo>
                  <a:lnTo>
                    <a:pt x="82717" y="70360"/>
                  </a:lnTo>
                  <a:lnTo>
                    <a:pt x="79931" y="42771"/>
                  </a:lnTo>
                  <a:lnTo>
                    <a:pt x="79168" y="36789"/>
                  </a:lnTo>
                  <a:lnTo>
                    <a:pt x="75166" y="26917"/>
                  </a:lnTo>
                  <a:lnTo>
                    <a:pt x="71758" y="21911"/>
                  </a:lnTo>
                  <a:lnTo>
                    <a:pt x="63235" y="15523"/>
                  </a:lnTo>
                  <a:lnTo>
                    <a:pt x="52666" y="12643"/>
                  </a:lnTo>
                  <a:lnTo>
                    <a:pt x="44526" y="11789"/>
                  </a:lnTo>
                  <a:lnTo>
                    <a:pt x="35057" y="14570"/>
                  </a:lnTo>
                  <a:lnTo>
                    <a:pt x="27243" y="19416"/>
                  </a:lnTo>
                  <a:lnTo>
                    <a:pt x="18914" y="31305"/>
                  </a:lnTo>
                  <a:lnTo>
                    <a:pt x="7107" y="55505"/>
                  </a:lnTo>
                  <a:lnTo>
                    <a:pt x="6540" y="57958"/>
                  </a:lnTo>
                  <a:lnTo>
                    <a:pt x="7602" y="64071"/>
                  </a:lnTo>
                  <a:lnTo>
                    <a:pt x="10656" y="74219"/>
                  </a:lnTo>
                  <a:lnTo>
                    <a:pt x="11119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4" name="SMARTInkShape-318"/>
            <p:cNvSpPr/>
            <p:nvPr>
              <p:custDataLst>
                <p:tags r:id="rId15"/>
              </p:custDataLst>
            </p:nvPr>
          </p:nvSpPr>
          <p:spPr>
            <a:xfrm>
              <a:off x="5275044" y="3383615"/>
              <a:ext cx="85525" cy="73861"/>
            </a:xfrm>
            <a:custGeom>
              <a:avLst/>
              <a:gdLst/>
              <a:ahLst/>
              <a:cxnLst/>
              <a:rect l="0" t="0" r="0" b="0"/>
              <a:pathLst>
                <a:path w="85525" h="73861">
                  <a:moveTo>
                    <a:pt x="28476" y="22525"/>
                  </a:moveTo>
                  <a:lnTo>
                    <a:pt x="28476" y="22525"/>
                  </a:lnTo>
                  <a:lnTo>
                    <a:pt x="25442" y="22525"/>
                  </a:lnTo>
                  <a:lnTo>
                    <a:pt x="22259" y="24218"/>
                  </a:lnTo>
                  <a:lnTo>
                    <a:pt x="9397" y="35959"/>
                  </a:lnTo>
                  <a:lnTo>
                    <a:pt x="2435" y="47427"/>
                  </a:lnTo>
                  <a:lnTo>
                    <a:pt x="401" y="56466"/>
                  </a:lnTo>
                  <a:lnTo>
                    <a:pt x="0" y="64366"/>
                  </a:lnTo>
                  <a:lnTo>
                    <a:pt x="1638" y="68214"/>
                  </a:lnTo>
                  <a:lnTo>
                    <a:pt x="2964" y="70129"/>
                  </a:lnTo>
                  <a:lnTo>
                    <a:pt x="6131" y="72257"/>
                  </a:lnTo>
                  <a:lnTo>
                    <a:pt x="10290" y="73203"/>
                  </a:lnTo>
                  <a:lnTo>
                    <a:pt x="26936" y="73860"/>
                  </a:lnTo>
                  <a:lnTo>
                    <a:pt x="41883" y="69378"/>
                  </a:lnTo>
                  <a:lnTo>
                    <a:pt x="60871" y="60523"/>
                  </a:lnTo>
                  <a:lnTo>
                    <a:pt x="66792" y="55076"/>
                  </a:lnTo>
                  <a:lnTo>
                    <a:pt x="83020" y="30830"/>
                  </a:lnTo>
                  <a:lnTo>
                    <a:pt x="84854" y="24633"/>
                  </a:lnTo>
                  <a:lnTo>
                    <a:pt x="85524" y="14932"/>
                  </a:lnTo>
                  <a:lnTo>
                    <a:pt x="83887" y="11106"/>
                  </a:lnTo>
                  <a:lnTo>
                    <a:pt x="77663" y="3477"/>
                  </a:lnTo>
                  <a:lnTo>
                    <a:pt x="74043" y="1359"/>
                  </a:lnTo>
                  <a:lnTo>
                    <a:pt x="66545" y="0"/>
                  </a:lnTo>
                  <a:lnTo>
                    <a:pt x="62752" y="1507"/>
                  </a:lnTo>
                  <a:lnTo>
                    <a:pt x="44510" y="13108"/>
                  </a:lnTo>
                  <a:lnTo>
                    <a:pt x="38236" y="21781"/>
                  </a:lnTo>
                  <a:lnTo>
                    <a:pt x="34546" y="32594"/>
                  </a:lnTo>
                  <a:lnTo>
                    <a:pt x="34191" y="45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5" name="SMARTInkShape-319"/>
            <p:cNvSpPr/>
            <p:nvPr>
              <p:custDataLst>
                <p:tags r:id="rId16"/>
              </p:custDataLst>
            </p:nvPr>
          </p:nvSpPr>
          <p:spPr>
            <a:xfrm>
              <a:off x="5406480" y="3389336"/>
              <a:ext cx="100116" cy="73889"/>
            </a:xfrm>
            <a:custGeom>
              <a:avLst/>
              <a:gdLst/>
              <a:ahLst/>
              <a:cxnLst/>
              <a:rect l="0" t="0" r="0" b="0"/>
              <a:pathLst>
                <a:path w="100116" h="73889">
                  <a:moveTo>
                    <a:pt x="11340" y="39664"/>
                  </a:moveTo>
                  <a:lnTo>
                    <a:pt x="11340" y="39664"/>
                  </a:lnTo>
                  <a:lnTo>
                    <a:pt x="11340" y="34184"/>
                  </a:lnTo>
                  <a:lnTo>
                    <a:pt x="11340" y="38890"/>
                  </a:lnTo>
                  <a:lnTo>
                    <a:pt x="10705" y="39148"/>
                  </a:lnTo>
                  <a:lnTo>
                    <a:pt x="8306" y="39435"/>
                  </a:lnTo>
                  <a:lnTo>
                    <a:pt x="5123" y="41255"/>
                  </a:lnTo>
                  <a:lnTo>
                    <a:pt x="3386" y="42630"/>
                  </a:lnTo>
                  <a:lnTo>
                    <a:pt x="1454" y="45850"/>
                  </a:lnTo>
                  <a:lnTo>
                    <a:pt x="215" y="53092"/>
                  </a:lnTo>
                  <a:lnTo>
                    <a:pt x="0" y="58742"/>
                  </a:lnTo>
                  <a:lnTo>
                    <a:pt x="1644" y="62536"/>
                  </a:lnTo>
                  <a:lnTo>
                    <a:pt x="2970" y="64437"/>
                  </a:lnTo>
                  <a:lnTo>
                    <a:pt x="10906" y="70147"/>
                  </a:lnTo>
                  <a:lnTo>
                    <a:pt x="18267" y="72826"/>
                  </a:lnTo>
                  <a:lnTo>
                    <a:pt x="45930" y="73888"/>
                  </a:lnTo>
                  <a:lnTo>
                    <a:pt x="58490" y="73300"/>
                  </a:lnTo>
                  <a:lnTo>
                    <a:pt x="77953" y="65997"/>
                  </a:lnTo>
                  <a:lnTo>
                    <a:pt x="90840" y="56765"/>
                  </a:lnTo>
                  <a:lnTo>
                    <a:pt x="92915" y="54874"/>
                  </a:lnTo>
                  <a:lnTo>
                    <a:pt x="95221" y="49387"/>
                  </a:lnTo>
                  <a:lnTo>
                    <a:pt x="96880" y="43351"/>
                  </a:lnTo>
                  <a:lnTo>
                    <a:pt x="99734" y="38551"/>
                  </a:lnTo>
                  <a:lnTo>
                    <a:pt x="100115" y="36382"/>
                  </a:lnTo>
                  <a:lnTo>
                    <a:pt x="99734" y="34301"/>
                  </a:lnTo>
                  <a:lnTo>
                    <a:pt x="98251" y="29660"/>
                  </a:lnTo>
                  <a:lnTo>
                    <a:pt x="96781" y="20543"/>
                  </a:lnTo>
                  <a:lnTo>
                    <a:pt x="92606" y="13537"/>
                  </a:lnTo>
                  <a:lnTo>
                    <a:pt x="86713" y="7440"/>
                  </a:lnTo>
                  <a:lnTo>
                    <a:pt x="77840" y="2247"/>
                  </a:lnTo>
                  <a:lnTo>
                    <a:pt x="70273" y="426"/>
                  </a:lnTo>
                  <a:lnTo>
                    <a:pt x="63778" y="0"/>
                  </a:lnTo>
                  <a:lnTo>
                    <a:pt x="58353" y="1504"/>
                  </a:lnTo>
                  <a:lnTo>
                    <a:pt x="41220" y="9557"/>
                  </a:lnTo>
                  <a:lnTo>
                    <a:pt x="35587" y="10786"/>
                  </a:lnTo>
                  <a:lnTo>
                    <a:pt x="35124" y="11522"/>
                  </a:lnTo>
                  <a:lnTo>
                    <a:pt x="34200" y="16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6" name="SMARTInkShape-320"/>
            <p:cNvSpPr/>
            <p:nvPr>
              <p:custDataLst>
                <p:tags r:id="rId17"/>
              </p:custDataLst>
            </p:nvPr>
          </p:nvSpPr>
          <p:spPr>
            <a:xfrm>
              <a:off x="5566410" y="3429000"/>
              <a:ext cx="102871" cy="21681"/>
            </a:xfrm>
            <a:custGeom>
              <a:avLst/>
              <a:gdLst/>
              <a:ahLst/>
              <a:cxnLst/>
              <a:rect l="0" t="0" r="0" b="0"/>
              <a:pathLst>
                <a:path w="102871" h="21681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3034" y="8679"/>
                  </a:lnTo>
                  <a:lnTo>
                    <a:pt x="6217" y="10207"/>
                  </a:lnTo>
                  <a:lnTo>
                    <a:pt x="32758" y="16760"/>
                  </a:lnTo>
                  <a:lnTo>
                    <a:pt x="38054" y="17609"/>
                  </a:lnTo>
                  <a:lnTo>
                    <a:pt x="53496" y="21634"/>
                  </a:lnTo>
                  <a:lnTo>
                    <a:pt x="63146" y="21680"/>
                  </a:lnTo>
                  <a:lnTo>
                    <a:pt x="91162" y="17288"/>
                  </a:lnTo>
                  <a:lnTo>
                    <a:pt x="10287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7" name="SMARTInkShape-321"/>
            <p:cNvSpPr/>
            <p:nvPr>
              <p:custDataLst>
                <p:tags r:id="rId18"/>
              </p:custDataLst>
            </p:nvPr>
          </p:nvSpPr>
          <p:spPr>
            <a:xfrm>
              <a:off x="5743575" y="3349068"/>
              <a:ext cx="142847" cy="108220"/>
            </a:xfrm>
            <a:custGeom>
              <a:avLst/>
              <a:gdLst/>
              <a:ahLst/>
              <a:cxnLst/>
              <a:rect l="0" t="0" r="0" b="0"/>
              <a:pathLst>
                <a:path w="142847" h="108220">
                  <a:moveTo>
                    <a:pt x="0" y="68502"/>
                  </a:moveTo>
                  <a:lnTo>
                    <a:pt x="0" y="68502"/>
                  </a:lnTo>
                  <a:lnTo>
                    <a:pt x="3034" y="65468"/>
                  </a:lnTo>
                  <a:lnTo>
                    <a:pt x="7910" y="63978"/>
                  </a:lnTo>
                  <a:lnTo>
                    <a:pt x="35023" y="58906"/>
                  </a:lnTo>
                  <a:lnTo>
                    <a:pt x="55091" y="54279"/>
                  </a:lnTo>
                  <a:lnTo>
                    <a:pt x="81906" y="41145"/>
                  </a:lnTo>
                  <a:lnTo>
                    <a:pt x="108584" y="23132"/>
                  </a:lnTo>
                  <a:lnTo>
                    <a:pt x="123072" y="13303"/>
                  </a:lnTo>
                  <a:lnTo>
                    <a:pt x="129317" y="8191"/>
                  </a:lnTo>
                  <a:lnTo>
                    <a:pt x="137116" y="4448"/>
                  </a:lnTo>
                  <a:lnTo>
                    <a:pt x="142775" y="0"/>
                  </a:lnTo>
                  <a:lnTo>
                    <a:pt x="142846" y="2979"/>
                  </a:lnTo>
                  <a:lnTo>
                    <a:pt x="142220" y="3865"/>
                  </a:lnTo>
                  <a:lnTo>
                    <a:pt x="141168" y="4456"/>
                  </a:lnTo>
                  <a:lnTo>
                    <a:pt x="139832" y="4849"/>
                  </a:lnTo>
                  <a:lnTo>
                    <a:pt x="136654" y="8674"/>
                  </a:lnTo>
                  <a:lnTo>
                    <a:pt x="117338" y="36235"/>
                  </a:lnTo>
                  <a:lnTo>
                    <a:pt x="99745" y="58988"/>
                  </a:lnTo>
                  <a:lnTo>
                    <a:pt x="81960" y="86423"/>
                  </a:lnTo>
                  <a:lnTo>
                    <a:pt x="74304" y="102079"/>
                  </a:lnTo>
                  <a:lnTo>
                    <a:pt x="69459" y="107535"/>
                  </a:lnTo>
                  <a:lnTo>
                    <a:pt x="69801" y="107859"/>
                  </a:lnTo>
                  <a:lnTo>
                    <a:pt x="71875" y="108219"/>
                  </a:lnTo>
                  <a:lnTo>
                    <a:pt x="74912" y="106685"/>
                  </a:lnTo>
                  <a:lnTo>
                    <a:pt x="78380" y="104522"/>
                  </a:lnTo>
                  <a:lnTo>
                    <a:pt x="84632" y="103020"/>
                  </a:lnTo>
                  <a:lnTo>
                    <a:pt x="97155" y="913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8" name="SMARTInkShape-322"/>
            <p:cNvSpPr/>
            <p:nvPr>
              <p:custDataLst>
                <p:tags r:id="rId19"/>
              </p:custDataLst>
            </p:nvPr>
          </p:nvSpPr>
          <p:spPr>
            <a:xfrm>
              <a:off x="5934949" y="3326133"/>
              <a:ext cx="122952" cy="131344"/>
            </a:xfrm>
            <a:custGeom>
              <a:avLst/>
              <a:gdLst/>
              <a:ahLst/>
              <a:cxnLst/>
              <a:rect l="0" t="0" r="0" b="0"/>
              <a:pathLst>
                <a:path w="122952" h="131344">
                  <a:moveTo>
                    <a:pt x="31511" y="11427"/>
                  </a:moveTo>
                  <a:lnTo>
                    <a:pt x="31511" y="11427"/>
                  </a:lnTo>
                  <a:lnTo>
                    <a:pt x="31511" y="25635"/>
                  </a:lnTo>
                  <a:lnTo>
                    <a:pt x="32146" y="26614"/>
                  </a:lnTo>
                  <a:lnTo>
                    <a:pt x="33205" y="27267"/>
                  </a:lnTo>
                  <a:lnTo>
                    <a:pt x="34545" y="27701"/>
                  </a:lnTo>
                  <a:lnTo>
                    <a:pt x="35439" y="28627"/>
                  </a:lnTo>
                  <a:lnTo>
                    <a:pt x="38566" y="34674"/>
                  </a:lnTo>
                  <a:lnTo>
                    <a:pt x="40024" y="36450"/>
                  </a:lnTo>
                  <a:lnTo>
                    <a:pt x="43338" y="38423"/>
                  </a:lnTo>
                  <a:lnTo>
                    <a:pt x="46927" y="39935"/>
                  </a:lnTo>
                  <a:lnTo>
                    <a:pt x="73587" y="59294"/>
                  </a:lnTo>
                  <a:lnTo>
                    <a:pt x="75611" y="62969"/>
                  </a:lnTo>
                  <a:lnTo>
                    <a:pt x="76151" y="64838"/>
                  </a:lnTo>
                  <a:lnTo>
                    <a:pt x="75876" y="66720"/>
                  </a:lnTo>
                  <a:lnTo>
                    <a:pt x="73090" y="73036"/>
                  </a:lnTo>
                  <a:lnTo>
                    <a:pt x="71347" y="82034"/>
                  </a:lnTo>
                  <a:lnTo>
                    <a:pt x="66457" y="89638"/>
                  </a:lnTo>
                  <a:lnTo>
                    <a:pt x="39172" y="118056"/>
                  </a:lnTo>
                  <a:lnTo>
                    <a:pt x="29826" y="125717"/>
                  </a:lnTo>
                  <a:lnTo>
                    <a:pt x="22006" y="130311"/>
                  </a:lnTo>
                  <a:lnTo>
                    <a:pt x="15899" y="131218"/>
                  </a:lnTo>
                  <a:lnTo>
                    <a:pt x="12296" y="131343"/>
                  </a:lnTo>
                  <a:lnTo>
                    <a:pt x="8577" y="129704"/>
                  </a:lnTo>
                  <a:lnTo>
                    <a:pt x="6696" y="128379"/>
                  </a:lnTo>
                  <a:lnTo>
                    <a:pt x="4607" y="125212"/>
                  </a:lnTo>
                  <a:lnTo>
                    <a:pt x="0" y="109328"/>
                  </a:lnTo>
                  <a:lnTo>
                    <a:pt x="149" y="102352"/>
                  </a:lnTo>
                  <a:lnTo>
                    <a:pt x="2691" y="75438"/>
                  </a:lnTo>
                  <a:lnTo>
                    <a:pt x="3462" y="67182"/>
                  </a:lnTo>
                  <a:lnTo>
                    <a:pt x="12040" y="39929"/>
                  </a:lnTo>
                  <a:lnTo>
                    <a:pt x="15923" y="13228"/>
                  </a:lnTo>
                  <a:lnTo>
                    <a:pt x="18233" y="8417"/>
                  </a:lnTo>
                  <a:lnTo>
                    <a:pt x="20008" y="362"/>
                  </a:lnTo>
                  <a:lnTo>
                    <a:pt x="42194" y="0"/>
                  </a:lnTo>
                  <a:lnTo>
                    <a:pt x="67774" y="5817"/>
                  </a:lnTo>
                  <a:lnTo>
                    <a:pt x="84653" y="10131"/>
                  </a:lnTo>
                  <a:lnTo>
                    <a:pt x="111129" y="11376"/>
                  </a:lnTo>
                  <a:lnTo>
                    <a:pt x="122951" y="11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9" name="SMARTInkShape-323"/>
            <p:cNvSpPr/>
            <p:nvPr>
              <p:custDataLst>
                <p:tags r:id="rId20"/>
              </p:custDataLst>
            </p:nvPr>
          </p:nvSpPr>
          <p:spPr>
            <a:xfrm>
              <a:off x="6054983" y="3354705"/>
              <a:ext cx="99730" cy="91340"/>
            </a:xfrm>
            <a:custGeom>
              <a:avLst/>
              <a:gdLst/>
              <a:ahLst/>
              <a:cxnLst/>
              <a:rect l="0" t="0" r="0" b="0"/>
              <a:pathLst>
                <a:path w="99730" h="91340">
                  <a:moveTo>
                    <a:pt x="31492" y="0"/>
                  </a:moveTo>
                  <a:lnTo>
                    <a:pt x="31492" y="0"/>
                  </a:lnTo>
                  <a:lnTo>
                    <a:pt x="28458" y="3033"/>
                  </a:lnTo>
                  <a:lnTo>
                    <a:pt x="26968" y="6217"/>
                  </a:lnTo>
                  <a:lnTo>
                    <a:pt x="26571" y="7954"/>
                  </a:lnTo>
                  <a:lnTo>
                    <a:pt x="22979" y="13434"/>
                  </a:lnTo>
                  <a:lnTo>
                    <a:pt x="7192" y="31238"/>
                  </a:lnTo>
                  <a:lnTo>
                    <a:pt x="446" y="46596"/>
                  </a:lnTo>
                  <a:lnTo>
                    <a:pt x="0" y="49479"/>
                  </a:lnTo>
                  <a:lnTo>
                    <a:pt x="3212" y="70013"/>
                  </a:lnTo>
                  <a:lnTo>
                    <a:pt x="7379" y="77401"/>
                  </a:lnTo>
                  <a:lnTo>
                    <a:pt x="13270" y="83611"/>
                  </a:lnTo>
                  <a:lnTo>
                    <a:pt x="22141" y="88838"/>
                  </a:lnTo>
                  <a:lnTo>
                    <a:pt x="29710" y="90669"/>
                  </a:lnTo>
                  <a:lnTo>
                    <a:pt x="43965" y="91339"/>
                  </a:lnTo>
                  <a:lnTo>
                    <a:pt x="60455" y="85210"/>
                  </a:lnTo>
                  <a:lnTo>
                    <a:pt x="71612" y="78164"/>
                  </a:lnTo>
                  <a:lnTo>
                    <a:pt x="85999" y="64644"/>
                  </a:lnTo>
                  <a:lnTo>
                    <a:pt x="97467" y="44272"/>
                  </a:lnTo>
                  <a:lnTo>
                    <a:pt x="99300" y="36259"/>
                  </a:lnTo>
                  <a:lnTo>
                    <a:pt x="99729" y="29662"/>
                  </a:lnTo>
                  <a:lnTo>
                    <a:pt x="98226" y="24190"/>
                  </a:lnTo>
                  <a:lnTo>
                    <a:pt x="96936" y="21842"/>
                  </a:lnTo>
                  <a:lnTo>
                    <a:pt x="95442" y="20276"/>
                  </a:lnTo>
                  <a:lnTo>
                    <a:pt x="73035" y="9313"/>
                  </a:lnTo>
                  <a:lnTo>
                    <a:pt x="69983" y="8749"/>
                  </a:lnTo>
                  <a:lnTo>
                    <a:pt x="67312" y="9007"/>
                  </a:lnTo>
                  <a:lnTo>
                    <a:pt x="61382" y="10353"/>
                  </a:lnTo>
                  <a:lnTo>
                    <a:pt x="48603" y="11746"/>
                  </a:lnTo>
                  <a:lnTo>
                    <a:pt x="40231" y="15898"/>
                  </a:lnTo>
                  <a:lnTo>
                    <a:pt x="35799" y="19342"/>
                  </a:lnTo>
                  <a:lnTo>
                    <a:pt x="29734" y="27885"/>
                  </a:lnTo>
                  <a:lnTo>
                    <a:pt x="26124" y="38648"/>
                  </a:lnTo>
                  <a:lnTo>
                    <a:pt x="31492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0" name="SMARTInkShape-324"/>
            <p:cNvSpPr/>
            <p:nvPr>
              <p:custDataLst>
                <p:tags r:id="rId21"/>
              </p:custDataLst>
            </p:nvPr>
          </p:nvSpPr>
          <p:spPr>
            <a:xfrm>
              <a:off x="6178247" y="3377830"/>
              <a:ext cx="96787" cy="68237"/>
            </a:xfrm>
            <a:custGeom>
              <a:avLst/>
              <a:gdLst/>
              <a:ahLst/>
              <a:cxnLst/>
              <a:rect l="0" t="0" r="0" b="0"/>
              <a:pathLst>
                <a:path w="96787" h="68237">
                  <a:moveTo>
                    <a:pt x="22528" y="11165"/>
                  </a:moveTo>
                  <a:lnTo>
                    <a:pt x="22528" y="11165"/>
                  </a:lnTo>
                  <a:lnTo>
                    <a:pt x="2189" y="32139"/>
                  </a:lnTo>
                  <a:lnTo>
                    <a:pt x="788" y="35939"/>
                  </a:lnTo>
                  <a:lnTo>
                    <a:pt x="0" y="44681"/>
                  </a:lnTo>
                  <a:lnTo>
                    <a:pt x="1159" y="47479"/>
                  </a:lnTo>
                  <a:lnTo>
                    <a:pt x="12572" y="58555"/>
                  </a:lnTo>
                  <a:lnTo>
                    <a:pt x="16621" y="60802"/>
                  </a:lnTo>
                  <a:lnTo>
                    <a:pt x="43838" y="67915"/>
                  </a:lnTo>
                  <a:lnTo>
                    <a:pt x="55736" y="68236"/>
                  </a:lnTo>
                  <a:lnTo>
                    <a:pt x="66587" y="65258"/>
                  </a:lnTo>
                  <a:lnTo>
                    <a:pt x="84303" y="54879"/>
                  </a:lnTo>
                  <a:lnTo>
                    <a:pt x="89777" y="49432"/>
                  </a:lnTo>
                  <a:lnTo>
                    <a:pt x="93692" y="43412"/>
                  </a:lnTo>
                  <a:lnTo>
                    <a:pt x="95431" y="38620"/>
                  </a:lnTo>
                  <a:lnTo>
                    <a:pt x="96786" y="15231"/>
                  </a:lnTo>
                  <a:lnTo>
                    <a:pt x="95113" y="11279"/>
                  </a:lnTo>
                  <a:lnTo>
                    <a:pt x="93778" y="9336"/>
                  </a:lnTo>
                  <a:lnTo>
                    <a:pt x="90601" y="7177"/>
                  </a:lnTo>
                  <a:lnTo>
                    <a:pt x="69789" y="630"/>
                  </a:lnTo>
                  <a:lnTo>
                    <a:pt x="58615" y="0"/>
                  </a:lnTo>
                  <a:lnTo>
                    <a:pt x="52748" y="1546"/>
                  </a:lnTo>
                  <a:lnTo>
                    <a:pt x="37867" y="10134"/>
                  </a:lnTo>
                  <a:lnTo>
                    <a:pt x="26601" y="26771"/>
                  </a:lnTo>
                  <a:lnTo>
                    <a:pt x="22885" y="38309"/>
                  </a:lnTo>
                  <a:lnTo>
                    <a:pt x="28243" y="51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1" name="SMARTInkShape-325"/>
            <p:cNvSpPr/>
            <p:nvPr>
              <p:custDataLst>
                <p:tags r:id="rId22"/>
              </p:custDataLst>
            </p:nvPr>
          </p:nvSpPr>
          <p:spPr>
            <a:xfrm>
              <a:off x="6332584" y="3389025"/>
              <a:ext cx="96449" cy="62501"/>
            </a:xfrm>
            <a:custGeom>
              <a:avLst/>
              <a:gdLst/>
              <a:ahLst/>
              <a:cxnLst/>
              <a:rect l="0" t="0" r="0" b="0"/>
              <a:pathLst>
                <a:path w="96449" h="62501">
                  <a:moveTo>
                    <a:pt x="16781" y="11400"/>
                  </a:moveTo>
                  <a:lnTo>
                    <a:pt x="16781" y="11400"/>
                  </a:lnTo>
                  <a:lnTo>
                    <a:pt x="16781" y="16321"/>
                  </a:lnTo>
                  <a:lnTo>
                    <a:pt x="6896" y="28663"/>
                  </a:lnTo>
                  <a:lnTo>
                    <a:pt x="5656" y="36188"/>
                  </a:lnTo>
                  <a:lnTo>
                    <a:pt x="7179" y="39985"/>
                  </a:lnTo>
                  <a:lnTo>
                    <a:pt x="9339" y="43789"/>
                  </a:lnTo>
                  <a:lnTo>
                    <a:pt x="10298" y="47597"/>
                  </a:lnTo>
                  <a:lnTo>
                    <a:pt x="14111" y="51406"/>
                  </a:lnTo>
                  <a:lnTo>
                    <a:pt x="26589" y="60295"/>
                  </a:lnTo>
                  <a:lnTo>
                    <a:pt x="43739" y="62500"/>
                  </a:lnTo>
                  <a:lnTo>
                    <a:pt x="64952" y="62180"/>
                  </a:lnTo>
                  <a:lnTo>
                    <a:pt x="75363" y="58267"/>
                  </a:lnTo>
                  <a:lnTo>
                    <a:pt x="86953" y="49400"/>
                  </a:lnTo>
                  <a:lnTo>
                    <a:pt x="92888" y="40721"/>
                  </a:lnTo>
                  <a:lnTo>
                    <a:pt x="95634" y="33141"/>
                  </a:lnTo>
                  <a:lnTo>
                    <a:pt x="96448" y="23839"/>
                  </a:lnTo>
                  <a:lnTo>
                    <a:pt x="94945" y="18410"/>
                  </a:lnTo>
                  <a:lnTo>
                    <a:pt x="88806" y="9750"/>
                  </a:lnTo>
                  <a:lnTo>
                    <a:pt x="83348" y="3855"/>
                  </a:lnTo>
                  <a:lnTo>
                    <a:pt x="77905" y="1697"/>
                  </a:lnTo>
                  <a:lnTo>
                    <a:pt x="52874" y="71"/>
                  </a:lnTo>
                  <a:lnTo>
                    <a:pt x="41516" y="0"/>
                  </a:lnTo>
                  <a:lnTo>
                    <a:pt x="33912" y="3370"/>
                  </a:lnTo>
                  <a:lnTo>
                    <a:pt x="15509" y="15540"/>
                  </a:lnTo>
                  <a:lnTo>
                    <a:pt x="3780" y="32649"/>
                  </a:lnTo>
                  <a:lnTo>
                    <a:pt x="0" y="49173"/>
                  </a:lnTo>
                  <a:lnTo>
                    <a:pt x="1491" y="52106"/>
                  </a:lnTo>
                  <a:lnTo>
                    <a:pt x="5351" y="57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2" name="SMARTInkShape-326"/>
            <p:cNvSpPr/>
            <p:nvPr>
              <p:custDataLst>
                <p:tags r:id="rId23"/>
              </p:custDataLst>
            </p:nvPr>
          </p:nvSpPr>
          <p:spPr>
            <a:xfrm>
              <a:off x="6424850" y="3429000"/>
              <a:ext cx="107269" cy="61972"/>
            </a:xfrm>
            <a:custGeom>
              <a:avLst/>
              <a:gdLst/>
              <a:ahLst/>
              <a:cxnLst/>
              <a:rect l="0" t="0" r="0" b="0"/>
              <a:pathLst>
                <a:path w="107269" h="61972">
                  <a:moveTo>
                    <a:pt x="27385" y="0"/>
                  </a:moveTo>
                  <a:lnTo>
                    <a:pt x="27385" y="0"/>
                  </a:lnTo>
                  <a:lnTo>
                    <a:pt x="27385" y="5480"/>
                  </a:lnTo>
                  <a:lnTo>
                    <a:pt x="24351" y="8679"/>
                  </a:lnTo>
                  <a:lnTo>
                    <a:pt x="19474" y="10207"/>
                  </a:lnTo>
                  <a:lnTo>
                    <a:pt x="16396" y="10615"/>
                  </a:lnTo>
                  <a:lnTo>
                    <a:pt x="13709" y="12157"/>
                  </a:lnTo>
                  <a:lnTo>
                    <a:pt x="2826" y="24233"/>
                  </a:lnTo>
                  <a:lnTo>
                    <a:pt x="594" y="28339"/>
                  </a:lnTo>
                  <a:lnTo>
                    <a:pt x="0" y="30322"/>
                  </a:lnTo>
                  <a:lnTo>
                    <a:pt x="238" y="32280"/>
                  </a:lnTo>
                  <a:lnTo>
                    <a:pt x="2196" y="36148"/>
                  </a:lnTo>
                  <a:lnTo>
                    <a:pt x="12275" y="47621"/>
                  </a:lnTo>
                  <a:lnTo>
                    <a:pt x="20932" y="53339"/>
                  </a:lnTo>
                  <a:lnTo>
                    <a:pt x="40405" y="61525"/>
                  </a:lnTo>
                  <a:lnTo>
                    <a:pt x="43685" y="61971"/>
                  </a:lnTo>
                  <a:lnTo>
                    <a:pt x="54369" y="59567"/>
                  </a:lnTo>
                  <a:lnTo>
                    <a:pt x="71453" y="51251"/>
                  </a:lnTo>
                  <a:lnTo>
                    <a:pt x="97393" y="36188"/>
                  </a:lnTo>
                  <a:lnTo>
                    <a:pt x="102527" y="32382"/>
                  </a:lnTo>
                  <a:lnTo>
                    <a:pt x="105231" y="28573"/>
                  </a:lnTo>
                  <a:lnTo>
                    <a:pt x="106754" y="22860"/>
                  </a:lnTo>
                  <a:lnTo>
                    <a:pt x="107268" y="15240"/>
                  </a:lnTo>
                  <a:lnTo>
                    <a:pt x="105646" y="11430"/>
                  </a:lnTo>
                  <a:lnTo>
                    <a:pt x="104324" y="9525"/>
                  </a:lnTo>
                  <a:lnTo>
                    <a:pt x="96395" y="3810"/>
                  </a:lnTo>
                  <a:lnTo>
                    <a:pt x="86003" y="1129"/>
                  </a:lnTo>
                  <a:lnTo>
                    <a:pt x="74880" y="334"/>
                  </a:lnTo>
                  <a:lnTo>
                    <a:pt x="49105" y="7984"/>
                  </a:lnTo>
                  <a:lnTo>
                    <a:pt x="34798" y="11127"/>
                  </a:lnTo>
                  <a:lnTo>
                    <a:pt x="2738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3" name="SMARTInkShape-327"/>
            <p:cNvSpPr/>
            <p:nvPr>
              <p:custDataLst>
                <p:tags r:id="rId24"/>
              </p:custDataLst>
            </p:nvPr>
          </p:nvSpPr>
          <p:spPr>
            <a:xfrm>
              <a:off x="6509385" y="3429000"/>
              <a:ext cx="90936" cy="96261"/>
            </a:xfrm>
            <a:custGeom>
              <a:avLst/>
              <a:gdLst/>
              <a:ahLst/>
              <a:cxnLst/>
              <a:rect l="0" t="0" r="0" b="0"/>
              <a:pathLst>
                <a:path w="90936" h="96261">
                  <a:moveTo>
                    <a:pt x="40004" y="34290"/>
                  </a:moveTo>
                  <a:lnTo>
                    <a:pt x="40004" y="34290"/>
                  </a:lnTo>
                  <a:lnTo>
                    <a:pt x="40004" y="37324"/>
                  </a:lnTo>
                  <a:lnTo>
                    <a:pt x="39370" y="38217"/>
                  </a:lnTo>
                  <a:lnTo>
                    <a:pt x="38311" y="38813"/>
                  </a:lnTo>
                  <a:lnTo>
                    <a:pt x="35084" y="39769"/>
                  </a:lnTo>
                  <a:lnTo>
                    <a:pt x="26405" y="47939"/>
                  </a:lnTo>
                  <a:lnTo>
                    <a:pt x="24436" y="51574"/>
                  </a:lnTo>
                  <a:lnTo>
                    <a:pt x="23171" y="59082"/>
                  </a:lnTo>
                  <a:lnTo>
                    <a:pt x="25986" y="67812"/>
                  </a:lnTo>
                  <a:lnTo>
                    <a:pt x="30841" y="75408"/>
                  </a:lnTo>
                  <a:lnTo>
                    <a:pt x="49022" y="88853"/>
                  </a:lnTo>
                  <a:lnTo>
                    <a:pt x="69671" y="96260"/>
                  </a:lnTo>
                  <a:lnTo>
                    <a:pt x="71847" y="95923"/>
                  </a:lnTo>
                  <a:lnTo>
                    <a:pt x="85693" y="90065"/>
                  </a:lnTo>
                  <a:lnTo>
                    <a:pt x="87609" y="88618"/>
                  </a:lnTo>
                  <a:lnTo>
                    <a:pt x="89737" y="85317"/>
                  </a:lnTo>
                  <a:lnTo>
                    <a:pt x="90935" y="78196"/>
                  </a:lnTo>
                  <a:lnTo>
                    <a:pt x="90581" y="71584"/>
                  </a:lnTo>
                  <a:lnTo>
                    <a:pt x="83456" y="53234"/>
                  </a:lnTo>
                  <a:lnTo>
                    <a:pt x="71930" y="41878"/>
                  </a:lnTo>
                  <a:lnTo>
                    <a:pt x="43715" y="22856"/>
                  </a:lnTo>
                  <a:lnTo>
                    <a:pt x="17917" y="90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4" name="SMARTInkShape-328"/>
            <p:cNvSpPr/>
            <p:nvPr>
              <p:custDataLst>
                <p:tags r:id="rId25"/>
              </p:custDataLst>
            </p:nvPr>
          </p:nvSpPr>
          <p:spPr>
            <a:xfrm>
              <a:off x="4777740" y="3623310"/>
              <a:ext cx="102871" cy="32954"/>
            </a:xfrm>
            <a:custGeom>
              <a:avLst/>
              <a:gdLst/>
              <a:ahLst/>
              <a:cxnLst/>
              <a:rect l="0" t="0" r="0" b="0"/>
              <a:pathLst>
                <a:path w="102871" h="32954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9748" y="6193"/>
                  </a:lnTo>
                  <a:lnTo>
                    <a:pt x="22873" y="15591"/>
                  </a:lnTo>
                  <a:lnTo>
                    <a:pt x="47848" y="22905"/>
                  </a:lnTo>
                  <a:lnTo>
                    <a:pt x="74308" y="32711"/>
                  </a:lnTo>
                  <a:lnTo>
                    <a:pt x="81921" y="32953"/>
                  </a:lnTo>
                  <a:lnTo>
                    <a:pt x="10287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5" name="SMARTInkShape-329"/>
            <p:cNvSpPr/>
            <p:nvPr>
              <p:custDataLst>
                <p:tags r:id="rId26"/>
              </p:custDataLst>
            </p:nvPr>
          </p:nvSpPr>
          <p:spPr>
            <a:xfrm>
              <a:off x="4848789" y="3600450"/>
              <a:ext cx="83257" cy="11431"/>
            </a:xfrm>
            <a:custGeom>
              <a:avLst/>
              <a:gdLst/>
              <a:ahLst/>
              <a:cxnLst/>
              <a:rect l="0" t="0" r="0" b="0"/>
              <a:pathLst>
                <a:path w="83257" h="11431">
                  <a:moveTo>
                    <a:pt x="8961" y="0"/>
                  </a:moveTo>
                  <a:lnTo>
                    <a:pt x="8961" y="0"/>
                  </a:lnTo>
                  <a:lnTo>
                    <a:pt x="0" y="0"/>
                  </a:lnTo>
                  <a:lnTo>
                    <a:pt x="2693" y="0"/>
                  </a:lnTo>
                  <a:lnTo>
                    <a:pt x="7699" y="3927"/>
                  </a:lnTo>
                  <a:lnTo>
                    <a:pt x="30275" y="10566"/>
                  </a:lnTo>
                  <a:lnTo>
                    <a:pt x="55229" y="11316"/>
                  </a:lnTo>
                  <a:lnTo>
                    <a:pt x="83256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6" name="SMARTInkShape-330"/>
            <p:cNvSpPr/>
            <p:nvPr>
              <p:custDataLst>
                <p:tags r:id="rId27"/>
              </p:custDataLst>
            </p:nvPr>
          </p:nvSpPr>
          <p:spPr>
            <a:xfrm>
              <a:off x="5046345" y="3623310"/>
              <a:ext cx="85726" cy="14709"/>
            </a:xfrm>
            <a:custGeom>
              <a:avLst/>
              <a:gdLst/>
              <a:ahLst/>
              <a:cxnLst/>
              <a:rect l="0" t="0" r="0" b="0"/>
              <a:pathLst>
                <a:path w="85726" h="14709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22624" y="11068"/>
                  </a:lnTo>
                  <a:lnTo>
                    <a:pt x="36916" y="12017"/>
                  </a:lnTo>
                  <a:lnTo>
                    <a:pt x="47839" y="14708"/>
                  </a:lnTo>
                  <a:lnTo>
                    <a:pt x="74065" y="11540"/>
                  </a:lnTo>
                  <a:lnTo>
                    <a:pt x="8572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7" name="SMARTInkShape-331"/>
            <p:cNvSpPr/>
            <p:nvPr>
              <p:custDataLst>
                <p:tags r:id="rId28"/>
              </p:custDataLst>
            </p:nvPr>
          </p:nvSpPr>
          <p:spPr>
            <a:xfrm>
              <a:off x="5229225" y="3571926"/>
              <a:ext cx="119916" cy="142801"/>
            </a:xfrm>
            <a:custGeom>
              <a:avLst/>
              <a:gdLst/>
              <a:ahLst/>
              <a:cxnLst/>
              <a:rect l="0" t="0" r="0" b="0"/>
              <a:pathLst>
                <a:path w="119916" h="142801">
                  <a:moveTo>
                    <a:pt x="0" y="17094"/>
                  </a:moveTo>
                  <a:lnTo>
                    <a:pt x="0" y="17094"/>
                  </a:lnTo>
                  <a:lnTo>
                    <a:pt x="3034" y="17094"/>
                  </a:lnTo>
                  <a:lnTo>
                    <a:pt x="6217" y="15401"/>
                  </a:lnTo>
                  <a:lnTo>
                    <a:pt x="9747" y="13166"/>
                  </a:lnTo>
                  <a:lnTo>
                    <a:pt x="15306" y="11274"/>
                  </a:lnTo>
                  <a:lnTo>
                    <a:pt x="21610" y="7608"/>
                  </a:lnTo>
                  <a:lnTo>
                    <a:pt x="49630" y="819"/>
                  </a:lnTo>
                  <a:lnTo>
                    <a:pt x="76206" y="0"/>
                  </a:lnTo>
                  <a:lnTo>
                    <a:pt x="86996" y="599"/>
                  </a:lnTo>
                  <a:lnTo>
                    <a:pt x="94498" y="4516"/>
                  </a:lnTo>
                  <a:lnTo>
                    <a:pt x="101642" y="10350"/>
                  </a:lnTo>
                  <a:lnTo>
                    <a:pt x="102324" y="12615"/>
                  </a:lnTo>
                  <a:lnTo>
                    <a:pt x="102762" y="22277"/>
                  </a:lnTo>
                  <a:lnTo>
                    <a:pt x="101129" y="27441"/>
                  </a:lnTo>
                  <a:lnTo>
                    <a:pt x="91287" y="39859"/>
                  </a:lnTo>
                  <a:lnTo>
                    <a:pt x="82530" y="49466"/>
                  </a:lnTo>
                  <a:lnTo>
                    <a:pt x="78815" y="57096"/>
                  </a:lnTo>
                  <a:lnTo>
                    <a:pt x="74318" y="62784"/>
                  </a:lnTo>
                  <a:lnTo>
                    <a:pt x="74302" y="65839"/>
                  </a:lnTo>
                  <a:lnTo>
                    <a:pt x="74934" y="66736"/>
                  </a:lnTo>
                  <a:lnTo>
                    <a:pt x="75992" y="67333"/>
                  </a:lnTo>
                  <a:lnTo>
                    <a:pt x="80116" y="68371"/>
                  </a:lnTo>
                  <a:lnTo>
                    <a:pt x="82809" y="68459"/>
                  </a:lnTo>
                  <a:lnTo>
                    <a:pt x="100488" y="74345"/>
                  </a:lnTo>
                  <a:lnTo>
                    <a:pt x="112353" y="83945"/>
                  </a:lnTo>
                  <a:lnTo>
                    <a:pt x="117463" y="89536"/>
                  </a:lnTo>
                  <a:lnTo>
                    <a:pt x="118880" y="93317"/>
                  </a:lnTo>
                  <a:lnTo>
                    <a:pt x="119915" y="104726"/>
                  </a:lnTo>
                  <a:lnTo>
                    <a:pt x="118278" y="108535"/>
                  </a:lnTo>
                  <a:lnTo>
                    <a:pt x="106578" y="121869"/>
                  </a:lnTo>
                  <a:lnTo>
                    <a:pt x="88154" y="134569"/>
                  </a:lnTo>
                  <a:lnTo>
                    <a:pt x="67490" y="141930"/>
                  </a:lnTo>
                  <a:lnTo>
                    <a:pt x="49551" y="142800"/>
                  </a:lnTo>
                  <a:lnTo>
                    <a:pt x="48274" y="142174"/>
                  </a:lnTo>
                  <a:lnTo>
                    <a:pt x="47423" y="141120"/>
                  </a:lnTo>
                  <a:lnTo>
                    <a:pt x="46056" y="137901"/>
                  </a:lnTo>
                  <a:lnTo>
                    <a:pt x="45729" y="131650"/>
                  </a:lnTo>
                  <a:lnTo>
                    <a:pt x="51435" y="125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8" name="SMARTInkShape-332"/>
            <p:cNvSpPr/>
            <p:nvPr>
              <p:custDataLst>
                <p:tags r:id="rId29"/>
              </p:custDataLst>
            </p:nvPr>
          </p:nvSpPr>
          <p:spPr>
            <a:xfrm>
              <a:off x="5389486" y="3637387"/>
              <a:ext cx="62616" cy="65934"/>
            </a:xfrm>
            <a:custGeom>
              <a:avLst/>
              <a:gdLst/>
              <a:ahLst/>
              <a:cxnLst/>
              <a:rect l="0" t="0" r="0" b="0"/>
              <a:pathLst>
                <a:path w="62616" h="65934">
                  <a:moveTo>
                    <a:pt x="11189" y="8783"/>
                  </a:moveTo>
                  <a:lnTo>
                    <a:pt x="11189" y="8783"/>
                  </a:lnTo>
                  <a:lnTo>
                    <a:pt x="8155" y="11817"/>
                  </a:lnTo>
                  <a:lnTo>
                    <a:pt x="6665" y="15000"/>
                  </a:lnTo>
                  <a:lnTo>
                    <a:pt x="4996" y="24089"/>
                  </a:lnTo>
                  <a:lnTo>
                    <a:pt x="982" y="31656"/>
                  </a:lnTo>
                  <a:lnTo>
                    <a:pt x="0" y="39265"/>
                  </a:lnTo>
                  <a:lnTo>
                    <a:pt x="1560" y="43074"/>
                  </a:lnTo>
                  <a:lnTo>
                    <a:pt x="3734" y="46883"/>
                  </a:lnTo>
                  <a:lnTo>
                    <a:pt x="5593" y="52598"/>
                  </a:lnTo>
                  <a:lnTo>
                    <a:pt x="8279" y="56408"/>
                  </a:lnTo>
                  <a:lnTo>
                    <a:pt x="11589" y="58525"/>
                  </a:lnTo>
                  <a:lnTo>
                    <a:pt x="33706" y="65536"/>
                  </a:lnTo>
                  <a:lnTo>
                    <a:pt x="35725" y="65668"/>
                  </a:lnTo>
                  <a:lnTo>
                    <a:pt x="39662" y="64122"/>
                  </a:lnTo>
                  <a:lnTo>
                    <a:pt x="43529" y="61953"/>
                  </a:lnTo>
                  <a:lnTo>
                    <a:pt x="49276" y="60097"/>
                  </a:lnTo>
                  <a:lnTo>
                    <a:pt x="58812" y="52331"/>
                  </a:lnTo>
                  <a:lnTo>
                    <a:pt x="60929" y="48669"/>
                  </a:lnTo>
                  <a:lnTo>
                    <a:pt x="62289" y="41145"/>
                  </a:lnTo>
                  <a:lnTo>
                    <a:pt x="62615" y="18543"/>
                  </a:lnTo>
                  <a:lnTo>
                    <a:pt x="60927" y="14602"/>
                  </a:lnTo>
                  <a:lnTo>
                    <a:pt x="48465" y="370"/>
                  </a:lnTo>
                  <a:lnTo>
                    <a:pt x="46834" y="0"/>
                  </a:lnTo>
                  <a:lnTo>
                    <a:pt x="45113" y="387"/>
                  </a:lnTo>
                  <a:lnTo>
                    <a:pt x="41507" y="1877"/>
                  </a:lnTo>
                  <a:lnTo>
                    <a:pt x="29089" y="5945"/>
                  </a:lnTo>
                  <a:lnTo>
                    <a:pt x="21502" y="10976"/>
                  </a:lnTo>
                  <a:lnTo>
                    <a:pt x="15232" y="19522"/>
                  </a:lnTo>
                  <a:lnTo>
                    <a:pt x="12387" y="30098"/>
                  </a:lnTo>
                  <a:lnTo>
                    <a:pt x="11203" y="58132"/>
                  </a:lnTo>
                  <a:lnTo>
                    <a:pt x="11198" y="58827"/>
                  </a:lnTo>
                  <a:lnTo>
                    <a:pt x="16904" y="659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9" name="SMARTInkShape-333"/>
            <p:cNvSpPr/>
            <p:nvPr>
              <p:custDataLst>
                <p:tags r:id="rId30"/>
              </p:custDataLst>
            </p:nvPr>
          </p:nvSpPr>
          <p:spPr>
            <a:xfrm>
              <a:off x="5487270" y="3634841"/>
              <a:ext cx="84750" cy="68380"/>
            </a:xfrm>
            <a:custGeom>
              <a:avLst/>
              <a:gdLst/>
              <a:ahLst/>
              <a:cxnLst/>
              <a:rect l="0" t="0" r="0" b="0"/>
              <a:pathLst>
                <a:path w="84750" h="68380">
                  <a:moveTo>
                    <a:pt x="21990" y="5614"/>
                  </a:moveTo>
                  <a:lnTo>
                    <a:pt x="21990" y="5614"/>
                  </a:lnTo>
                  <a:lnTo>
                    <a:pt x="11375" y="5614"/>
                  </a:lnTo>
                  <a:lnTo>
                    <a:pt x="7768" y="8647"/>
                  </a:lnTo>
                  <a:lnTo>
                    <a:pt x="6144" y="11831"/>
                  </a:lnTo>
                  <a:lnTo>
                    <a:pt x="5711" y="13568"/>
                  </a:lnTo>
                  <a:lnTo>
                    <a:pt x="1089" y="21555"/>
                  </a:lnTo>
                  <a:lnTo>
                    <a:pt x="0" y="27727"/>
                  </a:lnTo>
                  <a:lnTo>
                    <a:pt x="4127" y="46497"/>
                  </a:lnTo>
                  <a:lnTo>
                    <a:pt x="6219" y="50877"/>
                  </a:lnTo>
                  <a:lnTo>
                    <a:pt x="12737" y="58864"/>
                  </a:lnTo>
                  <a:lnTo>
                    <a:pt x="21295" y="64642"/>
                  </a:lnTo>
                  <a:lnTo>
                    <a:pt x="31873" y="67342"/>
                  </a:lnTo>
                  <a:lnTo>
                    <a:pt x="49486" y="68379"/>
                  </a:lnTo>
                  <a:lnTo>
                    <a:pt x="54953" y="66741"/>
                  </a:lnTo>
                  <a:lnTo>
                    <a:pt x="78752" y="51289"/>
                  </a:lnTo>
                  <a:lnTo>
                    <a:pt x="80787" y="49398"/>
                  </a:lnTo>
                  <a:lnTo>
                    <a:pt x="83047" y="43912"/>
                  </a:lnTo>
                  <a:lnTo>
                    <a:pt x="84749" y="23769"/>
                  </a:lnTo>
                  <a:lnTo>
                    <a:pt x="83114" y="18340"/>
                  </a:lnTo>
                  <a:lnTo>
                    <a:pt x="81789" y="16003"/>
                  </a:lnTo>
                  <a:lnTo>
                    <a:pt x="73857" y="9680"/>
                  </a:lnTo>
                  <a:lnTo>
                    <a:pt x="60434" y="2490"/>
                  </a:lnTo>
                  <a:lnTo>
                    <a:pt x="52501" y="667"/>
                  </a:lnTo>
                  <a:lnTo>
                    <a:pt x="35078" y="0"/>
                  </a:lnTo>
                  <a:lnTo>
                    <a:pt x="23822" y="2963"/>
                  </a:lnTo>
                  <a:lnTo>
                    <a:pt x="17936" y="7822"/>
                  </a:lnTo>
                  <a:lnTo>
                    <a:pt x="13838" y="13580"/>
                  </a:lnTo>
                  <a:lnTo>
                    <a:pt x="5768" y="32205"/>
                  </a:lnTo>
                  <a:lnTo>
                    <a:pt x="6095" y="33501"/>
                  </a:lnTo>
                  <a:lnTo>
                    <a:pt x="10560" y="39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0" name="SMARTInkShape-334"/>
            <p:cNvSpPr/>
            <p:nvPr>
              <p:custDataLst>
                <p:tags r:id="rId31"/>
              </p:custDataLst>
            </p:nvPr>
          </p:nvSpPr>
          <p:spPr>
            <a:xfrm>
              <a:off x="5646451" y="3623310"/>
              <a:ext cx="79707" cy="77315"/>
            </a:xfrm>
            <a:custGeom>
              <a:avLst/>
              <a:gdLst/>
              <a:ahLst/>
              <a:cxnLst/>
              <a:rect l="0" t="0" r="0" b="0"/>
              <a:pathLst>
                <a:path w="79707" h="77315">
                  <a:moveTo>
                    <a:pt x="11399" y="0"/>
                  </a:moveTo>
                  <a:lnTo>
                    <a:pt x="11399" y="0"/>
                  </a:lnTo>
                  <a:lnTo>
                    <a:pt x="5705" y="0"/>
                  </a:lnTo>
                  <a:lnTo>
                    <a:pt x="2656" y="3034"/>
                  </a:lnTo>
                  <a:lnTo>
                    <a:pt x="1163" y="6217"/>
                  </a:lnTo>
                  <a:lnTo>
                    <a:pt x="0" y="32758"/>
                  </a:lnTo>
                  <a:lnTo>
                    <a:pt x="617" y="38054"/>
                  </a:lnTo>
                  <a:lnTo>
                    <a:pt x="4535" y="47541"/>
                  </a:lnTo>
                  <a:lnTo>
                    <a:pt x="15910" y="64713"/>
                  </a:lnTo>
                  <a:lnTo>
                    <a:pt x="22082" y="69613"/>
                  </a:lnTo>
                  <a:lnTo>
                    <a:pt x="29058" y="72214"/>
                  </a:lnTo>
                  <a:lnTo>
                    <a:pt x="35757" y="74005"/>
                  </a:lnTo>
                  <a:lnTo>
                    <a:pt x="40852" y="76918"/>
                  </a:lnTo>
                  <a:lnTo>
                    <a:pt x="43734" y="77314"/>
                  </a:lnTo>
                  <a:lnTo>
                    <a:pt x="64267" y="74009"/>
                  </a:lnTo>
                  <a:lnTo>
                    <a:pt x="69397" y="71416"/>
                  </a:lnTo>
                  <a:lnTo>
                    <a:pt x="71019" y="69836"/>
                  </a:lnTo>
                  <a:lnTo>
                    <a:pt x="78597" y="57112"/>
                  </a:lnTo>
                  <a:lnTo>
                    <a:pt x="79706" y="46488"/>
                  </a:lnTo>
                  <a:lnTo>
                    <a:pt x="78165" y="41193"/>
                  </a:lnTo>
                  <a:lnTo>
                    <a:pt x="75997" y="36088"/>
                  </a:lnTo>
                  <a:lnTo>
                    <a:pt x="74143" y="26709"/>
                  </a:lnTo>
                  <a:lnTo>
                    <a:pt x="69854" y="19626"/>
                  </a:lnTo>
                  <a:lnTo>
                    <a:pt x="63926" y="13506"/>
                  </a:lnTo>
                  <a:lnTo>
                    <a:pt x="46032" y="1703"/>
                  </a:lnTo>
                  <a:lnTo>
                    <a:pt x="35103" y="337"/>
                  </a:lnTo>
                  <a:lnTo>
                    <a:pt x="32281" y="1494"/>
                  </a:lnTo>
                  <a:lnTo>
                    <a:pt x="12698" y="18647"/>
                  </a:lnTo>
                  <a:lnTo>
                    <a:pt x="8801" y="25432"/>
                  </a:lnTo>
                  <a:lnTo>
                    <a:pt x="6300" y="41830"/>
                  </a:lnTo>
                  <a:lnTo>
                    <a:pt x="5720" y="61174"/>
                  </a:lnTo>
                  <a:lnTo>
                    <a:pt x="11399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1" name="SMARTInkShape-335"/>
            <p:cNvSpPr/>
            <p:nvPr>
              <p:custDataLst>
                <p:tags r:id="rId32"/>
              </p:custDataLst>
            </p:nvPr>
          </p:nvSpPr>
          <p:spPr>
            <a:xfrm>
              <a:off x="5749548" y="3612845"/>
              <a:ext cx="107098" cy="78967"/>
            </a:xfrm>
            <a:custGeom>
              <a:avLst/>
              <a:gdLst/>
              <a:ahLst/>
              <a:cxnLst/>
              <a:rect l="0" t="0" r="0" b="0"/>
              <a:pathLst>
                <a:path w="107098" h="78967">
                  <a:moveTo>
                    <a:pt x="16887" y="33325"/>
                  </a:moveTo>
                  <a:lnTo>
                    <a:pt x="16887" y="33325"/>
                  </a:lnTo>
                  <a:lnTo>
                    <a:pt x="8374" y="33325"/>
                  </a:lnTo>
                  <a:lnTo>
                    <a:pt x="7401" y="33960"/>
                  </a:lnTo>
                  <a:lnTo>
                    <a:pt x="6753" y="35018"/>
                  </a:lnTo>
                  <a:lnTo>
                    <a:pt x="6321" y="36359"/>
                  </a:lnTo>
                  <a:lnTo>
                    <a:pt x="1700" y="43708"/>
                  </a:lnTo>
                  <a:lnTo>
                    <a:pt x="0" y="57325"/>
                  </a:lnTo>
                  <a:lnTo>
                    <a:pt x="1551" y="61560"/>
                  </a:lnTo>
                  <a:lnTo>
                    <a:pt x="7719" y="69453"/>
                  </a:lnTo>
                  <a:lnTo>
                    <a:pt x="11331" y="71606"/>
                  </a:lnTo>
                  <a:lnTo>
                    <a:pt x="15052" y="73199"/>
                  </a:lnTo>
                  <a:lnTo>
                    <a:pt x="18823" y="76024"/>
                  </a:lnTo>
                  <a:lnTo>
                    <a:pt x="24309" y="77702"/>
                  </a:lnTo>
                  <a:lnTo>
                    <a:pt x="52406" y="78966"/>
                  </a:lnTo>
                  <a:lnTo>
                    <a:pt x="65652" y="75988"/>
                  </a:lnTo>
                  <a:lnTo>
                    <a:pt x="92407" y="63738"/>
                  </a:lnTo>
                  <a:lnTo>
                    <a:pt x="97653" y="59965"/>
                  </a:lnTo>
                  <a:lnTo>
                    <a:pt x="104177" y="51237"/>
                  </a:lnTo>
                  <a:lnTo>
                    <a:pt x="107097" y="43642"/>
                  </a:lnTo>
                  <a:lnTo>
                    <a:pt x="106087" y="37698"/>
                  </a:lnTo>
                  <a:lnTo>
                    <a:pt x="104929" y="34335"/>
                  </a:lnTo>
                  <a:lnTo>
                    <a:pt x="100255" y="28906"/>
                  </a:lnTo>
                  <a:lnTo>
                    <a:pt x="77225" y="9128"/>
                  </a:lnTo>
                  <a:lnTo>
                    <a:pt x="51141" y="483"/>
                  </a:lnTo>
                  <a:lnTo>
                    <a:pt x="47342" y="0"/>
                  </a:lnTo>
                  <a:lnTo>
                    <a:pt x="41430" y="1157"/>
                  </a:lnTo>
                  <a:lnTo>
                    <a:pt x="36049" y="3153"/>
                  </a:lnTo>
                  <a:lnTo>
                    <a:pt x="27151" y="4912"/>
                  </a:lnTo>
                  <a:lnTo>
                    <a:pt x="25634" y="6128"/>
                  </a:lnTo>
                  <a:lnTo>
                    <a:pt x="23201" y="9608"/>
                  </a:lnTo>
                  <a:lnTo>
                    <a:pt x="22602" y="16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2" name="SMARTInkShape-336"/>
            <p:cNvSpPr/>
            <p:nvPr>
              <p:custDataLst>
                <p:tags r:id="rId33"/>
              </p:custDataLst>
            </p:nvPr>
          </p:nvSpPr>
          <p:spPr>
            <a:xfrm>
              <a:off x="5875835" y="3623310"/>
              <a:ext cx="96233" cy="85698"/>
            </a:xfrm>
            <a:custGeom>
              <a:avLst/>
              <a:gdLst/>
              <a:ahLst/>
              <a:cxnLst/>
              <a:rect l="0" t="0" r="0" b="0"/>
              <a:pathLst>
                <a:path w="96233" h="85698">
                  <a:moveTo>
                    <a:pt x="10615" y="28575"/>
                  </a:moveTo>
                  <a:lnTo>
                    <a:pt x="10615" y="28575"/>
                  </a:lnTo>
                  <a:lnTo>
                    <a:pt x="7581" y="28575"/>
                  </a:lnTo>
                  <a:lnTo>
                    <a:pt x="6687" y="29210"/>
                  </a:lnTo>
                  <a:lnTo>
                    <a:pt x="6091" y="30268"/>
                  </a:lnTo>
                  <a:lnTo>
                    <a:pt x="5135" y="33495"/>
                  </a:lnTo>
                  <a:lnTo>
                    <a:pt x="1019" y="38696"/>
                  </a:lnTo>
                  <a:lnTo>
                    <a:pt x="0" y="42175"/>
                  </a:lnTo>
                  <a:lnTo>
                    <a:pt x="363" y="43991"/>
                  </a:lnTo>
                  <a:lnTo>
                    <a:pt x="3816" y="51470"/>
                  </a:lnTo>
                  <a:lnTo>
                    <a:pt x="4177" y="53363"/>
                  </a:lnTo>
                  <a:lnTo>
                    <a:pt x="17711" y="69692"/>
                  </a:lnTo>
                  <a:lnTo>
                    <a:pt x="23506" y="72249"/>
                  </a:lnTo>
                  <a:lnTo>
                    <a:pt x="41288" y="78588"/>
                  </a:lnTo>
                  <a:lnTo>
                    <a:pt x="57137" y="84660"/>
                  </a:lnTo>
                  <a:lnTo>
                    <a:pt x="83322" y="85683"/>
                  </a:lnTo>
                  <a:lnTo>
                    <a:pt x="85756" y="85697"/>
                  </a:lnTo>
                  <a:lnTo>
                    <a:pt x="90154" y="84019"/>
                  </a:lnTo>
                  <a:lnTo>
                    <a:pt x="92216" y="82683"/>
                  </a:lnTo>
                  <a:lnTo>
                    <a:pt x="93591" y="81157"/>
                  </a:lnTo>
                  <a:lnTo>
                    <a:pt x="95118" y="77768"/>
                  </a:lnTo>
                  <a:lnTo>
                    <a:pt x="96232" y="63611"/>
                  </a:lnTo>
                  <a:lnTo>
                    <a:pt x="93274" y="52997"/>
                  </a:lnTo>
                  <a:lnTo>
                    <a:pt x="88416" y="47261"/>
                  </a:lnTo>
                  <a:lnTo>
                    <a:pt x="63826" y="24520"/>
                  </a:lnTo>
                  <a:lnTo>
                    <a:pt x="37310" y="7951"/>
                  </a:lnTo>
                  <a:lnTo>
                    <a:pt x="220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2" name="SMARTInkShape-Group61"/>
          <p:cNvGrpSpPr/>
          <p:nvPr/>
        </p:nvGrpSpPr>
        <p:grpSpPr>
          <a:xfrm>
            <a:off x="5132070" y="3874770"/>
            <a:ext cx="628651" cy="805384"/>
            <a:chOff x="5132070" y="3874770"/>
            <a:chExt cx="628651" cy="805384"/>
          </a:xfrm>
        </p:grpSpPr>
        <p:sp>
          <p:nvSpPr>
            <p:cNvPr id="384" name="SMARTInkShape-337"/>
            <p:cNvSpPr/>
            <p:nvPr>
              <p:custDataLst>
                <p:tags r:id="rId2"/>
              </p:custDataLst>
            </p:nvPr>
          </p:nvSpPr>
          <p:spPr>
            <a:xfrm>
              <a:off x="5132070" y="3874770"/>
              <a:ext cx="588646" cy="342830"/>
            </a:xfrm>
            <a:custGeom>
              <a:avLst/>
              <a:gdLst/>
              <a:ahLst/>
              <a:cxnLst/>
              <a:rect l="0" t="0" r="0" b="0"/>
              <a:pathLst>
                <a:path w="588646" h="342830">
                  <a:moveTo>
                    <a:pt x="102870" y="0"/>
                  </a:moveTo>
                  <a:lnTo>
                    <a:pt x="102870" y="0"/>
                  </a:lnTo>
                  <a:lnTo>
                    <a:pt x="102870" y="27929"/>
                  </a:lnTo>
                  <a:lnTo>
                    <a:pt x="101176" y="41507"/>
                  </a:lnTo>
                  <a:lnTo>
                    <a:pt x="93122" y="68778"/>
                  </a:lnTo>
                  <a:lnTo>
                    <a:pt x="83791" y="97181"/>
                  </a:lnTo>
                  <a:lnTo>
                    <a:pt x="72267" y="124583"/>
                  </a:lnTo>
                  <a:lnTo>
                    <a:pt x="61523" y="152761"/>
                  </a:lnTo>
                  <a:lnTo>
                    <a:pt x="47360" y="179894"/>
                  </a:lnTo>
                  <a:lnTo>
                    <a:pt x="36116" y="202174"/>
                  </a:lnTo>
                  <a:lnTo>
                    <a:pt x="21575" y="227895"/>
                  </a:lnTo>
                  <a:lnTo>
                    <a:pt x="9857" y="254049"/>
                  </a:lnTo>
                  <a:lnTo>
                    <a:pt x="1158" y="274989"/>
                  </a:lnTo>
                  <a:lnTo>
                    <a:pt x="3" y="285718"/>
                  </a:lnTo>
                  <a:lnTo>
                    <a:pt x="0" y="280826"/>
                  </a:lnTo>
                  <a:lnTo>
                    <a:pt x="9485" y="254622"/>
                  </a:lnTo>
                  <a:lnTo>
                    <a:pt x="11489" y="244283"/>
                  </a:lnTo>
                  <a:lnTo>
                    <a:pt x="22975" y="224214"/>
                  </a:lnTo>
                  <a:lnTo>
                    <a:pt x="40008" y="195889"/>
                  </a:lnTo>
                  <a:lnTo>
                    <a:pt x="55245" y="169384"/>
                  </a:lnTo>
                  <a:lnTo>
                    <a:pt x="64559" y="154273"/>
                  </a:lnTo>
                  <a:lnTo>
                    <a:pt x="84298" y="129009"/>
                  </a:lnTo>
                  <a:lnTo>
                    <a:pt x="102507" y="102839"/>
                  </a:lnTo>
                  <a:lnTo>
                    <a:pt x="107154" y="95871"/>
                  </a:lnTo>
                  <a:lnTo>
                    <a:pt x="115640" y="88378"/>
                  </a:lnTo>
                  <a:lnTo>
                    <a:pt x="119354" y="82771"/>
                  </a:lnTo>
                  <a:lnTo>
                    <a:pt x="131350" y="74374"/>
                  </a:lnTo>
                  <a:lnTo>
                    <a:pt x="131417" y="77352"/>
                  </a:lnTo>
                  <a:lnTo>
                    <a:pt x="129739" y="80522"/>
                  </a:lnTo>
                  <a:lnTo>
                    <a:pt x="127512" y="84048"/>
                  </a:lnTo>
                  <a:lnTo>
                    <a:pt x="126258" y="90238"/>
                  </a:lnTo>
                  <a:lnTo>
                    <a:pt x="122766" y="110057"/>
                  </a:lnTo>
                  <a:lnTo>
                    <a:pt x="115854" y="137354"/>
                  </a:lnTo>
                  <a:lnTo>
                    <a:pt x="111573" y="163092"/>
                  </a:lnTo>
                  <a:lnTo>
                    <a:pt x="109175" y="188073"/>
                  </a:lnTo>
                  <a:lnTo>
                    <a:pt x="110395" y="211352"/>
                  </a:lnTo>
                  <a:lnTo>
                    <a:pt x="115650" y="239519"/>
                  </a:lnTo>
                  <a:lnTo>
                    <a:pt x="124638" y="259013"/>
                  </a:lnTo>
                  <a:lnTo>
                    <a:pt x="138294" y="275087"/>
                  </a:lnTo>
                  <a:lnTo>
                    <a:pt x="144225" y="277836"/>
                  </a:lnTo>
                  <a:lnTo>
                    <a:pt x="158381" y="279600"/>
                  </a:lnTo>
                  <a:lnTo>
                    <a:pt x="172658" y="276872"/>
                  </a:lnTo>
                  <a:lnTo>
                    <a:pt x="200925" y="258635"/>
                  </a:lnTo>
                  <a:lnTo>
                    <a:pt x="223062" y="235262"/>
                  </a:lnTo>
                  <a:lnTo>
                    <a:pt x="245780" y="209949"/>
                  </a:lnTo>
                  <a:lnTo>
                    <a:pt x="262901" y="188149"/>
                  </a:lnTo>
                  <a:lnTo>
                    <a:pt x="280038" y="165603"/>
                  </a:lnTo>
                  <a:lnTo>
                    <a:pt x="299862" y="138263"/>
                  </a:lnTo>
                  <a:lnTo>
                    <a:pt x="318198" y="110424"/>
                  </a:lnTo>
                  <a:lnTo>
                    <a:pt x="333250" y="85849"/>
                  </a:lnTo>
                  <a:lnTo>
                    <a:pt x="339759" y="72991"/>
                  </a:lnTo>
                  <a:lnTo>
                    <a:pt x="343972" y="58962"/>
                  </a:lnTo>
                  <a:lnTo>
                    <a:pt x="363867" y="30658"/>
                  </a:lnTo>
                  <a:lnTo>
                    <a:pt x="367670" y="26749"/>
                  </a:lnTo>
                  <a:lnTo>
                    <a:pt x="373171" y="24588"/>
                  </a:lnTo>
                  <a:lnTo>
                    <a:pt x="395210" y="22961"/>
                  </a:lnTo>
                  <a:lnTo>
                    <a:pt x="411846" y="29090"/>
                  </a:lnTo>
                  <a:lnTo>
                    <a:pt x="423758" y="36297"/>
                  </a:lnTo>
                  <a:lnTo>
                    <a:pt x="430217" y="48008"/>
                  </a:lnTo>
                  <a:lnTo>
                    <a:pt x="433526" y="65104"/>
                  </a:lnTo>
                  <a:lnTo>
                    <a:pt x="434233" y="91735"/>
                  </a:lnTo>
                  <a:lnTo>
                    <a:pt x="429121" y="114993"/>
                  </a:lnTo>
                  <a:lnTo>
                    <a:pt x="418234" y="141695"/>
                  </a:lnTo>
                  <a:lnTo>
                    <a:pt x="409780" y="168536"/>
                  </a:lnTo>
                  <a:lnTo>
                    <a:pt x="398703" y="194369"/>
                  </a:lnTo>
                  <a:lnTo>
                    <a:pt x="393504" y="221580"/>
                  </a:lnTo>
                  <a:lnTo>
                    <a:pt x="386551" y="245487"/>
                  </a:lnTo>
                  <a:lnTo>
                    <a:pt x="386219" y="257060"/>
                  </a:lnTo>
                  <a:lnTo>
                    <a:pt x="392866" y="285100"/>
                  </a:lnTo>
                  <a:lnTo>
                    <a:pt x="398909" y="298328"/>
                  </a:lnTo>
                  <a:lnTo>
                    <a:pt x="405047" y="306369"/>
                  </a:lnTo>
                  <a:lnTo>
                    <a:pt x="429283" y="321187"/>
                  </a:lnTo>
                  <a:lnTo>
                    <a:pt x="447658" y="330116"/>
                  </a:lnTo>
                  <a:lnTo>
                    <a:pt x="469189" y="336784"/>
                  </a:lnTo>
                  <a:lnTo>
                    <a:pt x="491655" y="341088"/>
                  </a:lnTo>
                  <a:lnTo>
                    <a:pt x="518969" y="342542"/>
                  </a:lnTo>
                  <a:lnTo>
                    <a:pt x="546001" y="342829"/>
                  </a:lnTo>
                  <a:lnTo>
                    <a:pt x="560628" y="342244"/>
                  </a:lnTo>
                  <a:lnTo>
                    <a:pt x="568997" y="339857"/>
                  </a:lnTo>
                  <a:lnTo>
                    <a:pt x="586335" y="327578"/>
                  </a:lnTo>
                  <a:lnTo>
                    <a:pt x="587618" y="324872"/>
                  </a:lnTo>
                  <a:lnTo>
                    <a:pt x="588645" y="32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5" name="SMARTInkShape-338"/>
            <p:cNvSpPr/>
            <p:nvPr>
              <p:custDataLst>
                <p:tags r:id="rId3"/>
              </p:custDataLst>
            </p:nvPr>
          </p:nvSpPr>
          <p:spPr>
            <a:xfrm>
              <a:off x="5544784" y="4057650"/>
              <a:ext cx="90207" cy="34291"/>
            </a:xfrm>
            <a:custGeom>
              <a:avLst/>
              <a:gdLst/>
              <a:ahLst/>
              <a:cxnLst/>
              <a:rect l="0" t="0" r="0" b="0"/>
              <a:pathLst>
                <a:path w="90207" h="34291">
                  <a:moveTo>
                    <a:pt x="73061" y="34290"/>
                  </a:moveTo>
                  <a:lnTo>
                    <a:pt x="73061" y="34290"/>
                  </a:lnTo>
                  <a:lnTo>
                    <a:pt x="48210" y="22711"/>
                  </a:lnTo>
                  <a:lnTo>
                    <a:pt x="38521" y="18349"/>
                  </a:lnTo>
                  <a:lnTo>
                    <a:pt x="25926" y="10023"/>
                  </a:lnTo>
                  <a:lnTo>
                    <a:pt x="11986" y="4873"/>
                  </a:lnTo>
                  <a:lnTo>
                    <a:pt x="7182" y="2166"/>
                  </a:lnTo>
                  <a:lnTo>
                    <a:pt x="0" y="285"/>
                  </a:lnTo>
                  <a:lnTo>
                    <a:pt x="223" y="190"/>
                  </a:lnTo>
                  <a:lnTo>
                    <a:pt x="6829" y="25"/>
                  </a:lnTo>
                  <a:lnTo>
                    <a:pt x="32056" y="5480"/>
                  </a:lnTo>
                  <a:lnTo>
                    <a:pt x="59011" y="5694"/>
                  </a:lnTo>
                  <a:lnTo>
                    <a:pt x="902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6" name="SMARTInkShape-339"/>
            <p:cNvSpPr/>
            <p:nvPr>
              <p:custDataLst>
                <p:tags r:id="rId4"/>
              </p:custDataLst>
            </p:nvPr>
          </p:nvSpPr>
          <p:spPr>
            <a:xfrm>
              <a:off x="5618080" y="3954850"/>
              <a:ext cx="142641" cy="74226"/>
            </a:xfrm>
            <a:custGeom>
              <a:avLst/>
              <a:gdLst/>
              <a:ahLst/>
              <a:cxnLst/>
              <a:rect l="0" t="0" r="0" b="0"/>
              <a:pathLst>
                <a:path w="142641" h="74226">
                  <a:moveTo>
                    <a:pt x="5480" y="5645"/>
                  </a:moveTo>
                  <a:lnTo>
                    <a:pt x="5480" y="5645"/>
                  </a:lnTo>
                  <a:lnTo>
                    <a:pt x="0" y="165"/>
                  </a:lnTo>
                  <a:lnTo>
                    <a:pt x="2868" y="0"/>
                  </a:lnTo>
                  <a:lnTo>
                    <a:pt x="6013" y="1654"/>
                  </a:lnTo>
                  <a:lnTo>
                    <a:pt x="7740" y="2984"/>
                  </a:lnTo>
                  <a:lnTo>
                    <a:pt x="13046" y="4463"/>
                  </a:lnTo>
                  <a:lnTo>
                    <a:pt x="29835" y="8445"/>
                  </a:lnTo>
                  <a:lnTo>
                    <a:pt x="52130" y="19909"/>
                  </a:lnTo>
                  <a:lnTo>
                    <a:pt x="80335" y="34403"/>
                  </a:lnTo>
                  <a:lnTo>
                    <a:pt x="102801" y="47398"/>
                  </a:lnTo>
                  <a:lnTo>
                    <a:pt x="128582" y="64830"/>
                  </a:lnTo>
                  <a:lnTo>
                    <a:pt x="142640" y="74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7" name="SMARTInkShape-340"/>
            <p:cNvSpPr/>
            <p:nvPr>
              <p:custDataLst>
                <p:tags r:id="rId5"/>
              </p:custDataLst>
            </p:nvPr>
          </p:nvSpPr>
          <p:spPr>
            <a:xfrm>
              <a:off x="5252087" y="4429390"/>
              <a:ext cx="302894" cy="216874"/>
            </a:xfrm>
            <a:custGeom>
              <a:avLst/>
              <a:gdLst/>
              <a:ahLst/>
              <a:cxnLst/>
              <a:rect l="0" t="0" r="0" b="0"/>
              <a:pathLst>
                <a:path w="302894" h="216874">
                  <a:moveTo>
                    <a:pt x="142873" y="56885"/>
                  </a:moveTo>
                  <a:lnTo>
                    <a:pt x="142873" y="56885"/>
                  </a:lnTo>
                  <a:lnTo>
                    <a:pt x="142873" y="48157"/>
                  </a:lnTo>
                  <a:lnTo>
                    <a:pt x="142238" y="47256"/>
                  </a:lnTo>
                  <a:lnTo>
                    <a:pt x="141179" y="46656"/>
                  </a:lnTo>
                  <a:lnTo>
                    <a:pt x="137952" y="45692"/>
                  </a:lnTo>
                  <a:lnTo>
                    <a:pt x="131325" y="45525"/>
                  </a:lnTo>
                  <a:lnTo>
                    <a:pt x="126523" y="47179"/>
                  </a:lnTo>
                  <a:lnTo>
                    <a:pt x="101451" y="66845"/>
                  </a:lnTo>
                  <a:lnTo>
                    <a:pt x="78629" y="91734"/>
                  </a:lnTo>
                  <a:lnTo>
                    <a:pt x="55179" y="119823"/>
                  </a:lnTo>
                  <a:lnTo>
                    <a:pt x="35592" y="144318"/>
                  </a:lnTo>
                  <a:lnTo>
                    <a:pt x="22339" y="170394"/>
                  </a:lnTo>
                  <a:lnTo>
                    <a:pt x="8781" y="193439"/>
                  </a:lnTo>
                  <a:lnTo>
                    <a:pt x="6442" y="200761"/>
                  </a:lnTo>
                  <a:lnTo>
                    <a:pt x="1459" y="210635"/>
                  </a:lnTo>
                  <a:lnTo>
                    <a:pt x="5" y="216873"/>
                  </a:lnTo>
                  <a:lnTo>
                    <a:pt x="0" y="213861"/>
                  </a:lnTo>
                  <a:lnTo>
                    <a:pt x="1692" y="210684"/>
                  </a:lnTo>
                  <a:lnTo>
                    <a:pt x="3033" y="208947"/>
                  </a:lnTo>
                  <a:lnTo>
                    <a:pt x="11545" y="181916"/>
                  </a:lnTo>
                  <a:lnTo>
                    <a:pt x="20600" y="158982"/>
                  </a:lnTo>
                  <a:lnTo>
                    <a:pt x="28503" y="132344"/>
                  </a:lnTo>
                  <a:lnTo>
                    <a:pt x="39213" y="105516"/>
                  </a:lnTo>
                  <a:lnTo>
                    <a:pt x="49630" y="80955"/>
                  </a:lnTo>
                  <a:lnTo>
                    <a:pt x="63904" y="56166"/>
                  </a:lnTo>
                  <a:lnTo>
                    <a:pt x="78052" y="30513"/>
                  </a:lnTo>
                  <a:lnTo>
                    <a:pt x="83803" y="21484"/>
                  </a:lnTo>
                  <a:lnTo>
                    <a:pt x="88893" y="17609"/>
                  </a:lnTo>
                  <a:lnTo>
                    <a:pt x="90307" y="14452"/>
                  </a:lnTo>
                  <a:lnTo>
                    <a:pt x="91339" y="6533"/>
                  </a:lnTo>
                  <a:lnTo>
                    <a:pt x="91429" y="13499"/>
                  </a:lnTo>
                  <a:lnTo>
                    <a:pt x="89740" y="17071"/>
                  </a:lnTo>
                  <a:lnTo>
                    <a:pt x="86874" y="22044"/>
                  </a:lnTo>
                  <a:lnTo>
                    <a:pt x="76132" y="47696"/>
                  </a:lnTo>
                  <a:lnTo>
                    <a:pt x="71099" y="63899"/>
                  </a:lnTo>
                  <a:lnTo>
                    <a:pt x="67382" y="90114"/>
                  </a:lnTo>
                  <a:lnTo>
                    <a:pt x="63755" y="116859"/>
                  </a:lnTo>
                  <a:lnTo>
                    <a:pt x="63675" y="138111"/>
                  </a:lnTo>
                  <a:lnTo>
                    <a:pt x="67807" y="162596"/>
                  </a:lnTo>
                  <a:lnTo>
                    <a:pt x="76464" y="186340"/>
                  </a:lnTo>
                  <a:lnTo>
                    <a:pt x="81820" y="192314"/>
                  </a:lnTo>
                  <a:lnTo>
                    <a:pt x="87798" y="196451"/>
                  </a:lnTo>
                  <a:lnTo>
                    <a:pt x="94734" y="198779"/>
                  </a:lnTo>
                  <a:lnTo>
                    <a:pt x="98829" y="199324"/>
                  </a:lnTo>
                  <a:lnTo>
                    <a:pt x="111196" y="195111"/>
                  </a:lnTo>
                  <a:lnTo>
                    <a:pt x="122128" y="189351"/>
                  </a:lnTo>
                  <a:lnTo>
                    <a:pt x="148724" y="169035"/>
                  </a:lnTo>
                  <a:lnTo>
                    <a:pt x="172344" y="147164"/>
                  </a:lnTo>
                  <a:lnTo>
                    <a:pt x="194484" y="124601"/>
                  </a:lnTo>
                  <a:lnTo>
                    <a:pt x="217202" y="98036"/>
                  </a:lnTo>
                  <a:lnTo>
                    <a:pt x="237001" y="74256"/>
                  </a:lnTo>
                  <a:lnTo>
                    <a:pt x="258718" y="47178"/>
                  </a:lnTo>
                  <a:lnTo>
                    <a:pt x="286280" y="21920"/>
                  </a:lnTo>
                  <a:lnTo>
                    <a:pt x="301728" y="6611"/>
                  </a:lnTo>
                  <a:lnTo>
                    <a:pt x="302375" y="4273"/>
                  </a:lnTo>
                  <a:lnTo>
                    <a:pt x="302863" y="0"/>
                  </a:lnTo>
                  <a:lnTo>
                    <a:pt x="302893" y="5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8" name="SMARTInkShape-341"/>
            <p:cNvSpPr/>
            <p:nvPr>
              <p:custDataLst>
                <p:tags r:id="rId6"/>
              </p:custDataLst>
            </p:nvPr>
          </p:nvSpPr>
          <p:spPr>
            <a:xfrm>
              <a:off x="5509358" y="4509135"/>
              <a:ext cx="148493" cy="171019"/>
            </a:xfrm>
            <a:custGeom>
              <a:avLst/>
              <a:gdLst/>
              <a:ahLst/>
              <a:cxnLst/>
              <a:rect l="0" t="0" r="0" b="0"/>
              <a:pathLst>
                <a:path w="148493" h="171019">
                  <a:moveTo>
                    <a:pt x="34192" y="0"/>
                  </a:moveTo>
                  <a:lnTo>
                    <a:pt x="34192" y="0"/>
                  </a:lnTo>
                  <a:lnTo>
                    <a:pt x="31158" y="3034"/>
                  </a:lnTo>
                  <a:lnTo>
                    <a:pt x="29668" y="6217"/>
                  </a:lnTo>
                  <a:lnTo>
                    <a:pt x="24071" y="19868"/>
                  </a:lnTo>
                  <a:lnTo>
                    <a:pt x="13185" y="45909"/>
                  </a:lnTo>
                  <a:lnTo>
                    <a:pt x="1592" y="74195"/>
                  </a:lnTo>
                  <a:lnTo>
                    <a:pt x="0" y="100959"/>
                  </a:lnTo>
                  <a:lnTo>
                    <a:pt x="4484" y="116204"/>
                  </a:lnTo>
                  <a:lnTo>
                    <a:pt x="7865" y="123824"/>
                  </a:lnTo>
                  <a:lnTo>
                    <a:pt x="13178" y="129751"/>
                  </a:lnTo>
                  <a:lnTo>
                    <a:pt x="19138" y="135137"/>
                  </a:lnTo>
                  <a:lnTo>
                    <a:pt x="27333" y="144675"/>
                  </a:lnTo>
                  <a:lnTo>
                    <a:pt x="53526" y="161231"/>
                  </a:lnTo>
                  <a:lnTo>
                    <a:pt x="80200" y="168176"/>
                  </a:lnTo>
                  <a:lnTo>
                    <a:pt x="108525" y="171018"/>
                  </a:lnTo>
                  <a:lnTo>
                    <a:pt x="119299" y="170623"/>
                  </a:lnTo>
                  <a:lnTo>
                    <a:pt x="148492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9" name="SMARTInkShape-342"/>
            <p:cNvSpPr/>
            <p:nvPr>
              <p:custDataLst>
                <p:tags r:id="rId7"/>
              </p:custDataLst>
            </p:nvPr>
          </p:nvSpPr>
          <p:spPr>
            <a:xfrm>
              <a:off x="5532522" y="4566285"/>
              <a:ext cx="131044" cy="57151"/>
            </a:xfrm>
            <a:custGeom>
              <a:avLst/>
              <a:gdLst/>
              <a:ahLst/>
              <a:cxnLst/>
              <a:rect l="0" t="0" r="0" b="0"/>
              <a:pathLst>
                <a:path w="131044" h="57151">
                  <a:moveTo>
                    <a:pt x="28173" y="0"/>
                  </a:moveTo>
                  <a:lnTo>
                    <a:pt x="28173" y="0"/>
                  </a:lnTo>
                  <a:lnTo>
                    <a:pt x="953" y="0"/>
                  </a:lnTo>
                  <a:lnTo>
                    <a:pt x="502" y="635"/>
                  </a:lnTo>
                  <a:lnTo>
                    <a:pt x="0" y="3034"/>
                  </a:lnTo>
                  <a:lnTo>
                    <a:pt x="1136" y="4562"/>
                  </a:lnTo>
                  <a:lnTo>
                    <a:pt x="15825" y="15306"/>
                  </a:lnTo>
                  <a:lnTo>
                    <a:pt x="40234" y="24774"/>
                  </a:lnTo>
                  <a:lnTo>
                    <a:pt x="66515" y="36314"/>
                  </a:lnTo>
                  <a:lnTo>
                    <a:pt x="92403" y="45367"/>
                  </a:lnTo>
                  <a:lnTo>
                    <a:pt x="117091" y="52595"/>
                  </a:lnTo>
                  <a:lnTo>
                    <a:pt x="131043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0" name="SMARTInkShape-343"/>
            <p:cNvSpPr/>
            <p:nvPr>
              <p:custDataLst>
                <p:tags r:id="rId8"/>
              </p:custDataLst>
            </p:nvPr>
          </p:nvSpPr>
          <p:spPr>
            <a:xfrm>
              <a:off x="5595241" y="4492854"/>
              <a:ext cx="154050" cy="56287"/>
            </a:xfrm>
            <a:custGeom>
              <a:avLst/>
              <a:gdLst/>
              <a:ahLst/>
              <a:cxnLst/>
              <a:rect l="0" t="0" r="0" b="0"/>
              <a:pathLst>
                <a:path w="154050" h="56287">
                  <a:moveTo>
                    <a:pt x="11174" y="10566"/>
                  </a:moveTo>
                  <a:lnTo>
                    <a:pt x="11174" y="10566"/>
                  </a:lnTo>
                  <a:lnTo>
                    <a:pt x="6253" y="10566"/>
                  </a:lnTo>
                  <a:lnTo>
                    <a:pt x="608" y="5645"/>
                  </a:lnTo>
                  <a:lnTo>
                    <a:pt x="0" y="2052"/>
                  </a:lnTo>
                  <a:lnTo>
                    <a:pt x="549" y="1080"/>
                  </a:lnTo>
                  <a:lnTo>
                    <a:pt x="1551" y="432"/>
                  </a:lnTo>
                  <a:lnTo>
                    <a:pt x="2853" y="0"/>
                  </a:lnTo>
                  <a:lnTo>
                    <a:pt x="30208" y="6225"/>
                  </a:lnTo>
                  <a:lnTo>
                    <a:pt x="54585" y="15776"/>
                  </a:lnTo>
                  <a:lnTo>
                    <a:pt x="76389" y="23187"/>
                  </a:lnTo>
                  <a:lnTo>
                    <a:pt x="98936" y="32438"/>
                  </a:lnTo>
                  <a:lnTo>
                    <a:pt x="126770" y="41744"/>
                  </a:lnTo>
                  <a:lnTo>
                    <a:pt x="135806" y="45204"/>
                  </a:lnTo>
                  <a:lnTo>
                    <a:pt x="154049" y="56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1" name="SMARTInkShape-344"/>
            <p:cNvSpPr/>
            <p:nvPr>
              <p:custDataLst>
                <p:tags r:id="rId9"/>
              </p:custDataLst>
            </p:nvPr>
          </p:nvSpPr>
          <p:spPr>
            <a:xfrm>
              <a:off x="5537835" y="3926205"/>
              <a:ext cx="85726" cy="22861"/>
            </a:xfrm>
            <a:custGeom>
              <a:avLst/>
              <a:gdLst/>
              <a:ahLst/>
              <a:cxnLst/>
              <a:rect l="0" t="0" r="0" b="0"/>
              <a:pathLst>
                <a:path w="85726" h="22861">
                  <a:moveTo>
                    <a:pt x="85725" y="0"/>
                  </a:moveTo>
                  <a:lnTo>
                    <a:pt x="85725" y="0"/>
                  </a:lnTo>
                  <a:lnTo>
                    <a:pt x="82691" y="0"/>
                  </a:lnTo>
                  <a:lnTo>
                    <a:pt x="81797" y="635"/>
                  </a:lnTo>
                  <a:lnTo>
                    <a:pt x="81201" y="1693"/>
                  </a:lnTo>
                  <a:lnTo>
                    <a:pt x="80804" y="3033"/>
                  </a:lnTo>
                  <a:lnTo>
                    <a:pt x="79905" y="3928"/>
                  </a:lnTo>
                  <a:lnTo>
                    <a:pt x="77212" y="4921"/>
                  </a:lnTo>
                  <a:lnTo>
                    <a:pt x="51042" y="9596"/>
                  </a:lnTo>
                  <a:lnTo>
                    <a:pt x="24145" y="15197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931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5073</TotalTime>
  <Words>226</Words>
  <Application>Microsoft Office PowerPoint</Application>
  <PresentationFormat>Vlastní</PresentationFormat>
  <Paragraphs>47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</vt:lpstr>
      <vt:lpstr> ROZHODOVÁNÍ O BUDOUCÍ KAPACITĚ</vt:lpstr>
      <vt:lpstr> ROZHODOVÁNÍ O BUDOUCÍ KAPACITĚ – využití hodnotových kritérií</vt:lpstr>
      <vt:lpstr>Příklad</vt:lpstr>
      <vt:lpstr>Příklad</vt:lpstr>
      <vt:lpstr>Příklad</vt:lpstr>
      <vt:lpstr>Řešení  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412</cp:revision>
  <dcterms:created xsi:type="dcterms:W3CDTF">2016-07-06T15:42:34Z</dcterms:created>
  <dcterms:modified xsi:type="dcterms:W3CDTF">2022-02-08T13:09:51Z</dcterms:modified>
</cp:coreProperties>
</file>