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70" r:id="rId2"/>
    <p:sldId id="471" r:id="rId3"/>
    <p:sldId id="421" r:id="rId4"/>
    <p:sldId id="468" r:id="rId5"/>
    <p:sldId id="442" r:id="rId6"/>
    <p:sldId id="469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4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8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9.xml"/><Relationship Id="rId117" Type="http://schemas.openxmlformats.org/officeDocument/2006/relationships/tags" Target="../tags/tag130.xml"/><Relationship Id="rId21" Type="http://schemas.openxmlformats.org/officeDocument/2006/relationships/tags" Target="../tags/tag34.xml"/><Relationship Id="rId42" Type="http://schemas.openxmlformats.org/officeDocument/2006/relationships/tags" Target="../tags/tag55.xml"/><Relationship Id="rId47" Type="http://schemas.openxmlformats.org/officeDocument/2006/relationships/tags" Target="../tags/tag60.xml"/><Relationship Id="rId63" Type="http://schemas.openxmlformats.org/officeDocument/2006/relationships/tags" Target="../tags/tag76.xml"/><Relationship Id="rId68" Type="http://schemas.openxmlformats.org/officeDocument/2006/relationships/tags" Target="../tags/tag81.xml"/><Relationship Id="rId84" Type="http://schemas.openxmlformats.org/officeDocument/2006/relationships/tags" Target="../tags/tag97.xml"/><Relationship Id="rId89" Type="http://schemas.openxmlformats.org/officeDocument/2006/relationships/tags" Target="../tags/tag102.xml"/><Relationship Id="rId112" Type="http://schemas.openxmlformats.org/officeDocument/2006/relationships/tags" Target="../tags/tag125.xml"/><Relationship Id="rId133" Type="http://schemas.openxmlformats.org/officeDocument/2006/relationships/tags" Target="../tags/tag146.xml"/><Relationship Id="rId138" Type="http://schemas.openxmlformats.org/officeDocument/2006/relationships/tags" Target="../tags/tag151.xml"/><Relationship Id="rId16" Type="http://schemas.openxmlformats.org/officeDocument/2006/relationships/tags" Target="../tags/tag29.xml"/><Relationship Id="rId107" Type="http://schemas.openxmlformats.org/officeDocument/2006/relationships/tags" Target="../tags/tag120.xml"/><Relationship Id="rId11" Type="http://schemas.openxmlformats.org/officeDocument/2006/relationships/tags" Target="../tags/tag24.xml"/><Relationship Id="rId32" Type="http://schemas.openxmlformats.org/officeDocument/2006/relationships/tags" Target="../tags/tag45.xml"/><Relationship Id="rId37" Type="http://schemas.openxmlformats.org/officeDocument/2006/relationships/tags" Target="../tags/tag50.xml"/><Relationship Id="rId53" Type="http://schemas.openxmlformats.org/officeDocument/2006/relationships/tags" Target="../tags/tag66.xml"/><Relationship Id="rId58" Type="http://schemas.openxmlformats.org/officeDocument/2006/relationships/tags" Target="../tags/tag71.xml"/><Relationship Id="rId74" Type="http://schemas.openxmlformats.org/officeDocument/2006/relationships/tags" Target="../tags/tag87.xml"/><Relationship Id="rId79" Type="http://schemas.openxmlformats.org/officeDocument/2006/relationships/tags" Target="../tags/tag92.xml"/><Relationship Id="rId102" Type="http://schemas.openxmlformats.org/officeDocument/2006/relationships/tags" Target="../tags/tag115.xml"/><Relationship Id="rId123" Type="http://schemas.openxmlformats.org/officeDocument/2006/relationships/tags" Target="../tags/tag136.xml"/><Relationship Id="rId128" Type="http://schemas.openxmlformats.org/officeDocument/2006/relationships/tags" Target="../tags/tag141.xml"/><Relationship Id="rId5" Type="http://schemas.openxmlformats.org/officeDocument/2006/relationships/tags" Target="../tags/tag18.xml"/><Relationship Id="rId90" Type="http://schemas.openxmlformats.org/officeDocument/2006/relationships/tags" Target="../tags/tag103.xml"/><Relationship Id="rId95" Type="http://schemas.openxmlformats.org/officeDocument/2006/relationships/tags" Target="../tags/tag108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43" Type="http://schemas.openxmlformats.org/officeDocument/2006/relationships/tags" Target="../tags/tag56.xml"/><Relationship Id="rId48" Type="http://schemas.openxmlformats.org/officeDocument/2006/relationships/tags" Target="../tags/tag61.xml"/><Relationship Id="rId64" Type="http://schemas.openxmlformats.org/officeDocument/2006/relationships/tags" Target="../tags/tag77.xml"/><Relationship Id="rId69" Type="http://schemas.openxmlformats.org/officeDocument/2006/relationships/tags" Target="../tags/tag82.xml"/><Relationship Id="rId113" Type="http://schemas.openxmlformats.org/officeDocument/2006/relationships/tags" Target="../tags/tag126.xml"/><Relationship Id="rId118" Type="http://schemas.openxmlformats.org/officeDocument/2006/relationships/tags" Target="../tags/tag131.xml"/><Relationship Id="rId134" Type="http://schemas.openxmlformats.org/officeDocument/2006/relationships/tags" Target="../tags/tag147.xml"/><Relationship Id="rId139" Type="http://schemas.openxmlformats.org/officeDocument/2006/relationships/tags" Target="../tags/tag152.xml"/><Relationship Id="rId8" Type="http://schemas.openxmlformats.org/officeDocument/2006/relationships/tags" Target="../tags/tag21.xml"/><Relationship Id="rId51" Type="http://schemas.openxmlformats.org/officeDocument/2006/relationships/tags" Target="../tags/tag64.xml"/><Relationship Id="rId72" Type="http://schemas.openxmlformats.org/officeDocument/2006/relationships/tags" Target="../tags/tag85.xml"/><Relationship Id="rId80" Type="http://schemas.openxmlformats.org/officeDocument/2006/relationships/tags" Target="../tags/tag93.xml"/><Relationship Id="rId85" Type="http://schemas.openxmlformats.org/officeDocument/2006/relationships/tags" Target="../tags/tag98.xml"/><Relationship Id="rId93" Type="http://schemas.openxmlformats.org/officeDocument/2006/relationships/tags" Target="../tags/tag106.xml"/><Relationship Id="rId98" Type="http://schemas.openxmlformats.org/officeDocument/2006/relationships/tags" Target="../tags/tag111.xml"/><Relationship Id="rId121" Type="http://schemas.openxmlformats.org/officeDocument/2006/relationships/tags" Target="../tags/tag134.xml"/><Relationship Id="rId3" Type="http://schemas.openxmlformats.org/officeDocument/2006/relationships/tags" Target="../tags/tag16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38" Type="http://schemas.openxmlformats.org/officeDocument/2006/relationships/tags" Target="../tags/tag51.xml"/><Relationship Id="rId46" Type="http://schemas.openxmlformats.org/officeDocument/2006/relationships/tags" Target="../tags/tag59.xml"/><Relationship Id="rId59" Type="http://schemas.openxmlformats.org/officeDocument/2006/relationships/tags" Target="../tags/tag72.xml"/><Relationship Id="rId67" Type="http://schemas.openxmlformats.org/officeDocument/2006/relationships/tags" Target="../tags/tag80.xml"/><Relationship Id="rId103" Type="http://schemas.openxmlformats.org/officeDocument/2006/relationships/tags" Target="../tags/tag116.xml"/><Relationship Id="rId108" Type="http://schemas.openxmlformats.org/officeDocument/2006/relationships/tags" Target="../tags/tag121.xml"/><Relationship Id="rId116" Type="http://schemas.openxmlformats.org/officeDocument/2006/relationships/tags" Target="../tags/tag129.xml"/><Relationship Id="rId124" Type="http://schemas.openxmlformats.org/officeDocument/2006/relationships/tags" Target="../tags/tag137.xml"/><Relationship Id="rId129" Type="http://schemas.openxmlformats.org/officeDocument/2006/relationships/tags" Target="../tags/tag142.xml"/><Relationship Id="rId137" Type="http://schemas.openxmlformats.org/officeDocument/2006/relationships/tags" Target="../tags/tag150.xml"/><Relationship Id="rId20" Type="http://schemas.openxmlformats.org/officeDocument/2006/relationships/tags" Target="../tags/tag33.xml"/><Relationship Id="rId41" Type="http://schemas.openxmlformats.org/officeDocument/2006/relationships/tags" Target="../tags/tag54.xml"/><Relationship Id="rId54" Type="http://schemas.openxmlformats.org/officeDocument/2006/relationships/tags" Target="../tags/tag67.xml"/><Relationship Id="rId62" Type="http://schemas.openxmlformats.org/officeDocument/2006/relationships/tags" Target="../tags/tag75.xml"/><Relationship Id="rId70" Type="http://schemas.openxmlformats.org/officeDocument/2006/relationships/tags" Target="../tags/tag83.xml"/><Relationship Id="rId75" Type="http://schemas.openxmlformats.org/officeDocument/2006/relationships/tags" Target="../tags/tag88.xml"/><Relationship Id="rId83" Type="http://schemas.openxmlformats.org/officeDocument/2006/relationships/tags" Target="../tags/tag96.xml"/><Relationship Id="rId88" Type="http://schemas.openxmlformats.org/officeDocument/2006/relationships/tags" Target="../tags/tag101.xml"/><Relationship Id="rId91" Type="http://schemas.openxmlformats.org/officeDocument/2006/relationships/tags" Target="../tags/tag104.xml"/><Relationship Id="rId96" Type="http://schemas.openxmlformats.org/officeDocument/2006/relationships/tags" Target="../tags/tag109.xml"/><Relationship Id="rId111" Type="http://schemas.openxmlformats.org/officeDocument/2006/relationships/tags" Target="../tags/tag124.xml"/><Relationship Id="rId132" Type="http://schemas.openxmlformats.org/officeDocument/2006/relationships/tags" Target="../tags/tag145.xml"/><Relationship Id="rId140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36" Type="http://schemas.openxmlformats.org/officeDocument/2006/relationships/tags" Target="../tags/tag49.xml"/><Relationship Id="rId49" Type="http://schemas.openxmlformats.org/officeDocument/2006/relationships/tags" Target="../tags/tag62.xml"/><Relationship Id="rId57" Type="http://schemas.openxmlformats.org/officeDocument/2006/relationships/tags" Target="../tags/tag70.xml"/><Relationship Id="rId106" Type="http://schemas.openxmlformats.org/officeDocument/2006/relationships/tags" Target="../tags/tag119.xml"/><Relationship Id="rId114" Type="http://schemas.openxmlformats.org/officeDocument/2006/relationships/tags" Target="../tags/tag127.xml"/><Relationship Id="rId119" Type="http://schemas.openxmlformats.org/officeDocument/2006/relationships/tags" Target="../tags/tag132.xml"/><Relationship Id="rId127" Type="http://schemas.openxmlformats.org/officeDocument/2006/relationships/tags" Target="../tags/tag140.xml"/><Relationship Id="rId10" Type="http://schemas.openxmlformats.org/officeDocument/2006/relationships/tags" Target="../tags/tag23.xml"/><Relationship Id="rId31" Type="http://schemas.openxmlformats.org/officeDocument/2006/relationships/tags" Target="../tags/tag44.xml"/><Relationship Id="rId44" Type="http://schemas.openxmlformats.org/officeDocument/2006/relationships/tags" Target="../tags/tag57.xml"/><Relationship Id="rId52" Type="http://schemas.openxmlformats.org/officeDocument/2006/relationships/tags" Target="../tags/tag65.xml"/><Relationship Id="rId60" Type="http://schemas.openxmlformats.org/officeDocument/2006/relationships/tags" Target="../tags/tag73.xml"/><Relationship Id="rId65" Type="http://schemas.openxmlformats.org/officeDocument/2006/relationships/tags" Target="../tags/tag78.xml"/><Relationship Id="rId73" Type="http://schemas.openxmlformats.org/officeDocument/2006/relationships/tags" Target="../tags/tag86.xml"/><Relationship Id="rId78" Type="http://schemas.openxmlformats.org/officeDocument/2006/relationships/tags" Target="../tags/tag91.xml"/><Relationship Id="rId81" Type="http://schemas.openxmlformats.org/officeDocument/2006/relationships/tags" Target="../tags/tag94.xml"/><Relationship Id="rId86" Type="http://schemas.openxmlformats.org/officeDocument/2006/relationships/tags" Target="../tags/tag99.xml"/><Relationship Id="rId94" Type="http://schemas.openxmlformats.org/officeDocument/2006/relationships/tags" Target="../tags/tag107.xml"/><Relationship Id="rId99" Type="http://schemas.openxmlformats.org/officeDocument/2006/relationships/tags" Target="../tags/tag112.xml"/><Relationship Id="rId101" Type="http://schemas.openxmlformats.org/officeDocument/2006/relationships/tags" Target="../tags/tag114.xml"/><Relationship Id="rId122" Type="http://schemas.openxmlformats.org/officeDocument/2006/relationships/tags" Target="../tags/tag135.xml"/><Relationship Id="rId130" Type="http://schemas.openxmlformats.org/officeDocument/2006/relationships/tags" Target="../tags/tag143.xml"/><Relationship Id="rId135" Type="http://schemas.openxmlformats.org/officeDocument/2006/relationships/tags" Target="../tags/tag148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39" Type="http://schemas.openxmlformats.org/officeDocument/2006/relationships/tags" Target="../tags/tag52.xml"/><Relationship Id="rId109" Type="http://schemas.openxmlformats.org/officeDocument/2006/relationships/tags" Target="../tags/tag122.xml"/><Relationship Id="rId34" Type="http://schemas.openxmlformats.org/officeDocument/2006/relationships/tags" Target="../tags/tag47.xml"/><Relationship Id="rId50" Type="http://schemas.openxmlformats.org/officeDocument/2006/relationships/tags" Target="../tags/tag63.xml"/><Relationship Id="rId55" Type="http://schemas.openxmlformats.org/officeDocument/2006/relationships/tags" Target="../tags/tag68.xml"/><Relationship Id="rId76" Type="http://schemas.openxmlformats.org/officeDocument/2006/relationships/tags" Target="../tags/tag89.xml"/><Relationship Id="rId97" Type="http://schemas.openxmlformats.org/officeDocument/2006/relationships/tags" Target="../tags/tag110.xml"/><Relationship Id="rId104" Type="http://schemas.openxmlformats.org/officeDocument/2006/relationships/tags" Target="../tags/tag117.xml"/><Relationship Id="rId120" Type="http://schemas.openxmlformats.org/officeDocument/2006/relationships/tags" Target="../tags/tag133.xml"/><Relationship Id="rId125" Type="http://schemas.openxmlformats.org/officeDocument/2006/relationships/tags" Target="../tags/tag138.xml"/><Relationship Id="rId141" Type="http://schemas.openxmlformats.org/officeDocument/2006/relationships/notesSlide" Target="../notesSlides/notesSlide3.xml"/><Relationship Id="rId7" Type="http://schemas.openxmlformats.org/officeDocument/2006/relationships/tags" Target="../tags/tag20.xml"/><Relationship Id="rId71" Type="http://schemas.openxmlformats.org/officeDocument/2006/relationships/tags" Target="../tags/tag84.xml"/><Relationship Id="rId92" Type="http://schemas.openxmlformats.org/officeDocument/2006/relationships/tags" Target="../tags/tag105.xml"/><Relationship Id="rId2" Type="http://schemas.openxmlformats.org/officeDocument/2006/relationships/tags" Target="../tags/tag15.xml"/><Relationship Id="rId29" Type="http://schemas.openxmlformats.org/officeDocument/2006/relationships/tags" Target="../tags/tag42.xml"/><Relationship Id="rId24" Type="http://schemas.openxmlformats.org/officeDocument/2006/relationships/tags" Target="../tags/tag37.xml"/><Relationship Id="rId40" Type="http://schemas.openxmlformats.org/officeDocument/2006/relationships/tags" Target="../tags/tag53.xml"/><Relationship Id="rId45" Type="http://schemas.openxmlformats.org/officeDocument/2006/relationships/tags" Target="../tags/tag58.xml"/><Relationship Id="rId66" Type="http://schemas.openxmlformats.org/officeDocument/2006/relationships/tags" Target="../tags/tag79.xml"/><Relationship Id="rId87" Type="http://schemas.openxmlformats.org/officeDocument/2006/relationships/tags" Target="../tags/tag100.xml"/><Relationship Id="rId110" Type="http://schemas.openxmlformats.org/officeDocument/2006/relationships/tags" Target="../tags/tag123.xml"/><Relationship Id="rId115" Type="http://schemas.openxmlformats.org/officeDocument/2006/relationships/tags" Target="../tags/tag128.xml"/><Relationship Id="rId131" Type="http://schemas.openxmlformats.org/officeDocument/2006/relationships/tags" Target="../tags/tag144.xml"/><Relationship Id="rId136" Type="http://schemas.openxmlformats.org/officeDocument/2006/relationships/tags" Target="../tags/tag149.xml"/><Relationship Id="rId61" Type="http://schemas.openxmlformats.org/officeDocument/2006/relationships/tags" Target="../tags/tag74.xml"/><Relationship Id="rId82" Type="http://schemas.openxmlformats.org/officeDocument/2006/relationships/tags" Target="../tags/tag95.xml"/><Relationship Id="rId19" Type="http://schemas.openxmlformats.org/officeDocument/2006/relationships/tags" Target="../tags/tag32.xml"/><Relationship Id="rId14" Type="http://schemas.openxmlformats.org/officeDocument/2006/relationships/tags" Target="../tags/tag27.xml"/><Relationship Id="rId30" Type="http://schemas.openxmlformats.org/officeDocument/2006/relationships/tags" Target="../tags/tag43.xml"/><Relationship Id="rId35" Type="http://schemas.openxmlformats.org/officeDocument/2006/relationships/tags" Target="../tags/tag48.xml"/><Relationship Id="rId56" Type="http://schemas.openxmlformats.org/officeDocument/2006/relationships/tags" Target="../tags/tag69.xml"/><Relationship Id="rId77" Type="http://schemas.openxmlformats.org/officeDocument/2006/relationships/tags" Target="../tags/tag90.xml"/><Relationship Id="rId100" Type="http://schemas.openxmlformats.org/officeDocument/2006/relationships/tags" Target="../tags/tag113.xml"/><Relationship Id="rId105" Type="http://schemas.openxmlformats.org/officeDocument/2006/relationships/tags" Target="../tags/tag118.xml"/><Relationship Id="rId126" Type="http://schemas.openxmlformats.org/officeDocument/2006/relationships/tags" Target="../tags/tag139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178.xml"/><Relationship Id="rId117" Type="http://schemas.openxmlformats.org/officeDocument/2006/relationships/tags" Target="../tags/tag269.xml"/><Relationship Id="rId21" Type="http://schemas.openxmlformats.org/officeDocument/2006/relationships/tags" Target="../tags/tag173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63" Type="http://schemas.openxmlformats.org/officeDocument/2006/relationships/tags" Target="../tags/tag215.xml"/><Relationship Id="rId68" Type="http://schemas.openxmlformats.org/officeDocument/2006/relationships/tags" Target="../tags/tag220.xml"/><Relationship Id="rId84" Type="http://schemas.openxmlformats.org/officeDocument/2006/relationships/tags" Target="../tags/tag236.xml"/><Relationship Id="rId89" Type="http://schemas.openxmlformats.org/officeDocument/2006/relationships/tags" Target="../tags/tag241.xml"/><Relationship Id="rId112" Type="http://schemas.openxmlformats.org/officeDocument/2006/relationships/tags" Target="../tags/tag264.xml"/><Relationship Id="rId133" Type="http://schemas.openxmlformats.org/officeDocument/2006/relationships/tags" Target="../tags/tag285.xml"/><Relationship Id="rId138" Type="http://schemas.openxmlformats.org/officeDocument/2006/relationships/tags" Target="../tags/tag290.xml"/><Relationship Id="rId154" Type="http://schemas.openxmlformats.org/officeDocument/2006/relationships/tags" Target="../tags/tag306.xml"/><Relationship Id="rId159" Type="http://schemas.openxmlformats.org/officeDocument/2006/relationships/tags" Target="../tags/tag311.xml"/><Relationship Id="rId175" Type="http://schemas.openxmlformats.org/officeDocument/2006/relationships/tags" Target="../tags/tag327.xml"/><Relationship Id="rId170" Type="http://schemas.openxmlformats.org/officeDocument/2006/relationships/tags" Target="../tags/tag322.xml"/><Relationship Id="rId16" Type="http://schemas.openxmlformats.org/officeDocument/2006/relationships/tags" Target="../tags/tag168.xml"/><Relationship Id="rId107" Type="http://schemas.openxmlformats.org/officeDocument/2006/relationships/tags" Target="../tags/tag259.xml"/><Relationship Id="rId11" Type="http://schemas.openxmlformats.org/officeDocument/2006/relationships/tags" Target="../tags/tag163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74" Type="http://schemas.openxmlformats.org/officeDocument/2006/relationships/tags" Target="../tags/tag226.xml"/><Relationship Id="rId79" Type="http://schemas.openxmlformats.org/officeDocument/2006/relationships/tags" Target="../tags/tag231.xml"/><Relationship Id="rId102" Type="http://schemas.openxmlformats.org/officeDocument/2006/relationships/tags" Target="../tags/tag254.xml"/><Relationship Id="rId123" Type="http://schemas.openxmlformats.org/officeDocument/2006/relationships/tags" Target="../tags/tag275.xml"/><Relationship Id="rId128" Type="http://schemas.openxmlformats.org/officeDocument/2006/relationships/tags" Target="../tags/tag280.xml"/><Relationship Id="rId144" Type="http://schemas.openxmlformats.org/officeDocument/2006/relationships/tags" Target="../tags/tag296.xml"/><Relationship Id="rId149" Type="http://schemas.openxmlformats.org/officeDocument/2006/relationships/tags" Target="../tags/tag301.xml"/><Relationship Id="rId5" Type="http://schemas.openxmlformats.org/officeDocument/2006/relationships/tags" Target="../tags/tag157.xml"/><Relationship Id="rId90" Type="http://schemas.openxmlformats.org/officeDocument/2006/relationships/tags" Target="../tags/tag242.xml"/><Relationship Id="rId95" Type="http://schemas.openxmlformats.org/officeDocument/2006/relationships/tags" Target="../tags/tag247.xml"/><Relationship Id="rId160" Type="http://schemas.openxmlformats.org/officeDocument/2006/relationships/tags" Target="../tags/tag312.xml"/><Relationship Id="rId165" Type="http://schemas.openxmlformats.org/officeDocument/2006/relationships/tags" Target="../tags/tag317.xml"/><Relationship Id="rId181" Type="http://schemas.openxmlformats.org/officeDocument/2006/relationships/notesSlide" Target="../notesSlides/notesSlide4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64" Type="http://schemas.openxmlformats.org/officeDocument/2006/relationships/tags" Target="../tags/tag216.xml"/><Relationship Id="rId69" Type="http://schemas.openxmlformats.org/officeDocument/2006/relationships/tags" Target="../tags/tag221.xml"/><Relationship Id="rId113" Type="http://schemas.openxmlformats.org/officeDocument/2006/relationships/tags" Target="../tags/tag265.xml"/><Relationship Id="rId118" Type="http://schemas.openxmlformats.org/officeDocument/2006/relationships/tags" Target="../tags/tag270.xml"/><Relationship Id="rId134" Type="http://schemas.openxmlformats.org/officeDocument/2006/relationships/tags" Target="../tags/tag286.xml"/><Relationship Id="rId139" Type="http://schemas.openxmlformats.org/officeDocument/2006/relationships/tags" Target="../tags/tag291.xml"/><Relationship Id="rId80" Type="http://schemas.openxmlformats.org/officeDocument/2006/relationships/tags" Target="../tags/tag232.xml"/><Relationship Id="rId85" Type="http://schemas.openxmlformats.org/officeDocument/2006/relationships/tags" Target="../tags/tag237.xml"/><Relationship Id="rId150" Type="http://schemas.openxmlformats.org/officeDocument/2006/relationships/tags" Target="../tags/tag302.xml"/><Relationship Id="rId155" Type="http://schemas.openxmlformats.org/officeDocument/2006/relationships/tags" Target="../tags/tag307.xml"/><Relationship Id="rId171" Type="http://schemas.openxmlformats.org/officeDocument/2006/relationships/tags" Target="../tags/tag323.xml"/><Relationship Id="rId176" Type="http://schemas.openxmlformats.org/officeDocument/2006/relationships/tags" Target="../tags/tag328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59" Type="http://schemas.openxmlformats.org/officeDocument/2006/relationships/tags" Target="../tags/tag211.xml"/><Relationship Id="rId103" Type="http://schemas.openxmlformats.org/officeDocument/2006/relationships/tags" Target="../tags/tag255.xml"/><Relationship Id="rId108" Type="http://schemas.openxmlformats.org/officeDocument/2006/relationships/tags" Target="../tags/tag260.xml"/><Relationship Id="rId124" Type="http://schemas.openxmlformats.org/officeDocument/2006/relationships/tags" Target="../tags/tag276.xml"/><Relationship Id="rId129" Type="http://schemas.openxmlformats.org/officeDocument/2006/relationships/tags" Target="../tags/tag281.xml"/><Relationship Id="rId54" Type="http://schemas.openxmlformats.org/officeDocument/2006/relationships/tags" Target="../tags/tag206.xml"/><Relationship Id="rId70" Type="http://schemas.openxmlformats.org/officeDocument/2006/relationships/tags" Target="../tags/tag222.xml"/><Relationship Id="rId75" Type="http://schemas.openxmlformats.org/officeDocument/2006/relationships/tags" Target="../tags/tag227.xml"/><Relationship Id="rId91" Type="http://schemas.openxmlformats.org/officeDocument/2006/relationships/tags" Target="../tags/tag243.xml"/><Relationship Id="rId96" Type="http://schemas.openxmlformats.org/officeDocument/2006/relationships/tags" Target="../tags/tag248.xml"/><Relationship Id="rId140" Type="http://schemas.openxmlformats.org/officeDocument/2006/relationships/tags" Target="../tags/tag292.xml"/><Relationship Id="rId145" Type="http://schemas.openxmlformats.org/officeDocument/2006/relationships/tags" Target="../tags/tag297.xml"/><Relationship Id="rId161" Type="http://schemas.openxmlformats.org/officeDocument/2006/relationships/tags" Target="../tags/tag313.xml"/><Relationship Id="rId166" Type="http://schemas.openxmlformats.org/officeDocument/2006/relationships/tags" Target="../tags/tag318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49" Type="http://schemas.openxmlformats.org/officeDocument/2006/relationships/tags" Target="../tags/tag201.xml"/><Relationship Id="rId114" Type="http://schemas.openxmlformats.org/officeDocument/2006/relationships/tags" Target="../tags/tag266.xml"/><Relationship Id="rId119" Type="http://schemas.openxmlformats.org/officeDocument/2006/relationships/tags" Target="../tags/tag271.xml"/><Relationship Id="rId44" Type="http://schemas.openxmlformats.org/officeDocument/2006/relationships/tags" Target="../tags/tag196.xml"/><Relationship Id="rId60" Type="http://schemas.openxmlformats.org/officeDocument/2006/relationships/tags" Target="../tags/tag212.xml"/><Relationship Id="rId65" Type="http://schemas.openxmlformats.org/officeDocument/2006/relationships/tags" Target="../tags/tag217.xml"/><Relationship Id="rId81" Type="http://schemas.openxmlformats.org/officeDocument/2006/relationships/tags" Target="../tags/tag233.xml"/><Relationship Id="rId86" Type="http://schemas.openxmlformats.org/officeDocument/2006/relationships/tags" Target="../tags/tag238.xml"/><Relationship Id="rId130" Type="http://schemas.openxmlformats.org/officeDocument/2006/relationships/tags" Target="../tags/tag282.xml"/><Relationship Id="rId135" Type="http://schemas.openxmlformats.org/officeDocument/2006/relationships/tags" Target="../tags/tag287.xml"/><Relationship Id="rId151" Type="http://schemas.openxmlformats.org/officeDocument/2006/relationships/tags" Target="../tags/tag303.xml"/><Relationship Id="rId156" Type="http://schemas.openxmlformats.org/officeDocument/2006/relationships/tags" Target="../tags/tag308.xml"/><Relationship Id="rId177" Type="http://schemas.openxmlformats.org/officeDocument/2006/relationships/tags" Target="../tags/tag329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72" Type="http://schemas.openxmlformats.org/officeDocument/2006/relationships/tags" Target="../tags/tag324.xml"/><Relationship Id="rId180" Type="http://schemas.openxmlformats.org/officeDocument/2006/relationships/slideLayout" Target="../slideLayouts/slideLayout2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9" Type="http://schemas.openxmlformats.org/officeDocument/2006/relationships/tags" Target="../tags/tag191.xml"/><Relationship Id="rId109" Type="http://schemas.openxmlformats.org/officeDocument/2006/relationships/tags" Target="../tags/tag261.xml"/><Relationship Id="rId34" Type="http://schemas.openxmlformats.org/officeDocument/2006/relationships/tags" Target="../tags/tag186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76" Type="http://schemas.openxmlformats.org/officeDocument/2006/relationships/tags" Target="../tags/tag228.xml"/><Relationship Id="rId97" Type="http://schemas.openxmlformats.org/officeDocument/2006/relationships/tags" Target="../tags/tag249.xml"/><Relationship Id="rId104" Type="http://schemas.openxmlformats.org/officeDocument/2006/relationships/tags" Target="../tags/tag256.xml"/><Relationship Id="rId120" Type="http://schemas.openxmlformats.org/officeDocument/2006/relationships/tags" Target="../tags/tag272.xml"/><Relationship Id="rId125" Type="http://schemas.openxmlformats.org/officeDocument/2006/relationships/tags" Target="../tags/tag277.xml"/><Relationship Id="rId141" Type="http://schemas.openxmlformats.org/officeDocument/2006/relationships/tags" Target="../tags/tag293.xml"/><Relationship Id="rId146" Type="http://schemas.openxmlformats.org/officeDocument/2006/relationships/tags" Target="../tags/tag298.xml"/><Relationship Id="rId167" Type="http://schemas.openxmlformats.org/officeDocument/2006/relationships/tags" Target="../tags/tag319.xml"/><Relationship Id="rId7" Type="http://schemas.openxmlformats.org/officeDocument/2006/relationships/tags" Target="../tags/tag159.xml"/><Relationship Id="rId71" Type="http://schemas.openxmlformats.org/officeDocument/2006/relationships/tags" Target="../tags/tag223.xml"/><Relationship Id="rId92" Type="http://schemas.openxmlformats.org/officeDocument/2006/relationships/tags" Target="../tags/tag244.xml"/><Relationship Id="rId162" Type="http://schemas.openxmlformats.org/officeDocument/2006/relationships/tags" Target="../tags/tag314.xml"/><Relationship Id="rId2" Type="http://schemas.openxmlformats.org/officeDocument/2006/relationships/tags" Target="../tags/tag154.xml"/><Relationship Id="rId29" Type="http://schemas.openxmlformats.org/officeDocument/2006/relationships/tags" Target="../tags/tag181.xml"/><Relationship Id="rId24" Type="http://schemas.openxmlformats.org/officeDocument/2006/relationships/tags" Target="../tags/tag176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66" Type="http://schemas.openxmlformats.org/officeDocument/2006/relationships/tags" Target="../tags/tag218.xml"/><Relationship Id="rId87" Type="http://schemas.openxmlformats.org/officeDocument/2006/relationships/tags" Target="../tags/tag239.xml"/><Relationship Id="rId110" Type="http://schemas.openxmlformats.org/officeDocument/2006/relationships/tags" Target="../tags/tag262.xml"/><Relationship Id="rId115" Type="http://schemas.openxmlformats.org/officeDocument/2006/relationships/tags" Target="../tags/tag267.xml"/><Relationship Id="rId131" Type="http://schemas.openxmlformats.org/officeDocument/2006/relationships/tags" Target="../tags/tag283.xml"/><Relationship Id="rId136" Type="http://schemas.openxmlformats.org/officeDocument/2006/relationships/tags" Target="../tags/tag288.xml"/><Relationship Id="rId157" Type="http://schemas.openxmlformats.org/officeDocument/2006/relationships/tags" Target="../tags/tag309.xml"/><Relationship Id="rId178" Type="http://schemas.openxmlformats.org/officeDocument/2006/relationships/tags" Target="../tags/tag330.xml"/><Relationship Id="rId61" Type="http://schemas.openxmlformats.org/officeDocument/2006/relationships/tags" Target="../tags/tag213.xml"/><Relationship Id="rId82" Type="http://schemas.openxmlformats.org/officeDocument/2006/relationships/tags" Target="../tags/tag234.xml"/><Relationship Id="rId152" Type="http://schemas.openxmlformats.org/officeDocument/2006/relationships/tags" Target="../tags/tag304.xml"/><Relationship Id="rId173" Type="http://schemas.openxmlformats.org/officeDocument/2006/relationships/tags" Target="../tags/tag325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56" Type="http://schemas.openxmlformats.org/officeDocument/2006/relationships/tags" Target="../tags/tag208.xml"/><Relationship Id="rId77" Type="http://schemas.openxmlformats.org/officeDocument/2006/relationships/tags" Target="../tags/tag229.xml"/><Relationship Id="rId100" Type="http://schemas.openxmlformats.org/officeDocument/2006/relationships/tags" Target="../tags/tag252.xml"/><Relationship Id="rId105" Type="http://schemas.openxmlformats.org/officeDocument/2006/relationships/tags" Target="../tags/tag257.xml"/><Relationship Id="rId126" Type="http://schemas.openxmlformats.org/officeDocument/2006/relationships/tags" Target="../tags/tag278.xml"/><Relationship Id="rId147" Type="http://schemas.openxmlformats.org/officeDocument/2006/relationships/tags" Target="../tags/tag299.xml"/><Relationship Id="rId168" Type="http://schemas.openxmlformats.org/officeDocument/2006/relationships/tags" Target="../tags/tag320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72" Type="http://schemas.openxmlformats.org/officeDocument/2006/relationships/tags" Target="../tags/tag224.xml"/><Relationship Id="rId93" Type="http://schemas.openxmlformats.org/officeDocument/2006/relationships/tags" Target="../tags/tag245.xml"/><Relationship Id="rId98" Type="http://schemas.openxmlformats.org/officeDocument/2006/relationships/tags" Target="../tags/tag250.xml"/><Relationship Id="rId121" Type="http://schemas.openxmlformats.org/officeDocument/2006/relationships/tags" Target="../tags/tag273.xml"/><Relationship Id="rId142" Type="http://schemas.openxmlformats.org/officeDocument/2006/relationships/tags" Target="../tags/tag294.xml"/><Relationship Id="rId163" Type="http://schemas.openxmlformats.org/officeDocument/2006/relationships/tags" Target="../tags/tag315.xml"/><Relationship Id="rId3" Type="http://schemas.openxmlformats.org/officeDocument/2006/relationships/tags" Target="../tags/tag155.xml"/><Relationship Id="rId25" Type="http://schemas.openxmlformats.org/officeDocument/2006/relationships/tags" Target="../tags/tag177.xml"/><Relationship Id="rId46" Type="http://schemas.openxmlformats.org/officeDocument/2006/relationships/tags" Target="../tags/tag198.xml"/><Relationship Id="rId67" Type="http://schemas.openxmlformats.org/officeDocument/2006/relationships/tags" Target="../tags/tag219.xml"/><Relationship Id="rId116" Type="http://schemas.openxmlformats.org/officeDocument/2006/relationships/tags" Target="../tags/tag268.xml"/><Relationship Id="rId137" Type="http://schemas.openxmlformats.org/officeDocument/2006/relationships/tags" Target="../tags/tag289.xml"/><Relationship Id="rId158" Type="http://schemas.openxmlformats.org/officeDocument/2006/relationships/tags" Target="../tags/tag310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62" Type="http://schemas.openxmlformats.org/officeDocument/2006/relationships/tags" Target="../tags/tag214.xml"/><Relationship Id="rId83" Type="http://schemas.openxmlformats.org/officeDocument/2006/relationships/tags" Target="../tags/tag235.xml"/><Relationship Id="rId88" Type="http://schemas.openxmlformats.org/officeDocument/2006/relationships/tags" Target="../tags/tag240.xml"/><Relationship Id="rId111" Type="http://schemas.openxmlformats.org/officeDocument/2006/relationships/tags" Target="../tags/tag263.xml"/><Relationship Id="rId132" Type="http://schemas.openxmlformats.org/officeDocument/2006/relationships/tags" Target="../tags/tag284.xml"/><Relationship Id="rId153" Type="http://schemas.openxmlformats.org/officeDocument/2006/relationships/tags" Target="../tags/tag305.xml"/><Relationship Id="rId174" Type="http://schemas.openxmlformats.org/officeDocument/2006/relationships/tags" Target="../tags/tag326.xml"/><Relationship Id="rId179" Type="http://schemas.openxmlformats.org/officeDocument/2006/relationships/tags" Target="../tags/tag331.xml"/><Relationship Id="rId15" Type="http://schemas.openxmlformats.org/officeDocument/2006/relationships/tags" Target="../tags/tag167.xml"/><Relationship Id="rId36" Type="http://schemas.openxmlformats.org/officeDocument/2006/relationships/tags" Target="../tags/tag188.xml"/><Relationship Id="rId57" Type="http://schemas.openxmlformats.org/officeDocument/2006/relationships/tags" Target="../tags/tag209.xml"/><Relationship Id="rId106" Type="http://schemas.openxmlformats.org/officeDocument/2006/relationships/tags" Target="../tags/tag258.xml"/><Relationship Id="rId127" Type="http://schemas.openxmlformats.org/officeDocument/2006/relationships/tags" Target="../tags/tag279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52" Type="http://schemas.openxmlformats.org/officeDocument/2006/relationships/tags" Target="../tags/tag204.xml"/><Relationship Id="rId73" Type="http://schemas.openxmlformats.org/officeDocument/2006/relationships/tags" Target="../tags/tag225.xml"/><Relationship Id="rId78" Type="http://schemas.openxmlformats.org/officeDocument/2006/relationships/tags" Target="../tags/tag230.xml"/><Relationship Id="rId94" Type="http://schemas.openxmlformats.org/officeDocument/2006/relationships/tags" Target="../tags/tag246.xml"/><Relationship Id="rId99" Type="http://schemas.openxmlformats.org/officeDocument/2006/relationships/tags" Target="../tags/tag251.xml"/><Relationship Id="rId101" Type="http://schemas.openxmlformats.org/officeDocument/2006/relationships/tags" Target="../tags/tag253.xml"/><Relationship Id="rId122" Type="http://schemas.openxmlformats.org/officeDocument/2006/relationships/tags" Target="../tags/tag274.xml"/><Relationship Id="rId143" Type="http://schemas.openxmlformats.org/officeDocument/2006/relationships/tags" Target="../tags/tag295.xml"/><Relationship Id="rId148" Type="http://schemas.openxmlformats.org/officeDocument/2006/relationships/tags" Target="../tags/tag300.xml"/><Relationship Id="rId164" Type="http://schemas.openxmlformats.org/officeDocument/2006/relationships/tags" Target="../tags/tag316.xml"/><Relationship Id="rId169" Type="http://schemas.openxmlformats.org/officeDocument/2006/relationships/tags" Target="../tags/tag3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CENOVÁ ROZHODOVÁNÍ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8328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CENOVÁ ROZHODOVÁNÍ – využití hodnotových kritérií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0013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87574"/>
            <a:ext cx="6300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je rozdělena na dvě divize, a to na divizi A </a:t>
            </a:r>
            <a:r>
              <a:rPr lang="cs-CZ" sz="2100" dirty="0" err="1"/>
              <a:t>a</a:t>
            </a:r>
            <a:r>
              <a:rPr lang="cs-CZ" sz="2100" dirty="0"/>
              <a:t> na divizi B.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Výsledek </a:t>
            </a:r>
            <a:r>
              <a:rPr lang="cs-CZ" sz="2100" dirty="0"/>
              <a:t>hospodaření divize A je 2 000 000 Kč a divize B je 4 000 000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Divize </a:t>
            </a:r>
            <a:r>
              <a:rPr lang="cs-CZ" sz="2100" dirty="0"/>
              <a:t>A vyžaduje pro svou činnost kapitál ve výši 8 000 000 Kč a divize B kapitál ve výši 40 000 000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Majitelé </a:t>
            </a:r>
            <a:r>
              <a:rPr lang="cs-CZ" sz="2100" dirty="0"/>
              <a:t>společnosti požadují zhodnocení ve výši 15 % (každé divize). </a:t>
            </a:r>
          </a:p>
          <a:p>
            <a:pPr algn="just" hangingPunct="0"/>
            <a:endParaRPr lang="cs-CZ" sz="2100" dirty="0"/>
          </a:p>
        </p:txBody>
      </p:sp>
      <p:sp>
        <p:nvSpPr>
          <p:cNvPr id="65" name="SMARTInkShape-1431"/>
          <p:cNvSpPr/>
          <p:nvPr>
            <p:custDataLst>
              <p:tags r:id="rId1"/>
            </p:custDataLst>
          </p:nvPr>
        </p:nvSpPr>
        <p:spPr>
          <a:xfrm>
            <a:off x="382928" y="3251835"/>
            <a:ext cx="811508" cy="137161"/>
          </a:xfrm>
          <a:custGeom>
            <a:avLst/>
            <a:gdLst/>
            <a:ahLst/>
            <a:cxnLst/>
            <a:rect l="0" t="0" r="0" b="0"/>
            <a:pathLst>
              <a:path w="811508" h="137161">
                <a:moveTo>
                  <a:pt x="11407" y="0"/>
                </a:moveTo>
                <a:lnTo>
                  <a:pt x="11407" y="0"/>
                </a:lnTo>
                <a:lnTo>
                  <a:pt x="8373" y="0"/>
                </a:lnTo>
                <a:lnTo>
                  <a:pt x="7479" y="635"/>
                </a:lnTo>
                <a:lnTo>
                  <a:pt x="6884" y="1693"/>
                </a:lnTo>
                <a:lnTo>
                  <a:pt x="6487" y="3034"/>
                </a:lnTo>
                <a:lnTo>
                  <a:pt x="5587" y="3928"/>
                </a:lnTo>
                <a:lnTo>
                  <a:pt x="841" y="5479"/>
                </a:lnTo>
                <a:lnTo>
                  <a:pt x="361" y="7304"/>
                </a:lnTo>
                <a:lnTo>
                  <a:pt x="0" y="11188"/>
                </a:lnTo>
                <a:lnTo>
                  <a:pt x="7934" y="19363"/>
                </a:lnTo>
                <a:lnTo>
                  <a:pt x="11557" y="21306"/>
                </a:lnTo>
                <a:lnTo>
                  <a:pt x="37036" y="28620"/>
                </a:lnTo>
                <a:lnTo>
                  <a:pt x="63207" y="33418"/>
                </a:lnTo>
                <a:lnTo>
                  <a:pt x="86409" y="34753"/>
                </a:lnTo>
                <a:lnTo>
                  <a:pt x="114793" y="38779"/>
                </a:lnTo>
                <a:lnTo>
                  <a:pt x="137290" y="39642"/>
                </a:lnTo>
                <a:lnTo>
                  <a:pt x="161736" y="41590"/>
                </a:lnTo>
                <a:lnTo>
                  <a:pt x="189087" y="44496"/>
                </a:lnTo>
                <a:lnTo>
                  <a:pt x="215606" y="45358"/>
                </a:lnTo>
                <a:lnTo>
                  <a:pt x="241244" y="45613"/>
                </a:lnTo>
                <a:lnTo>
                  <a:pt x="267255" y="47381"/>
                </a:lnTo>
                <a:lnTo>
                  <a:pt x="292742" y="50234"/>
                </a:lnTo>
                <a:lnTo>
                  <a:pt x="320402" y="51079"/>
                </a:lnTo>
                <a:lnTo>
                  <a:pt x="347013" y="53023"/>
                </a:lnTo>
                <a:lnTo>
                  <a:pt x="372678" y="55927"/>
                </a:lnTo>
                <a:lnTo>
                  <a:pt x="398697" y="58481"/>
                </a:lnTo>
                <a:lnTo>
                  <a:pt x="424186" y="61566"/>
                </a:lnTo>
                <a:lnTo>
                  <a:pt x="451847" y="62480"/>
                </a:lnTo>
                <a:lnTo>
                  <a:pt x="478458" y="62751"/>
                </a:lnTo>
                <a:lnTo>
                  <a:pt x="504122" y="64524"/>
                </a:lnTo>
                <a:lnTo>
                  <a:pt x="531835" y="69072"/>
                </a:lnTo>
                <a:lnTo>
                  <a:pt x="560155" y="72747"/>
                </a:lnTo>
                <a:lnTo>
                  <a:pt x="588654" y="75530"/>
                </a:lnTo>
                <a:lnTo>
                  <a:pt x="617206" y="78683"/>
                </a:lnTo>
                <a:lnTo>
                  <a:pt x="644082" y="81310"/>
                </a:lnTo>
                <a:lnTo>
                  <a:pt x="669825" y="86110"/>
                </a:lnTo>
                <a:lnTo>
                  <a:pt x="695867" y="93247"/>
                </a:lnTo>
                <a:lnTo>
                  <a:pt x="719670" y="101712"/>
                </a:lnTo>
                <a:lnTo>
                  <a:pt x="744503" y="108242"/>
                </a:lnTo>
                <a:lnTo>
                  <a:pt x="768582" y="115892"/>
                </a:lnTo>
                <a:lnTo>
                  <a:pt x="793659" y="128253"/>
                </a:lnTo>
                <a:lnTo>
                  <a:pt x="811507" y="1371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SMARTInkShape-1432"/>
          <p:cNvSpPr/>
          <p:nvPr>
            <p:custDataLst>
              <p:tags r:id="rId2"/>
            </p:custDataLst>
          </p:nvPr>
        </p:nvSpPr>
        <p:spPr>
          <a:xfrm>
            <a:off x="5812155" y="2857615"/>
            <a:ext cx="897256" cy="228486"/>
          </a:xfrm>
          <a:custGeom>
            <a:avLst/>
            <a:gdLst/>
            <a:ahLst/>
            <a:cxnLst/>
            <a:rect l="0" t="0" r="0" b="0"/>
            <a:pathLst>
              <a:path w="897256" h="228486">
                <a:moveTo>
                  <a:pt x="0" y="177050"/>
                </a:moveTo>
                <a:lnTo>
                  <a:pt x="0" y="177050"/>
                </a:lnTo>
                <a:lnTo>
                  <a:pt x="12875" y="153186"/>
                </a:lnTo>
                <a:lnTo>
                  <a:pt x="25427" y="127204"/>
                </a:lnTo>
                <a:lnTo>
                  <a:pt x="40136" y="101375"/>
                </a:lnTo>
                <a:lnTo>
                  <a:pt x="56660" y="75564"/>
                </a:lnTo>
                <a:lnTo>
                  <a:pt x="70230" y="58348"/>
                </a:lnTo>
                <a:lnTo>
                  <a:pt x="95838" y="36095"/>
                </a:lnTo>
                <a:lnTo>
                  <a:pt x="113945" y="24439"/>
                </a:lnTo>
                <a:lnTo>
                  <a:pt x="139274" y="13698"/>
                </a:lnTo>
                <a:lnTo>
                  <a:pt x="165748" y="6931"/>
                </a:lnTo>
                <a:lnTo>
                  <a:pt x="193119" y="1193"/>
                </a:lnTo>
                <a:lnTo>
                  <a:pt x="221589" y="0"/>
                </a:lnTo>
                <a:lnTo>
                  <a:pt x="235624" y="1612"/>
                </a:lnTo>
                <a:lnTo>
                  <a:pt x="260467" y="4812"/>
                </a:lnTo>
                <a:lnTo>
                  <a:pt x="288316" y="10020"/>
                </a:lnTo>
                <a:lnTo>
                  <a:pt x="313702" y="14093"/>
                </a:lnTo>
                <a:lnTo>
                  <a:pt x="337697" y="20377"/>
                </a:lnTo>
                <a:lnTo>
                  <a:pt x="364544" y="23970"/>
                </a:lnTo>
                <a:lnTo>
                  <a:pt x="391414" y="30607"/>
                </a:lnTo>
                <a:lnTo>
                  <a:pt x="413648" y="36152"/>
                </a:lnTo>
                <a:lnTo>
                  <a:pt x="436323" y="41816"/>
                </a:lnTo>
                <a:lnTo>
                  <a:pt x="459128" y="44482"/>
                </a:lnTo>
                <a:lnTo>
                  <a:pt x="481972" y="48306"/>
                </a:lnTo>
                <a:lnTo>
                  <a:pt x="504827" y="53461"/>
                </a:lnTo>
                <a:lnTo>
                  <a:pt x="527685" y="62044"/>
                </a:lnTo>
                <a:lnTo>
                  <a:pt x="554237" y="71759"/>
                </a:lnTo>
                <a:lnTo>
                  <a:pt x="581590" y="79793"/>
                </a:lnTo>
                <a:lnTo>
                  <a:pt x="608559" y="87495"/>
                </a:lnTo>
                <a:lnTo>
                  <a:pt x="634418" y="95131"/>
                </a:lnTo>
                <a:lnTo>
                  <a:pt x="655900" y="100849"/>
                </a:lnTo>
                <a:lnTo>
                  <a:pt x="684221" y="108470"/>
                </a:lnTo>
                <a:lnTo>
                  <a:pt x="711382" y="119124"/>
                </a:lnTo>
                <a:lnTo>
                  <a:pt x="737279" y="129530"/>
                </a:lnTo>
                <a:lnTo>
                  <a:pt x="758767" y="139546"/>
                </a:lnTo>
                <a:lnTo>
                  <a:pt x="787090" y="152614"/>
                </a:lnTo>
                <a:lnTo>
                  <a:pt x="811218" y="164533"/>
                </a:lnTo>
                <a:lnTo>
                  <a:pt x="838371" y="182872"/>
                </a:lnTo>
                <a:lnTo>
                  <a:pt x="852714" y="192533"/>
                </a:lnTo>
                <a:lnTo>
                  <a:pt x="867337" y="201111"/>
                </a:lnTo>
                <a:lnTo>
                  <a:pt x="890617" y="217396"/>
                </a:lnTo>
                <a:lnTo>
                  <a:pt x="897255" y="22848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SMARTInkShape-1433"/>
          <p:cNvSpPr/>
          <p:nvPr>
            <p:custDataLst>
              <p:tags r:id="rId3"/>
            </p:custDataLst>
          </p:nvPr>
        </p:nvSpPr>
        <p:spPr>
          <a:xfrm>
            <a:off x="3943350" y="3589020"/>
            <a:ext cx="1308730" cy="57151"/>
          </a:xfrm>
          <a:custGeom>
            <a:avLst/>
            <a:gdLst/>
            <a:ahLst/>
            <a:cxnLst/>
            <a:rect l="0" t="0" r="0" b="0"/>
            <a:pathLst>
              <a:path w="1308730" h="57151">
                <a:moveTo>
                  <a:pt x="0" y="28575"/>
                </a:moveTo>
                <a:lnTo>
                  <a:pt x="0" y="28575"/>
                </a:lnTo>
                <a:lnTo>
                  <a:pt x="7955" y="28575"/>
                </a:lnTo>
                <a:lnTo>
                  <a:pt x="11578" y="26882"/>
                </a:lnTo>
                <a:lnTo>
                  <a:pt x="15306" y="24647"/>
                </a:lnTo>
                <a:lnTo>
                  <a:pt x="43358" y="18009"/>
                </a:lnTo>
                <a:lnTo>
                  <a:pt x="67328" y="15565"/>
                </a:lnTo>
                <a:lnTo>
                  <a:pt x="81332" y="12655"/>
                </a:lnTo>
                <a:lnTo>
                  <a:pt x="108199" y="11538"/>
                </a:lnTo>
                <a:lnTo>
                  <a:pt x="133104" y="11440"/>
                </a:lnTo>
                <a:lnTo>
                  <a:pt x="159664" y="11431"/>
                </a:lnTo>
                <a:lnTo>
                  <a:pt x="187372" y="11430"/>
                </a:lnTo>
                <a:lnTo>
                  <a:pt x="213041" y="11430"/>
                </a:lnTo>
                <a:lnTo>
                  <a:pt x="240239" y="11430"/>
                </a:lnTo>
                <a:lnTo>
                  <a:pt x="268632" y="11430"/>
                </a:lnTo>
                <a:lnTo>
                  <a:pt x="295398" y="7502"/>
                </a:lnTo>
                <a:lnTo>
                  <a:pt x="321381" y="6068"/>
                </a:lnTo>
                <a:lnTo>
                  <a:pt x="343297" y="5819"/>
                </a:lnTo>
                <a:lnTo>
                  <a:pt x="365878" y="5746"/>
                </a:lnTo>
                <a:lnTo>
                  <a:pt x="388655" y="4031"/>
                </a:lnTo>
                <a:lnTo>
                  <a:pt x="411490" y="1194"/>
                </a:lnTo>
                <a:lnTo>
                  <a:pt x="434343" y="354"/>
                </a:lnTo>
                <a:lnTo>
                  <a:pt x="458894" y="105"/>
                </a:lnTo>
                <a:lnTo>
                  <a:pt x="484584" y="31"/>
                </a:lnTo>
                <a:lnTo>
                  <a:pt x="509975" y="9"/>
                </a:lnTo>
                <a:lnTo>
                  <a:pt x="535914" y="3"/>
                </a:lnTo>
                <a:lnTo>
                  <a:pt x="559686" y="1"/>
                </a:lnTo>
                <a:lnTo>
                  <a:pt x="582816" y="0"/>
                </a:lnTo>
                <a:lnTo>
                  <a:pt x="605756" y="0"/>
                </a:lnTo>
                <a:lnTo>
                  <a:pt x="630333" y="0"/>
                </a:lnTo>
                <a:lnTo>
                  <a:pt x="656030" y="1693"/>
                </a:lnTo>
                <a:lnTo>
                  <a:pt x="681424" y="4523"/>
                </a:lnTo>
                <a:lnTo>
                  <a:pt x="707363" y="5362"/>
                </a:lnTo>
                <a:lnTo>
                  <a:pt x="723959" y="6828"/>
                </a:lnTo>
                <a:lnTo>
                  <a:pt x="751152" y="13524"/>
                </a:lnTo>
                <a:lnTo>
                  <a:pt x="779317" y="16707"/>
                </a:lnTo>
                <a:lnTo>
                  <a:pt x="807771" y="21389"/>
                </a:lnTo>
                <a:lnTo>
                  <a:pt x="835675" y="26799"/>
                </a:lnTo>
                <a:lnTo>
                  <a:pt x="860312" y="31788"/>
                </a:lnTo>
                <a:lnTo>
                  <a:pt x="884333" y="34184"/>
                </a:lnTo>
                <a:lnTo>
                  <a:pt x="910006" y="37998"/>
                </a:lnTo>
                <a:lnTo>
                  <a:pt x="938085" y="39608"/>
                </a:lnTo>
                <a:lnTo>
                  <a:pt x="960364" y="39887"/>
                </a:lnTo>
                <a:lnTo>
                  <a:pt x="987614" y="39982"/>
                </a:lnTo>
                <a:lnTo>
                  <a:pt x="1011588" y="39998"/>
                </a:lnTo>
                <a:lnTo>
                  <a:pt x="1039642" y="40003"/>
                </a:lnTo>
                <a:lnTo>
                  <a:pt x="1067292" y="40005"/>
                </a:lnTo>
                <a:lnTo>
                  <a:pt x="1094318" y="40005"/>
                </a:lnTo>
                <a:lnTo>
                  <a:pt x="1122635" y="40005"/>
                </a:lnTo>
                <a:lnTo>
                  <a:pt x="1148080" y="40005"/>
                </a:lnTo>
                <a:lnTo>
                  <a:pt x="1171449" y="36077"/>
                </a:lnTo>
                <a:lnTo>
                  <a:pt x="1197100" y="34525"/>
                </a:lnTo>
                <a:lnTo>
                  <a:pt x="1221667" y="34321"/>
                </a:lnTo>
                <a:lnTo>
                  <a:pt x="1248252" y="34291"/>
                </a:lnTo>
                <a:lnTo>
                  <a:pt x="1276257" y="34290"/>
                </a:lnTo>
                <a:lnTo>
                  <a:pt x="1281177" y="34290"/>
                </a:lnTo>
                <a:lnTo>
                  <a:pt x="1285481" y="35983"/>
                </a:lnTo>
                <a:lnTo>
                  <a:pt x="1289510" y="38218"/>
                </a:lnTo>
                <a:lnTo>
                  <a:pt x="1297270" y="39652"/>
                </a:lnTo>
                <a:lnTo>
                  <a:pt x="1305954" y="39999"/>
                </a:lnTo>
                <a:lnTo>
                  <a:pt x="1306881" y="40636"/>
                </a:lnTo>
                <a:lnTo>
                  <a:pt x="1307498" y="41695"/>
                </a:lnTo>
                <a:lnTo>
                  <a:pt x="1308572" y="45825"/>
                </a:lnTo>
                <a:lnTo>
                  <a:pt x="1308729" y="51179"/>
                </a:lnTo>
                <a:lnTo>
                  <a:pt x="1303020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SMARTInkShape-1434"/>
          <p:cNvSpPr/>
          <p:nvPr>
            <p:custDataLst>
              <p:tags r:id="rId4"/>
            </p:custDataLst>
          </p:nvPr>
        </p:nvSpPr>
        <p:spPr>
          <a:xfrm>
            <a:off x="2446020" y="3611880"/>
            <a:ext cx="794356" cy="28576"/>
          </a:xfrm>
          <a:custGeom>
            <a:avLst/>
            <a:gdLst/>
            <a:ahLst/>
            <a:cxnLst/>
            <a:rect l="0" t="0" r="0" b="0"/>
            <a:pathLst>
              <a:path w="794356" h="28576">
                <a:moveTo>
                  <a:pt x="0" y="0"/>
                </a:moveTo>
                <a:lnTo>
                  <a:pt x="0" y="0"/>
                </a:lnTo>
                <a:lnTo>
                  <a:pt x="24867" y="1693"/>
                </a:lnTo>
                <a:lnTo>
                  <a:pt x="46315" y="6217"/>
                </a:lnTo>
                <a:lnTo>
                  <a:pt x="70450" y="9885"/>
                </a:lnTo>
                <a:lnTo>
                  <a:pt x="96016" y="12665"/>
                </a:lnTo>
                <a:lnTo>
                  <a:pt x="121371" y="15818"/>
                </a:lnTo>
                <a:lnTo>
                  <a:pt x="147298" y="16752"/>
                </a:lnTo>
                <a:lnTo>
                  <a:pt x="172760" y="17028"/>
                </a:lnTo>
                <a:lnTo>
                  <a:pt x="200413" y="17111"/>
                </a:lnTo>
                <a:lnTo>
                  <a:pt x="219883" y="17129"/>
                </a:lnTo>
                <a:lnTo>
                  <a:pt x="241235" y="17138"/>
                </a:lnTo>
                <a:lnTo>
                  <a:pt x="261733" y="18835"/>
                </a:lnTo>
                <a:lnTo>
                  <a:pt x="281426" y="21071"/>
                </a:lnTo>
                <a:lnTo>
                  <a:pt x="300762" y="22065"/>
                </a:lnTo>
                <a:lnTo>
                  <a:pt x="319938" y="22506"/>
                </a:lnTo>
                <a:lnTo>
                  <a:pt x="339680" y="22703"/>
                </a:lnTo>
                <a:lnTo>
                  <a:pt x="361154" y="22790"/>
                </a:lnTo>
                <a:lnTo>
                  <a:pt x="381704" y="22829"/>
                </a:lnTo>
                <a:lnTo>
                  <a:pt x="401421" y="22846"/>
                </a:lnTo>
                <a:lnTo>
                  <a:pt x="420768" y="22854"/>
                </a:lnTo>
                <a:lnTo>
                  <a:pt x="441643" y="22857"/>
                </a:lnTo>
                <a:lnTo>
                  <a:pt x="462986" y="22859"/>
                </a:lnTo>
                <a:lnTo>
                  <a:pt x="483055" y="22859"/>
                </a:lnTo>
                <a:lnTo>
                  <a:pt x="509170" y="22860"/>
                </a:lnTo>
                <a:lnTo>
                  <a:pt x="536028" y="22860"/>
                </a:lnTo>
                <a:lnTo>
                  <a:pt x="564094" y="22860"/>
                </a:lnTo>
                <a:lnTo>
                  <a:pt x="589485" y="22860"/>
                </a:lnTo>
                <a:lnTo>
                  <a:pt x="613094" y="22860"/>
                </a:lnTo>
                <a:lnTo>
                  <a:pt x="636176" y="22860"/>
                </a:lnTo>
                <a:lnTo>
                  <a:pt x="659102" y="22860"/>
                </a:lnTo>
                <a:lnTo>
                  <a:pt x="685042" y="22860"/>
                </a:lnTo>
                <a:lnTo>
                  <a:pt x="710203" y="22860"/>
                </a:lnTo>
                <a:lnTo>
                  <a:pt x="737838" y="22860"/>
                </a:lnTo>
                <a:lnTo>
                  <a:pt x="755816" y="24553"/>
                </a:lnTo>
                <a:lnTo>
                  <a:pt x="780660" y="28418"/>
                </a:lnTo>
                <a:lnTo>
                  <a:pt x="794355" y="28575"/>
                </a:lnTo>
                <a:lnTo>
                  <a:pt x="771525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SMARTInkShape-1435"/>
          <p:cNvSpPr/>
          <p:nvPr>
            <p:custDataLst>
              <p:tags r:id="rId5"/>
            </p:custDataLst>
          </p:nvPr>
        </p:nvSpPr>
        <p:spPr>
          <a:xfrm>
            <a:off x="5835717" y="3886488"/>
            <a:ext cx="802397" cy="559783"/>
          </a:xfrm>
          <a:custGeom>
            <a:avLst/>
            <a:gdLst/>
            <a:ahLst/>
            <a:cxnLst/>
            <a:rect l="0" t="0" r="0" b="0"/>
            <a:pathLst>
              <a:path w="802397" h="559783">
                <a:moveTo>
                  <a:pt x="267903" y="479772"/>
                </a:moveTo>
                <a:lnTo>
                  <a:pt x="267903" y="479772"/>
                </a:lnTo>
                <a:lnTo>
                  <a:pt x="273971" y="479772"/>
                </a:lnTo>
                <a:lnTo>
                  <a:pt x="295947" y="488874"/>
                </a:lnTo>
                <a:lnTo>
                  <a:pt x="320522" y="497568"/>
                </a:lnTo>
                <a:lnTo>
                  <a:pt x="346923" y="507199"/>
                </a:lnTo>
                <a:lnTo>
                  <a:pt x="374854" y="515062"/>
                </a:lnTo>
                <a:lnTo>
                  <a:pt x="403238" y="518380"/>
                </a:lnTo>
                <a:lnTo>
                  <a:pt x="431755" y="522397"/>
                </a:lnTo>
                <a:lnTo>
                  <a:pt x="460315" y="524575"/>
                </a:lnTo>
                <a:lnTo>
                  <a:pt x="488885" y="525220"/>
                </a:lnTo>
                <a:lnTo>
                  <a:pt x="517459" y="522377"/>
                </a:lnTo>
                <a:lnTo>
                  <a:pt x="542999" y="517514"/>
                </a:lnTo>
                <a:lnTo>
                  <a:pt x="562253" y="513902"/>
                </a:lnTo>
                <a:lnTo>
                  <a:pt x="582875" y="510181"/>
                </a:lnTo>
                <a:lnTo>
                  <a:pt x="602624" y="506411"/>
                </a:lnTo>
                <a:lnTo>
                  <a:pt x="628559" y="494650"/>
                </a:lnTo>
                <a:lnTo>
                  <a:pt x="652330" y="482134"/>
                </a:lnTo>
                <a:lnTo>
                  <a:pt x="675459" y="467349"/>
                </a:lnTo>
                <a:lnTo>
                  <a:pt x="698399" y="450902"/>
                </a:lnTo>
                <a:lnTo>
                  <a:pt x="721283" y="433965"/>
                </a:lnTo>
                <a:lnTo>
                  <a:pt x="747208" y="406612"/>
                </a:lnTo>
                <a:lnTo>
                  <a:pt x="764249" y="384294"/>
                </a:lnTo>
                <a:lnTo>
                  <a:pt x="777624" y="360959"/>
                </a:lnTo>
                <a:lnTo>
                  <a:pt x="788996" y="334854"/>
                </a:lnTo>
                <a:lnTo>
                  <a:pt x="796033" y="310116"/>
                </a:lnTo>
                <a:lnTo>
                  <a:pt x="799036" y="283594"/>
                </a:lnTo>
                <a:lnTo>
                  <a:pt x="802396" y="258733"/>
                </a:lnTo>
                <a:lnTo>
                  <a:pt x="799933" y="231540"/>
                </a:lnTo>
                <a:lnTo>
                  <a:pt x="793912" y="204010"/>
                </a:lnTo>
                <a:lnTo>
                  <a:pt x="781262" y="179483"/>
                </a:lnTo>
                <a:lnTo>
                  <a:pt x="768554" y="156130"/>
                </a:lnTo>
                <a:lnTo>
                  <a:pt x="752371" y="133123"/>
                </a:lnTo>
                <a:lnTo>
                  <a:pt x="731136" y="110855"/>
                </a:lnTo>
                <a:lnTo>
                  <a:pt x="705018" y="91275"/>
                </a:lnTo>
                <a:lnTo>
                  <a:pt x="677172" y="70939"/>
                </a:lnTo>
                <a:lnTo>
                  <a:pt x="658292" y="60790"/>
                </a:lnTo>
                <a:lnTo>
                  <a:pt x="637624" y="50353"/>
                </a:lnTo>
                <a:lnTo>
                  <a:pt x="615102" y="39999"/>
                </a:lnTo>
                <a:lnTo>
                  <a:pt x="590278" y="31164"/>
                </a:lnTo>
                <a:lnTo>
                  <a:pt x="566120" y="24697"/>
                </a:lnTo>
                <a:lnTo>
                  <a:pt x="542049" y="19072"/>
                </a:lnTo>
                <a:lnTo>
                  <a:pt x="516534" y="12338"/>
                </a:lnTo>
                <a:lnTo>
                  <a:pt x="490377" y="8498"/>
                </a:lnTo>
                <a:lnTo>
                  <a:pt x="463936" y="6157"/>
                </a:lnTo>
                <a:lnTo>
                  <a:pt x="437367" y="3000"/>
                </a:lnTo>
                <a:lnTo>
                  <a:pt x="410742" y="1173"/>
                </a:lnTo>
                <a:lnTo>
                  <a:pt x="383457" y="362"/>
                </a:lnTo>
                <a:lnTo>
                  <a:pt x="369069" y="145"/>
                </a:lnTo>
                <a:lnTo>
                  <a:pt x="354397" y="0"/>
                </a:lnTo>
                <a:lnTo>
                  <a:pt x="326241" y="1534"/>
                </a:lnTo>
                <a:lnTo>
                  <a:pt x="299546" y="4331"/>
                </a:lnTo>
                <a:lnTo>
                  <a:pt x="274981" y="7692"/>
                </a:lnTo>
                <a:lnTo>
                  <a:pt x="249671" y="12995"/>
                </a:lnTo>
                <a:lnTo>
                  <a:pt x="223605" y="19586"/>
                </a:lnTo>
                <a:lnTo>
                  <a:pt x="197203" y="26748"/>
                </a:lnTo>
                <a:lnTo>
                  <a:pt x="172346" y="35858"/>
                </a:lnTo>
                <a:lnTo>
                  <a:pt x="149233" y="46257"/>
                </a:lnTo>
                <a:lnTo>
                  <a:pt x="128377" y="57229"/>
                </a:lnTo>
                <a:lnTo>
                  <a:pt x="108525" y="68455"/>
                </a:lnTo>
                <a:lnTo>
                  <a:pt x="89118" y="80430"/>
                </a:lnTo>
                <a:lnTo>
                  <a:pt x="61613" y="101451"/>
                </a:lnTo>
                <a:lnTo>
                  <a:pt x="40833" y="123766"/>
                </a:lnTo>
                <a:lnTo>
                  <a:pt x="23246" y="147100"/>
                </a:lnTo>
                <a:lnTo>
                  <a:pt x="10346" y="173839"/>
                </a:lnTo>
                <a:lnTo>
                  <a:pt x="2853" y="201871"/>
                </a:lnTo>
                <a:lnTo>
                  <a:pt x="878" y="220793"/>
                </a:lnTo>
                <a:lnTo>
                  <a:pt x="0" y="241480"/>
                </a:lnTo>
                <a:lnTo>
                  <a:pt x="879" y="263375"/>
                </a:lnTo>
                <a:lnTo>
                  <a:pt x="5504" y="285805"/>
                </a:lnTo>
                <a:lnTo>
                  <a:pt x="13486" y="308475"/>
                </a:lnTo>
                <a:lnTo>
                  <a:pt x="23384" y="331885"/>
                </a:lnTo>
                <a:lnTo>
                  <a:pt x="34133" y="357106"/>
                </a:lnTo>
                <a:lnTo>
                  <a:pt x="48647" y="381439"/>
                </a:lnTo>
                <a:lnTo>
                  <a:pt x="65045" y="404953"/>
                </a:lnTo>
                <a:lnTo>
                  <a:pt x="80801" y="428104"/>
                </a:lnTo>
                <a:lnTo>
                  <a:pt x="99656" y="449400"/>
                </a:lnTo>
                <a:lnTo>
                  <a:pt x="120737" y="469448"/>
                </a:lnTo>
                <a:lnTo>
                  <a:pt x="142806" y="488942"/>
                </a:lnTo>
                <a:lnTo>
                  <a:pt x="165314" y="508189"/>
                </a:lnTo>
                <a:lnTo>
                  <a:pt x="192605" y="531246"/>
                </a:lnTo>
                <a:lnTo>
                  <a:pt x="227898" y="55978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SMARTInkShape-1436"/>
          <p:cNvSpPr/>
          <p:nvPr>
            <p:custDataLst>
              <p:tags r:id="rId6"/>
            </p:custDataLst>
          </p:nvPr>
        </p:nvSpPr>
        <p:spPr>
          <a:xfrm>
            <a:off x="4029311" y="2343295"/>
            <a:ext cx="1445660" cy="39861"/>
          </a:xfrm>
          <a:custGeom>
            <a:avLst/>
            <a:gdLst/>
            <a:ahLst/>
            <a:cxnLst/>
            <a:rect l="0" t="0" r="0" b="0"/>
            <a:pathLst>
              <a:path w="1445660" h="39861">
                <a:moveTo>
                  <a:pt x="5479" y="17000"/>
                </a:moveTo>
                <a:lnTo>
                  <a:pt x="5479" y="17000"/>
                </a:lnTo>
                <a:lnTo>
                  <a:pt x="2445" y="17000"/>
                </a:lnTo>
                <a:lnTo>
                  <a:pt x="1551" y="16365"/>
                </a:lnTo>
                <a:lnTo>
                  <a:pt x="955" y="15307"/>
                </a:lnTo>
                <a:lnTo>
                  <a:pt x="0" y="9046"/>
                </a:lnTo>
                <a:lnTo>
                  <a:pt x="1826" y="7252"/>
                </a:lnTo>
                <a:lnTo>
                  <a:pt x="8935" y="3566"/>
                </a:lnTo>
                <a:lnTo>
                  <a:pt x="36242" y="588"/>
                </a:lnTo>
                <a:lnTo>
                  <a:pt x="59227" y="0"/>
                </a:lnTo>
                <a:lnTo>
                  <a:pt x="84817" y="2917"/>
                </a:lnTo>
                <a:lnTo>
                  <a:pt x="108851" y="5046"/>
                </a:lnTo>
                <a:lnTo>
                  <a:pt x="135706" y="5466"/>
                </a:lnTo>
                <a:lnTo>
                  <a:pt x="159543" y="5549"/>
                </a:lnTo>
                <a:lnTo>
                  <a:pt x="187159" y="5566"/>
                </a:lnTo>
                <a:lnTo>
                  <a:pt x="215380" y="7262"/>
                </a:lnTo>
                <a:lnTo>
                  <a:pt x="237005" y="10093"/>
                </a:lnTo>
                <a:lnTo>
                  <a:pt x="263521" y="10932"/>
                </a:lnTo>
                <a:lnTo>
                  <a:pt x="291486" y="11180"/>
                </a:lnTo>
                <a:lnTo>
                  <a:pt x="318187" y="11254"/>
                </a:lnTo>
                <a:lnTo>
                  <a:pt x="343878" y="11276"/>
                </a:lnTo>
                <a:lnTo>
                  <a:pt x="371599" y="11282"/>
                </a:lnTo>
                <a:lnTo>
                  <a:pt x="399921" y="11284"/>
                </a:lnTo>
                <a:lnTo>
                  <a:pt x="428421" y="11285"/>
                </a:lnTo>
                <a:lnTo>
                  <a:pt x="456973" y="9592"/>
                </a:lnTo>
                <a:lnTo>
                  <a:pt x="485542" y="6762"/>
                </a:lnTo>
                <a:lnTo>
                  <a:pt x="505225" y="6100"/>
                </a:lnTo>
                <a:lnTo>
                  <a:pt x="526673" y="5805"/>
                </a:lnTo>
                <a:lnTo>
                  <a:pt x="547213" y="5675"/>
                </a:lnTo>
                <a:lnTo>
                  <a:pt x="566924" y="5616"/>
                </a:lnTo>
                <a:lnTo>
                  <a:pt x="586269" y="5591"/>
                </a:lnTo>
                <a:lnTo>
                  <a:pt x="605449" y="5579"/>
                </a:lnTo>
                <a:lnTo>
                  <a:pt x="624557" y="5574"/>
                </a:lnTo>
                <a:lnTo>
                  <a:pt x="643633" y="5572"/>
                </a:lnTo>
                <a:lnTo>
                  <a:pt x="664388" y="5571"/>
                </a:lnTo>
                <a:lnTo>
                  <a:pt x="685678" y="5570"/>
                </a:lnTo>
                <a:lnTo>
                  <a:pt x="705722" y="5570"/>
                </a:lnTo>
                <a:lnTo>
                  <a:pt x="725215" y="5570"/>
                </a:lnTo>
                <a:lnTo>
                  <a:pt x="744462" y="5570"/>
                </a:lnTo>
                <a:lnTo>
                  <a:pt x="763599" y="5570"/>
                </a:lnTo>
                <a:lnTo>
                  <a:pt x="782688" y="5570"/>
                </a:lnTo>
                <a:lnTo>
                  <a:pt x="802390" y="5570"/>
                </a:lnTo>
                <a:lnTo>
                  <a:pt x="823847" y="5570"/>
                </a:lnTo>
                <a:lnTo>
                  <a:pt x="844390" y="5570"/>
                </a:lnTo>
                <a:lnTo>
                  <a:pt x="872112" y="5570"/>
                </a:lnTo>
                <a:lnTo>
                  <a:pt x="898106" y="5570"/>
                </a:lnTo>
                <a:lnTo>
                  <a:pt x="917187" y="5570"/>
                </a:lnTo>
                <a:lnTo>
                  <a:pt x="938368" y="5570"/>
                </a:lnTo>
                <a:lnTo>
                  <a:pt x="965645" y="5570"/>
                </a:lnTo>
                <a:lnTo>
                  <a:pt x="989813" y="5570"/>
                </a:lnTo>
                <a:lnTo>
                  <a:pt x="1016094" y="5570"/>
                </a:lnTo>
                <a:lnTo>
                  <a:pt x="1040955" y="5570"/>
                </a:lnTo>
                <a:lnTo>
                  <a:pt x="1064409" y="5570"/>
                </a:lnTo>
                <a:lnTo>
                  <a:pt x="1087445" y="5570"/>
                </a:lnTo>
                <a:lnTo>
                  <a:pt x="1114056" y="5570"/>
                </a:lnTo>
                <a:lnTo>
                  <a:pt x="1135669" y="5570"/>
                </a:lnTo>
                <a:lnTo>
                  <a:pt x="1164036" y="5570"/>
                </a:lnTo>
                <a:lnTo>
                  <a:pt x="1191204" y="5570"/>
                </a:lnTo>
                <a:lnTo>
                  <a:pt x="1217102" y="5570"/>
                </a:lnTo>
                <a:lnTo>
                  <a:pt x="1244324" y="5570"/>
                </a:lnTo>
                <a:lnTo>
                  <a:pt x="1268235" y="5570"/>
                </a:lnTo>
                <a:lnTo>
                  <a:pt x="1295342" y="5570"/>
                </a:lnTo>
                <a:lnTo>
                  <a:pt x="1319819" y="5570"/>
                </a:lnTo>
                <a:lnTo>
                  <a:pt x="1343653" y="5570"/>
                </a:lnTo>
                <a:lnTo>
                  <a:pt x="1369200" y="10491"/>
                </a:lnTo>
                <a:lnTo>
                  <a:pt x="1397217" y="19170"/>
                </a:lnTo>
                <a:lnTo>
                  <a:pt x="1425743" y="30358"/>
                </a:lnTo>
                <a:lnTo>
                  <a:pt x="1445659" y="39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3" name="SMARTInkShape-Group292"/>
          <p:cNvGrpSpPr/>
          <p:nvPr/>
        </p:nvGrpSpPr>
        <p:grpSpPr>
          <a:xfrm>
            <a:off x="840105" y="3252629"/>
            <a:ext cx="748666" cy="79217"/>
            <a:chOff x="840105" y="3252629"/>
            <a:chExt cx="748666" cy="79217"/>
          </a:xfrm>
        </p:grpSpPr>
        <p:sp>
          <p:nvSpPr>
            <p:cNvPr id="71" name="SMARTInkShape-1437"/>
            <p:cNvSpPr/>
            <p:nvPr>
              <p:custDataLst>
                <p:tags r:id="rId12"/>
              </p:custDataLst>
            </p:nvPr>
          </p:nvSpPr>
          <p:spPr>
            <a:xfrm>
              <a:off x="885825" y="3252629"/>
              <a:ext cx="702946" cy="79217"/>
            </a:xfrm>
            <a:custGeom>
              <a:avLst/>
              <a:gdLst/>
              <a:ahLst/>
              <a:cxnLst/>
              <a:rect l="0" t="0" r="0" b="0"/>
              <a:pathLst>
                <a:path w="702946" h="79217">
                  <a:moveTo>
                    <a:pt x="0" y="4921"/>
                  </a:moveTo>
                  <a:lnTo>
                    <a:pt x="0" y="4921"/>
                  </a:lnTo>
                  <a:lnTo>
                    <a:pt x="7955" y="4921"/>
                  </a:lnTo>
                  <a:lnTo>
                    <a:pt x="27034" y="0"/>
                  </a:lnTo>
                  <a:lnTo>
                    <a:pt x="51985" y="3834"/>
                  </a:lnTo>
                  <a:lnTo>
                    <a:pt x="77438" y="4706"/>
                  </a:lnTo>
                  <a:lnTo>
                    <a:pt x="103632" y="5513"/>
                  </a:lnTo>
                  <a:lnTo>
                    <a:pt x="128355" y="8836"/>
                  </a:lnTo>
                  <a:lnTo>
                    <a:pt x="152049" y="10738"/>
                  </a:lnTo>
                  <a:lnTo>
                    <a:pt x="175791" y="14406"/>
                  </a:lnTo>
                  <a:lnTo>
                    <a:pt x="202652" y="16409"/>
                  </a:lnTo>
                  <a:lnTo>
                    <a:pt x="230719" y="20108"/>
                  </a:lnTo>
                  <a:lnTo>
                    <a:pt x="259143" y="21486"/>
                  </a:lnTo>
                  <a:lnTo>
                    <a:pt x="287674" y="21894"/>
                  </a:lnTo>
                  <a:lnTo>
                    <a:pt x="316236" y="22650"/>
                  </a:lnTo>
                  <a:lnTo>
                    <a:pt x="344807" y="25979"/>
                  </a:lnTo>
                  <a:lnTo>
                    <a:pt x="363856" y="26980"/>
                  </a:lnTo>
                  <a:lnTo>
                    <a:pt x="384599" y="29118"/>
                  </a:lnTo>
                  <a:lnTo>
                    <a:pt x="405883" y="31550"/>
                  </a:lnTo>
                  <a:lnTo>
                    <a:pt x="425926" y="32631"/>
                  </a:lnTo>
                  <a:lnTo>
                    <a:pt x="447110" y="34805"/>
                  </a:lnTo>
                  <a:lnTo>
                    <a:pt x="468591" y="37888"/>
                  </a:lnTo>
                  <a:lnTo>
                    <a:pt x="488721" y="41375"/>
                  </a:lnTo>
                  <a:lnTo>
                    <a:pt x="508251" y="45041"/>
                  </a:lnTo>
                  <a:lnTo>
                    <a:pt x="528149" y="48152"/>
                  </a:lnTo>
                  <a:lnTo>
                    <a:pt x="549693" y="49535"/>
                  </a:lnTo>
                  <a:lnTo>
                    <a:pt x="570275" y="53536"/>
                  </a:lnTo>
                  <a:lnTo>
                    <a:pt x="590005" y="58277"/>
                  </a:lnTo>
                  <a:lnTo>
                    <a:pt x="618329" y="61582"/>
                  </a:lnTo>
                  <a:lnTo>
                    <a:pt x="643725" y="66300"/>
                  </a:lnTo>
                  <a:lnTo>
                    <a:pt x="671962" y="71891"/>
                  </a:lnTo>
                  <a:lnTo>
                    <a:pt x="702945" y="79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SMARTInkShape-1438"/>
            <p:cNvSpPr/>
            <p:nvPr>
              <p:custDataLst>
                <p:tags r:id="rId13"/>
              </p:custDataLst>
            </p:nvPr>
          </p:nvSpPr>
          <p:spPr>
            <a:xfrm>
              <a:off x="840105" y="3257550"/>
              <a:ext cx="34291" cy="5716"/>
            </a:xfrm>
            <a:custGeom>
              <a:avLst/>
              <a:gdLst/>
              <a:ahLst/>
              <a:cxnLst/>
              <a:rect l="0" t="0" r="0" b="0"/>
              <a:pathLst>
                <a:path w="34291" h="5716">
                  <a:moveTo>
                    <a:pt x="34290" y="5715"/>
                  </a:moveTo>
                  <a:lnTo>
                    <a:pt x="3429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" name="SMARTInkShape-1439"/>
          <p:cNvSpPr/>
          <p:nvPr>
            <p:custDataLst>
              <p:tags r:id="rId7"/>
            </p:custDataLst>
          </p:nvPr>
        </p:nvSpPr>
        <p:spPr>
          <a:xfrm>
            <a:off x="5817870" y="3246121"/>
            <a:ext cx="668656" cy="40004"/>
          </a:xfrm>
          <a:custGeom>
            <a:avLst/>
            <a:gdLst/>
            <a:ahLst/>
            <a:cxnLst/>
            <a:rect l="0" t="0" r="0" b="0"/>
            <a:pathLst>
              <a:path w="668656" h="40004">
                <a:moveTo>
                  <a:pt x="0" y="5714"/>
                </a:moveTo>
                <a:lnTo>
                  <a:pt x="0" y="5714"/>
                </a:lnTo>
                <a:lnTo>
                  <a:pt x="9125" y="5079"/>
                </a:lnTo>
                <a:lnTo>
                  <a:pt x="26544" y="1190"/>
                </a:lnTo>
                <a:lnTo>
                  <a:pt x="51034" y="234"/>
                </a:lnTo>
                <a:lnTo>
                  <a:pt x="78778" y="45"/>
                </a:lnTo>
                <a:lnTo>
                  <a:pt x="101165" y="13"/>
                </a:lnTo>
                <a:lnTo>
                  <a:pt x="123884" y="3"/>
                </a:lnTo>
                <a:lnTo>
                  <a:pt x="146702" y="0"/>
                </a:lnTo>
                <a:lnTo>
                  <a:pt x="169550" y="634"/>
                </a:lnTo>
                <a:lnTo>
                  <a:pt x="192407" y="3927"/>
                </a:lnTo>
                <a:lnTo>
                  <a:pt x="215265" y="5819"/>
                </a:lnTo>
                <a:lnTo>
                  <a:pt x="238760" y="10119"/>
                </a:lnTo>
                <a:lnTo>
                  <a:pt x="265548" y="15416"/>
                </a:lnTo>
                <a:lnTo>
                  <a:pt x="292958" y="20371"/>
                </a:lnTo>
                <a:lnTo>
                  <a:pt x="317449" y="22757"/>
                </a:lnTo>
                <a:lnTo>
                  <a:pt x="341427" y="26568"/>
                </a:lnTo>
                <a:lnTo>
                  <a:pt x="367721" y="28615"/>
                </a:lnTo>
                <a:lnTo>
                  <a:pt x="391882" y="32325"/>
                </a:lnTo>
                <a:lnTo>
                  <a:pt x="415763" y="33707"/>
                </a:lnTo>
                <a:lnTo>
                  <a:pt x="441394" y="34752"/>
                </a:lnTo>
                <a:lnTo>
                  <a:pt x="469459" y="38778"/>
                </a:lnTo>
                <a:lnTo>
                  <a:pt x="491736" y="39641"/>
                </a:lnTo>
                <a:lnTo>
                  <a:pt x="514423" y="39896"/>
                </a:lnTo>
                <a:lnTo>
                  <a:pt x="537232" y="39972"/>
                </a:lnTo>
                <a:lnTo>
                  <a:pt x="564660" y="39998"/>
                </a:lnTo>
                <a:lnTo>
                  <a:pt x="592519" y="40003"/>
                </a:lnTo>
                <a:lnTo>
                  <a:pt x="606938" y="38310"/>
                </a:lnTo>
                <a:lnTo>
                  <a:pt x="633963" y="34642"/>
                </a:lnTo>
                <a:lnTo>
                  <a:pt x="652727" y="34970"/>
                </a:lnTo>
                <a:lnTo>
                  <a:pt x="664503" y="39215"/>
                </a:lnTo>
                <a:lnTo>
                  <a:pt x="665887" y="38843"/>
                </a:lnTo>
                <a:lnTo>
                  <a:pt x="666810" y="37960"/>
                </a:lnTo>
                <a:lnTo>
                  <a:pt x="668655" y="342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SMARTInkShape-1440"/>
          <p:cNvSpPr/>
          <p:nvPr>
            <p:custDataLst>
              <p:tags r:id="rId8"/>
            </p:custDataLst>
          </p:nvPr>
        </p:nvSpPr>
        <p:spPr>
          <a:xfrm>
            <a:off x="342900" y="3590198"/>
            <a:ext cx="840106" cy="38828"/>
          </a:xfrm>
          <a:custGeom>
            <a:avLst/>
            <a:gdLst/>
            <a:ahLst/>
            <a:cxnLst/>
            <a:rect l="0" t="0" r="0" b="0"/>
            <a:pathLst>
              <a:path w="840106" h="38828">
                <a:moveTo>
                  <a:pt x="0" y="21682"/>
                </a:moveTo>
                <a:lnTo>
                  <a:pt x="0" y="21682"/>
                </a:lnTo>
                <a:lnTo>
                  <a:pt x="0" y="18648"/>
                </a:lnTo>
                <a:lnTo>
                  <a:pt x="1270" y="17755"/>
                </a:lnTo>
                <a:lnTo>
                  <a:pt x="12433" y="16320"/>
                </a:lnTo>
                <a:lnTo>
                  <a:pt x="19496" y="15489"/>
                </a:lnTo>
                <a:lnTo>
                  <a:pt x="41193" y="11067"/>
                </a:lnTo>
                <a:lnTo>
                  <a:pt x="68736" y="8666"/>
                </a:lnTo>
                <a:lnTo>
                  <a:pt x="94505" y="5353"/>
                </a:lnTo>
                <a:lnTo>
                  <a:pt x="116549" y="4779"/>
                </a:lnTo>
                <a:lnTo>
                  <a:pt x="139167" y="7642"/>
                </a:lnTo>
                <a:lnTo>
                  <a:pt x="161955" y="9479"/>
                </a:lnTo>
                <a:lnTo>
                  <a:pt x="187828" y="10023"/>
                </a:lnTo>
                <a:lnTo>
                  <a:pt x="215602" y="10184"/>
                </a:lnTo>
                <a:lnTo>
                  <a:pt x="243940" y="10232"/>
                </a:lnTo>
                <a:lnTo>
                  <a:pt x="264628" y="10243"/>
                </a:lnTo>
                <a:lnTo>
                  <a:pt x="285887" y="10248"/>
                </a:lnTo>
                <a:lnTo>
                  <a:pt x="305920" y="10250"/>
                </a:lnTo>
                <a:lnTo>
                  <a:pt x="327099" y="10251"/>
                </a:lnTo>
                <a:lnTo>
                  <a:pt x="349213" y="10251"/>
                </a:lnTo>
                <a:lnTo>
                  <a:pt x="371741" y="10252"/>
                </a:lnTo>
                <a:lnTo>
                  <a:pt x="396146" y="8558"/>
                </a:lnTo>
                <a:lnTo>
                  <a:pt x="421175" y="6324"/>
                </a:lnTo>
                <a:lnTo>
                  <a:pt x="444999" y="5331"/>
                </a:lnTo>
                <a:lnTo>
                  <a:pt x="469981" y="4890"/>
                </a:lnTo>
                <a:lnTo>
                  <a:pt x="495265" y="4059"/>
                </a:lnTo>
                <a:lnTo>
                  <a:pt x="519203" y="1573"/>
                </a:lnTo>
                <a:lnTo>
                  <a:pt x="544235" y="44"/>
                </a:lnTo>
                <a:lnTo>
                  <a:pt x="569542" y="0"/>
                </a:lnTo>
                <a:lnTo>
                  <a:pt x="593490" y="2097"/>
                </a:lnTo>
                <a:lnTo>
                  <a:pt x="618527" y="3453"/>
                </a:lnTo>
                <a:lnTo>
                  <a:pt x="643836" y="4690"/>
                </a:lnTo>
                <a:lnTo>
                  <a:pt x="667784" y="7356"/>
                </a:lnTo>
                <a:lnTo>
                  <a:pt x="692821" y="10658"/>
                </a:lnTo>
                <a:lnTo>
                  <a:pt x="718766" y="14242"/>
                </a:lnTo>
                <a:lnTo>
                  <a:pt x="745113" y="17952"/>
                </a:lnTo>
                <a:lnTo>
                  <a:pt x="771640" y="23411"/>
                </a:lnTo>
                <a:lnTo>
                  <a:pt x="799711" y="30238"/>
                </a:lnTo>
                <a:lnTo>
                  <a:pt x="824365" y="35578"/>
                </a:lnTo>
                <a:lnTo>
                  <a:pt x="840105" y="388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SMARTInkShape-1441"/>
          <p:cNvSpPr/>
          <p:nvPr>
            <p:custDataLst>
              <p:tags r:id="rId9"/>
            </p:custDataLst>
          </p:nvPr>
        </p:nvSpPr>
        <p:spPr>
          <a:xfrm>
            <a:off x="908685" y="2617470"/>
            <a:ext cx="1531519" cy="51436"/>
          </a:xfrm>
          <a:custGeom>
            <a:avLst/>
            <a:gdLst/>
            <a:ahLst/>
            <a:cxnLst/>
            <a:rect l="0" t="0" r="0" b="0"/>
            <a:pathLst>
              <a:path w="1531519" h="51436">
                <a:moveTo>
                  <a:pt x="0" y="11430"/>
                </a:moveTo>
                <a:lnTo>
                  <a:pt x="0" y="11430"/>
                </a:lnTo>
                <a:lnTo>
                  <a:pt x="23448" y="11430"/>
                </a:lnTo>
                <a:lnTo>
                  <a:pt x="42806" y="11430"/>
                </a:lnTo>
                <a:lnTo>
                  <a:pt x="65803" y="11430"/>
                </a:lnTo>
                <a:lnTo>
                  <a:pt x="88936" y="11430"/>
                </a:lnTo>
                <a:lnTo>
                  <a:pt x="116239" y="11430"/>
                </a:lnTo>
                <a:lnTo>
                  <a:pt x="140416" y="11430"/>
                </a:lnTo>
                <a:lnTo>
                  <a:pt x="163666" y="10795"/>
                </a:lnTo>
                <a:lnTo>
                  <a:pt x="187276" y="7502"/>
                </a:lnTo>
                <a:lnTo>
                  <a:pt x="214098" y="6245"/>
                </a:lnTo>
                <a:lnTo>
                  <a:pt x="242154" y="5872"/>
                </a:lnTo>
                <a:lnTo>
                  <a:pt x="270575" y="5126"/>
                </a:lnTo>
                <a:lnTo>
                  <a:pt x="289589" y="2702"/>
                </a:lnTo>
                <a:lnTo>
                  <a:pt x="310316" y="1201"/>
                </a:lnTo>
                <a:lnTo>
                  <a:pt x="331593" y="534"/>
                </a:lnTo>
                <a:lnTo>
                  <a:pt x="351633" y="237"/>
                </a:lnTo>
                <a:lnTo>
                  <a:pt x="372816" y="105"/>
                </a:lnTo>
                <a:lnTo>
                  <a:pt x="394931" y="47"/>
                </a:lnTo>
                <a:lnTo>
                  <a:pt x="417460" y="21"/>
                </a:lnTo>
                <a:lnTo>
                  <a:pt x="440173" y="9"/>
                </a:lnTo>
                <a:lnTo>
                  <a:pt x="462968" y="4"/>
                </a:lnTo>
                <a:lnTo>
                  <a:pt x="485798" y="2"/>
                </a:lnTo>
                <a:lnTo>
                  <a:pt x="510339" y="1"/>
                </a:lnTo>
                <a:lnTo>
                  <a:pt x="535427" y="0"/>
                </a:lnTo>
                <a:lnTo>
                  <a:pt x="559278" y="0"/>
                </a:lnTo>
                <a:lnTo>
                  <a:pt x="584271" y="0"/>
                </a:lnTo>
                <a:lnTo>
                  <a:pt x="610196" y="0"/>
                </a:lnTo>
                <a:lnTo>
                  <a:pt x="636535" y="0"/>
                </a:lnTo>
                <a:lnTo>
                  <a:pt x="663058" y="1693"/>
                </a:lnTo>
                <a:lnTo>
                  <a:pt x="689662" y="3928"/>
                </a:lnTo>
                <a:lnTo>
                  <a:pt x="716303" y="4921"/>
                </a:lnTo>
                <a:lnTo>
                  <a:pt x="742960" y="5362"/>
                </a:lnTo>
                <a:lnTo>
                  <a:pt x="769625" y="5558"/>
                </a:lnTo>
                <a:lnTo>
                  <a:pt x="796292" y="5645"/>
                </a:lnTo>
                <a:lnTo>
                  <a:pt x="821268" y="7377"/>
                </a:lnTo>
                <a:lnTo>
                  <a:pt x="845703" y="9629"/>
                </a:lnTo>
                <a:lnTo>
                  <a:pt x="871380" y="10629"/>
                </a:lnTo>
                <a:lnTo>
                  <a:pt x="895915" y="11074"/>
                </a:lnTo>
                <a:lnTo>
                  <a:pt x="920154" y="11907"/>
                </a:lnTo>
                <a:lnTo>
                  <a:pt x="945744" y="14393"/>
                </a:lnTo>
                <a:lnTo>
                  <a:pt x="971934" y="15922"/>
                </a:lnTo>
                <a:lnTo>
                  <a:pt x="998391" y="17236"/>
                </a:lnTo>
                <a:lnTo>
                  <a:pt x="1024966" y="19937"/>
                </a:lnTo>
                <a:lnTo>
                  <a:pt x="1051594" y="21561"/>
                </a:lnTo>
                <a:lnTo>
                  <a:pt x="1077610" y="22282"/>
                </a:lnTo>
                <a:lnTo>
                  <a:pt x="1101873" y="22603"/>
                </a:lnTo>
                <a:lnTo>
                  <a:pt x="1127050" y="24439"/>
                </a:lnTo>
                <a:lnTo>
                  <a:pt x="1152421" y="26737"/>
                </a:lnTo>
                <a:lnTo>
                  <a:pt x="1176397" y="27758"/>
                </a:lnTo>
                <a:lnTo>
                  <a:pt x="1199753" y="29905"/>
                </a:lnTo>
                <a:lnTo>
                  <a:pt x="1222198" y="32341"/>
                </a:lnTo>
                <a:lnTo>
                  <a:pt x="1242758" y="33424"/>
                </a:lnTo>
                <a:lnTo>
                  <a:pt x="1262478" y="33905"/>
                </a:lnTo>
                <a:lnTo>
                  <a:pt x="1281826" y="34119"/>
                </a:lnTo>
                <a:lnTo>
                  <a:pt x="1301009" y="34214"/>
                </a:lnTo>
                <a:lnTo>
                  <a:pt x="1320118" y="35949"/>
                </a:lnTo>
                <a:lnTo>
                  <a:pt x="1347033" y="38803"/>
                </a:lnTo>
                <a:lnTo>
                  <a:pt x="1371094" y="39649"/>
                </a:lnTo>
                <a:lnTo>
                  <a:pt x="1394310" y="39900"/>
                </a:lnTo>
                <a:lnTo>
                  <a:pt x="1421877" y="39984"/>
                </a:lnTo>
                <a:lnTo>
                  <a:pt x="1445666" y="40001"/>
                </a:lnTo>
                <a:lnTo>
                  <a:pt x="1467017" y="41698"/>
                </a:lnTo>
                <a:lnTo>
                  <a:pt x="1483652" y="44925"/>
                </a:lnTo>
                <a:lnTo>
                  <a:pt x="1510010" y="45674"/>
                </a:lnTo>
                <a:lnTo>
                  <a:pt x="1527710" y="45718"/>
                </a:lnTo>
                <a:lnTo>
                  <a:pt x="1529013" y="46354"/>
                </a:lnTo>
                <a:lnTo>
                  <a:pt x="1529882" y="47412"/>
                </a:lnTo>
                <a:lnTo>
                  <a:pt x="1531518" y="51199"/>
                </a:lnTo>
                <a:lnTo>
                  <a:pt x="1520190" y="514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9" name="SMARTInkShape-Group296"/>
          <p:cNvGrpSpPr/>
          <p:nvPr/>
        </p:nvGrpSpPr>
        <p:grpSpPr>
          <a:xfrm>
            <a:off x="4063388" y="1863113"/>
            <a:ext cx="1354386" cy="393877"/>
            <a:chOff x="4063388" y="1863113"/>
            <a:chExt cx="1354386" cy="393877"/>
          </a:xfrm>
        </p:grpSpPr>
        <p:sp>
          <p:nvSpPr>
            <p:cNvPr id="77" name="SMARTInkShape-1442"/>
            <p:cNvSpPr/>
            <p:nvPr>
              <p:custDataLst>
                <p:tags r:id="rId10"/>
              </p:custDataLst>
            </p:nvPr>
          </p:nvSpPr>
          <p:spPr>
            <a:xfrm>
              <a:off x="4063388" y="2005965"/>
              <a:ext cx="17123" cy="251025"/>
            </a:xfrm>
            <a:custGeom>
              <a:avLst/>
              <a:gdLst/>
              <a:ahLst/>
              <a:cxnLst/>
              <a:rect l="0" t="0" r="0" b="0"/>
              <a:pathLst>
                <a:path w="17123" h="251025">
                  <a:moveTo>
                    <a:pt x="17122" y="0"/>
                  </a:moveTo>
                  <a:lnTo>
                    <a:pt x="17122" y="0"/>
                  </a:lnTo>
                  <a:lnTo>
                    <a:pt x="17122" y="25537"/>
                  </a:lnTo>
                  <a:lnTo>
                    <a:pt x="17122" y="52255"/>
                  </a:lnTo>
                  <a:lnTo>
                    <a:pt x="17122" y="76150"/>
                  </a:lnTo>
                  <a:lnTo>
                    <a:pt x="17122" y="102107"/>
                  </a:lnTo>
                  <a:lnTo>
                    <a:pt x="13195" y="129507"/>
                  </a:lnTo>
                  <a:lnTo>
                    <a:pt x="10066" y="155615"/>
                  </a:lnTo>
                  <a:lnTo>
                    <a:pt x="6556" y="182010"/>
                  </a:lnTo>
                  <a:lnTo>
                    <a:pt x="1282" y="209647"/>
                  </a:lnTo>
                  <a:lnTo>
                    <a:pt x="53" y="238019"/>
                  </a:lnTo>
                  <a:lnTo>
                    <a:pt x="0" y="246490"/>
                  </a:lnTo>
                  <a:lnTo>
                    <a:pt x="627" y="248146"/>
                  </a:lnTo>
                  <a:lnTo>
                    <a:pt x="1681" y="249251"/>
                  </a:lnTo>
                  <a:lnTo>
                    <a:pt x="4544" y="250478"/>
                  </a:lnTo>
                  <a:lnTo>
                    <a:pt x="7934" y="251024"/>
                  </a:lnTo>
                  <a:lnTo>
                    <a:pt x="9091" y="250534"/>
                  </a:lnTo>
                  <a:lnTo>
                    <a:pt x="9863" y="249573"/>
                  </a:lnTo>
                  <a:lnTo>
                    <a:pt x="11102" y="246501"/>
                  </a:lnTo>
                  <a:lnTo>
                    <a:pt x="17122" y="240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SMARTInkShape-1443"/>
            <p:cNvSpPr/>
            <p:nvPr>
              <p:custDataLst>
                <p:tags r:id="rId11"/>
              </p:custDataLst>
            </p:nvPr>
          </p:nvSpPr>
          <p:spPr>
            <a:xfrm>
              <a:off x="4080510" y="1863113"/>
              <a:ext cx="1337264" cy="354308"/>
            </a:xfrm>
            <a:custGeom>
              <a:avLst/>
              <a:gdLst/>
              <a:ahLst/>
              <a:cxnLst/>
              <a:rect l="0" t="0" r="0" b="0"/>
              <a:pathLst>
                <a:path w="1337264" h="354308">
                  <a:moveTo>
                    <a:pt x="0" y="137137"/>
                  </a:moveTo>
                  <a:lnTo>
                    <a:pt x="0" y="137137"/>
                  </a:lnTo>
                  <a:lnTo>
                    <a:pt x="3034" y="134103"/>
                  </a:lnTo>
                  <a:lnTo>
                    <a:pt x="6217" y="132613"/>
                  </a:lnTo>
                  <a:lnTo>
                    <a:pt x="7954" y="132216"/>
                  </a:lnTo>
                  <a:lnTo>
                    <a:pt x="13434" y="128623"/>
                  </a:lnTo>
                  <a:lnTo>
                    <a:pt x="27807" y="118009"/>
                  </a:lnTo>
                  <a:lnTo>
                    <a:pt x="52086" y="108552"/>
                  </a:lnTo>
                  <a:lnTo>
                    <a:pt x="70466" y="104537"/>
                  </a:lnTo>
                  <a:lnTo>
                    <a:pt x="93692" y="101654"/>
                  </a:lnTo>
                  <a:lnTo>
                    <a:pt x="118989" y="96779"/>
                  </a:lnTo>
                  <a:lnTo>
                    <a:pt x="145958" y="91312"/>
                  </a:lnTo>
                  <a:lnTo>
                    <a:pt x="166470" y="88195"/>
                  </a:lnTo>
                  <a:lnTo>
                    <a:pt x="186170" y="86810"/>
                  </a:lnTo>
                  <a:lnTo>
                    <a:pt x="207202" y="84501"/>
                  </a:lnTo>
                  <a:lnTo>
                    <a:pt x="229885" y="81358"/>
                  </a:lnTo>
                  <a:lnTo>
                    <a:pt x="254783" y="77845"/>
                  </a:lnTo>
                  <a:lnTo>
                    <a:pt x="280665" y="74167"/>
                  </a:lnTo>
                  <a:lnTo>
                    <a:pt x="306350" y="70415"/>
                  </a:lnTo>
                  <a:lnTo>
                    <a:pt x="330466" y="66631"/>
                  </a:lnTo>
                  <a:lnTo>
                    <a:pt x="355577" y="62833"/>
                  </a:lnTo>
                  <a:lnTo>
                    <a:pt x="380919" y="59028"/>
                  </a:lnTo>
                  <a:lnTo>
                    <a:pt x="404882" y="55220"/>
                  </a:lnTo>
                  <a:lnTo>
                    <a:pt x="429926" y="51411"/>
                  </a:lnTo>
                  <a:lnTo>
                    <a:pt x="455873" y="47602"/>
                  </a:lnTo>
                  <a:lnTo>
                    <a:pt x="482222" y="43792"/>
                  </a:lnTo>
                  <a:lnTo>
                    <a:pt x="508749" y="39982"/>
                  </a:lnTo>
                  <a:lnTo>
                    <a:pt x="535991" y="36172"/>
                  </a:lnTo>
                  <a:lnTo>
                    <a:pt x="550367" y="34267"/>
                  </a:lnTo>
                  <a:lnTo>
                    <a:pt x="565031" y="32362"/>
                  </a:lnTo>
                  <a:lnTo>
                    <a:pt x="579888" y="30457"/>
                  </a:lnTo>
                  <a:lnTo>
                    <a:pt x="594871" y="28552"/>
                  </a:lnTo>
                  <a:lnTo>
                    <a:pt x="609941" y="26647"/>
                  </a:lnTo>
                  <a:lnTo>
                    <a:pt x="624432" y="25377"/>
                  </a:lnTo>
                  <a:lnTo>
                    <a:pt x="652387" y="23966"/>
                  </a:lnTo>
                  <a:lnTo>
                    <a:pt x="679628" y="21645"/>
                  </a:lnTo>
                  <a:lnTo>
                    <a:pt x="707187" y="18497"/>
                  </a:lnTo>
                  <a:lnTo>
                    <a:pt x="721648" y="16769"/>
                  </a:lnTo>
                  <a:lnTo>
                    <a:pt x="736368" y="14982"/>
                  </a:lnTo>
                  <a:lnTo>
                    <a:pt x="764578" y="12996"/>
                  </a:lnTo>
                  <a:lnTo>
                    <a:pt x="792568" y="11478"/>
                  </a:lnTo>
                  <a:lnTo>
                    <a:pt x="807144" y="10184"/>
                  </a:lnTo>
                  <a:lnTo>
                    <a:pt x="821941" y="8687"/>
                  </a:lnTo>
                  <a:lnTo>
                    <a:pt x="836884" y="7689"/>
                  </a:lnTo>
                  <a:lnTo>
                    <a:pt x="851928" y="7023"/>
                  </a:lnTo>
                  <a:lnTo>
                    <a:pt x="867038" y="6579"/>
                  </a:lnTo>
                  <a:lnTo>
                    <a:pt x="881555" y="5649"/>
                  </a:lnTo>
                  <a:lnTo>
                    <a:pt x="909539" y="2921"/>
                  </a:lnTo>
                  <a:lnTo>
                    <a:pt x="935099" y="1285"/>
                  </a:lnTo>
                  <a:lnTo>
                    <a:pt x="959160" y="559"/>
                  </a:lnTo>
                  <a:lnTo>
                    <a:pt x="982553" y="235"/>
                  </a:lnTo>
                  <a:lnTo>
                    <a:pt x="1005650" y="92"/>
                  </a:lnTo>
                  <a:lnTo>
                    <a:pt x="1027981" y="28"/>
                  </a:lnTo>
                  <a:lnTo>
                    <a:pt x="1048489" y="0"/>
                  </a:lnTo>
                  <a:lnTo>
                    <a:pt x="1074851" y="3018"/>
                  </a:lnTo>
                  <a:lnTo>
                    <a:pt x="1098748" y="7933"/>
                  </a:lnTo>
                  <a:lnTo>
                    <a:pt x="1121915" y="10378"/>
                  </a:lnTo>
                  <a:lnTo>
                    <a:pt x="1144866" y="14136"/>
                  </a:lnTo>
                  <a:lnTo>
                    <a:pt x="1166887" y="21730"/>
                  </a:lnTo>
                  <a:lnTo>
                    <a:pt x="1191536" y="35399"/>
                  </a:lnTo>
                  <a:lnTo>
                    <a:pt x="1215973" y="51812"/>
                  </a:lnTo>
                  <a:lnTo>
                    <a:pt x="1235536" y="71150"/>
                  </a:lnTo>
                  <a:lnTo>
                    <a:pt x="1254005" y="99147"/>
                  </a:lnTo>
                  <a:lnTo>
                    <a:pt x="1269574" y="125972"/>
                  </a:lnTo>
                  <a:lnTo>
                    <a:pt x="1284543" y="149794"/>
                  </a:lnTo>
                  <a:lnTo>
                    <a:pt x="1299152" y="177304"/>
                  </a:lnTo>
                  <a:lnTo>
                    <a:pt x="1308347" y="201727"/>
                  </a:lnTo>
                  <a:lnTo>
                    <a:pt x="1319312" y="227789"/>
                  </a:lnTo>
                  <a:lnTo>
                    <a:pt x="1329145" y="251916"/>
                  </a:lnTo>
                  <a:lnTo>
                    <a:pt x="1335509" y="278790"/>
                  </a:lnTo>
                  <a:lnTo>
                    <a:pt x="1336955" y="302631"/>
                  </a:lnTo>
                  <a:lnTo>
                    <a:pt x="1337263" y="330859"/>
                  </a:lnTo>
                  <a:lnTo>
                    <a:pt x="1336654" y="336265"/>
                  </a:lnTo>
                  <a:lnTo>
                    <a:pt x="1331595" y="354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127560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Posuďte </a:t>
            </a:r>
            <a:r>
              <a:rPr lang="cs-CZ" sz="2100" dirty="0"/>
              <a:t>a porovnejte výkonnost managementu těchto dvou divizí. </a:t>
            </a:r>
            <a:endParaRPr lang="cs-CZ" sz="2100" dirty="0" smtClean="0"/>
          </a:p>
          <a:p>
            <a:pPr algn="just" hangingPunct="0"/>
            <a:endParaRPr lang="cs-CZ" sz="2100" dirty="0" smtClean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/>
              <a:t>Posuďte a porovnejte výkonnost managementu těchto dvou divizí a zjistěte reziduální zisk každé divize.</a:t>
            </a:r>
          </a:p>
          <a:p>
            <a:pPr algn="just" hangingPunct="0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7794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   </a:t>
            </a:r>
            <a:endParaRPr lang="cs-CZ" altLang="cs-CZ" b="1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89245"/>
              </p:ext>
            </p:extLst>
          </p:nvPr>
        </p:nvGraphicFramePr>
        <p:xfrm>
          <a:off x="296652" y="1059581"/>
          <a:ext cx="6300700" cy="36004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99770"/>
                <a:gridCol w="2100465"/>
                <a:gridCol w="2100465"/>
              </a:tblGrid>
              <a:tr h="45702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Výnosnost kapitálu jako kritérium hodnocení investičních středisek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Kritérium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hospodaření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Vázaný kapitál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Rentabilita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Požadované zhodnocení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Hodnocení střediska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1645" name="SMARTInkShape-Group343"/>
          <p:cNvGrpSpPr/>
          <p:nvPr/>
        </p:nvGrpSpPr>
        <p:grpSpPr>
          <a:xfrm>
            <a:off x="5617845" y="3669030"/>
            <a:ext cx="1000116" cy="457201"/>
            <a:chOff x="5617845" y="3669030"/>
            <a:chExt cx="1000116" cy="457201"/>
          </a:xfrm>
        </p:grpSpPr>
        <p:sp>
          <p:nvSpPr>
            <p:cNvPr id="1636" name="SMARTInkShape-1760"/>
            <p:cNvSpPr/>
            <p:nvPr>
              <p:custDataLst>
                <p:tags r:id="rId131"/>
              </p:custDataLst>
            </p:nvPr>
          </p:nvSpPr>
          <p:spPr>
            <a:xfrm>
              <a:off x="6520814" y="3669030"/>
              <a:ext cx="97147" cy="457201"/>
            </a:xfrm>
            <a:custGeom>
              <a:avLst/>
              <a:gdLst/>
              <a:ahLst/>
              <a:cxnLst/>
              <a:rect l="0" t="0" r="0" b="0"/>
              <a:pathLst>
                <a:path w="97147" h="457201">
                  <a:moveTo>
                    <a:pt x="80011" y="0"/>
                  </a:moveTo>
                  <a:lnTo>
                    <a:pt x="80011" y="0"/>
                  </a:lnTo>
                  <a:lnTo>
                    <a:pt x="80011" y="4921"/>
                  </a:lnTo>
                  <a:lnTo>
                    <a:pt x="89496" y="16457"/>
                  </a:lnTo>
                  <a:lnTo>
                    <a:pt x="93020" y="41881"/>
                  </a:lnTo>
                  <a:lnTo>
                    <a:pt x="96612" y="69462"/>
                  </a:lnTo>
                  <a:lnTo>
                    <a:pt x="97049" y="97706"/>
                  </a:lnTo>
                  <a:lnTo>
                    <a:pt x="97125" y="120178"/>
                  </a:lnTo>
                  <a:lnTo>
                    <a:pt x="97146" y="144617"/>
                  </a:lnTo>
                  <a:lnTo>
                    <a:pt x="95460" y="171966"/>
                  </a:lnTo>
                  <a:lnTo>
                    <a:pt x="92632" y="200178"/>
                  </a:lnTo>
                  <a:lnTo>
                    <a:pt x="91335" y="219778"/>
                  </a:lnTo>
                  <a:lnTo>
                    <a:pt x="88641" y="241189"/>
                  </a:lnTo>
                  <a:lnTo>
                    <a:pt x="85329" y="261712"/>
                  </a:lnTo>
                  <a:lnTo>
                    <a:pt x="81740" y="281416"/>
                  </a:lnTo>
                  <a:lnTo>
                    <a:pt x="78027" y="300757"/>
                  </a:lnTo>
                  <a:lnTo>
                    <a:pt x="72568" y="319937"/>
                  </a:lnTo>
                  <a:lnTo>
                    <a:pt x="65908" y="339044"/>
                  </a:lnTo>
                  <a:lnTo>
                    <a:pt x="55019" y="367016"/>
                  </a:lnTo>
                  <a:lnTo>
                    <a:pt x="43748" y="391673"/>
                  </a:lnTo>
                  <a:lnTo>
                    <a:pt x="32366" y="414431"/>
                  </a:lnTo>
                  <a:lnTo>
                    <a:pt x="16744" y="439460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7" name="SMARTInkShape-1761"/>
            <p:cNvSpPr/>
            <p:nvPr>
              <p:custDataLst>
                <p:tags r:id="rId132"/>
              </p:custDataLst>
            </p:nvPr>
          </p:nvSpPr>
          <p:spPr>
            <a:xfrm>
              <a:off x="6509385" y="3760470"/>
              <a:ext cx="97155" cy="62866"/>
            </a:xfrm>
            <a:custGeom>
              <a:avLst/>
              <a:gdLst/>
              <a:ahLst/>
              <a:cxnLst/>
              <a:rect l="0" t="0" r="0" b="0"/>
              <a:pathLst>
                <a:path w="97155" h="6286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32496" y="21609"/>
                  </a:lnTo>
                  <a:lnTo>
                    <a:pt x="61039" y="44709"/>
                  </a:lnTo>
                  <a:lnTo>
                    <a:pt x="89184" y="61660"/>
                  </a:lnTo>
                  <a:lnTo>
                    <a:pt x="97154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8" name="SMARTInkShape-1762"/>
            <p:cNvSpPr/>
            <p:nvPr>
              <p:custDataLst>
                <p:tags r:id="rId133"/>
              </p:custDataLst>
            </p:nvPr>
          </p:nvSpPr>
          <p:spPr>
            <a:xfrm>
              <a:off x="6417945" y="3760470"/>
              <a:ext cx="91441" cy="194211"/>
            </a:xfrm>
            <a:custGeom>
              <a:avLst/>
              <a:gdLst/>
              <a:ahLst/>
              <a:cxnLst/>
              <a:rect l="0" t="0" r="0" b="0"/>
              <a:pathLst>
                <a:path w="91441" h="194211">
                  <a:moveTo>
                    <a:pt x="91440" y="0"/>
                  </a:moveTo>
                  <a:lnTo>
                    <a:pt x="91440" y="0"/>
                  </a:lnTo>
                  <a:lnTo>
                    <a:pt x="88406" y="0"/>
                  </a:lnTo>
                  <a:lnTo>
                    <a:pt x="87512" y="635"/>
                  </a:lnTo>
                  <a:lnTo>
                    <a:pt x="86916" y="1693"/>
                  </a:lnTo>
                  <a:lnTo>
                    <a:pt x="86519" y="3034"/>
                  </a:lnTo>
                  <a:lnTo>
                    <a:pt x="79613" y="11578"/>
                  </a:lnTo>
                  <a:lnTo>
                    <a:pt x="71067" y="20974"/>
                  </a:lnTo>
                  <a:lnTo>
                    <a:pt x="67379" y="28579"/>
                  </a:lnTo>
                  <a:lnTo>
                    <a:pt x="60722" y="36196"/>
                  </a:lnTo>
                  <a:lnTo>
                    <a:pt x="57045" y="38312"/>
                  </a:lnTo>
                  <a:lnTo>
                    <a:pt x="55175" y="38876"/>
                  </a:lnTo>
                  <a:lnTo>
                    <a:pt x="53928" y="39888"/>
                  </a:lnTo>
                  <a:lnTo>
                    <a:pt x="45722" y="51433"/>
                  </a:lnTo>
                  <a:lnTo>
                    <a:pt x="45720" y="51434"/>
                  </a:lnTo>
                  <a:lnTo>
                    <a:pt x="59319" y="51435"/>
                  </a:lnTo>
                  <a:lnTo>
                    <a:pt x="60501" y="52070"/>
                  </a:lnTo>
                  <a:lnTo>
                    <a:pt x="61289" y="53128"/>
                  </a:lnTo>
                  <a:lnTo>
                    <a:pt x="61815" y="54468"/>
                  </a:lnTo>
                  <a:lnTo>
                    <a:pt x="62800" y="55363"/>
                  </a:lnTo>
                  <a:lnTo>
                    <a:pt x="65588" y="56356"/>
                  </a:lnTo>
                  <a:lnTo>
                    <a:pt x="70727" y="56914"/>
                  </a:lnTo>
                  <a:lnTo>
                    <a:pt x="71916" y="57628"/>
                  </a:lnTo>
                  <a:lnTo>
                    <a:pt x="72709" y="58739"/>
                  </a:lnTo>
                  <a:lnTo>
                    <a:pt x="74225" y="61666"/>
                  </a:lnTo>
                  <a:lnTo>
                    <a:pt x="78014" y="66884"/>
                  </a:lnTo>
                  <a:lnTo>
                    <a:pt x="84853" y="86844"/>
                  </a:lnTo>
                  <a:lnTo>
                    <a:pt x="85648" y="106945"/>
                  </a:lnTo>
                  <a:lnTo>
                    <a:pt x="81147" y="121972"/>
                  </a:lnTo>
                  <a:lnTo>
                    <a:pt x="71565" y="147481"/>
                  </a:lnTo>
                  <a:lnTo>
                    <a:pt x="66431" y="158351"/>
                  </a:lnTo>
                  <a:lnTo>
                    <a:pt x="61063" y="164147"/>
                  </a:lnTo>
                  <a:lnTo>
                    <a:pt x="34320" y="188583"/>
                  </a:lnTo>
                  <a:lnTo>
                    <a:pt x="30493" y="191765"/>
                  </a:lnTo>
                  <a:lnTo>
                    <a:pt x="24769" y="193556"/>
                  </a:lnTo>
                  <a:lnTo>
                    <a:pt x="15240" y="194210"/>
                  </a:lnTo>
                  <a:lnTo>
                    <a:pt x="11430" y="192572"/>
                  </a:lnTo>
                  <a:lnTo>
                    <a:pt x="6843" y="189380"/>
                  </a:lnTo>
                  <a:lnTo>
                    <a:pt x="2010" y="180260"/>
                  </a:lnTo>
                  <a:lnTo>
                    <a:pt x="397" y="169992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9" name="SMARTInkShape-1763"/>
            <p:cNvSpPr/>
            <p:nvPr>
              <p:custDataLst>
                <p:tags r:id="rId134"/>
              </p:custDataLst>
            </p:nvPr>
          </p:nvSpPr>
          <p:spPr>
            <a:xfrm>
              <a:off x="6309360" y="3686203"/>
              <a:ext cx="120016" cy="211160"/>
            </a:xfrm>
            <a:custGeom>
              <a:avLst/>
              <a:gdLst/>
              <a:ahLst/>
              <a:cxnLst/>
              <a:rect l="0" t="0" r="0" b="0"/>
              <a:pathLst>
                <a:path w="120016" h="211160">
                  <a:moveTo>
                    <a:pt x="0" y="171422"/>
                  </a:moveTo>
                  <a:lnTo>
                    <a:pt x="0" y="171422"/>
                  </a:lnTo>
                  <a:lnTo>
                    <a:pt x="4921" y="171422"/>
                  </a:lnTo>
                  <a:lnTo>
                    <a:pt x="33302" y="149309"/>
                  </a:lnTo>
                  <a:lnTo>
                    <a:pt x="58473" y="127022"/>
                  </a:lnTo>
                  <a:lnTo>
                    <a:pt x="72807" y="101304"/>
                  </a:lnTo>
                  <a:lnTo>
                    <a:pt x="84490" y="84076"/>
                  </a:lnTo>
                  <a:lnTo>
                    <a:pt x="97047" y="57481"/>
                  </a:lnTo>
                  <a:lnTo>
                    <a:pt x="112604" y="29058"/>
                  </a:lnTo>
                  <a:lnTo>
                    <a:pt x="119837" y="7225"/>
                  </a:lnTo>
                  <a:lnTo>
                    <a:pt x="120014" y="0"/>
                  </a:lnTo>
                  <a:lnTo>
                    <a:pt x="120015" y="7929"/>
                  </a:lnTo>
                  <a:lnTo>
                    <a:pt x="118321" y="11552"/>
                  </a:lnTo>
                  <a:lnTo>
                    <a:pt x="116981" y="13407"/>
                  </a:lnTo>
                  <a:lnTo>
                    <a:pt x="106415" y="38968"/>
                  </a:lnTo>
                  <a:lnTo>
                    <a:pt x="95227" y="64044"/>
                  </a:lnTo>
                  <a:lnTo>
                    <a:pt x="83818" y="92312"/>
                  </a:lnTo>
                  <a:lnTo>
                    <a:pt x="72390" y="120860"/>
                  </a:lnTo>
                  <a:lnTo>
                    <a:pt x="64559" y="144154"/>
                  </a:lnTo>
                  <a:lnTo>
                    <a:pt x="61674" y="158686"/>
                  </a:lnTo>
                  <a:lnTo>
                    <a:pt x="52494" y="186585"/>
                  </a:lnTo>
                  <a:lnTo>
                    <a:pt x="51528" y="201560"/>
                  </a:lnTo>
                  <a:lnTo>
                    <a:pt x="50862" y="202944"/>
                  </a:lnTo>
                  <a:lnTo>
                    <a:pt x="49783" y="203867"/>
                  </a:lnTo>
                  <a:lnTo>
                    <a:pt x="48429" y="204482"/>
                  </a:lnTo>
                  <a:lnTo>
                    <a:pt x="47526" y="205527"/>
                  </a:lnTo>
                  <a:lnTo>
                    <a:pt x="46523" y="208381"/>
                  </a:lnTo>
                  <a:lnTo>
                    <a:pt x="46890" y="209396"/>
                  </a:lnTo>
                  <a:lnTo>
                    <a:pt x="47770" y="210073"/>
                  </a:lnTo>
                  <a:lnTo>
                    <a:pt x="50711" y="211159"/>
                  </a:lnTo>
                  <a:lnTo>
                    <a:pt x="50953" y="210613"/>
                  </a:lnTo>
                  <a:lnTo>
                    <a:pt x="51435" y="205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0" name="SMARTInkShape-1764"/>
            <p:cNvSpPr/>
            <p:nvPr>
              <p:custDataLst>
                <p:tags r:id="rId135"/>
              </p:custDataLst>
            </p:nvPr>
          </p:nvSpPr>
          <p:spPr>
            <a:xfrm>
              <a:off x="6143625" y="3760470"/>
              <a:ext cx="108586" cy="165477"/>
            </a:xfrm>
            <a:custGeom>
              <a:avLst/>
              <a:gdLst/>
              <a:ahLst/>
              <a:cxnLst/>
              <a:rect l="0" t="0" r="0" b="0"/>
              <a:pathLst>
                <a:path w="108586" h="165477">
                  <a:moveTo>
                    <a:pt x="108585" y="0"/>
                  </a:moveTo>
                  <a:lnTo>
                    <a:pt x="108585" y="0"/>
                  </a:lnTo>
                  <a:lnTo>
                    <a:pt x="105551" y="0"/>
                  </a:lnTo>
                  <a:lnTo>
                    <a:pt x="104657" y="635"/>
                  </a:lnTo>
                  <a:lnTo>
                    <a:pt x="104061" y="1693"/>
                  </a:lnTo>
                  <a:lnTo>
                    <a:pt x="103664" y="3034"/>
                  </a:lnTo>
                  <a:lnTo>
                    <a:pt x="99837" y="6217"/>
                  </a:lnTo>
                  <a:lnTo>
                    <a:pt x="71668" y="26676"/>
                  </a:lnTo>
                  <a:lnTo>
                    <a:pt x="56279" y="36196"/>
                  </a:lnTo>
                  <a:lnTo>
                    <a:pt x="27727" y="58819"/>
                  </a:lnTo>
                  <a:lnTo>
                    <a:pt x="17284" y="71379"/>
                  </a:lnTo>
                  <a:lnTo>
                    <a:pt x="11471" y="75125"/>
                  </a:lnTo>
                  <a:lnTo>
                    <a:pt x="9552" y="76753"/>
                  </a:lnTo>
                  <a:lnTo>
                    <a:pt x="7420" y="80256"/>
                  </a:lnTo>
                  <a:lnTo>
                    <a:pt x="5838" y="83929"/>
                  </a:lnTo>
                  <a:lnTo>
                    <a:pt x="894" y="90325"/>
                  </a:lnTo>
                  <a:lnTo>
                    <a:pt x="1" y="97145"/>
                  </a:lnTo>
                  <a:lnTo>
                    <a:pt x="0" y="97155"/>
                  </a:lnTo>
                  <a:lnTo>
                    <a:pt x="4921" y="97155"/>
                  </a:lnTo>
                  <a:lnTo>
                    <a:pt x="8513" y="100189"/>
                  </a:lnTo>
                  <a:lnTo>
                    <a:pt x="13520" y="101678"/>
                  </a:lnTo>
                  <a:lnTo>
                    <a:pt x="19344" y="102975"/>
                  </a:lnTo>
                  <a:lnTo>
                    <a:pt x="28257" y="108982"/>
                  </a:lnTo>
                  <a:lnTo>
                    <a:pt x="39166" y="116283"/>
                  </a:lnTo>
                  <a:lnTo>
                    <a:pt x="52915" y="124475"/>
                  </a:lnTo>
                  <a:lnTo>
                    <a:pt x="67104" y="140442"/>
                  </a:lnTo>
                  <a:lnTo>
                    <a:pt x="85360" y="152581"/>
                  </a:lnTo>
                  <a:lnTo>
                    <a:pt x="89372" y="154174"/>
                  </a:lnTo>
                  <a:lnTo>
                    <a:pt x="96005" y="159125"/>
                  </a:lnTo>
                  <a:lnTo>
                    <a:pt x="96644" y="161315"/>
                  </a:lnTo>
                  <a:lnTo>
                    <a:pt x="97125" y="165476"/>
                  </a:lnTo>
                  <a:lnTo>
                    <a:pt x="9715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1" name="SMARTInkShape-1765"/>
            <p:cNvSpPr/>
            <p:nvPr>
              <p:custDataLst>
                <p:tags r:id="rId136"/>
              </p:custDataLst>
            </p:nvPr>
          </p:nvSpPr>
          <p:spPr>
            <a:xfrm>
              <a:off x="5920740" y="3807156"/>
              <a:ext cx="107989" cy="135859"/>
            </a:xfrm>
            <a:custGeom>
              <a:avLst/>
              <a:gdLst/>
              <a:ahLst/>
              <a:cxnLst/>
              <a:rect l="0" t="0" r="0" b="0"/>
              <a:pathLst>
                <a:path w="107989" h="135859">
                  <a:moveTo>
                    <a:pt x="22860" y="56184"/>
                  </a:moveTo>
                  <a:lnTo>
                    <a:pt x="22860" y="56184"/>
                  </a:lnTo>
                  <a:lnTo>
                    <a:pt x="17939" y="61104"/>
                  </a:lnTo>
                  <a:lnTo>
                    <a:pt x="16667" y="66304"/>
                  </a:lnTo>
                  <a:lnTo>
                    <a:pt x="2478" y="83505"/>
                  </a:lnTo>
                  <a:lnTo>
                    <a:pt x="1102" y="89705"/>
                  </a:lnTo>
                  <a:lnTo>
                    <a:pt x="2183" y="95000"/>
                  </a:lnTo>
                  <a:lnTo>
                    <a:pt x="4145" y="100106"/>
                  </a:lnTo>
                  <a:lnTo>
                    <a:pt x="5885" y="109485"/>
                  </a:lnTo>
                  <a:lnTo>
                    <a:pt x="10140" y="116568"/>
                  </a:lnTo>
                  <a:lnTo>
                    <a:pt x="24789" y="132361"/>
                  </a:lnTo>
                  <a:lnTo>
                    <a:pt x="30279" y="134490"/>
                  </a:lnTo>
                  <a:lnTo>
                    <a:pt x="44152" y="135858"/>
                  </a:lnTo>
                  <a:lnTo>
                    <a:pt x="49892" y="134351"/>
                  </a:lnTo>
                  <a:lnTo>
                    <a:pt x="55194" y="132200"/>
                  </a:lnTo>
                  <a:lnTo>
                    <a:pt x="61784" y="131244"/>
                  </a:lnTo>
                  <a:lnTo>
                    <a:pt x="64684" y="129719"/>
                  </a:lnTo>
                  <a:lnTo>
                    <a:pt x="88954" y="108993"/>
                  </a:lnTo>
                  <a:lnTo>
                    <a:pt x="100279" y="92283"/>
                  </a:lnTo>
                  <a:lnTo>
                    <a:pt x="107988" y="63869"/>
                  </a:lnTo>
                  <a:lnTo>
                    <a:pt x="107898" y="42687"/>
                  </a:lnTo>
                  <a:lnTo>
                    <a:pt x="102761" y="24537"/>
                  </a:lnTo>
                  <a:lnTo>
                    <a:pt x="93168" y="9141"/>
                  </a:lnTo>
                  <a:lnTo>
                    <a:pt x="83797" y="2294"/>
                  </a:lnTo>
                  <a:lnTo>
                    <a:pt x="78307" y="483"/>
                  </a:lnTo>
                  <a:lnTo>
                    <a:pt x="75065" y="0"/>
                  </a:lnTo>
                  <a:lnTo>
                    <a:pt x="69770" y="1157"/>
                  </a:lnTo>
                  <a:lnTo>
                    <a:pt x="44326" y="12493"/>
                  </a:lnTo>
                  <a:lnTo>
                    <a:pt x="31196" y="21155"/>
                  </a:lnTo>
                  <a:lnTo>
                    <a:pt x="9076" y="46829"/>
                  </a:lnTo>
                  <a:lnTo>
                    <a:pt x="0" y="56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2" name="SMARTInkShape-1766"/>
            <p:cNvSpPr/>
            <p:nvPr>
              <p:custDataLst>
                <p:tags r:id="rId137"/>
              </p:custDataLst>
            </p:nvPr>
          </p:nvSpPr>
          <p:spPr>
            <a:xfrm>
              <a:off x="5766435" y="3697607"/>
              <a:ext cx="142876" cy="284770"/>
            </a:xfrm>
            <a:custGeom>
              <a:avLst/>
              <a:gdLst/>
              <a:ahLst/>
              <a:cxnLst/>
              <a:rect l="0" t="0" r="0" b="0"/>
              <a:pathLst>
                <a:path w="142876" h="284770">
                  <a:moveTo>
                    <a:pt x="0" y="200023"/>
                  </a:moveTo>
                  <a:lnTo>
                    <a:pt x="0" y="200023"/>
                  </a:lnTo>
                  <a:lnTo>
                    <a:pt x="0" y="194543"/>
                  </a:lnTo>
                  <a:lnTo>
                    <a:pt x="3928" y="189792"/>
                  </a:lnTo>
                  <a:lnTo>
                    <a:pt x="6456" y="183939"/>
                  </a:lnTo>
                  <a:lnTo>
                    <a:pt x="27642" y="156100"/>
                  </a:lnTo>
                  <a:lnTo>
                    <a:pt x="49615" y="130305"/>
                  </a:lnTo>
                  <a:lnTo>
                    <a:pt x="68715" y="105066"/>
                  </a:lnTo>
                  <a:lnTo>
                    <a:pt x="87069" y="83147"/>
                  </a:lnTo>
                  <a:lnTo>
                    <a:pt x="105817" y="57768"/>
                  </a:lnTo>
                  <a:lnTo>
                    <a:pt x="126430" y="30867"/>
                  </a:lnTo>
                  <a:lnTo>
                    <a:pt x="142101" y="6060"/>
                  </a:lnTo>
                  <a:lnTo>
                    <a:pt x="142875" y="3"/>
                  </a:lnTo>
                  <a:lnTo>
                    <a:pt x="142874" y="1"/>
                  </a:lnTo>
                  <a:lnTo>
                    <a:pt x="142875" y="0"/>
                  </a:lnTo>
                  <a:lnTo>
                    <a:pt x="142875" y="7952"/>
                  </a:lnTo>
                  <a:lnTo>
                    <a:pt x="131296" y="36143"/>
                  </a:lnTo>
                  <a:lnTo>
                    <a:pt x="121900" y="59814"/>
                  </a:lnTo>
                  <a:lnTo>
                    <a:pt x="112603" y="84933"/>
                  </a:lnTo>
                  <a:lnTo>
                    <a:pt x="101759" y="108427"/>
                  </a:lnTo>
                  <a:lnTo>
                    <a:pt x="92867" y="135340"/>
                  </a:lnTo>
                  <a:lnTo>
                    <a:pt x="81233" y="161352"/>
                  </a:lnTo>
                  <a:lnTo>
                    <a:pt x="72631" y="187728"/>
                  </a:lnTo>
                  <a:lnTo>
                    <a:pt x="68745" y="211282"/>
                  </a:lnTo>
                  <a:lnTo>
                    <a:pt x="63765" y="236971"/>
                  </a:lnTo>
                  <a:lnTo>
                    <a:pt x="62944" y="262769"/>
                  </a:lnTo>
                  <a:lnTo>
                    <a:pt x="62887" y="272942"/>
                  </a:lnTo>
                  <a:lnTo>
                    <a:pt x="63515" y="275306"/>
                  </a:lnTo>
                  <a:lnTo>
                    <a:pt x="64569" y="276881"/>
                  </a:lnTo>
                  <a:lnTo>
                    <a:pt x="65906" y="277932"/>
                  </a:lnTo>
                  <a:lnTo>
                    <a:pt x="67392" y="280793"/>
                  </a:lnTo>
                  <a:lnTo>
                    <a:pt x="68345" y="284769"/>
                  </a:lnTo>
                  <a:lnTo>
                    <a:pt x="68559" y="280742"/>
                  </a:lnTo>
                  <a:lnTo>
                    <a:pt x="70264" y="280348"/>
                  </a:lnTo>
                  <a:lnTo>
                    <a:pt x="74295" y="280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3" name="SMARTInkShape-1767"/>
            <p:cNvSpPr/>
            <p:nvPr>
              <p:custDataLst>
                <p:tags r:id="rId138"/>
              </p:custDataLst>
            </p:nvPr>
          </p:nvSpPr>
          <p:spPr>
            <a:xfrm>
              <a:off x="5680710" y="400050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4" name="SMARTInkShape-1768"/>
            <p:cNvSpPr/>
            <p:nvPr>
              <p:custDataLst>
                <p:tags r:id="rId139"/>
              </p:custDataLst>
            </p:nvPr>
          </p:nvSpPr>
          <p:spPr>
            <a:xfrm>
              <a:off x="5617845" y="3703320"/>
              <a:ext cx="114301" cy="337186"/>
            </a:xfrm>
            <a:custGeom>
              <a:avLst/>
              <a:gdLst/>
              <a:ahLst/>
              <a:cxnLst/>
              <a:rect l="0" t="0" r="0" b="0"/>
              <a:pathLst>
                <a:path w="114301" h="337186">
                  <a:moveTo>
                    <a:pt x="114300" y="0"/>
                  </a:moveTo>
                  <a:lnTo>
                    <a:pt x="114300" y="0"/>
                  </a:lnTo>
                  <a:lnTo>
                    <a:pt x="114300" y="4920"/>
                  </a:lnTo>
                  <a:lnTo>
                    <a:pt x="111267" y="8514"/>
                  </a:lnTo>
                  <a:lnTo>
                    <a:pt x="109776" y="13520"/>
                  </a:lnTo>
                  <a:lnTo>
                    <a:pt x="109379" y="16634"/>
                  </a:lnTo>
                  <a:lnTo>
                    <a:pt x="105551" y="23479"/>
                  </a:lnTo>
                  <a:lnTo>
                    <a:pt x="86658" y="49566"/>
                  </a:lnTo>
                  <a:lnTo>
                    <a:pt x="64831" y="76202"/>
                  </a:lnTo>
                  <a:lnTo>
                    <a:pt x="44288" y="103623"/>
                  </a:lnTo>
                  <a:lnTo>
                    <a:pt x="29665" y="131544"/>
                  </a:lnTo>
                  <a:lnTo>
                    <a:pt x="17540" y="155510"/>
                  </a:lnTo>
                  <a:lnTo>
                    <a:pt x="9603" y="180437"/>
                  </a:lnTo>
                  <a:lnTo>
                    <a:pt x="1703" y="206610"/>
                  </a:lnTo>
                  <a:lnTo>
                    <a:pt x="224" y="234430"/>
                  </a:lnTo>
                  <a:lnTo>
                    <a:pt x="30" y="262905"/>
                  </a:lnTo>
                  <a:lnTo>
                    <a:pt x="4" y="289773"/>
                  </a:lnTo>
                  <a:lnTo>
                    <a:pt x="0" y="317007"/>
                  </a:lnTo>
                  <a:lnTo>
                    <a:pt x="0" y="319923"/>
                  </a:lnTo>
                  <a:lnTo>
                    <a:pt x="1693" y="324856"/>
                  </a:lnTo>
                  <a:lnTo>
                    <a:pt x="3927" y="329165"/>
                  </a:lnTo>
                  <a:lnTo>
                    <a:pt x="4920" y="333197"/>
                  </a:lnTo>
                  <a:lnTo>
                    <a:pt x="5820" y="334527"/>
                  </a:lnTo>
                  <a:lnTo>
                    <a:pt x="7055" y="335413"/>
                  </a:lnTo>
                  <a:lnTo>
                    <a:pt x="10566" y="336835"/>
                  </a:lnTo>
                  <a:lnTo>
                    <a:pt x="17145" y="337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55" name="SMARTInkShape-Group344"/>
          <p:cNvGrpSpPr/>
          <p:nvPr/>
        </p:nvGrpSpPr>
        <p:grpSpPr>
          <a:xfrm>
            <a:off x="3640455" y="3623310"/>
            <a:ext cx="948009" cy="508636"/>
            <a:chOff x="3640455" y="3623310"/>
            <a:chExt cx="948009" cy="508636"/>
          </a:xfrm>
        </p:grpSpPr>
        <p:sp>
          <p:nvSpPr>
            <p:cNvPr id="1646" name="SMARTInkShape-1769"/>
            <p:cNvSpPr/>
            <p:nvPr>
              <p:custDataLst>
                <p:tags r:id="rId122"/>
              </p:custDataLst>
            </p:nvPr>
          </p:nvSpPr>
          <p:spPr>
            <a:xfrm>
              <a:off x="3886200" y="3760470"/>
              <a:ext cx="106098" cy="182798"/>
            </a:xfrm>
            <a:custGeom>
              <a:avLst/>
              <a:gdLst/>
              <a:ahLst/>
              <a:cxnLst/>
              <a:rect l="0" t="0" r="0" b="0"/>
              <a:pathLst>
                <a:path w="106098" h="182798">
                  <a:moveTo>
                    <a:pt x="85725" y="0"/>
                  </a:moveTo>
                  <a:lnTo>
                    <a:pt x="85725" y="0"/>
                  </a:lnTo>
                  <a:lnTo>
                    <a:pt x="80016" y="0"/>
                  </a:lnTo>
                  <a:lnTo>
                    <a:pt x="80012" y="3034"/>
                  </a:lnTo>
                  <a:lnTo>
                    <a:pt x="78317" y="6217"/>
                  </a:lnTo>
                  <a:lnTo>
                    <a:pt x="76083" y="9748"/>
                  </a:lnTo>
                  <a:lnTo>
                    <a:pt x="74190" y="15306"/>
                  </a:lnTo>
                  <a:lnTo>
                    <a:pt x="70524" y="20974"/>
                  </a:lnTo>
                  <a:lnTo>
                    <a:pt x="68521" y="26676"/>
                  </a:lnTo>
                  <a:lnTo>
                    <a:pt x="64823" y="32386"/>
                  </a:lnTo>
                  <a:lnTo>
                    <a:pt x="63735" y="36196"/>
                  </a:lnTo>
                  <a:lnTo>
                    <a:pt x="62810" y="37465"/>
                  </a:lnTo>
                  <a:lnTo>
                    <a:pt x="61558" y="38312"/>
                  </a:lnTo>
                  <a:lnTo>
                    <a:pt x="60089" y="38876"/>
                  </a:lnTo>
                  <a:lnTo>
                    <a:pt x="59109" y="39888"/>
                  </a:lnTo>
                  <a:lnTo>
                    <a:pt x="57226" y="45455"/>
                  </a:lnTo>
                  <a:lnTo>
                    <a:pt x="57151" y="51363"/>
                  </a:lnTo>
                  <a:lnTo>
                    <a:pt x="60184" y="51414"/>
                  </a:lnTo>
                  <a:lnTo>
                    <a:pt x="63367" y="53119"/>
                  </a:lnTo>
                  <a:lnTo>
                    <a:pt x="66898" y="55358"/>
                  </a:lnTo>
                  <a:lnTo>
                    <a:pt x="72456" y="57254"/>
                  </a:lnTo>
                  <a:lnTo>
                    <a:pt x="78125" y="60920"/>
                  </a:lnTo>
                  <a:lnTo>
                    <a:pt x="83826" y="62289"/>
                  </a:lnTo>
                  <a:lnTo>
                    <a:pt x="87633" y="62609"/>
                  </a:lnTo>
                  <a:lnTo>
                    <a:pt x="91441" y="64444"/>
                  </a:lnTo>
                  <a:lnTo>
                    <a:pt x="99060" y="70797"/>
                  </a:lnTo>
                  <a:lnTo>
                    <a:pt x="101177" y="76127"/>
                  </a:lnTo>
                  <a:lnTo>
                    <a:pt x="106097" y="99026"/>
                  </a:lnTo>
                  <a:lnTo>
                    <a:pt x="101421" y="115880"/>
                  </a:lnTo>
                  <a:lnTo>
                    <a:pt x="99051" y="122622"/>
                  </a:lnTo>
                  <a:lnTo>
                    <a:pt x="97998" y="129852"/>
                  </a:lnTo>
                  <a:lnTo>
                    <a:pt x="96447" y="132923"/>
                  </a:lnTo>
                  <a:lnTo>
                    <a:pt x="70516" y="161389"/>
                  </a:lnTo>
                  <a:lnTo>
                    <a:pt x="52629" y="174527"/>
                  </a:lnTo>
                  <a:lnTo>
                    <a:pt x="31056" y="182247"/>
                  </a:lnTo>
                  <a:lnTo>
                    <a:pt x="21031" y="182797"/>
                  </a:lnTo>
                  <a:lnTo>
                    <a:pt x="17179" y="181149"/>
                  </a:lnTo>
                  <a:lnTo>
                    <a:pt x="4332" y="173127"/>
                  </a:lnTo>
                  <a:lnTo>
                    <a:pt x="1925" y="169444"/>
                  </a:lnTo>
                  <a:lnTo>
                    <a:pt x="113" y="15431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7" name="SMARTInkShape-1770"/>
            <p:cNvSpPr/>
            <p:nvPr>
              <p:custDataLst>
                <p:tags r:id="rId123"/>
              </p:custDataLst>
            </p:nvPr>
          </p:nvSpPr>
          <p:spPr>
            <a:xfrm>
              <a:off x="3971925" y="3731895"/>
              <a:ext cx="102871" cy="51436"/>
            </a:xfrm>
            <a:custGeom>
              <a:avLst/>
              <a:gdLst/>
              <a:ahLst/>
              <a:cxnLst/>
              <a:rect l="0" t="0" r="0" b="0"/>
              <a:pathLst>
                <a:path w="102871" h="5143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21546" y="15196"/>
                  </a:lnTo>
                  <a:lnTo>
                    <a:pt x="26845" y="17203"/>
                  </a:lnTo>
                  <a:lnTo>
                    <a:pt x="52932" y="32436"/>
                  </a:lnTo>
                  <a:lnTo>
                    <a:pt x="60910" y="37480"/>
                  </a:lnTo>
                  <a:lnTo>
                    <a:pt x="85834" y="44380"/>
                  </a:lnTo>
                  <a:lnTo>
                    <a:pt x="94919" y="45455"/>
                  </a:lnTo>
                  <a:lnTo>
                    <a:pt x="10287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8" name="SMARTInkShape-1771"/>
            <p:cNvSpPr/>
            <p:nvPr>
              <p:custDataLst>
                <p:tags r:id="rId124"/>
              </p:custDataLst>
            </p:nvPr>
          </p:nvSpPr>
          <p:spPr>
            <a:xfrm>
              <a:off x="3640455" y="3623310"/>
              <a:ext cx="120016" cy="422646"/>
            </a:xfrm>
            <a:custGeom>
              <a:avLst/>
              <a:gdLst/>
              <a:ahLst/>
              <a:cxnLst/>
              <a:rect l="0" t="0" r="0" b="0"/>
              <a:pathLst>
                <a:path w="120016" h="422646">
                  <a:moveTo>
                    <a:pt x="120015" y="0"/>
                  </a:moveTo>
                  <a:lnTo>
                    <a:pt x="120015" y="0"/>
                  </a:lnTo>
                  <a:lnTo>
                    <a:pt x="120015" y="3034"/>
                  </a:lnTo>
                  <a:lnTo>
                    <a:pt x="119380" y="3928"/>
                  </a:lnTo>
                  <a:lnTo>
                    <a:pt x="118322" y="4523"/>
                  </a:lnTo>
                  <a:lnTo>
                    <a:pt x="116981" y="4920"/>
                  </a:lnTo>
                  <a:lnTo>
                    <a:pt x="109615" y="10566"/>
                  </a:lnTo>
                  <a:lnTo>
                    <a:pt x="109042" y="12739"/>
                  </a:lnTo>
                  <a:lnTo>
                    <a:pt x="108890" y="14208"/>
                  </a:lnTo>
                  <a:lnTo>
                    <a:pt x="107027" y="17533"/>
                  </a:lnTo>
                  <a:lnTo>
                    <a:pt x="104718" y="21127"/>
                  </a:lnTo>
                  <a:lnTo>
                    <a:pt x="102782" y="26721"/>
                  </a:lnTo>
                  <a:lnTo>
                    <a:pt x="83797" y="52546"/>
                  </a:lnTo>
                  <a:lnTo>
                    <a:pt x="66886" y="80128"/>
                  </a:lnTo>
                  <a:lnTo>
                    <a:pt x="60842" y="88317"/>
                  </a:lnTo>
                  <a:lnTo>
                    <a:pt x="47147" y="116315"/>
                  </a:lnTo>
                  <a:lnTo>
                    <a:pt x="35512" y="139251"/>
                  </a:lnTo>
                  <a:lnTo>
                    <a:pt x="26911" y="165019"/>
                  </a:lnTo>
                  <a:lnTo>
                    <a:pt x="19098" y="192381"/>
                  </a:lnTo>
                  <a:lnTo>
                    <a:pt x="11440" y="218482"/>
                  </a:lnTo>
                  <a:lnTo>
                    <a:pt x="5718" y="240419"/>
                  </a:lnTo>
                  <a:lnTo>
                    <a:pt x="1129" y="267553"/>
                  </a:lnTo>
                  <a:lnTo>
                    <a:pt x="223" y="295185"/>
                  </a:lnTo>
                  <a:lnTo>
                    <a:pt x="44" y="319646"/>
                  </a:lnTo>
                  <a:lnTo>
                    <a:pt x="6" y="347928"/>
                  </a:lnTo>
                  <a:lnTo>
                    <a:pt x="0" y="373152"/>
                  </a:lnTo>
                  <a:lnTo>
                    <a:pt x="635" y="395585"/>
                  </a:lnTo>
                  <a:lnTo>
                    <a:pt x="4921" y="407333"/>
                  </a:lnTo>
                  <a:lnTo>
                    <a:pt x="5713" y="422645"/>
                  </a:lnTo>
                  <a:lnTo>
                    <a:pt x="5714" y="419797"/>
                  </a:lnTo>
                  <a:lnTo>
                    <a:pt x="7408" y="416658"/>
                  </a:lnTo>
                  <a:lnTo>
                    <a:pt x="9642" y="413146"/>
                  </a:lnTo>
                  <a:lnTo>
                    <a:pt x="22860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9" name="SMARTInkShape-1772"/>
            <p:cNvSpPr/>
            <p:nvPr>
              <p:custDataLst>
                <p:tags r:id="rId125"/>
              </p:custDataLst>
            </p:nvPr>
          </p:nvSpPr>
          <p:spPr>
            <a:xfrm>
              <a:off x="3777647" y="3737866"/>
              <a:ext cx="85351" cy="205406"/>
            </a:xfrm>
            <a:custGeom>
              <a:avLst/>
              <a:gdLst/>
              <a:ahLst/>
              <a:cxnLst/>
              <a:rect l="0" t="0" r="0" b="0"/>
              <a:pathLst>
                <a:path w="85351" h="205406">
                  <a:moveTo>
                    <a:pt x="17113" y="11174"/>
                  </a:moveTo>
                  <a:lnTo>
                    <a:pt x="17113" y="11174"/>
                  </a:lnTo>
                  <a:lnTo>
                    <a:pt x="11419" y="11174"/>
                  </a:lnTo>
                  <a:lnTo>
                    <a:pt x="24998" y="11174"/>
                  </a:lnTo>
                  <a:lnTo>
                    <a:pt x="28661" y="9480"/>
                  </a:lnTo>
                  <a:lnTo>
                    <a:pt x="30527" y="8140"/>
                  </a:lnTo>
                  <a:lnTo>
                    <a:pt x="57269" y="1040"/>
                  </a:lnTo>
                  <a:lnTo>
                    <a:pt x="69354" y="0"/>
                  </a:lnTo>
                  <a:lnTo>
                    <a:pt x="73775" y="1551"/>
                  </a:lnTo>
                  <a:lnTo>
                    <a:pt x="77856" y="3722"/>
                  </a:lnTo>
                  <a:lnTo>
                    <a:pt x="81786" y="4687"/>
                  </a:lnTo>
                  <a:lnTo>
                    <a:pt x="83089" y="5579"/>
                  </a:lnTo>
                  <a:lnTo>
                    <a:pt x="83956" y="6809"/>
                  </a:lnTo>
                  <a:lnTo>
                    <a:pt x="84921" y="9869"/>
                  </a:lnTo>
                  <a:lnTo>
                    <a:pt x="85350" y="13345"/>
                  </a:lnTo>
                  <a:lnTo>
                    <a:pt x="79431" y="28856"/>
                  </a:lnTo>
                  <a:lnTo>
                    <a:pt x="77708" y="32487"/>
                  </a:lnTo>
                  <a:lnTo>
                    <a:pt x="72408" y="38215"/>
                  </a:lnTo>
                  <a:lnTo>
                    <a:pt x="65818" y="44147"/>
                  </a:lnTo>
                  <a:lnTo>
                    <a:pt x="43711" y="69862"/>
                  </a:lnTo>
                  <a:lnTo>
                    <a:pt x="32967" y="82185"/>
                  </a:lnTo>
                  <a:lnTo>
                    <a:pt x="15311" y="109695"/>
                  </a:lnTo>
                  <a:lnTo>
                    <a:pt x="4042" y="129213"/>
                  </a:lnTo>
                  <a:lnTo>
                    <a:pt x="773" y="143875"/>
                  </a:lnTo>
                  <a:lnTo>
                    <a:pt x="0" y="166490"/>
                  </a:lnTo>
                  <a:lnTo>
                    <a:pt x="1675" y="170797"/>
                  </a:lnTo>
                  <a:lnTo>
                    <a:pt x="3902" y="174827"/>
                  </a:lnTo>
                  <a:lnTo>
                    <a:pt x="5790" y="180667"/>
                  </a:lnTo>
                  <a:lnTo>
                    <a:pt x="25534" y="202468"/>
                  </a:lnTo>
                  <a:lnTo>
                    <a:pt x="28899" y="204143"/>
                  </a:lnTo>
                  <a:lnTo>
                    <a:pt x="40004" y="205366"/>
                  </a:lnTo>
                  <a:lnTo>
                    <a:pt x="41899" y="205405"/>
                  </a:lnTo>
                  <a:lnTo>
                    <a:pt x="50633" y="202427"/>
                  </a:lnTo>
                  <a:lnTo>
                    <a:pt x="72270" y="189438"/>
                  </a:lnTo>
                  <a:lnTo>
                    <a:pt x="79978" y="176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0" name="SMARTInkShape-1773"/>
            <p:cNvSpPr/>
            <p:nvPr>
              <p:custDataLst>
                <p:tags r:id="rId126"/>
              </p:custDataLst>
            </p:nvPr>
          </p:nvSpPr>
          <p:spPr>
            <a:xfrm>
              <a:off x="4463415" y="3777615"/>
              <a:ext cx="125049" cy="354331"/>
            </a:xfrm>
            <a:custGeom>
              <a:avLst/>
              <a:gdLst/>
              <a:ahLst/>
              <a:cxnLst/>
              <a:rect l="0" t="0" r="0" b="0"/>
              <a:pathLst>
                <a:path w="125049" h="354331">
                  <a:moveTo>
                    <a:pt x="120015" y="0"/>
                  </a:moveTo>
                  <a:lnTo>
                    <a:pt x="120015" y="0"/>
                  </a:lnTo>
                  <a:lnTo>
                    <a:pt x="120015" y="13600"/>
                  </a:lnTo>
                  <a:lnTo>
                    <a:pt x="121709" y="17263"/>
                  </a:lnTo>
                  <a:lnTo>
                    <a:pt x="123049" y="19128"/>
                  </a:lnTo>
                  <a:lnTo>
                    <a:pt x="124936" y="27822"/>
                  </a:lnTo>
                  <a:lnTo>
                    <a:pt x="125048" y="54043"/>
                  </a:lnTo>
                  <a:lnTo>
                    <a:pt x="120804" y="80353"/>
                  </a:lnTo>
                  <a:lnTo>
                    <a:pt x="116243" y="103573"/>
                  </a:lnTo>
                  <a:lnTo>
                    <a:pt x="112990" y="130267"/>
                  </a:lnTo>
                  <a:lnTo>
                    <a:pt x="106504" y="148241"/>
                  </a:lnTo>
                  <a:lnTo>
                    <a:pt x="95968" y="174415"/>
                  </a:lnTo>
                  <a:lnTo>
                    <a:pt x="87772" y="200117"/>
                  </a:lnTo>
                  <a:lnTo>
                    <a:pt x="80038" y="227301"/>
                  </a:lnTo>
                  <a:lnTo>
                    <a:pt x="72395" y="254237"/>
                  </a:lnTo>
                  <a:lnTo>
                    <a:pt x="60208" y="279454"/>
                  </a:lnTo>
                  <a:lnTo>
                    <a:pt x="45571" y="302780"/>
                  </a:lnTo>
                  <a:lnTo>
                    <a:pt x="22847" y="330958"/>
                  </a:lnTo>
                  <a:lnTo>
                    <a:pt x="0" y="354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1" name="SMARTInkShape-1774"/>
            <p:cNvSpPr/>
            <p:nvPr>
              <p:custDataLst>
                <p:tags r:id="rId127"/>
              </p:custDataLst>
            </p:nvPr>
          </p:nvSpPr>
          <p:spPr>
            <a:xfrm>
              <a:off x="4463415" y="3811905"/>
              <a:ext cx="68581" cy="34291"/>
            </a:xfrm>
            <a:custGeom>
              <a:avLst/>
              <a:gdLst/>
              <a:ahLst/>
              <a:cxnLst/>
              <a:rect l="0" t="0" r="0" b="0"/>
              <a:pathLst>
                <a:path w="68581" h="3429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120" y="3928"/>
                  </a:lnTo>
                  <a:lnTo>
                    <a:pt x="15417" y="5820"/>
                  </a:lnTo>
                  <a:lnTo>
                    <a:pt x="43660" y="26686"/>
                  </a:lnTo>
                  <a:lnTo>
                    <a:pt x="49484" y="31755"/>
                  </a:lnTo>
                  <a:lnTo>
                    <a:pt x="53319" y="33163"/>
                  </a:lnTo>
                  <a:lnTo>
                    <a:pt x="6858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2" name="SMARTInkShape-1775"/>
            <p:cNvSpPr/>
            <p:nvPr>
              <p:custDataLst>
                <p:tags r:id="rId128"/>
              </p:custDataLst>
            </p:nvPr>
          </p:nvSpPr>
          <p:spPr>
            <a:xfrm>
              <a:off x="4383670" y="3817620"/>
              <a:ext cx="85438" cy="140391"/>
            </a:xfrm>
            <a:custGeom>
              <a:avLst/>
              <a:gdLst/>
              <a:ahLst/>
              <a:cxnLst/>
              <a:rect l="0" t="0" r="0" b="0"/>
              <a:pathLst>
                <a:path w="85438" h="140391">
                  <a:moveTo>
                    <a:pt x="74030" y="0"/>
                  </a:moveTo>
                  <a:lnTo>
                    <a:pt x="74030" y="0"/>
                  </a:lnTo>
                  <a:lnTo>
                    <a:pt x="74030" y="5645"/>
                  </a:lnTo>
                  <a:lnTo>
                    <a:pt x="70996" y="5694"/>
                  </a:lnTo>
                  <a:lnTo>
                    <a:pt x="67813" y="7399"/>
                  </a:lnTo>
                  <a:lnTo>
                    <a:pt x="66075" y="8743"/>
                  </a:lnTo>
                  <a:lnTo>
                    <a:pt x="64145" y="11929"/>
                  </a:lnTo>
                  <a:lnTo>
                    <a:pt x="63630" y="13667"/>
                  </a:lnTo>
                  <a:lnTo>
                    <a:pt x="62652" y="14827"/>
                  </a:lnTo>
                  <a:lnTo>
                    <a:pt x="59871" y="16115"/>
                  </a:lnTo>
                  <a:lnTo>
                    <a:pt x="58876" y="17093"/>
                  </a:lnTo>
                  <a:lnTo>
                    <a:pt x="56963" y="22598"/>
                  </a:lnTo>
                  <a:lnTo>
                    <a:pt x="56887" y="28333"/>
                  </a:lnTo>
                  <a:lnTo>
                    <a:pt x="60813" y="33090"/>
                  </a:lnTo>
                  <a:lnTo>
                    <a:pt x="61806" y="36508"/>
                  </a:lnTo>
                  <a:lnTo>
                    <a:pt x="62705" y="37674"/>
                  </a:lnTo>
                  <a:lnTo>
                    <a:pt x="74148" y="44392"/>
                  </a:lnTo>
                  <a:lnTo>
                    <a:pt x="76014" y="44835"/>
                  </a:lnTo>
                  <a:lnTo>
                    <a:pt x="77257" y="46400"/>
                  </a:lnTo>
                  <a:lnTo>
                    <a:pt x="80947" y="56344"/>
                  </a:lnTo>
                  <a:lnTo>
                    <a:pt x="83454" y="60601"/>
                  </a:lnTo>
                  <a:lnTo>
                    <a:pt x="85063" y="68509"/>
                  </a:lnTo>
                  <a:lnTo>
                    <a:pt x="85437" y="84945"/>
                  </a:lnTo>
                  <a:lnTo>
                    <a:pt x="83756" y="90247"/>
                  </a:lnTo>
                  <a:lnTo>
                    <a:pt x="75711" y="100807"/>
                  </a:lnTo>
                  <a:lnTo>
                    <a:pt x="68271" y="110247"/>
                  </a:lnTo>
                  <a:lnTo>
                    <a:pt x="60686" y="121119"/>
                  </a:lnTo>
                  <a:lnTo>
                    <a:pt x="56881" y="123681"/>
                  </a:lnTo>
                  <a:lnTo>
                    <a:pt x="53074" y="125454"/>
                  </a:lnTo>
                  <a:lnTo>
                    <a:pt x="39740" y="135562"/>
                  </a:lnTo>
                  <a:lnTo>
                    <a:pt x="30215" y="137584"/>
                  </a:lnTo>
                  <a:lnTo>
                    <a:pt x="26405" y="140100"/>
                  </a:lnTo>
                  <a:lnTo>
                    <a:pt x="24500" y="140390"/>
                  </a:lnTo>
                  <a:lnTo>
                    <a:pt x="22595" y="139949"/>
                  </a:lnTo>
                  <a:lnTo>
                    <a:pt x="18785" y="138399"/>
                  </a:lnTo>
                  <a:lnTo>
                    <a:pt x="13070" y="136892"/>
                  </a:lnTo>
                  <a:lnTo>
                    <a:pt x="9260" y="134289"/>
                  </a:lnTo>
                  <a:lnTo>
                    <a:pt x="7143" y="131016"/>
                  </a:lnTo>
                  <a:lnTo>
                    <a:pt x="5568" y="127444"/>
                  </a:lnTo>
                  <a:lnTo>
                    <a:pt x="2751" y="123740"/>
                  </a:lnTo>
                  <a:lnTo>
                    <a:pt x="1076" y="118284"/>
                  </a:lnTo>
                  <a:lnTo>
                    <a:pt x="0" y="110501"/>
                  </a:lnTo>
                  <a:lnTo>
                    <a:pt x="1546" y="107743"/>
                  </a:lnTo>
                  <a:lnTo>
                    <a:pt x="545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3" name="SMARTInkShape-1776"/>
            <p:cNvSpPr/>
            <p:nvPr>
              <p:custDataLst>
                <p:tags r:id="rId129"/>
              </p:custDataLst>
            </p:nvPr>
          </p:nvSpPr>
          <p:spPr>
            <a:xfrm>
              <a:off x="4274820" y="3743409"/>
              <a:ext cx="125728" cy="176974"/>
            </a:xfrm>
            <a:custGeom>
              <a:avLst/>
              <a:gdLst/>
              <a:ahLst/>
              <a:cxnLst/>
              <a:rect l="0" t="0" r="0" b="0"/>
              <a:pathLst>
                <a:path w="125728" h="176974">
                  <a:moveTo>
                    <a:pt x="0" y="131361"/>
                  </a:moveTo>
                  <a:lnTo>
                    <a:pt x="0" y="131361"/>
                  </a:lnTo>
                  <a:lnTo>
                    <a:pt x="25537" y="106459"/>
                  </a:lnTo>
                  <a:lnTo>
                    <a:pt x="35789" y="98865"/>
                  </a:lnTo>
                  <a:lnTo>
                    <a:pt x="46957" y="86936"/>
                  </a:lnTo>
                  <a:lnTo>
                    <a:pt x="72462" y="64427"/>
                  </a:lnTo>
                  <a:lnTo>
                    <a:pt x="86926" y="47295"/>
                  </a:lnTo>
                  <a:lnTo>
                    <a:pt x="93244" y="41928"/>
                  </a:lnTo>
                  <a:lnTo>
                    <a:pt x="114265" y="15485"/>
                  </a:lnTo>
                  <a:lnTo>
                    <a:pt x="118094" y="10010"/>
                  </a:lnTo>
                  <a:lnTo>
                    <a:pt x="123185" y="6294"/>
                  </a:lnTo>
                  <a:lnTo>
                    <a:pt x="125701" y="0"/>
                  </a:lnTo>
                  <a:lnTo>
                    <a:pt x="125727" y="4844"/>
                  </a:lnTo>
                  <a:lnTo>
                    <a:pt x="113903" y="32945"/>
                  </a:lnTo>
                  <a:lnTo>
                    <a:pt x="106602" y="44611"/>
                  </a:lnTo>
                  <a:lnTo>
                    <a:pt x="99679" y="63072"/>
                  </a:lnTo>
                  <a:lnTo>
                    <a:pt x="92814" y="88039"/>
                  </a:lnTo>
                  <a:lnTo>
                    <a:pt x="85796" y="115579"/>
                  </a:lnTo>
                  <a:lnTo>
                    <a:pt x="78711" y="142759"/>
                  </a:lnTo>
                  <a:lnTo>
                    <a:pt x="75604" y="154212"/>
                  </a:lnTo>
                  <a:lnTo>
                    <a:pt x="74302" y="176717"/>
                  </a:lnTo>
                  <a:lnTo>
                    <a:pt x="77331" y="176973"/>
                  </a:lnTo>
                  <a:lnTo>
                    <a:pt x="78224" y="176374"/>
                  </a:lnTo>
                  <a:lnTo>
                    <a:pt x="78820" y="175339"/>
                  </a:lnTo>
                  <a:lnTo>
                    <a:pt x="79775" y="172151"/>
                  </a:lnTo>
                  <a:lnTo>
                    <a:pt x="81599" y="171715"/>
                  </a:lnTo>
                  <a:lnTo>
                    <a:pt x="85725" y="171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4" name="SMARTInkShape-1777"/>
            <p:cNvSpPr/>
            <p:nvPr>
              <p:custDataLst>
                <p:tags r:id="rId130"/>
              </p:custDataLst>
            </p:nvPr>
          </p:nvSpPr>
          <p:spPr>
            <a:xfrm>
              <a:off x="4109904" y="3789045"/>
              <a:ext cx="119174" cy="188596"/>
            </a:xfrm>
            <a:custGeom>
              <a:avLst/>
              <a:gdLst/>
              <a:ahLst/>
              <a:cxnLst/>
              <a:rect l="0" t="0" r="0" b="0"/>
              <a:pathLst>
                <a:path w="119174" h="188596">
                  <a:moveTo>
                    <a:pt x="10611" y="0"/>
                  </a:moveTo>
                  <a:lnTo>
                    <a:pt x="10611" y="0"/>
                  </a:lnTo>
                  <a:lnTo>
                    <a:pt x="10611" y="4920"/>
                  </a:lnTo>
                  <a:lnTo>
                    <a:pt x="29905" y="25007"/>
                  </a:lnTo>
                  <a:lnTo>
                    <a:pt x="41257" y="31798"/>
                  </a:lnTo>
                  <a:lnTo>
                    <a:pt x="58201" y="38634"/>
                  </a:lnTo>
                  <a:lnTo>
                    <a:pt x="72444" y="47695"/>
                  </a:lnTo>
                  <a:lnTo>
                    <a:pt x="91474" y="54141"/>
                  </a:lnTo>
                  <a:lnTo>
                    <a:pt x="99938" y="60483"/>
                  </a:lnTo>
                  <a:lnTo>
                    <a:pt x="107725" y="64088"/>
                  </a:lnTo>
                  <a:lnTo>
                    <a:pt x="109644" y="65585"/>
                  </a:lnTo>
                  <a:lnTo>
                    <a:pt x="111776" y="68942"/>
                  </a:lnTo>
                  <a:lnTo>
                    <a:pt x="112344" y="70726"/>
                  </a:lnTo>
                  <a:lnTo>
                    <a:pt x="113358" y="71916"/>
                  </a:lnTo>
                  <a:lnTo>
                    <a:pt x="116178" y="73237"/>
                  </a:lnTo>
                  <a:lnTo>
                    <a:pt x="117184" y="74225"/>
                  </a:lnTo>
                  <a:lnTo>
                    <a:pt x="118931" y="79123"/>
                  </a:lnTo>
                  <a:lnTo>
                    <a:pt x="119173" y="84853"/>
                  </a:lnTo>
                  <a:lnTo>
                    <a:pt x="111240" y="93603"/>
                  </a:lnTo>
                  <a:lnTo>
                    <a:pt x="107616" y="95576"/>
                  </a:lnTo>
                  <a:lnTo>
                    <a:pt x="103890" y="97088"/>
                  </a:lnTo>
                  <a:lnTo>
                    <a:pt x="78688" y="114332"/>
                  </a:lnTo>
                  <a:lnTo>
                    <a:pt x="50250" y="133139"/>
                  </a:lnTo>
                  <a:lnTo>
                    <a:pt x="26577" y="152878"/>
                  </a:lnTo>
                  <a:lnTo>
                    <a:pt x="22115" y="161996"/>
                  </a:lnTo>
                  <a:lnTo>
                    <a:pt x="14584" y="169001"/>
                  </a:lnTo>
                  <a:lnTo>
                    <a:pt x="6320" y="182848"/>
                  </a:lnTo>
                  <a:lnTo>
                    <a:pt x="5177" y="187460"/>
                  </a:lnTo>
                  <a:lnTo>
                    <a:pt x="4449" y="187838"/>
                  </a:lnTo>
                  <a:lnTo>
                    <a:pt x="0" y="188495"/>
                  </a:lnTo>
                  <a:lnTo>
                    <a:pt x="4896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59" name="SMARTInkShape-Group345"/>
          <p:cNvGrpSpPr/>
          <p:nvPr/>
        </p:nvGrpSpPr>
        <p:grpSpPr>
          <a:xfrm>
            <a:off x="5292090" y="4269105"/>
            <a:ext cx="354331" cy="348616"/>
            <a:chOff x="5292090" y="4269105"/>
            <a:chExt cx="354331" cy="348616"/>
          </a:xfrm>
        </p:grpSpPr>
        <p:sp>
          <p:nvSpPr>
            <p:cNvPr id="1656" name="SMARTInkShape-1778"/>
            <p:cNvSpPr/>
            <p:nvPr>
              <p:custDataLst>
                <p:tags r:id="rId119"/>
              </p:custDataLst>
            </p:nvPr>
          </p:nvSpPr>
          <p:spPr>
            <a:xfrm>
              <a:off x="5292090" y="4429173"/>
              <a:ext cx="354331" cy="188548"/>
            </a:xfrm>
            <a:custGeom>
              <a:avLst/>
              <a:gdLst/>
              <a:ahLst/>
              <a:cxnLst/>
              <a:rect l="0" t="0" r="0" b="0"/>
              <a:pathLst>
                <a:path w="354331" h="188548">
                  <a:moveTo>
                    <a:pt x="0" y="28527"/>
                  </a:moveTo>
                  <a:lnTo>
                    <a:pt x="0" y="28527"/>
                  </a:lnTo>
                  <a:lnTo>
                    <a:pt x="13649" y="28527"/>
                  </a:lnTo>
                  <a:lnTo>
                    <a:pt x="14814" y="27892"/>
                  </a:lnTo>
                  <a:lnTo>
                    <a:pt x="15591" y="26833"/>
                  </a:lnTo>
                  <a:lnTo>
                    <a:pt x="16108" y="25493"/>
                  </a:lnTo>
                  <a:lnTo>
                    <a:pt x="17089" y="24599"/>
                  </a:lnTo>
                  <a:lnTo>
                    <a:pt x="19872" y="23606"/>
                  </a:lnTo>
                  <a:lnTo>
                    <a:pt x="26833" y="22334"/>
                  </a:lnTo>
                  <a:lnTo>
                    <a:pt x="32433" y="18931"/>
                  </a:lnTo>
                  <a:lnTo>
                    <a:pt x="38749" y="17640"/>
                  </a:lnTo>
                  <a:lnTo>
                    <a:pt x="55352" y="16510"/>
                  </a:lnTo>
                  <a:lnTo>
                    <a:pt x="81862" y="7612"/>
                  </a:lnTo>
                  <a:lnTo>
                    <a:pt x="95078" y="5202"/>
                  </a:lnTo>
                  <a:lnTo>
                    <a:pt x="101549" y="1790"/>
                  </a:lnTo>
                  <a:lnTo>
                    <a:pt x="129487" y="0"/>
                  </a:lnTo>
                  <a:lnTo>
                    <a:pt x="156153" y="588"/>
                  </a:lnTo>
                  <a:lnTo>
                    <a:pt x="167381" y="4873"/>
                  </a:lnTo>
                  <a:lnTo>
                    <a:pt x="190072" y="6255"/>
                  </a:lnTo>
                  <a:lnTo>
                    <a:pt x="201258" y="10181"/>
                  </a:lnTo>
                  <a:lnTo>
                    <a:pt x="207558" y="11483"/>
                  </a:lnTo>
                  <a:lnTo>
                    <a:pt x="215309" y="15151"/>
                  </a:lnTo>
                  <a:lnTo>
                    <a:pt x="236391" y="21489"/>
                  </a:lnTo>
                  <a:lnTo>
                    <a:pt x="262900" y="34276"/>
                  </a:lnTo>
                  <a:lnTo>
                    <a:pt x="272630" y="38274"/>
                  </a:lnTo>
                  <a:lnTo>
                    <a:pt x="284640" y="42658"/>
                  </a:lnTo>
                  <a:lnTo>
                    <a:pt x="290125" y="47719"/>
                  </a:lnTo>
                  <a:lnTo>
                    <a:pt x="298821" y="58283"/>
                  </a:lnTo>
                  <a:lnTo>
                    <a:pt x="317590" y="72934"/>
                  </a:lnTo>
                  <a:lnTo>
                    <a:pt x="335265" y="99606"/>
                  </a:lnTo>
                  <a:lnTo>
                    <a:pt x="351790" y="127497"/>
                  </a:lnTo>
                  <a:lnTo>
                    <a:pt x="353828" y="136718"/>
                  </a:lnTo>
                  <a:lnTo>
                    <a:pt x="354328" y="163780"/>
                  </a:lnTo>
                  <a:lnTo>
                    <a:pt x="354330" y="188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7" name="SMARTInkShape-1779"/>
            <p:cNvSpPr/>
            <p:nvPr>
              <p:custDataLst>
                <p:tags r:id="rId120"/>
              </p:custDataLst>
            </p:nvPr>
          </p:nvSpPr>
          <p:spPr>
            <a:xfrm>
              <a:off x="5526405" y="426910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8" name="SMARTInkShape-1780"/>
            <p:cNvSpPr/>
            <p:nvPr>
              <p:custDataLst>
                <p:tags r:id="rId121"/>
              </p:custDataLst>
            </p:nvPr>
          </p:nvSpPr>
          <p:spPr>
            <a:xfrm>
              <a:off x="5377815" y="42805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62" name="SMARTInkShape-Group346"/>
          <p:cNvGrpSpPr/>
          <p:nvPr/>
        </p:nvGrpSpPr>
        <p:grpSpPr>
          <a:xfrm>
            <a:off x="4692015" y="4234815"/>
            <a:ext cx="274321" cy="360039"/>
            <a:chOff x="4692015" y="4234815"/>
            <a:chExt cx="274321" cy="360039"/>
          </a:xfrm>
        </p:grpSpPr>
        <p:sp>
          <p:nvSpPr>
            <p:cNvPr id="1660" name="SMARTInkShape-1781"/>
            <p:cNvSpPr/>
            <p:nvPr>
              <p:custDataLst>
                <p:tags r:id="rId117"/>
              </p:custDataLst>
            </p:nvPr>
          </p:nvSpPr>
          <p:spPr>
            <a:xfrm>
              <a:off x="4692015" y="4303395"/>
              <a:ext cx="274321" cy="154306"/>
            </a:xfrm>
            <a:custGeom>
              <a:avLst/>
              <a:gdLst/>
              <a:ahLst/>
              <a:cxnLst/>
              <a:rect l="0" t="0" r="0" b="0"/>
              <a:pathLst>
                <a:path w="274321" h="154306">
                  <a:moveTo>
                    <a:pt x="0" y="154305"/>
                  </a:moveTo>
                  <a:lnTo>
                    <a:pt x="0" y="154305"/>
                  </a:lnTo>
                  <a:lnTo>
                    <a:pt x="0" y="148596"/>
                  </a:lnTo>
                  <a:lnTo>
                    <a:pt x="5480" y="148590"/>
                  </a:lnTo>
                  <a:lnTo>
                    <a:pt x="10231" y="144662"/>
                  </a:lnTo>
                  <a:lnTo>
                    <a:pt x="15449" y="142769"/>
                  </a:lnTo>
                  <a:lnTo>
                    <a:pt x="21017" y="139104"/>
                  </a:lnTo>
                  <a:lnTo>
                    <a:pt x="36318" y="132768"/>
                  </a:lnTo>
                  <a:lnTo>
                    <a:pt x="50008" y="122504"/>
                  </a:lnTo>
                  <a:lnTo>
                    <a:pt x="61642" y="118813"/>
                  </a:lnTo>
                  <a:lnTo>
                    <a:pt x="87034" y="102839"/>
                  </a:lnTo>
                  <a:lnTo>
                    <a:pt x="115526" y="85724"/>
                  </a:lnTo>
                  <a:lnTo>
                    <a:pt x="122465" y="82550"/>
                  </a:lnTo>
                  <a:lnTo>
                    <a:pt x="133511" y="79493"/>
                  </a:lnTo>
                  <a:lnTo>
                    <a:pt x="160029" y="63113"/>
                  </a:lnTo>
                  <a:lnTo>
                    <a:pt x="182880" y="49763"/>
                  </a:lnTo>
                  <a:lnTo>
                    <a:pt x="209550" y="32621"/>
                  </a:lnTo>
                  <a:lnTo>
                    <a:pt x="235506" y="18847"/>
                  </a:lnTo>
                  <a:lnTo>
                    <a:pt x="241829" y="17266"/>
                  </a:lnTo>
                  <a:lnTo>
                    <a:pt x="261581" y="7304"/>
                  </a:lnTo>
                  <a:lnTo>
                    <a:pt x="271873" y="5720"/>
                  </a:lnTo>
                  <a:lnTo>
                    <a:pt x="269160" y="5716"/>
                  </a:lnTo>
                  <a:lnTo>
                    <a:pt x="274314" y="5715"/>
                  </a:lnTo>
                  <a:lnTo>
                    <a:pt x="269398" y="5715"/>
                  </a:lnTo>
                  <a:lnTo>
                    <a:pt x="271874" y="5715"/>
                  </a:lnTo>
                  <a:lnTo>
                    <a:pt x="272690" y="5080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1" name="SMARTInkShape-1782"/>
            <p:cNvSpPr/>
            <p:nvPr>
              <p:custDataLst>
                <p:tags r:id="rId118"/>
              </p:custDataLst>
            </p:nvPr>
          </p:nvSpPr>
          <p:spPr>
            <a:xfrm>
              <a:off x="4789170" y="4234815"/>
              <a:ext cx="91420" cy="360039"/>
            </a:xfrm>
            <a:custGeom>
              <a:avLst/>
              <a:gdLst/>
              <a:ahLst/>
              <a:cxnLst/>
              <a:rect l="0" t="0" r="0" b="0"/>
              <a:pathLst>
                <a:path w="91420" h="360039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3927" y="10120"/>
                  </a:lnTo>
                  <a:lnTo>
                    <a:pt x="4921" y="13599"/>
                  </a:lnTo>
                  <a:lnTo>
                    <a:pt x="6193" y="24935"/>
                  </a:lnTo>
                  <a:lnTo>
                    <a:pt x="9596" y="32506"/>
                  </a:lnTo>
                  <a:lnTo>
                    <a:pt x="16279" y="61039"/>
                  </a:lnTo>
                  <a:lnTo>
                    <a:pt x="18724" y="80020"/>
                  </a:lnTo>
                  <a:lnTo>
                    <a:pt x="21635" y="93136"/>
                  </a:lnTo>
                  <a:lnTo>
                    <a:pt x="25652" y="114635"/>
                  </a:lnTo>
                  <a:lnTo>
                    <a:pt x="34407" y="138396"/>
                  </a:lnTo>
                  <a:lnTo>
                    <a:pt x="38899" y="157230"/>
                  </a:lnTo>
                  <a:lnTo>
                    <a:pt x="42942" y="183931"/>
                  </a:lnTo>
                  <a:lnTo>
                    <a:pt x="47048" y="209900"/>
                  </a:lnTo>
                  <a:lnTo>
                    <a:pt x="55192" y="237946"/>
                  </a:lnTo>
                  <a:lnTo>
                    <a:pt x="61559" y="262991"/>
                  </a:lnTo>
                  <a:lnTo>
                    <a:pt x="64172" y="274350"/>
                  </a:lnTo>
                  <a:lnTo>
                    <a:pt x="72989" y="301555"/>
                  </a:lnTo>
                  <a:lnTo>
                    <a:pt x="75602" y="309906"/>
                  </a:lnTo>
                  <a:lnTo>
                    <a:pt x="78704" y="318731"/>
                  </a:lnTo>
                  <a:lnTo>
                    <a:pt x="80473" y="329392"/>
                  </a:lnTo>
                  <a:lnTo>
                    <a:pt x="84500" y="337151"/>
                  </a:lnTo>
                  <a:lnTo>
                    <a:pt x="85704" y="353200"/>
                  </a:lnTo>
                  <a:lnTo>
                    <a:pt x="91419" y="360022"/>
                  </a:lnTo>
                  <a:lnTo>
                    <a:pt x="88400" y="360038"/>
                  </a:lnTo>
                  <a:lnTo>
                    <a:pt x="87508" y="359405"/>
                  </a:lnTo>
                  <a:lnTo>
                    <a:pt x="86914" y="358348"/>
                  </a:lnTo>
                  <a:lnTo>
                    <a:pt x="85246" y="350297"/>
                  </a:lnTo>
                  <a:lnTo>
                    <a:pt x="78679" y="341695"/>
                  </a:lnTo>
                  <a:lnTo>
                    <a:pt x="74295" y="337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71" name="SMARTInkShape-Group347"/>
          <p:cNvGrpSpPr/>
          <p:nvPr/>
        </p:nvGrpSpPr>
        <p:grpSpPr>
          <a:xfrm>
            <a:off x="4897757" y="3657600"/>
            <a:ext cx="674369" cy="382807"/>
            <a:chOff x="4897757" y="3657600"/>
            <a:chExt cx="674369" cy="382807"/>
          </a:xfrm>
        </p:grpSpPr>
        <p:sp>
          <p:nvSpPr>
            <p:cNvPr id="1663" name="SMARTInkShape-1783"/>
            <p:cNvSpPr/>
            <p:nvPr>
              <p:custDataLst>
                <p:tags r:id="rId109"/>
              </p:custDataLst>
            </p:nvPr>
          </p:nvSpPr>
          <p:spPr>
            <a:xfrm>
              <a:off x="5337810" y="3657600"/>
              <a:ext cx="68581" cy="57151"/>
            </a:xfrm>
            <a:custGeom>
              <a:avLst/>
              <a:gdLst/>
              <a:ahLst/>
              <a:cxnLst/>
              <a:rect l="0" t="0" r="0" b="0"/>
              <a:pathLst>
                <a:path w="68581" h="57151">
                  <a:moveTo>
                    <a:pt x="68580" y="0"/>
                  </a:moveTo>
                  <a:lnTo>
                    <a:pt x="68580" y="0"/>
                  </a:lnTo>
                  <a:lnTo>
                    <a:pt x="68580" y="5645"/>
                  </a:lnTo>
                  <a:lnTo>
                    <a:pt x="60066" y="14227"/>
                  </a:lnTo>
                  <a:lnTo>
                    <a:pt x="56753" y="15848"/>
                  </a:lnTo>
                  <a:lnTo>
                    <a:pt x="54981" y="16280"/>
                  </a:lnTo>
                  <a:lnTo>
                    <a:pt x="49451" y="19923"/>
                  </a:lnTo>
                  <a:lnTo>
                    <a:pt x="21749" y="4191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4" name="SMARTInkShape-1784"/>
            <p:cNvSpPr/>
            <p:nvPr>
              <p:custDataLst>
                <p:tags r:id="rId110"/>
              </p:custDataLst>
            </p:nvPr>
          </p:nvSpPr>
          <p:spPr>
            <a:xfrm>
              <a:off x="5377815" y="3937635"/>
              <a:ext cx="79096" cy="102772"/>
            </a:xfrm>
            <a:custGeom>
              <a:avLst/>
              <a:gdLst/>
              <a:ahLst/>
              <a:cxnLst/>
              <a:rect l="0" t="0" r="0" b="0"/>
              <a:pathLst>
                <a:path w="79096" h="102772">
                  <a:moveTo>
                    <a:pt x="17145" y="28575"/>
                  </a:moveTo>
                  <a:lnTo>
                    <a:pt x="17145" y="28575"/>
                  </a:lnTo>
                  <a:lnTo>
                    <a:pt x="11665" y="28575"/>
                  </a:lnTo>
                  <a:lnTo>
                    <a:pt x="8466" y="31609"/>
                  </a:lnTo>
                  <a:lnTo>
                    <a:pt x="6938" y="34792"/>
                  </a:lnTo>
                  <a:lnTo>
                    <a:pt x="6530" y="36529"/>
                  </a:lnTo>
                  <a:lnTo>
                    <a:pt x="1299" y="45764"/>
                  </a:lnTo>
                  <a:lnTo>
                    <a:pt x="76" y="62091"/>
                  </a:lnTo>
                  <a:lnTo>
                    <a:pt x="1727" y="67390"/>
                  </a:lnTo>
                  <a:lnTo>
                    <a:pt x="9752" y="77948"/>
                  </a:lnTo>
                  <a:lnTo>
                    <a:pt x="21610" y="89521"/>
                  </a:lnTo>
                  <a:lnTo>
                    <a:pt x="41500" y="100329"/>
                  </a:lnTo>
                  <a:lnTo>
                    <a:pt x="50978" y="102368"/>
                  </a:lnTo>
                  <a:lnTo>
                    <a:pt x="61998" y="102771"/>
                  </a:lnTo>
                  <a:lnTo>
                    <a:pt x="67349" y="101132"/>
                  </a:lnTo>
                  <a:lnTo>
                    <a:pt x="69664" y="99807"/>
                  </a:lnTo>
                  <a:lnTo>
                    <a:pt x="71207" y="98288"/>
                  </a:lnTo>
                  <a:lnTo>
                    <a:pt x="77951" y="86927"/>
                  </a:lnTo>
                  <a:lnTo>
                    <a:pt x="79095" y="80756"/>
                  </a:lnTo>
                  <a:lnTo>
                    <a:pt x="77910" y="75473"/>
                  </a:lnTo>
                  <a:lnTo>
                    <a:pt x="60924" y="47311"/>
                  </a:lnTo>
                  <a:lnTo>
                    <a:pt x="55440" y="41559"/>
                  </a:lnTo>
                  <a:lnTo>
                    <a:pt x="27861" y="2089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5" name="SMARTInkShape-1785"/>
            <p:cNvSpPr/>
            <p:nvPr>
              <p:custDataLst>
                <p:tags r:id="rId111"/>
              </p:custDataLst>
            </p:nvPr>
          </p:nvSpPr>
          <p:spPr>
            <a:xfrm>
              <a:off x="5309494" y="3731895"/>
              <a:ext cx="262632" cy="262891"/>
            </a:xfrm>
            <a:custGeom>
              <a:avLst/>
              <a:gdLst/>
              <a:ahLst/>
              <a:cxnLst/>
              <a:rect l="0" t="0" r="0" b="0"/>
              <a:pathLst>
                <a:path w="262632" h="262891">
                  <a:moveTo>
                    <a:pt x="262631" y="0"/>
                  </a:moveTo>
                  <a:lnTo>
                    <a:pt x="262631" y="0"/>
                  </a:lnTo>
                  <a:lnTo>
                    <a:pt x="238064" y="22873"/>
                  </a:lnTo>
                  <a:lnTo>
                    <a:pt x="232027" y="27311"/>
                  </a:lnTo>
                  <a:lnTo>
                    <a:pt x="214410" y="47213"/>
                  </a:lnTo>
                  <a:lnTo>
                    <a:pt x="188301" y="68946"/>
                  </a:lnTo>
                  <a:lnTo>
                    <a:pt x="161664" y="90351"/>
                  </a:lnTo>
                  <a:lnTo>
                    <a:pt x="135772" y="112466"/>
                  </a:lnTo>
                  <a:lnTo>
                    <a:pt x="109871" y="131454"/>
                  </a:lnTo>
                  <a:lnTo>
                    <a:pt x="85601" y="155999"/>
                  </a:lnTo>
                  <a:lnTo>
                    <a:pt x="62618" y="182527"/>
                  </a:lnTo>
                  <a:lnTo>
                    <a:pt x="36054" y="209419"/>
                  </a:lnTo>
                  <a:lnTo>
                    <a:pt x="15245" y="230240"/>
                  </a:lnTo>
                  <a:lnTo>
                    <a:pt x="12982" y="235890"/>
                  </a:lnTo>
                  <a:lnTo>
                    <a:pt x="11341" y="242000"/>
                  </a:lnTo>
                  <a:lnTo>
                    <a:pt x="6806" y="251096"/>
                  </a:lnTo>
                  <a:lnTo>
                    <a:pt x="6357" y="253123"/>
                  </a:lnTo>
                  <a:lnTo>
                    <a:pt x="5421" y="254473"/>
                  </a:lnTo>
                  <a:lnTo>
                    <a:pt x="4163" y="255374"/>
                  </a:lnTo>
                  <a:lnTo>
                    <a:pt x="2690" y="255974"/>
                  </a:lnTo>
                  <a:lnTo>
                    <a:pt x="1706" y="257010"/>
                  </a:lnTo>
                  <a:lnTo>
                    <a:pt x="0" y="261990"/>
                  </a:lnTo>
                  <a:lnTo>
                    <a:pt x="549" y="262290"/>
                  </a:lnTo>
                  <a:lnTo>
                    <a:pt x="5456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6" name="SMARTInkShape-1786"/>
            <p:cNvSpPr/>
            <p:nvPr>
              <p:custDataLst>
                <p:tags r:id="rId112"/>
              </p:custDataLst>
            </p:nvPr>
          </p:nvSpPr>
          <p:spPr>
            <a:xfrm>
              <a:off x="5343596" y="3660075"/>
              <a:ext cx="94596" cy="106033"/>
            </a:xfrm>
            <a:custGeom>
              <a:avLst/>
              <a:gdLst/>
              <a:ahLst/>
              <a:cxnLst/>
              <a:rect l="0" t="0" r="0" b="0"/>
              <a:pathLst>
                <a:path w="94596" h="106033">
                  <a:moveTo>
                    <a:pt x="11359" y="26100"/>
                  </a:moveTo>
                  <a:lnTo>
                    <a:pt x="11359" y="26100"/>
                  </a:lnTo>
                  <a:lnTo>
                    <a:pt x="11359" y="34849"/>
                  </a:lnTo>
                  <a:lnTo>
                    <a:pt x="9666" y="38031"/>
                  </a:lnTo>
                  <a:lnTo>
                    <a:pt x="7432" y="41563"/>
                  </a:lnTo>
                  <a:lnTo>
                    <a:pt x="5997" y="49004"/>
                  </a:lnTo>
                  <a:lnTo>
                    <a:pt x="5879" y="50894"/>
                  </a:lnTo>
                  <a:lnTo>
                    <a:pt x="4055" y="54688"/>
                  </a:lnTo>
                  <a:lnTo>
                    <a:pt x="2680" y="56588"/>
                  </a:lnTo>
                  <a:lnTo>
                    <a:pt x="744" y="65331"/>
                  </a:lnTo>
                  <a:lnTo>
                    <a:pt x="0" y="79205"/>
                  </a:lnTo>
                  <a:lnTo>
                    <a:pt x="1654" y="83145"/>
                  </a:lnTo>
                  <a:lnTo>
                    <a:pt x="3871" y="87013"/>
                  </a:lnTo>
                  <a:lnTo>
                    <a:pt x="5753" y="92761"/>
                  </a:lnTo>
                  <a:lnTo>
                    <a:pt x="14137" y="103094"/>
                  </a:lnTo>
                  <a:lnTo>
                    <a:pt x="17462" y="104770"/>
                  </a:lnTo>
                  <a:lnTo>
                    <a:pt x="33061" y="105992"/>
                  </a:lnTo>
                  <a:lnTo>
                    <a:pt x="35352" y="106032"/>
                  </a:lnTo>
                  <a:lnTo>
                    <a:pt x="39591" y="104382"/>
                  </a:lnTo>
                  <a:lnTo>
                    <a:pt x="43591" y="102167"/>
                  </a:lnTo>
                  <a:lnTo>
                    <a:pt x="56283" y="97594"/>
                  </a:lnTo>
                  <a:lnTo>
                    <a:pt x="63898" y="92510"/>
                  </a:lnTo>
                  <a:lnTo>
                    <a:pt x="87553" y="64267"/>
                  </a:lnTo>
                  <a:lnTo>
                    <a:pt x="89673" y="58727"/>
                  </a:lnTo>
                  <a:lnTo>
                    <a:pt x="91781" y="45683"/>
                  </a:lnTo>
                  <a:lnTo>
                    <a:pt x="94303" y="41577"/>
                  </a:lnTo>
                  <a:lnTo>
                    <a:pt x="94595" y="38958"/>
                  </a:lnTo>
                  <a:lnTo>
                    <a:pt x="90843" y="16736"/>
                  </a:lnTo>
                  <a:lnTo>
                    <a:pt x="88383" y="12836"/>
                  </a:lnTo>
                  <a:lnTo>
                    <a:pt x="85173" y="10680"/>
                  </a:lnTo>
                  <a:lnTo>
                    <a:pt x="81630" y="9086"/>
                  </a:lnTo>
                  <a:lnTo>
                    <a:pt x="76065" y="5254"/>
                  </a:lnTo>
                  <a:lnTo>
                    <a:pt x="70395" y="3837"/>
                  </a:lnTo>
                  <a:lnTo>
                    <a:pt x="66596" y="3505"/>
                  </a:lnTo>
                  <a:lnTo>
                    <a:pt x="62790" y="1665"/>
                  </a:lnTo>
                  <a:lnTo>
                    <a:pt x="60887" y="285"/>
                  </a:lnTo>
                  <a:lnTo>
                    <a:pt x="58982" y="0"/>
                  </a:lnTo>
                  <a:lnTo>
                    <a:pt x="57078" y="445"/>
                  </a:lnTo>
                  <a:lnTo>
                    <a:pt x="53268" y="1998"/>
                  </a:lnTo>
                  <a:lnTo>
                    <a:pt x="43744" y="3077"/>
                  </a:lnTo>
                  <a:lnTo>
                    <a:pt x="42474" y="3766"/>
                  </a:lnTo>
                  <a:lnTo>
                    <a:pt x="41628" y="4861"/>
                  </a:lnTo>
                  <a:lnTo>
                    <a:pt x="40268" y="8146"/>
                  </a:lnTo>
                  <a:lnTo>
                    <a:pt x="34219" y="14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7" name="SMARTInkShape-1787"/>
            <p:cNvSpPr/>
            <p:nvPr>
              <p:custDataLst>
                <p:tags r:id="rId113"/>
              </p:custDataLst>
            </p:nvPr>
          </p:nvSpPr>
          <p:spPr>
            <a:xfrm>
              <a:off x="5314950" y="374332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8" name="SMARTInkShape-1788"/>
            <p:cNvSpPr/>
            <p:nvPr>
              <p:custDataLst>
                <p:tags r:id="rId114"/>
              </p:custDataLst>
            </p:nvPr>
          </p:nvSpPr>
          <p:spPr>
            <a:xfrm>
              <a:off x="5183505" y="3737610"/>
              <a:ext cx="108586" cy="28569"/>
            </a:xfrm>
            <a:custGeom>
              <a:avLst/>
              <a:gdLst/>
              <a:ahLst/>
              <a:cxnLst/>
              <a:rect l="0" t="0" r="0" b="0"/>
              <a:pathLst>
                <a:path w="108586" h="28569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6"/>
                  </a:lnTo>
                  <a:lnTo>
                    <a:pt x="3033" y="5479"/>
                  </a:lnTo>
                  <a:lnTo>
                    <a:pt x="6217" y="7304"/>
                  </a:lnTo>
                  <a:lnTo>
                    <a:pt x="9749" y="9596"/>
                  </a:lnTo>
                  <a:lnTo>
                    <a:pt x="35635" y="18453"/>
                  </a:lnTo>
                  <a:lnTo>
                    <a:pt x="42507" y="20901"/>
                  </a:lnTo>
                  <a:lnTo>
                    <a:pt x="52882" y="22915"/>
                  </a:lnTo>
                  <a:lnTo>
                    <a:pt x="60895" y="26615"/>
                  </a:lnTo>
                  <a:lnTo>
                    <a:pt x="85833" y="28460"/>
                  </a:lnTo>
                  <a:lnTo>
                    <a:pt x="101413" y="28568"/>
                  </a:lnTo>
                  <a:lnTo>
                    <a:pt x="10858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9" name="SMARTInkShape-1789"/>
            <p:cNvSpPr/>
            <p:nvPr>
              <p:custDataLst>
                <p:tags r:id="rId115"/>
              </p:custDataLst>
            </p:nvPr>
          </p:nvSpPr>
          <p:spPr>
            <a:xfrm>
              <a:off x="5074928" y="3760491"/>
              <a:ext cx="114028" cy="154042"/>
            </a:xfrm>
            <a:custGeom>
              <a:avLst/>
              <a:gdLst/>
              <a:ahLst/>
              <a:cxnLst/>
              <a:rect l="0" t="0" r="0" b="0"/>
              <a:pathLst>
                <a:path w="114028" h="154042">
                  <a:moveTo>
                    <a:pt x="97147" y="5694"/>
                  </a:moveTo>
                  <a:lnTo>
                    <a:pt x="97147" y="5694"/>
                  </a:lnTo>
                  <a:lnTo>
                    <a:pt x="97147" y="0"/>
                  </a:lnTo>
                  <a:lnTo>
                    <a:pt x="97147" y="8493"/>
                  </a:lnTo>
                  <a:lnTo>
                    <a:pt x="95453" y="11806"/>
                  </a:lnTo>
                  <a:lnTo>
                    <a:pt x="93219" y="15396"/>
                  </a:lnTo>
                  <a:lnTo>
                    <a:pt x="88634" y="27801"/>
                  </a:lnTo>
                  <a:lnTo>
                    <a:pt x="83626" y="33088"/>
                  </a:lnTo>
                  <a:lnTo>
                    <a:pt x="73098" y="41655"/>
                  </a:lnTo>
                  <a:lnTo>
                    <a:pt x="70584" y="45595"/>
                  </a:lnTo>
                  <a:lnTo>
                    <a:pt x="68831" y="49463"/>
                  </a:lnTo>
                  <a:lnTo>
                    <a:pt x="64909" y="55210"/>
                  </a:lnTo>
                  <a:lnTo>
                    <a:pt x="63465" y="60935"/>
                  </a:lnTo>
                  <a:lnTo>
                    <a:pt x="63127" y="64747"/>
                  </a:lnTo>
                  <a:lnTo>
                    <a:pt x="62402" y="66018"/>
                  </a:lnTo>
                  <a:lnTo>
                    <a:pt x="61283" y="66865"/>
                  </a:lnTo>
                  <a:lnTo>
                    <a:pt x="59904" y="67430"/>
                  </a:lnTo>
                  <a:lnTo>
                    <a:pt x="58983" y="68441"/>
                  </a:lnTo>
                  <a:lnTo>
                    <a:pt x="57384" y="73380"/>
                  </a:lnTo>
                  <a:lnTo>
                    <a:pt x="57939" y="73678"/>
                  </a:lnTo>
                  <a:lnTo>
                    <a:pt x="62837" y="74272"/>
                  </a:lnTo>
                  <a:lnTo>
                    <a:pt x="62851" y="71239"/>
                  </a:lnTo>
                  <a:lnTo>
                    <a:pt x="63488" y="70346"/>
                  </a:lnTo>
                  <a:lnTo>
                    <a:pt x="64547" y="69750"/>
                  </a:lnTo>
                  <a:lnTo>
                    <a:pt x="65889" y="69353"/>
                  </a:lnTo>
                  <a:lnTo>
                    <a:pt x="73240" y="64788"/>
                  </a:lnTo>
                  <a:lnTo>
                    <a:pt x="86857" y="63100"/>
                  </a:lnTo>
                  <a:lnTo>
                    <a:pt x="91092" y="64651"/>
                  </a:lnTo>
                  <a:lnTo>
                    <a:pt x="95091" y="66822"/>
                  </a:lnTo>
                  <a:lnTo>
                    <a:pt x="100913" y="68679"/>
                  </a:lnTo>
                  <a:lnTo>
                    <a:pt x="104747" y="71364"/>
                  </a:lnTo>
                  <a:lnTo>
                    <a:pt x="106875" y="74674"/>
                  </a:lnTo>
                  <a:lnTo>
                    <a:pt x="108456" y="78262"/>
                  </a:lnTo>
                  <a:lnTo>
                    <a:pt x="112280" y="83852"/>
                  </a:lnTo>
                  <a:lnTo>
                    <a:pt x="113398" y="87632"/>
                  </a:lnTo>
                  <a:lnTo>
                    <a:pt x="114027" y="96365"/>
                  </a:lnTo>
                  <a:lnTo>
                    <a:pt x="112480" y="101660"/>
                  </a:lnTo>
                  <a:lnTo>
                    <a:pt x="105164" y="112852"/>
                  </a:lnTo>
                  <a:lnTo>
                    <a:pt x="101623" y="124487"/>
                  </a:lnTo>
                  <a:lnTo>
                    <a:pt x="89454" y="138973"/>
                  </a:lnTo>
                  <a:lnTo>
                    <a:pt x="83991" y="141129"/>
                  </a:lnTo>
                  <a:lnTo>
                    <a:pt x="77965" y="142722"/>
                  </a:lnTo>
                  <a:lnTo>
                    <a:pt x="68922" y="147226"/>
                  </a:lnTo>
                  <a:lnTo>
                    <a:pt x="59093" y="149027"/>
                  </a:lnTo>
                  <a:lnTo>
                    <a:pt x="51437" y="153057"/>
                  </a:lnTo>
                  <a:lnTo>
                    <a:pt x="40775" y="154041"/>
                  </a:lnTo>
                  <a:lnTo>
                    <a:pt x="35475" y="152483"/>
                  </a:lnTo>
                  <a:lnTo>
                    <a:pt x="31001" y="150308"/>
                  </a:lnTo>
                  <a:lnTo>
                    <a:pt x="24913" y="148449"/>
                  </a:lnTo>
                  <a:lnTo>
                    <a:pt x="19088" y="144794"/>
                  </a:lnTo>
                  <a:lnTo>
                    <a:pt x="15253" y="143716"/>
                  </a:lnTo>
                  <a:lnTo>
                    <a:pt x="13976" y="142794"/>
                  </a:lnTo>
                  <a:lnTo>
                    <a:pt x="13123" y="141544"/>
                  </a:lnTo>
                  <a:lnTo>
                    <a:pt x="11544" y="138462"/>
                  </a:lnTo>
                  <a:lnTo>
                    <a:pt x="2375" y="127563"/>
                  </a:lnTo>
                  <a:lnTo>
                    <a:pt x="698" y="121884"/>
                  </a:lnTo>
                  <a:lnTo>
                    <a:pt x="0" y="99057"/>
                  </a:lnTo>
                  <a:lnTo>
                    <a:pt x="1689" y="96295"/>
                  </a:lnTo>
                  <a:lnTo>
                    <a:pt x="5707" y="91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0" name="SMARTInkShape-1790"/>
            <p:cNvSpPr/>
            <p:nvPr>
              <p:custDataLst>
                <p:tags r:id="rId116"/>
              </p:custDataLst>
            </p:nvPr>
          </p:nvSpPr>
          <p:spPr>
            <a:xfrm>
              <a:off x="4897757" y="3709036"/>
              <a:ext cx="177163" cy="217167"/>
            </a:xfrm>
            <a:custGeom>
              <a:avLst/>
              <a:gdLst/>
              <a:ahLst/>
              <a:cxnLst/>
              <a:rect l="0" t="0" r="0" b="0"/>
              <a:pathLst>
                <a:path w="177163" h="217167">
                  <a:moveTo>
                    <a:pt x="5713" y="125729"/>
                  </a:moveTo>
                  <a:lnTo>
                    <a:pt x="5713" y="125729"/>
                  </a:lnTo>
                  <a:lnTo>
                    <a:pt x="233" y="125729"/>
                  </a:lnTo>
                  <a:lnTo>
                    <a:pt x="0" y="131375"/>
                  </a:lnTo>
                  <a:lnTo>
                    <a:pt x="5478" y="131442"/>
                  </a:lnTo>
                  <a:lnTo>
                    <a:pt x="10229" y="127516"/>
                  </a:lnTo>
                  <a:lnTo>
                    <a:pt x="15447" y="126259"/>
                  </a:lnTo>
                  <a:lnTo>
                    <a:pt x="21650" y="125251"/>
                  </a:lnTo>
                  <a:lnTo>
                    <a:pt x="30613" y="121213"/>
                  </a:lnTo>
                  <a:lnTo>
                    <a:pt x="38208" y="116630"/>
                  </a:lnTo>
                  <a:lnTo>
                    <a:pt x="44710" y="115335"/>
                  </a:lnTo>
                  <a:lnTo>
                    <a:pt x="47585" y="113720"/>
                  </a:lnTo>
                  <a:lnTo>
                    <a:pt x="75599" y="91511"/>
                  </a:lnTo>
                  <a:lnTo>
                    <a:pt x="81859" y="87026"/>
                  </a:lnTo>
                  <a:lnTo>
                    <a:pt x="92745" y="75492"/>
                  </a:lnTo>
                  <a:lnTo>
                    <a:pt x="118185" y="57995"/>
                  </a:lnTo>
                  <a:lnTo>
                    <a:pt x="143229" y="35588"/>
                  </a:lnTo>
                  <a:lnTo>
                    <a:pt x="155149" y="26925"/>
                  </a:lnTo>
                  <a:lnTo>
                    <a:pt x="165593" y="14348"/>
                  </a:lnTo>
                  <a:lnTo>
                    <a:pt x="167545" y="13375"/>
                  </a:lnTo>
                  <a:lnTo>
                    <a:pt x="168846" y="11456"/>
                  </a:lnTo>
                  <a:lnTo>
                    <a:pt x="171312" y="3958"/>
                  </a:lnTo>
                  <a:lnTo>
                    <a:pt x="172628" y="2638"/>
                  </a:lnTo>
                  <a:lnTo>
                    <a:pt x="177161" y="0"/>
                  </a:lnTo>
                  <a:lnTo>
                    <a:pt x="177162" y="3033"/>
                  </a:lnTo>
                  <a:lnTo>
                    <a:pt x="175469" y="6216"/>
                  </a:lnTo>
                  <a:lnTo>
                    <a:pt x="174130" y="7954"/>
                  </a:lnTo>
                  <a:lnTo>
                    <a:pt x="172639" y="13271"/>
                  </a:lnTo>
                  <a:lnTo>
                    <a:pt x="170108" y="23404"/>
                  </a:lnTo>
                  <a:lnTo>
                    <a:pt x="158207" y="47460"/>
                  </a:lnTo>
                  <a:lnTo>
                    <a:pt x="143216" y="75638"/>
                  </a:lnTo>
                  <a:lnTo>
                    <a:pt x="129465" y="102411"/>
                  </a:lnTo>
                  <a:lnTo>
                    <a:pt x="116999" y="128062"/>
                  </a:lnTo>
                  <a:lnTo>
                    <a:pt x="109973" y="155661"/>
                  </a:lnTo>
                  <a:lnTo>
                    <a:pt x="102766" y="169647"/>
                  </a:lnTo>
                  <a:lnTo>
                    <a:pt x="100895" y="172153"/>
                  </a:lnTo>
                  <a:lnTo>
                    <a:pt x="98816" y="178324"/>
                  </a:lnTo>
                  <a:lnTo>
                    <a:pt x="96737" y="195731"/>
                  </a:lnTo>
                  <a:lnTo>
                    <a:pt x="92261" y="207330"/>
                  </a:lnTo>
                  <a:lnTo>
                    <a:pt x="91438" y="217160"/>
                  </a:lnTo>
                  <a:lnTo>
                    <a:pt x="94472" y="217166"/>
                  </a:lnTo>
                  <a:lnTo>
                    <a:pt x="95365" y="215897"/>
                  </a:lnTo>
                  <a:lnTo>
                    <a:pt x="96918" y="207327"/>
                  </a:lnTo>
                  <a:lnTo>
                    <a:pt x="102868" y="200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03" name="SMARTInkShape-Group348"/>
          <p:cNvGrpSpPr/>
          <p:nvPr/>
        </p:nvGrpSpPr>
        <p:grpSpPr>
          <a:xfrm>
            <a:off x="4727208" y="3091815"/>
            <a:ext cx="1993632" cy="434341"/>
            <a:chOff x="4727208" y="3091815"/>
            <a:chExt cx="1993632" cy="434341"/>
          </a:xfrm>
        </p:grpSpPr>
        <p:sp>
          <p:nvSpPr>
            <p:cNvPr id="1672" name="SMARTInkShape-1791"/>
            <p:cNvSpPr/>
            <p:nvPr>
              <p:custDataLst>
                <p:tags r:id="rId78"/>
              </p:custDataLst>
            </p:nvPr>
          </p:nvSpPr>
          <p:spPr>
            <a:xfrm>
              <a:off x="6457950" y="3280410"/>
              <a:ext cx="57151" cy="62866"/>
            </a:xfrm>
            <a:custGeom>
              <a:avLst/>
              <a:gdLst/>
              <a:ahLst/>
              <a:cxnLst/>
              <a:rect l="0" t="0" r="0" b="0"/>
              <a:pathLst>
                <a:path w="57151" h="62866">
                  <a:moveTo>
                    <a:pt x="57150" y="0"/>
                  </a:moveTo>
                  <a:lnTo>
                    <a:pt x="57150" y="0"/>
                  </a:lnTo>
                  <a:lnTo>
                    <a:pt x="57150" y="5694"/>
                  </a:lnTo>
                  <a:lnTo>
                    <a:pt x="57150" y="70"/>
                  </a:lnTo>
                  <a:lnTo>
                    <a:pt x="57150" y="5481"/>
                  </a:lnTo>
                  <a:lnTo>
                    <a:pt x="54116" y="5646"/>
                  </a:lnTo>
                  <a:lnTo>
                    <a:pt x="50933" y="7377"/>
                  </a:lnTo>
                  <a:lnTo>
                    <a:pt x="40889" y="16280"/>
                  </a:lnTo>
                  <a:lnTo>
                    <a:pt x="37233" y="16889"/>
                  </a:lnTo>
                  <a:lnTo>
                    <a:pt x="36252" y="17609"/>
                  </a:lnTo>
                  <a:lnTo>
                    <a:pt x="35598" y="18724"/>
                  </a:lnTo>
                  <a:lnTo>
                    <a:pt x="35162" y="20103"/>
                  </a:lnTo>
                  <a:lnTo>
                    <a:pt x="34236" y="21022"/>
                  </a:lnTo>
                  <a:lnTo>
                    <a:pt x="28188" y="24190"/>
                  </a:lnTo>
                  <a:lnTo>
                    <a:pt x="18999" y="31925"/>
                  </a:lnTo>
                  <a:lnTo>
                    <a:pt x="12552" y="33978"/>
                  </a:lnTo>
                  <a:lnTo>
                    <a:pt x="873" y="44853"/>
                  </a:lnTo>
                  <a:lnTo>
                    <a:pt x="258" y="48497"/>
                  </a:lnTo>
                  <a:lnTo>
                    <a:pt x="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3" name="SMARTInkShape-1792"/>
            <p:cNvSpPr/>
            <p:nvPr>
              <p:custDataLst>
                <p:tags r:id="rId79"/>
              </p:custDataLst>
            </p:nvPr>
          </p:nvSpPr>
          <p:spPr>
            <a:xfrm>
              <a:off x="6600825" y="3348990"/>
              <a:ext cx="85719" cy="97132"/>
            </a:xfrm>
            <a:custGeom>
              <a:avLst/>
              <a:gdLst/>
              <a:ahLst/>
              <a:cxnLst/>
              <a:rect l="0" t="0" r="0" b="0"/>
              <a:pathLst>
                <a:path w="85719" h="97132">
                  <a:moveTo>
                    <a:pt x="22860" y="0"/>
                  </a:moveTo>
                  <a:lnTo>
                    <a:pt x="22860" y="0"/>
                  </a:lnTo>
                  <a:lnTo>
                    <a:pt x="22860" y="3034"/>
                  </a:lnTo>
                  <a:lnTo>
                    <a:pt x="22225" y="3927"/>
                  </a:lnTo>
                  <a:lnTo>
                    <a:pt x="21166" y="4523"/>
                  </a:lnTo>
                  <a:lnTo>
                    <a:pt x="19826" y="4920"/>
                  </a:lnTo>
                  <a:lnTo>
                    <a:pt x="18932" y="5820"/>
                  </a:lnTo>
                  <a:lnTo>
                    <a:pt x="15805" y="11827"/>
                  </a:lnTo>
                  <a:lnTo>
                    <a:pt x="13374" y="15417"/>
                  </a:lnTo>
                  <a:lnTo>
                    <a:pt x="5660" y="41502"/>
                  </a:lnTo>
                  <a:lnTo>
                    <a:pt x="1960" y="49480"/>
                  </a:lnTo>
                  <a:lnTo>
                    <a:pt x="870" y="56069"/>
                  </a:lnTo>
                  <a:lnTo>
                    <a:pt x="2080" y="61538"/>
                  </a:lnTo>
                  <a:lnTo>
                    <a:pt x="4100" y="66720"/>
                  </a:lnTo>
                  <a:lnTo>
                    <a:pt x="5871" y="76143"/>
                  </a:lnTo>
                  <a:lnTo>
                    <a:pt x="10136" y="83238"/>
                  </a:lnTo>
                  <a:lnTo>
                    <a:pt x="13607" y="87372"/>
                  </a:lnTo>
                  <a:lnTo>
                    <a:pt x="18959" y="89632"/>
                  </a:lnTo>
                  <a:lnTo>
                    <a:pt x="24936" y="91271"/>
                  </a:lnTo>
                  <a:lnTo>
                    <a:pt x="32507" y="95129"/>
                  </a:lnTo>
                  <a:lnTo>
                    <a:pt x="59003" y="97102"/>
                  </a:lnTo>
                  <a:lnTo>
                    <a:pt x="63900" y="97131"/>
                  </a:lnTo>
                  <a:lnTo>
                    <a:pt x="68193" y="95451"/>
                  </a:lnTo>
                  <a:lnTo>
                    <a:pt x="72217" y="93222"/>
                  </a:lnTo>
                  <a:lnTo>
                    <a:pt x="76123" y="92232"/>
                  </a:lnTo>
                  <a:lnTo>
                    <a:pt x="77419" y="91333"/>
                  </a:lnTo>
                  <a:lnTo>
                    <a:pt x="78283" y="90099"/>
                  </a:lnTo>
                  <a:lnTo>
                    <a:pt x="79877" y="87034"/>
                  </a:lnTo>
                  <a:lnTo>
                    <a:pt x="84830" y="81060"/>
                  </a:lnTo>
                  <a:lnTo>
                    <a:pt x="85718" y="55293"/>
                  </a:lnTo>
                  <a:lnTo>
                    <a:pt x="85086" y="54007"/>
                  </a:lnTo>
                  <a:lnTo>
                    <a:pt x="84028" y="53150"/>
                  </a:lnTo>
                  <a:lnTo>
                    <a:pt x="82689" y="52578"/>
                  </a:lnTo>
                  <a:lnTo>
                    <a:pt x="81796" y="50927"/>
                  </a:lnTo>
                  <a:lnTo>
                    <a:pt x="79904" y="43170"/>
                  </a:lnTo>
                  <a:lnTo>
                    <a:pt x="73897" y="34539"/>
                  </a:lnTo>
                  <a:lnTo>
                    <a:pt x="70309" y="31225"/>
                  </a:lnTo>
                  <a:lnTo>
                    <a:pt x="52616" y="24206"/>
                  </a:lnTo>
                  <a:lnTo>
                    <a:pt x="50317" y="23758"/>
                  </a:lnTo>
                  <a:lnTo>
                    <a:pt x="22261" y="27859"/>
                  </a:lnTo>
                  <a:lnTo>
                    <a:pt x="14639" y="28363"/>
                  </a:lnTo>
                  <a:lnTo>
                    <a:pt x="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4" name="SMARTInkShape-1793"/>
            <p:cNvSpPr/>
            <p:nvPr>
              <p:custDataLst>
                <p:tags r:id="rId80"/>
              </p:custDataLst>
            </p:nvPr>
          </p:nvSpPr>
          <p:spPr>
            <a:xfrm>
              <a:off x="6543675" y="3166110"/>
              <a:ext cx="177165" cy="251461"/>
            </a:xfrm>
            <a:custGeom>
              <a:avLst/>
              <a:gdLst/>
              <a:ahLst/>
              <a:cxnLst/>
              <a:rect l="0" t="0" r="0" b="0"/>
              <a:pathLst>
                <a:path w="177165" h="251461">
                  <a:moveTo>
                    <a:pt x="177164" y="0"/>
                  </a:moveTo>
                  <a:lnTo>
                    <a:pt x="177164" y="0"/>
                  </a:lnTo>
                  <a:lnTo>
                    <a:pt x="174130" y="0"/>
                  </a:lnTo>
                  <a:lnTo>
                    <a:pt x="173237" y="635"/>
                  </a:lnTo>
                  <a:lnTo>
                    <a:pt x="172641" y="1693"/>
                  </a:lnTo>
                  <a:lnTo>
                    <a:pt x="171685" y="4920"/>
                  </a:lnTo>
                  <a:lnTo>
                    <a:pt x="144418" y="32743"/>
                  </a:lnTo>
                  <a:lnTo>
                    <a:pt x="118089" y="59076"/>
                  </a:lnTo>
                  <a:lnTo>
                    <a:pt x="95248" y="85844"/>
                  </a:lnTo>
                  <a:lnTo>
                    <a:pt x="76199" y="109479"/>
                  </a:lnTo>
                  <a:lnTo>
                    <a:pt x="58844" y="135584"/>
                  </a:lnTo>
                  <a:lnTo>
                    <a:pt x="38994" y="163738"/>
                  </a:lnTo>
                  <a:lnTo>
                    <a:pt x="26749" y="191602"/>
                  </a:lnTo>
                  <a:lnTo>
                    <a:pt x="15956" y="218330"/>
                  </a:lnTo>
                  <a:lnTo>
                    <a:pt x="12771" y="227250"/>
                  </a:lnTo>
                  <a:lnTo>
                    <a:pt x="11392" y="231810"/>
                  </a:lnTo>
                  <a:lnTo>
                    <a:pt x="312" y="245403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5" name="SMARTInkShape-1794"/>
            <p:cNvSpPr/>
            <p:nvPr>
              <p:custDataLst>
                <p:tags r:id="rId81"/>
              </p:custDataLst>
            </p:nvPr>
          </p:nvSpPr>
          <p:spPr>
            <a:xfrm>
              <a:off x="6597704" y="3154764"/>
              <a:ext cx="77388" cy="68488"/>
            </a:xfrm>
            <a:custGeom>
              <a:avLst/>
              <a:gdLst/>
              <a:ahLst/>
              <a:cxnLst/>
              <a:rect l="0" t="0" r="0" b="0"/>
              <a:pathLst>
                <a:path w="77388" h="68488">
                  <a:moveTo>
                    <a:pt x="20266" y="17061"/>
                  </a:moveTo>
                  <a:lnTo>
                    <a:pt x="20266" y="17061"/>
                  </a:lnTo>
                  <a:lnTo>
                    <a:pt x="15345" y="17061"/>
                  </a:lnTo>
                  <a:lnTo>
                    <a:pt x="11752" y="20095"/>
                  </a:lnTo>
                  <a:lnTo>
                    <a:pt x="10132" y="23277"/>
                  </a:lnTo>
                  <a:lnTo>
                    <a:pt x="9700" y="25016"/>
                  </a:lnTo>
                  <a:lnTo>
                    <a:pt x="5079" y="33002"/>
                  </a:lnTo>
                  <a:lnTo>
                    <a:pt x="3066" y="41963"/>
                  </a:lnTo>
                  <a:lnTo>
                    <a:pt x="345" y="46755"/>
                  </a:lnTo>
                  <a:lnTo>
                    <a:pt x="0" y="48922"/>
                  </a:lnTo>
                  <a:lnTo>
                    <a:pt x="406" y="51002"/>
                  </a:lnTo>
                  <a:lnTo>
                    <a:pt x="2316" y="56962"/>
                  </a:lnTo>
                  <a:lnTo>
                    <a:pt x="2585" y="58902"/>
                  </a:lnTo>
                  <a:lnTo>
                    <a:pt x="4575" y="62750"/>
                  </a:lnTo>
                  <a:lnTo>
                    <a:pt x="5996" y="64665"/>
                  </a:lnTo>
                  <a:lnTo>
                    <a:pt x="9267" y="66793"/>
                  </a:lnTo>
                  <a:lnTo>
                    <a:pt x="16541" y="68160"/>
                  </a:lnTo>
                  <a:lnTo>
                    <a:pt x="38524" y="68487"/>
                  </a:lnTo>
                  <a:lnTo>
                    <a:pt x="47830" y="65460"/>
                  </a:lnTo>
                  <a:lnTo>
                    <a:pt x="57790" y="58747"/>
                  </a:lnTo>
                  <a:lnTo>
                    <a:pt x="69746" y="46886"/>
                  </a:lnTo>
                  <a:lnTo>
                    <a:pt x="74861" y="37893"/>
                  </a:lnTo>
                  <a:lnTo>
                    <a:pt x="76911" y="28843"/>
                  </a:lnTo>
                  <a:lnTo>
                    <a:pt x="77387" y="12142"/>
                  </a:lnTo>
                  <a:lnTo>
                    <a:pt x="76761" y="9972"/>
                  </a:lnTo>
                  <a:lnTo>
                    <a:pt x="75710" y="8525"/>
                  </a:lnTo>
                  <a:lnTo>
                    <a:pt x="74373" y="7560"/>
                  </a:lnTo>
                  <a:lnTo>
                    <a:pt x="73483" y="6282"/>
                  </a:lnTo>
                  <a:lnTo>
                    <a:pt x="72492" y="3168"/>
                  </a:lnTo>
                  <a:lnTo>
                    <a:pt x="71594" y="2084"/>
                  </a:lnTo>
                  <a:lnTo>
                    <a:pt x="68901" y="880"/>
                  </a:lnTo>
                  <a:lnTo>
                    <a:pt x="58287" y="0"/>
                  </a:lnTo>
                  <a:lnTo>
                    <a:pt x="54521" y="1647"/>
                  </a:lnTo>
                  <a:lnTo>
                    <a:pt x="50730" y="3860"/>
                  </a:lnTo>
                  <a:lnTo>
                    <a:pt x="45026" y="5741"/>
                  </a:lnTo>
                  <a:lnTo>
                    <a:pt x="35506" y="13516"/>
                  </a:lnTo>
                  <a:lnTo>
                    <a:pt x="20266" y="34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6" name="SMARTInkShape-1795"/>
            <p:cNvSpPr/>
            <p:nvPr>
              <p:custDataLst>
                <p:tags r:id="rId82"/>
              </p:custDataLst>
            </p:nvPr>
          </p:nvSpPr>
          <p:spPr>
            <a:xfrm>
              <a:off x="6458744" y="3280440"/>
              <a:ext cx="79210" cy="96791"/>
            </a:xfrm>
            <a:custGeom>
              <a:avLst/>
              <a:gdLst/>
              <a:ahLst/>
              <a:cxnLst/>
              <a:rect l="0" t="0" r="0" b="0"/>
              <a:pathLst>
                <a:path w="79210" h="96791">
                  <a:moveTo>
                    <a:pt x="4921" y="45690"/>
                  </a:moveTo>
                  <a:lnTo>
                    <a:pt x="4921" y="45690"/>
                  </a:lnTo>
                  <a:lnTo>
                    <a:pt x="4921" y="53644"/>
                  </a:lnTo>
                  <a:lnTo>
                    <a:pt x="3227" y="57269"/>
                  </a:lnTo>
                  <a:lnTo>
                    <a:pt x="993" y="60996"/>
                  </a:lnTo>
                  <a:lnTo>
                    <a:pt x="0" y="64769"/>
                  </a:lnTo>
                  <a:lnTo>
                    <a:pt x="370" y="66664"/>
                  </a:lnTo>
                  <a:lnTo>
                    <a:pt x="3834" y="74268"/>
                  </a:lnTo>
                  <a:lnTo>
                    <a:pt x="4196" y="76172"/>
                  </a:lnTo>
                  <a:lnTo>
                    <a:pt x="7740" y="81886"/>
                  </a:lnTo>
                  <a:lnTo>
                    <a:pt x="18336" y="93315"/>
                  </a:lnTo>
                  <a:lnTo>
                    <a:pt x="22101" y="95431"/>
                  </a:lnTo>
                  <a:lnTo>
                    <a:pt x="29693" y="96790"/>
                  </a:lnTo>
                  <a:lnTo>
                    <a:pt x="33498" y="95283"/>
                  </a:lnTo>
                  <a:lnTo>
                    <a:pt x="35403" y="93992"/>
                  </a:lnTo>
                  <a:lnTo>
                    <a:pt x="49449" y="90057"/>
                  </a:lnTo>
                  <a:lnTo>
                    <a:pt x="63906" y="77996"/>
                  </a:lnTo>
                  <a:lnTo>
                    <a:pt x="69670" y="69303"/>
                  </a:lnTo>
                  <a:lnTo>
                    <a:pt x="77204" y="48903"/>
                  </a:lnTo>
                  <a:lnTo>
                    <a:pt x="79163" y="21015"/>
                  </a:lnTo>
                  <a:lnTo>
                    <a:pt x="79209" y="9758"/>
                  </a:lnTo>
                  <a:lnTo>
                    <a:pt x="77519" y="5802"/>
                  </a:lnTo>
                  <a:lnTo>
                    <a:pt x="76180" y="3858"/>
                  </a:lnTo>
                  <a:lnTo>
                    <a:pt x="72998" y="1698"/>
                  </a:lnTo>
                  <a:lnTo>
                    <a:pt x="67637" y="482"/>
                  </a:lnTo>
                  <a:lnTo>
                    <a:pt x="59363" y="0"/>
                  </a:lnTo>
                  <a:lnTo>
                    <a:pt x="44657" y="5528"/>
                  </a:lnTo>
                  <a:lnTo>
                    <a:pt x="39211" y="5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7" name="SMARTInkShape-1796"/>
            <p:cNvSpPr/>
            <p:nvPr>
              <p:custDataLst>
                <p:tags r:id="rId83"/>
              </p:custDataLst>
            </p:nvPr>
          </p:nvSpPr>
          <p:spPr>
            <a:xfrm>
              <a:off x="6360795" y="3234692"/>
              <a:ext cx="97155" cy="142874"/>
            </a:xfrm>
            <a:custGeom>
              <a:avLst/>
              <a:gdLst/>
              <a:ahLst/>
              <a:cxnLst/>
              <a:rect l="0" t="0" r="0" b="0"/>
              <a:pathLst>
                <a:path w="97155" h="142874">
                  <a:moveTo>
                    <a:pt x="0" y="120013"/>
                  </a:moveTo>
                  <a:lnTo>
                    <a:pt x="0" y="120013"/>
                  </a:lnTo>
                  <a:lnTo>
                    <a:pt x="11579" y="106741"/>
                  </a:lnTo>
                  <a:lnTo>
                    <a:pt x="21610" y="93218"/>
                  </a:lnTo>
                  <a:lnTo>
                    <a:pt x="49629" y="64689"/>
                  </a:lnTo>
                  <a:lnTo>
                    <a:pt x="70386" y="38094"/>
                  </a:lnTo>
                  <a:lnTo>
                    <a:pt x="89483" y="10263"/>
                  </a:lnTo>
                  <a:lnTo>
                    <a:pt x="94599" y="6426"/>
                  </a:lnTo>
                  <a:lnTo>
                    <a:pt x="97153" y="3"/>
                  </a:lnTo>
                  <a:lnTo>
                    <a:pt x="97154" y="0"/>
                  </a:lnTo>
                  <a:lnTo>
                    <a:pt x="97154" y="3032"/>
                  </a:lnTo>
                  <a:lnTo>
                    <a:pt x="95461" y="6215"/>
                  </a:lnTo>
                  <a:lnTo>
                    <a:pt x="94121" y="7953"/>
                  </a:lnTo>
                  <a:lnTo>
                    <a:pt x="92631" y="13270"/>
                  </a:lnTo>
                  <a:lnTo>
                    <a:pt x="90100" y="23404"/>
                  </a:lnTo>
                  <a:lnTo>
                    <a:pt x="78027" y="49560"/>
                  </a:lnTo>
                  <a:lnTo>
                    <a:pt x="70586" y="76200"/>
                  </a:lnTo>
                  <a:lnTo>
                    <a:pt x="64174" y="102868"/>
                  </a:lnTo>
                  <a:lnTo>
                    <a:pt x="62812" y="109853"/>
                  </a:lnTo>
                  <a:lnTo>
                    <a:pt x="59110" y="117990"/>
                  </a:lnTo>
                  <a:lnTo>
                    <a:pt x="57152" y="142601"/>
                  </a:lnTo>
                  <a:lnTo>
                    <a:pt x="62865" y="142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8" name="SMARTInkShape-1797"/>
            <p:cNvSpPr/>
            <p:nvPr>
              <p:custDataLst>
                <p:tags r:id="rId84"/>
              </p:custDataLst>
            </p:nvPr>
          </p:nvSpPr>
          <p:spPr>
            <a:xfrm>
              <a:off x="4886666" y="3388995"/>
              <a:ext cx="91100" cy="91441"/>
            </a:xfrm>
            <a:custGeom>
              <a:avLst/>
              <a:gdLst/>
              <a:ahLst/>
              <a:cxnLst/>
              <a:rect l="0" t="0" r="0" b="0"/>
              <a:pathLst>
                <a:path w="91100" h="91441">
                  <a:moveTo>
                    <a:pt x="91099" y="0"/>
                  </a:moveTo>
                  <a:lnTo>
                    <a:pt x="91099" y="0"/>
                  </a:lnTo>
                  <a:lnTo>
                    <a:pt x="91099" y="3034"/>
                  </a:lnTo>
                  <a:lnTo>
                    <a:pt x="90464" y="3927"/>
                  </a:lnTo>
                  <a:lnTo>
                    <a:pt x="89405" y="4523"/>
                  </a:lnTo>
                  <a:lnTo>
                    <a:pt x="88064" y="4920"/>
                  </a:lnTo>
                  <a:lnTo>
                    <a:pt x="87171" y="5820"/>
                  </a:lnTo>
                  <a:lnTo>
                    <a:pt x="86178" y="8514"/>
                  </a:lnTo>
                  <a:lnTo>
                    <a:pt x="84643" y="9486"/>
                  </a:lnTo>
                  <a:lnTo>
                    <a:pt x="74749" y="12739"/>
                  </a:lnTo>
                  <a:lnTo>
                    <a:pt x="48997" y="26721"/>
                  </a:lnTo>
                  <a:lnTo>
                    <a:pt x="20714" y="43816"/>
                  </a:lnTo>
                  <a:lnTo>
                    <a:pt x="3547" y="59055"/>
                  </a:lnTo>
                  <a:lnTo>
                    <a:pt x="1388" y="62865"/>
                  </a:lnTo>
                  <a:lnTo>
                    <a:pt x="0" y="67451"/>
                  </a:lnTo>
                  <a:lnTo>
                    <a:pt x="1504" y="69771"/>
                  </a:lnTo>
                  <a:lnTo>
                    <a:pt x="2794" y="71279"/>
                  </a:lnTo>
                  <a:lnTo>
                    <a:pt x="4227" y="74648"/>
                  </a:lnTo>
                  <a:lnTo>
                    <a:pt x="4609" y="76435"/>
                  </a:lnTo>
                  <a:lnTo>
                    <a:pt x="8181" y="81985"/>
                  </a:lnTo>
                  <a:lnTo>
                    <a:pt x="11490" y="84063"/>
                  </a:lnTo>
                  <a:lnTo>
                    <a:pt x="15077" y="85621"/>
                  </a:lnTo>
                  <a:lnTo>
                    <a:pt x="20667" y="89434"/>
                  </a:lnTo>
                  <a:lnTo>
                    <a:pt x="26345" y="90845"/>
                  </a:lnTo>
                  <a:lnTo>
                    <a:pt x="39664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9" name="SMARTInkShape-1798"/>
            <p:cNvSpPr/>
            <p:nvPr>
              <p:custDataLst>
                <p:tags r:id="rId85"/>
              </p:custDataLst>
            </p:nvPr>
          </p:nvSpPr>
          <p:spPr>
            <a:xfrm>
              <a:off x="5646420" y="3303270"/>
              <a:ext cx="51436" cy="11431"/>
            </a:xfrm>
            <a:custGeom>
              <a:avLst/>
              <a:gdLst/>
              <a:ahLst/>
              <a:cxnLst/>
              <a:rect l="0" t="0" r="0" b="0"/>
              <a:pathLst>
                <a:path w="51436" h="1143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6" y="1693"/>
                  </a:lnTo>
                  <a:lnTo>
                    <a:pt x="7955" y="3034"/>
                  </a:lnTo>
                  <a:lnTo>
                    <a:pt x="36427" y="10134"/>
                  </a:lnTo>
                  <a:lnTo>
                    <a:pt x="39685" y="10854"/>
                  </a:lnTo>
                  <a:lnTo>
                    <a:pt x="5143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0" name="SMARTInkShape-1799"/>
            <p:cNvSpPr/>
            <p:nvPr>
              <p:custDataLst>
                <p:tags r:id="rId86"/>
              </p:custDataLst>
            </p:nvPr>
          </p:nvSpPr>
          <p:spPr>
            <a:xfrm>
              <a:off x="5784467" y="3172259"/>
              <a:ext cx="118529" cy="216372"/>
            </a:xfrm>
            <a:custGeom>
              <a:avLst/>
              <a:gdLst/>
              <a:ahLst/>
              <a:cxnLst/>
              <a:rect l="0" t="0" r="0" b="0"/>
              <a:pathLst>
                <a:path w="118529" h="216372">
                  <a:moveTo>
                    <a:pt x="21973" y="79576"/>
                  </a:moveTo>
                  <a:lnTo>
                    <a:pt x="21973" y="79576"/>
                  </a:lnTo>
                  <a:lnTo>
                    <a:pt x="18938" y="82610"/>
                  </a:lnTo>
                  <a:lnTo>
                    <a:pt x="17449" y="87486"/>
                  </a:lnTo>
                  <a:lnTo>
                    <a:pt x="14918" y="97371"/>
                  </a:lnTo>
                  <a:lnTo>
                    <a:pt x="7192" y="120419"/>
                  </a:lnTo>
                  <a:lnTo>
                    <a:pt x="2105" y="145232"/>
                  </a:lnTo>
                  <a:lnTo>
                    <a:pt x="0" y="160413"/>
                  </a:lnTo>
                  <a:lnTo>
                    <a:pt x="4111" y="185994"/>
                  </a:lnTo>
                  <a:lnTo>
                    <a:pt x="7648" y="197608"/>
                  </a:lnTo>
                  <a:lnTo>
                    <a:pt x="12719" y="206059"/>
                  </a:lnTo>
                  <a:lnTo>
                    <a:pt x="21277" y="212585"/>
                  </a:lnTo>
                  <a:lnTo>
                    <a:pt x="31856" y="215506"/>
                  </a:lnTo>
                  <a:lnTo>
                    <a:pt x="40000" y="216371"/>
                  </a:lnTo>
                  <a:lnTo>
                    <a:pt x="49469" y="213594"/>
                  </a:lnTo>
                  <a:lnTo>
                    <a:pt x="57283" y="208749"/>
                  </a:lnTo>
                  <a:lnTo>
                    <a:pt x="80564" y="186011"/>
                  </a:lnTo>
                  <a:lnTo>
                    <a:pt x="98082" y="158812"/>
                  </a:lnTo>
                  <a:lnTo>
                    <a:pt x="109340" y="130909"/>
                  </a:lnTo>
                  <a:lnTo>
                    <a:pt x="114570" y="102423"/>
                  </a:lnTo>
                  <a:lnTo>
                    <a:pt x="118528" y="73859"/>
                  </a:lnTo>
                  <a:lnTo>
                    <a:pt x="118315" y="57350"/>
                  </a:lnTo>
                  <a:lnTo>
                    <a:pt x="111150" y="36096"/>
                  </a:lnTo>
                  <a:lnTo>
                    <a:pt x="92332" y="9746"/>
                  </a:lnTo>
                  <a:lnTo>
                    <a:pt x="85841" y="4513"/>
                  </a:lnTo>
                  <a:lnTo>
                    <a:pt x="78722" y="1765"/>
                  </a:lnTo>
                  <a:lnTo>
                    <a:pt x="63803" y="0"/>
                  </a:lnTo>
                  <a:lnTo>
                    <a:pt x="52429" y="2729"/>
                  </a:lnTo>
                  <a:lnTo>
                    <a:pt x="44050" y="7559"/>
                  </a:lnTo>
                  <a:lnTo>
                    <a:pt x="28563" y="21683"/>
                  </a:lnTo>
                  <a:lnTo>
                    <a:pt x="20891" y="35329"/>
                  </a:lnTo>
                  <a:lnTo>
                    <a:pt x="17173" y="57007"/>
                  </a:lnTo>
                  <a:lnTo>
                    <a:pt x="16379" y="85329"/>
                  </a:lnTo>
                  <a:lnTo>
                    <a:pt x="16265" y="112880"/>
                  </a:lnTo>
                  <a:lnTo>
                    <a:pt x="16258" y="125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1" name="SMARTInkShape-1800"/>
            <p:cNvSpPr/>
            <p:nvPr>
              <p:custDataLst>
                <p:tags r:id="rId87"/>
              </p:custDataLst>
            </p:nvPr>
          </p:nvSpPr>
          <p:spPr>
            <a:xfrm>
              <a:off x="5920740" y="3394710"/>
              <a:ext cx="28576" cy="108586"/>
            </a:xfrm>
            <a:custGeom>
              <a:avLst/>
              <a:gdLst/>
              <a:ahLst/>
              <a:cxnLst/>
              <a:rect l="0" t="0" r="0" b="0"/>
              <a:pathLst>
                <a:path w="28576" h="108586">
                  <a:moveTo>
                    <a:pt x="28575" y="0"/>
                  </a:moveTo>
                  <a:lnTo>
                    <a:pt x="28575" y="0"/>
                  </a:lnTo>
                  <a:lnTo>
                    <a:pt x="28575" y="4920"/>
                  </a:lnTo>
                  <a:lnTo>
                    <a:pt x="24051" y="18044"/>
                  </a:lnTo>
                  <a:lnTo>
                    <a:pt x="21520" y="28841"/>
                  </a:lnTo>
                  <a:lnTo>
                    <a:pt x="18441" y="40084"/>
                  </a:lnTo>
                  <a:lnTo>
                    <a:pt x="15836" y="51458"/>
                  </a:lnTo>
                  <a:lnTo>
                    <a:pt x="12735" y="62872"/>
                  </a:lnTo>
                  <a:lnTo>
                    <a:pt x="10124" y="74297"/>
                  </a:lnTo>
                  <a:lnTo>
                    <a:pt x="7021" y="85726"/>
                  </a:lnTo>
                  <a:lnTo>
                    <a:pt x="5660" y="92710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2" name="SMARTInkShape-1801"/>
            <p:cNvSpPr/>
            <p:nvPr>
              <p:custDataLst>
                <p:tags r:id="rId88"/>
              </p:custDataLst>
            </p:nvPr>
          </p:nvSpPr>
          <p:spPr>
            <a:xfrm>
              <a:off x="6012180" y="3206145"/>
              <a:ext cx="91362" cy="182851"/>
            </a:xfrm>
            <a:custGeom>
              <a:avLst/>
              <a:gdLst/>
              <a:ahLst/>
              <a:cxnLst/>
              <a:rect l="0" t="0" r="0" b="0"/>
              <a:pathLst>
                <a:path w="91362" h="182851">
                  <a:moveTo>
                    <a:pt x="0" y="125700"/>
                  </a:moveTo>
                  <a:lnTo>
                    <a:pt x="0" y="125700"/>
                  </a:lnTo>
                  <a:lnTo>
                    <a:pt x="0" y="120779"/>
                  </a:lnTo>
                  <a:lnTo>
                    <a:pt x="3928" y="115579"/>
                  </a:lnTo>
                  <a:lnTo>
                    <a:pt x="13599" y="92957"/>
                  </a:lnTo>
                  <a:lnTo>
                    <a:pt x="18956" y="87229"/>
                  </a:lnTo>
                  <a:lnTo>
                    <a:pt x="24934" y="81932"/>
                  </a:lnTo>
                  <a:lnTo>
                    <a:pt x="41597" y="57011"/>
                  </a:lnTo>
                  <a:lnTo>
                    <a:pt x="64727" y="30563"/>
                  </a:lnTo>
                  <a:lnTo>
                    <a:pt x="83134" y="7766"/>
                  </a:lnTo>
                  <a:lnTo>
                    <a:pt x="84573" y="3858"/>
                  </a:lnTo>
                  <a:lnTo>
                    <a:pt x="85593" y="2562"/>
                  </a:lnTo>
                  <a:lnTo>
                    <a:pt x="91361" y="0"/>
                  </a:lnTo>
                  <a:lnTo>
                    <a:pt x="88383" y="3013"/>
                  </a:lnTo>
                  <a:lnTo>
                    <a:pt x="86907" y="6191"/>
                  </a:lnTo>
                  <a:lnTo>
                    <a:pt x="78700" y="34422"/>
                  </a:lnTo>
                  <a:lnTo>
                    <a:pt x="75600" y="45738"/>
                  </a:lnTo>
                  <a:lnTo>
                    <a:pt x="70539" y="69309"/>
                  </a:lnTo>
                  <a:lnTo>
                    <a:pt x="65804" y="94191"/>
                  </a:lnTo>
                  <a:lnTo>
                    <a:pt x="63252" y="118658"/>
                  </a:lnTo>
                  <a:lnTo>
                    <a:pt x="62888" y="146577"/>
                  </a:lnTo>
                  <a:lnTo>
                    <a:pt x="62865" y="174875"/>
                  </a:lnTo>
                  <a:lnTo>
                    <a:pt x="62865" y="182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3" name="SMARTInkShape-1802"/>
            <p:cNvSpPr/>
            <p:nvPr>
              <p:custDataLst>
                <p:tags r:id="rId89"/>
              </p:custDataLst>
            </p:nvPr>
          </p:nvSpPr>
          <p:spPr>
            <a:xfrm>
              <a:off x="6132195" y="3297579"/>
              <a:ext cx="165736" cy="74272"/>
            </a:xfrm>
            <a:custGeom>
              <a:avLst/>
              <a:gdLst/>
              <a:ahLst/>
              <a:cxnLst/>
              <a:rect l="0" t="0" r="0" b="0"/>
              <a:pathLst>
                <a:path w="165736" h="74272">
                  <a:moveTo>
                    <a:pt x="0" y="74271"/>
                  </a:moveTo>
                  <a:lnTo>
                    <a:pt x="0" y="74271"/>
                  </a:lnTo>
                  <a:lnTo>
                    <a:pt x="0" y="71237"/>
                  </a:lnTo>
                  <a:lnTo>
                    <a:pt x="1693" y="68054"/>
                  </a:lnTo>
                  <a:lnTo>
                    <a:pt x="22873" y="41169"/>
                  </a:lnTo>
                  <a:lnTo>
                    <a:pt x="49635" y="13855"/>
                  </a:lnTo>
                  <a:lnTo>
                    <a:pt x="59015" y="8392"/>
                  </a:lnTo>
                  <a:lnTo>
                    <a:pt x="66100" y="5856"/>
                  </a:lnTo>
                  <a:lnTo>
                    <a:pt x="73090" y="876"/>
                  </a:lnTo>
                  <a:lnTo>
                    <a:pt x="79110" y="55"/>
                  </a:lnTo>
                  <a:lnTo>
                    <a:pt x="82778" y="0"/>
                  </a:lnTo>
                  <a:lnTo>
                    <a:pt x="83760" y="626"/>
                  </a:lnTo>
                  <a:lnTo>
                    <a:pt x="84415" y="1680"/>
                  </a:lnTo>
                  <a:lnTo>
                    <a:pt x="85336" y="6196"/>
                  </a:lnTo>
                  <a:lnTo>
                    <a:pt x="85720" y="32472"/>
                  </a:lnTo>
                  <a:lnTo>
                    <a:pt x="85724" y="46737"/>
                  </a:lnTo>
                  <a:lnTo>
                    <a:pt x="87418" y="51027"/>
                  </a:lnTo>
                  <a:lnTo>
                    <a:pt x="89652" y="55050"/>
                  </a:lnTo>
                  <a:lnTo>
                    <a:pt x="91545" y="60885"/>
                  </a:lnTo>
                  <a:lnTo>
                    <a:pt x="96291" y="67420"/>
                  </a:lnTo>
                  <a:lnTo>
                    <a:pt x="98463" y="68051"/>
                  </a:lnTo>
                  <a:lnTo>
                    <a:pt x="116227" y="68547"/>
                  </a:lnTo>
                  <a:lnTo>
                    <a:pt x="120025" y="66859"/>
                  </a:lnTo>
                  <a:lnTo>
                    <a:pt x="129541" y="59442"/>
                  </a:lnTo>
                  <a:lnTo>
                    <a:pt x="133350" y="58155"/>
                  </a:lnTo>
                  <a:lnTo>
                    <a:pt x="134620" y="57177"/>
                  </a:lnTo>
                  <a:lnTo>
                    <a:pt x="140865" y="47438"/>
                  </a:lnTo>
                  <a:lnTo>
                    <a:pt x="141981" y="43719"/>
                  </a:lnTo>
                  <a:lnTo>
                    <a:pt x="142914" y="42473"/>
                  </a:lnTo>
                  <a:lnTo>
                    <a:pt x="144172" y="41642"/>
                  </a:lnTo>
                  <a:lnTo>
                    <a:pt x="145644" y="41089"/>
                  </a:lnTo>
                  <a:lnTo>
                    <a:pt x="146626" y="39449"/>
                  </a:lnTo>
                  <a:lnTo>
                    <a:pt x="148643" y="32344"/>
                  </a:lnTo>
                  <a:lnTo>
                    <a:pt x="149895" y="31080"/>
                  </a:lnTo>
                  <a:lnTo>
                    <a:pt x="151365" y="30237"/>
                  </a:lnTo>
                  <a:lnTo>
                    <a:pt x="152345" y="29040"/>
                  </a:lnTo>
                  <a:lnTo>
                    <a:pt x="154769" y="22829"/>
                  </a:lnTo>
                  <a:lnTo>
                    <a:pt x="164869" y="12277"/>
                  </a:lnTo>
                  <a:lnTo>
                    <a:pt x="165735" y="5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4" name="SMARTInkShape-1803"/>
            <p:cNvSpPr/>
            <p:nvPr>
              <p:custDataLst>
                <p:tags r:id="rId90"/>
              </p:custDataLst>
            </p:nvPr>
          </p:nvSpPr>
          <p:spPr>
            <a:xfrm>
              <a:off x="4920615" y="3463290"/>
              <a:ext cx="40006" cy="62866"/>
            </a:xfrm>
            <a:custGeom>
              <a:avLst/>
              <a:gdLst/>
              <a:ahLst/>
              <a:cxnLst/>
              <a:rect l="0" t="0" r="0" b="0"/>
              <a:pathLst>
                <a:path w="40006" h="62866">
                  <a:moveTo>
                    <a:pt x="40005" y="0"/>
                  </a:moveTo>
                  <a:lnTo>
                    <a:pt x="40005" y="0"/>
                  </a:lnTo>
                  <a:lnTo>
                    <a:pt x="40005" y="3034"/>
                  </a:lnTo>
                  <a:lnTo>
                    <a:pt x="39370" y="3927"/>
                  </a:lnTo>
                  <a:lnTo>
                    <a:pt x="38311" y="4523"/>
                  </a:lnTo>
                  <a:lnTo>
                    <a:pt x="36972" y="4920"/>
                  </a:lnTo>
                  <a:lnTo>
                    <a:pt x="36077" y="5820"/>
                  </a:lnTo>
                  <a:lnTo>
                    <a:pt x="32950" y="11827"/>
                  </a:lnTo>
                  <a:lnTo>
                    <a:pt x="30519" y="15417"/>
                  </a:lnTo>
                  <a:lnTo>
                    <a:pt x="28516" y="21007"/>
                  </a:lnTo>
                  <a:lnTo>
                    <a:pt x="7398" y="45720"/>
                  </a:lnTo>
                  <a:lnTo>
                    <a:pt x="5302" y="55245"/>
                  </a:lnTo>
                  <a:lnTo>
                    <a:pt x="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5" name="SMARTInkShape-1804"/>
            <p:cNvSpPr/>
            <p:nvPr>
              <p:custDataLst>
                <p:tags r:id="rId91"/>
              </p:custDataLst>
            </p:nvPr>
          </p:nvSpPr>
          <p:spPr>
            <a:xfrm>
              <a:off x="5612130" y="3360420"/>
              <a:ext cx="80011" cy="8748"/>
            </a:xfrm>
            <a:custGeom>
              <a:avLst/>
              <a:gdLst/>
              <a:ahLst/>
              <a:cxnLst/>
              <a:rect l="0" t="0" r="0" b="0"/>
              <a:pathLst>
                <a:path w="80011" h="8748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1" y="3927"/>
                  </a:lnTo>
                  <a:lnTo>
                    <a:pt x="8514" y="4920"/>
                  </a:lnTo>
                  <a:lnTo>
                    <a:pt x="35640" y="5706"/>
                  </a:lnTo>
                  <a:lnTo>
                    <a:pt x="41875" y="6346"/>
                  </a:lnTo>
                  <a:lnTo>
                    <a:pt x="46763" y="8747"/>
                  </a:lnTo>
                  <a:lnTo>
                    <a:pt x="54439" y="8544"/>
                  </a:lnTo>
                  <a:lnTo>
                    <a:pt x="8001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6" name="SMARTInkShape-1805"/>
            <p:cNvSpPr/>
            <p:nvPr>
              <p:custDataLst>
                <p:tags r:id="rId92"/>
              </p:custDataLst>
            </p:nvPr>
          </p:nvSpPr>
          <p:spPr>
            <a:xfrm>
              <a:off x="5538153" y="3457575"/>
              <a:ext cx="78799" cy="68558"/>
            </a:xfrm>
            <a:custGeom>
              <a:avLst/>
              <a:gdLst/>
              <a:ahLst/>
              <a:cxnLst/>
              <a:rect l="0" t="0" r="0" b="0"/>
              <a:pathLst>
                <a:path w="78799" h="68558">
                  <a:moveTo>
                    <a:pt x="28257" y="34290"/>
                  </a:moveTo>
                  <a:lnTo>
                    <a:pt x="28257" y="34290"/>
                  </a:lnTo>
                  <a:lnTo>
                    <a:pt x="23336" y="34290"/>
                  </a:lnTo>
                  <a:lnTo>
                    <a:pt x="23072" y="34925"/>
                  </a:lnTo>
                  <a:lnTo>
                    <a:pt x="22777" y="37324"/>
                  </a:lnTo>
                  <a:lnTo>
                    <a:pt x="21429" y="38217"/>
                  </a:lnTo>
                  <a:lnTo>
                    <a:pt x="14733" y="40110"/>
                  </a:lnTo>
                  <a:lnTo>
                    <a:pt x="13526" y="41345"/>
                  </a:lnTo>
                  <a:lnTo>
                    <a:pt x="12721" y="42804"/>
                  </a:lnTo>
                  <a:lnTo>
                    <a:pt x="11550" y="43776"/>
                  </a:lnTo>
                  <a:lnTo>
                    <a:pt x="5107" y="47029"/>
                  </a:lnTo>
                  <a:lnTo>
                    <a:pt x="3299" y="48498"/>
                  </a:lnTo>
                  <a:lnTo>
                    <a:pt x="1289" y="51823"/>
                  </a:lnTo>
                  <a:lnTo>
                    <a:pt x="0" y="59132"/>
                  </a:lnTo>
                  <a:lnTo>
                    <a:pt x="529" y="60376"/>
                  </a:lnTo>
                  <a:lnTo>
                    <a:pt x="1517" y="61206"/>
                  </a:lnTo>
                  <a:lnTo>
                    <a:pt x="4307" y="62762"/>
                  </a:lnTo>
                  <a:lnTo>
                    <a:pt x="9449" y="66574"/>
                  </a:lnTo>
                  <a:lnTo>
                    <a:pt x="14993" y="67986"/>
                  </a:lnTo>
                  <a:lnTo>
                    <a:pt x="35085" y="68557"/>
                  </a:lnTo>
                  <a:lnTo>
                    <a:pt x="54351" y="62758"/>
                  </a:lnTo>
                  <a:lnTo>
                    <a:pt x="62434" y="58446"/>
                  </a:lnTo>
                  <a:lnTo>
                    <a:pt x="64376" y="58014"/>
                  </a:lnTo>
                  <a:lnTo>
                    <a:pt x="70145" y="54372"/>
                  </a:lnTo>
                  <a:lnTo>
                    <a:pt x="72274" y="49354"/>
                  </a:lnTo>
                  <a:lnTo>
                    <a:pt x="73855" y="43525"/>
                  </a:lnTo>
                  <a:lnTo>
                    <a:pt x="78351" y="34609"/>
                  </a:lnTo>
                  <a:lnTo>
                    <a:pt x="78798" y="32598"/>
                  </a:lnTo>
                  <a:lnTo>
                    <a:pt x="77601" y="26976"/>
                  </a:lnTo>
                  <a:lnTo>
                    <a:pt x="72601" y="11792"/>
                  </a:lnTo>
                  <a:lnTo>
                    <a:pt x="71155" y="9766"/>
                  </a:lnTo>
                  <a:lnTo>
                    <a:pt x="67854" y="7515"/>
                  </a:lnTo>
                  <a:lnTo>
                    <a:pt x="50268" y="400"/>
                  </a:lnTo>
                  <a:lnTo>
                    <a:pt x="45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7" name="SMARTInkShape-1806"/>
            <p:cNvSpPr/>
            <p:nvPr>
              <p:custDataLst>
                <p:tags r:id="rId93"/>
              </p:custDataLst>
            </p:nvPr>
          </p:nvSpPr>
          <p:spPr>
            <a:xfrm>
              <a:off x="5469581" y="3451891"/>
              <a:ext cx="62531" cy="68220"/>
            </a:xfrm>
            <a:custGeom>
              <a:avLst/>
              <a:gdLst/>
              <a:ahLst/>
              <a:cxnLst/>
              <a:rect l="0" t="0" r="0" b="0"/>
              <a:pathLst>
                <a:path w="62531" h="68220">
                  <a:moveTo>
                    <a:pt x="16819" y="28544"/>
                  </a:moveTo>
                  <a:lnTo>
                    <a:pt x="16819" y="28544"/>
                  </a:lnTo>
                  <a:lnTo>
                    <a:pt x="16819" y="31578"/>
                  </a:lnTo>
                  <a:lnTo>
                    <a:pt x="15125" y="34761"/>
                  </a:lnTo>
                  <a:lnTo>
                    <a:pt x="13785" y="36498"/>
                  </a:lnTo>
                  <a:lnTo>
                    <a:pt x="10602" y="38429"/>
                  </a:lnTo>
                  <a:lnTo>
                    <a:pt x="8864" y="38944"/>
                  </a:lnTo>
                  <a:lnTo>
                    <a:pt x="5240" y="42903"/>
                  </a:lnTo>
                  <a:lnTo>
                    <a:pt x="773" y="49725"/>
                  </a:lnTo>
                  <a:lnTo>
                    <a:pt x="0" y="53940"/>
                  </a:lnTo>
                  <a:lnTo>
                    <a:pt x="1512" y="57399"/>
                  </a:lnTo>
                  <a:lnTo>
                    <a:pt x="7658" y="64794"/>
                  </a:lnTo>
                  <a:lnTo>
                    <a:pt x="11265" y="66880"/>
                  </a:lnTo>
                  <a:lnTo>
                    <a:pt x="18755" y="68219"/>
                  </a:lnTo>
                  <a:lnTo>
                    <a:pt x="22548" y="66709"/>
                  </a:lnTo>
                  <a:lnTo>
                    <a:pt x="26350" y="64556"/>
                  </a:lnTo>
                  <a:lnTo>
                    <a:pt x="38904" y="60027"/>
                  </a:lnTo>
                  <a:lnTo>
                    <a:pt x="50756" y="51285"/>
                  </a:lnTo>
                  <a:lnTo>
                    <a:pt x="58659" y="43760"/>
                  </a:lnTo>
                  <a:lnTo>
                    <a:pt x="60815" y="38270"/>
                  </a:lnTo>
                  <a:lnTo>
                    <a:pt x="62508" y="10358"/>
                  </a:lnTo>
                  <a:lnTo>
                    <a:pt x="62530" y="4035"/>
                  </a:lnTo>
                  <a:lnTo>
                    <a:pt x="61898" y="2680"/>
                  </a:lnTo>
                  <a:lnTo>
                    <a:pt x="60842" y="1776"/>
                  </a:lnTo>
                  <a:lnTo>
                    <a:pt x="57975" y="772"/>
                  </a:lnTo>
                  <a:lnTo>
                    <a:pt x="46493" y="0"/>
                  </a:lnTo>
                  <a:lnTo>
                    <a:pt x="39679" y="5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8" name="SMARTInkShape-1807"/>
            <p:cNvSpPr/>
            <p:nvPr>
              <p:custDataLst>
                <p:tags r:id="rId94"/>
              </p:custDataLst>
            </p:nvPr>
          </p:nvSpPr>
          <p:spPr>
            <a:xfrm>
              <a:off x="5390132" y="3469005"/>
              <a:ext cx="66800" cy="51427"/>
            </a:xfrm>
            <a:custGeom>
              <a:avLst/>
              <a:gdLst/>
              <a:ahLst/>
              <a:cxnLst/>
              <a:rect l="0" t="0" r="0" b="0"/>
              <a:pathLst>
                <a:path w="66800" h="51427">
                  <a:moveTo>
                    <a:pt x="27688" y="0"/>
                  </a:moveTo>
                  <a:lnTo>
                    <a:pt x="27688" y="0"/>
                  </a:lnTo>
                  <a:lnTo>
                    <a:pt x="19734" y="0"/>
                  </a:lnTo>
                  <a:lnTo>
                    <a:pt x="18575" y="635"/>
                  </a:lnTo>
                  <a:lnTo>
                    <a:pt x="17802" y="1693"/>
                  </a:lnTo>
                  <a:lnTo>
                    <a:pt x="16309" y="4562"/>
                  </a:lnTo>
                  <a:lnTo>
                    <a:pt x="7205" y="15306"/>
                  </a:lnTo>
                  <a:lnTo>
                    <a:pt x="3605" y="22873"/>
                  </a:lnTo>
                  <a:lnTo>
                    <a:pt x="1109" y="26676"/>
                  </a:lnTo>
                  <a:lnTo>
                    <a:pt x="0" y="30482"/>
                  </a:lnTo>
                  <a:lnTo>
                    <a:pt x="340" y="32387"/>
                  </a:lnTo>
                  <a:lnTo>
                    <a:pt x="3753" y="40005"/>
                  </a:lnTo>
                  <a:lnTo>
                    <a:pt x="4112" y="41910"/>
                  </a:lnTo>
                  <a:lnTo>
                    <a:pt x="7649" y="47625"/>
                  </a:lnTo>
                  <a:lnTo>
                    <a:pt x="10951" y="49741"/>
                  </a:lnTo>
                  <a:lnTo>
                    <a:pt x="18072" y="50933"/>
                  </a:lnTo>
                  <a:lnTo>
                    <a:pt x="40955" y="51426"/>
                  </a:lnTo>
                  <a:lnTo>
                    <a:pt x="44803" y="49738"/>
                  </a:lnTo>
                  <a:lnTo>
                    <a:pt x="48630" y="47506"/>
                  </a:lnTo>
                  <a:lnTo>
                    <a:pt x="54354" y="45614"/>
                  </a:lnTo>
                  <a:lnTo>
                    <a:pt x="58166" y="42921"/>
                  </a:lnTo>
                  <a:lnTo>
                    <a:pt x="60283" y="39608"/>
                  </a:lnTo>
                  <a:lnTo>
                    <a:pt x="60848" y="37835"/>
                  </a:lnTo>
                  <a:lnTo>
                    <a:pt x="61860" y="36653"/>
                  </a:lnTo>
                  <a:lnTo>
                    <a:pt x="64677" y="35340"/>
                  </a:lnTo>
                  <a:lnTo>
                    <a:pt x="65683" y="33720"/>
                  </a:lnTo>
                  <a:lnTo>
                    <a:pt x="66799" y="28533"/>
                  </a:lnTo>
                  <a:lnTo>
                    <a:pt x="65602" y="23688"/>
                  </a:lnTo>
                  <a:lnTo>
                    <a:pt x="63589" y="19418"/>
                  </a:lnTo>
                  <a:lnTo>
                    <a:pt x="61820" y="13444"/>
                  </a:lnTo>
                  <a:lnTo>
                    <a:pt x="59156" y="9573"/>
                  </a:lnTo>
                  <a:lnTo>
                    <a:pt x="55855" y="7430"/>
                  </a:lnTo>
                  <a:lnTo>
                    <a:pt x="37984" y="895"/>
                  </a:lnTo>
                  <a:lnTo>
                    <a:pt x="35822" y="1231"/>
                  </a:lnTo>
                  <a:lnTo>
                    <a:pt x="22004" y="7090"/>
                  </a:lnTo>
                  <a:lnTo>
                    <a:pt x="20088" y="8537"/>
                  </a:lnTo>
                  <a:lnTo>
                    <a:pt x="17960" y="11837"/>
                  </a:lnTo>
                  <a:lnTo>
                    <a:pt x="16482" y="17081"/>
                  </a:lnTo>
                  <a:lnTo>
                    <a:pt x="16258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9" name="SMARTInkShape-1808"/>
            <p:cNvSpPr/>
            <p:nvPr>
              <p:custDataLst>
                <p:tags r:id="rId95"/>
              </p:custDataLst>
            </p:nvPr>
          </p:nvSpPr>
          <p:spPr>
            <a:xfrm>
              <a:off x="5288968" y="3457839"/>
              <a:ext cx="65907" cy="45449"/>
            </a:xfrm>
            <a:custGeom>
              <a:avLst/>
              <a:gdLst/>
              <a:ahLst/>
              <a:cxnLst/>
              <a:rect l="0" t="0" r="0" b="0"/>
              <a:pathLst>
                <a:path w="65907" h="45449">
                  <a:moveTo>
                    <a:pt x="14552" y="16881"/>
                  </a:moveTo>
                  <a:lnTo>
                    <a:pt x="14552" y="16881"/>
                  </a:lnTo>
                  <a:lnTo>
                    <a:pt x="344" y="31089"/>
                  </a:lnTo>
                  <a:lnTo>
                    <a:pt x="0" y="32703"/>
                  </a:lnTo>
                  <a:lnTo>
                    <a:pt x="406" y="34414"/>
                  </a:lnTo>
                  <a:lnTo>
                    <a:pt x="1915" y="38008"/>
                  </a:lnTo>
                  <a:lnTo>
                    <a:pt x="2585" y="41723"/>
                  </a:lnTo>
                  <a:lnTo>
                    <a:pt x="3399" y="42967"/>
                  </a:lnTo>
                  <a:lnTo>
                    <a:pt x="4577" y="43797"/>
                  </a:lnTo>
                  <a:lnTo>
                    <a:pt x="8213" y="44719"/>
                  </a:lnTo>
                  <a:lnTo>
                    <a:pt x="36574" y="45448"/>
                  </a:lnTo>
                  <a:lnTo>
                    <a:pt x="50322" y="44819"/>
                  </a:lnTo>
                  <a:lnTo>
                    <a:pt x="58837" y="40535"/>
                  </a:lnTo>
                  <a:lnTo>
                    <a:pt x="65714" y="34282"/>
                  </a:lnTo>
                  <a:lnTo>
                    <a:pt x="65906" y="31068"/>
                  </a:lnTo>
                  <a:lnTo>
                    <a:pt x="64258" y="27843"/>
                  </a:lnTo>
                  <a:lnTo>
                    <a:pt x="62043" y="24293"/>
                  </a:lnTo>
                  <a:lnTo>
                    <a:pt x="60162" y="18724"/>
                  </a:lnTo>
                  <a:lnTo>
                    <a:pt x="57472" y="14949"/>
                  </a:lnTo>
                  <a:lnTo>
                    <a:pt x="49353" y="9253"/>
                  </a:lnTo>
                  <a:lnTo>
                    <a:pt x="29855" y="629"/>
                  </a:lnTo>
                  <a:lnTo>
                    <a:pt x="24095" y="0"/>
                  </a:lnTo>
                  <a:lnTo>
                    <a:pt x="20275" y="1547"/>
                  </a:lnTo>
                  <a:lnTo>
                    <a:pt x="14552" y="5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0" name="SMARTInkShape-1809"/>
            <p:cNvSpPr/>
            <p:nvPr>
              <p:custDataLst>
                <p:tags r:id="rId96"/>
              </p:custDataLst>
            </p:nvPr>
          </p:nvSpPr>
          <p:spPr>
            <a:xfrm>
              <a:off x="5189531" y="3437318"/>
              <a:ext cx="79364" cy="76534"/>
            </a:xfrm>
            <a:custGeom>
              <a:avLst/>
              <a:gdLst/>
              <a:ahLst/>
              <a:cxnLst/>
              <a:rect l="0" t="0" r="0" b="0"/>
              <a:pathLst>
                <a:path w="79364" h="76534">
                  <a:moveTo>
                    <a:pt x="22549" y="14542"/>
                  </a:moveTo>
                  <a:lnTo>
                    <a:pt x="22549" y="14542"/>
                  </a:lnTo>
                  <a:lnTo>
                    <a:pt x="19515" y="14542"/>
                  </a:lnTo>
                  <a:lnTo>
                    <a:pt x="18622" y="15177"/>
                  </a:lnTo>
                  <a:lnTo>
                    <a:pt x="18025" y="16235"/>
                  </a:lnTo>
                  <a:lnTo>
                    <a:pt x="17628" y="17576"/>
                  </a:lnTo>
                  <a:lnTo>
                    <a:pt x="12415" y="26120"/>
                  </a:lnTo>
                  <a:lnTo>
                    <a:pt x="11983" y="27976"/>
                  </a:lnTo>
                  <a:lnTo>
                    <a:pt x="8341" y="33621"/>
                  </a:lnTo>
                  <a:lnTo>
                    <a:pt x="3240" y="39316"/>
                  </a:lnTo>
                  <a:lnTo>
                    <a:pt x="1267" y="44814"/>
                  </a:lnTo>
                  <a:lnTo>
                    <a:pt x="0" y="55658"/>
                  </a:lnTo>
                  <a:lnTo>
                    <a:pt x="1521" y="59909"/>
                  </a:lnTo>
                  <a:lnTo>
                    <a:pt x="8211" y="68656"/>
                  </a:lnTo>
                  <a:lnTo>
                    <a:pt x="11520" y="70343"/>
                  </a:lnTo>
                  <a:lnTo>
                    <a:pt x="13291" y="70792"/>
                  </a:lnTo>
                  <a:lnTo>
                    <a:pt x="22585" y="76097"/>
                  </a:lnTo>
                  <a:lnTo>
                    <a:pt x="24477" y="76533"/>
                  </a:lnTo>
                  <a:lnTo>
                    <a:pt x="43611" y="71535"/>
                  </a:lnTo>
                  <a:lnTo>
                    <a:pt x="55543" y="65570"/>
                  </a:lnTo>
                  <a:lnTo>
                    <a:pt x="70098" y="52618"/>
                  </a:lnTo>
                  <a:lnTo>
                    <a:pt x="77144" y="41090"/>
                  </a:lnTo>
                  <a:lnTo>
                    <a:pt x="79194" y="32039"/>
                  </a:lnTo>
                  <a:lnTo>
                    <a:pt x="79363" y="30016"/>
                  </a:lnTo>
                  <a:lnTo>
                    <a:pt x="76565" y="21103"/>
                  </a:lnTo>
                  <a:lnTo>
                    <a:pt x="69290" y="10198"/>
                  </a:lnTo>
                  <a:lnTo>
                    <a:pt x="65538" y="6199"/>
                  </a:lnTo>
                  <a:lnTo>
                    <a:pt x="62187" y="4484"/>
                  </a:lnTo>
                  <a:lnTo>
                    <a:pt x="60404" y="4027"/>
                  </a:lnTo>
                  <a:lnTo>
                    <a:pt x="54862" y="349"/>
                  </a:lnTo>
                  <a:lnTo>
                    <a:pt x="52346" y="0"/>
                  </a:lnTo>
                  <a:lnTo>
                    <a:pt x="30326" y="3641"/>
                  </a:lnTo>
                  <a:lnTo>
                    <a:pt x="22680" y="8923"/>
                  </a:lnTo>
                  <a:lnTo>
                    <a:pt x="16834" y="14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1" name="SMARTInkShape-1810"/>
            <p:cNvSpPr/>
            <p:nvPr>
              <p:custDataLst>
                <p:tags r:id="rId97"/>
              </p:custDataLst>
            </p:nvPr>
          </p:nvSpPr>
          <p:spPr>
            <a:xfrm>
              <a:off x="5120663" y="3434814"/>
              <a:ext cx="51406" cy="68472"/>
            </a:xfrm>
            <a:custGeom>
              <a:avLst/>
              <a:gdLst/>
              <a:ahLst/>
              <a:cxnLst/>
              <a:rect l="0" t="0" r="0" b="0"/>
              <a:pathLst>
                <a:path w="51406" h="68472">
                  <a:moveTo>
                    <a:pt x="17122" y="22761"/>
                  </a:moveTo>
                  <a:lnTo>
                    <a:pt x="17122" y="22761"/>
                  </a:lnTo>
                  <a:lnTo>
                    <a:pt x="17122" y="25795"/>
                  </a:lnTo>
                  <a:lnTo>
                    <a:pt x="16487" y="26688"/>
                  </a:lnTo>
                  <a:lnTo>
                    <a:pt x="15428" y="27284"/>
                  </a:lnTo>
                  <a:lnTo>
                    <a:pt x="14088" y="27682"/>
                  </a:lnTo>
                  <a:lnTo>
                    <a:pt x="9167" y="31274"/>
                  </a:lnTo>
                  <a:lnTo>
                    <a:pt x="7237" y="34588"/>
                  </a:lnTo>
                  <a:lnTo>
                    <a:pt x="5743" y="38178"/>
                  </a:lnTo>
                  <a:lnTo>
                    <a:pt x="2963" y="41889"/>
                  </a:lnTo>
                  <a:lnTo>
                    <a:pt x="1304" y="47349"/>
                  </a:lnTo>
                  <a:lnTo>
                    <a:pt x="0" y="67283"/>
                  </a:lnTo>
                  <a:lnTo>
                    <a:pt x="628" y="67682"/>
                  </a:lnTo>
                  <a:lnTo>
                    <a:pt x="7932" y="68376"/>
                  </a:lnTo>
                  <a:lnTo>
                    <a:pt x="19057" y="68471"/>
                  </a:lnTo>
                  <a:lnTo>
                    <a:pt x="22850" y="66783"/>
                  </a:lnTo>
                  <a:lnTo>
                    <a:pt x="41093" y="55047"/>
                  </a:lnTo>
                  <a:lnTo>
                    <a:pt x="43651" y="51291"/>
                  </a:lnTo>
                  <a:lnTo>
                    <a:pt x="45422" y="47506"/>
                  </a:lnTo>
                  <a:lnTo>
                    <a:pt x="49355" y="41805"/>
                  </a:lnTo>
                  <a:lnTo>
                    <a:pt x="50804" y="36094"/>
                  </a:lnTo>
                  <a:lnTo>
                    <a:pt x="51405" y="15141"/>
                  </a:lnTo>
                  <a:lnTo>
                    <a:pt x="49716" y="11331"/>
                  </a:lnTo>
                  <a:lnTo>
                    <a:pt x="43457" y="3711"/>
                  </a:lnTo>
                  <a:lnTo>
                    <a:pt x="39833" y="1594"/>
                  </a:lnTo>
                  <a:lnTo>
                    <a:pt x="32333" y="235"/>
                  </a:lnTo>
                  <a:lnTo>
                    <a:pt x="26638" y="0"/>
                  </a:lnTo>
                  <a:lnTo>
                    <a:pt x="17895" y="2964"/>
                  </a:lnTo>
                  <a:lnTo>
                    <a:pt x="7056" y="10304"/>
                  </a:lnTo>
                  <a:lnTo>
                    <a:pt x="6298" y="12568"/>
                  </a:lnTo>
                  <a:lnTo>
                    <a:pt x="5692" y="17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2" name="SMARTInkShape-1811"/>
            <p:cNvSpPr/>
            <p:nvPr>
              <p:custDataLst>
                <p:tags r:id="rId98"/>
              </p:custDataLst>
            </p:nvPr>
          </p:nvSpPr>
          <p:spPr>
            <a:xfrm>
              <a:off x="5014491" y="3429023"/>
              <a:ext cx="77476" cy="74249"/>
            </a:xfrm>
            <a:custGeom>
              <a:avLst/>
              <a:gdLst/>
              <a:ahLst/>
              <a:cxnLst/>
              <a:rect l="0" t="0" r="0" b="0"/>
              <a:pathLst>
                <a:path w="77476" h="74249">
                  <a:moveTo>
                    <a:pt x="8994" y="34267"/>
                  </a:moveTo>
                  <a:lnTo>
                    <a:pt x="8994" y="34267"/>
                  </a:lnTo>
                  <a:lnTo>
                    <a:pt x="8994" y="37301"/>
                  </a:lnTo>
                  <a:lnTo>
                    <a:pt x="8359" y="38194"/>
                  </a:lnTo>
                  <a:lnTo>
                    <a:pt x="7300" y="38790"/>
                  </a:lnTo>
                  <a:lnTo>
                    <a:pt x="5960" y="39187"/>
                  </a:lnTo>
                  <a:lnTo>
                    <a:pt x="5066" y="40087"/>
                  </a:lnTo>
                  <a:lnTo>
                    <a:pt x="4073" y="42781"/>
                  </a:lnTo>
                  <a:lnTo>
                    <a:pt x="3348" y="50362"/>
                  </a:lnTo>
                  <a:lnTo>
                    <a:pt x="266" y="54135"/>
                  </a:lnTo>
                  <a:lnTo>
                    <a:pt x="0" y="55767"/>
                  </a:lnTo>
                  <a:lnTo>
                    <a:pt x="458" y="57491"/>
                  </a:lnTo>
                  <a:lnTo>
                    <a:pt x="2025" y="61098"/>
                  </a:lnTo>
                  <a:lnTo>
                    <a:pt x="3114" y="67449"/>
                  </a:lnTo>
                  <a:lnTo>
                    <a:pt x="8185" y="73380"/>
                  </a:lnTo>
                  <a:lnTo>
                    <a:pt x="10328" y="73876"/>
                  </a:lnTo>
                  <a:lnTo>
                    <a:pt x="22407" y="74248"/>
                  </a:lnTo>
                  <a:lnTo>
                    <a:pt x="26173" y="72568"/>
                  </a:lnTo>
                  <a:lnTo>
                    <a:pt x="50669" y="55192"/>
                  </a:lnTo>
                  <a:lnTo>
                    <a:pt x="71857" y="26963"/>
                  </a:lnTo>
                  <a:lnTo>
                    <a:pt x="75880" y="18344"/>
                  </a:lnTo>
                  <a:lnTo>
                    <a:pt x="77475" y="6892"/>
                  </a:lnTo>
                  <a:lnTo>
                    <a:pt x="74511" y="3014"/>
                  </a:lnTo>
                  <a:lnTo>
                    <a:pt x="71344" y="1327"/>
                  </a:lnTo>
                  <a:lnTo>
                    <a:pt x="60384" y="95"/>
                  </a:lnTo>
                  <a:lnTo>
                    <a:pt x="52800" y="0"/>
                  </a:lnTo>
                  <a:lnTo>
                    <a:pt x="48995" y="1681"/>
                  </a:lnTo>
                  <a:lnTo>
                    <a:pt x="45187" y="3909"/>
                  </a:lnTo>
                  <a:lnTo>
                    <a:pt x="39473" y="5799"/>
                  </a:lnTo>
                  <a:lnTo>
                    <a:pt x="20424" y="22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3" name="SMARTInkShape-1812"/>
            <p:cNvSpPr/>
            <p:nvPr>
              <p:custDataLst>
                <p:tags r:id="rId99"/>
              </p:custDataLst>
            </p:nvPr>
          </p:nvSpPr>
          <p:spPr>
            <a:xfrm>
              <a:off x="4943475" y="35147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4" name="SMARTInkShape-1813"/>
            <p:cNvSpPr/>
            <p:nvPr>
              <p:custDataLst>
                <p:tags r:id="rId100"/>
              </p:custDataLst>
            </p:nvPr>
          </p:nvSpPr>
          <p:spPr>
            <a:xfrm>
              <a:off x="4727208" y="3320424"/>
              <a:ext cx="793483" cy="45712"/>
            </a:xfrm>
            <a:custGeom>
              <a:avLst/>
              <a:gdLst/>
              <a:ahLst/>
              <a:cxnLst/>
              <a:rect l="0" t="0" r="0" b="0"/>
              <a:pathLst>
                <a:path w="793483" h="45712">
                  <a:moveTo>
                    <a:pt x="793482" y="11421"/>
                  </a:moveTo>
                  <a:lnTo>
                    <a:pt x="793482" y="11421"/>
                  </a:lnTo>
                  <a:lnTo>
                    <a:pt x="790447" y="11421"/>
                  </a:lnTo>
                  <a:lnTo>
                    <a:pt x="789554" y="12056"/>
                  </a:lnTo>
                  <a:lnTo>
                    <a:pt x="788958" y="13114"/>
                  </a:lnTo>
                  <a:lnTo>
                    <a:pt x="788561" y="14455"/>
                  </a:lnTo>
                  <a:lnTo>
                    <a:pt x="787661" y="15348"/>
                  </a:lnTo>
                  <a:lnTo>
                    <a:pt x="784968" y="16341"/>
                  </a:lnTo>
                  <a:lnTo>
                    <a:pt x="756676" y="17122"/>
                  </a:lnTo>
                  <a:lnTo>
                    <a:pt x="728888" y="17135"/>
                  </a:lnTo>
                  <a:lnTo>
                    <a:pt x="704381" y="17136"/>
                  </a:lnTo>
                  <a:lnTo>
                    <a:pt x="679644" y="17136"/>
                  </a:lnTo>
                  <a:lnTo>
                    <a:pt x="654720" y="17136"/>
                  </a:lnTo>
                  <a:lnTo>
                    <a:pt x="632987" y="17136"/>
                  </a:lnTo>
                  <a:lnTo>
                    <a:pt x="610461" y="15443"/>
                  </a:lnTo>
                  <a:lnTo>
                    <a:pt x="587700" y="12612"/>
                  </a:lnTo>
                  <a:lnTo>
                    <a:pt x="564870" y="11774"/>
                  </a:lnTo>
                  <a:lnTo>
                    <a:pt x="542018" y="11525"/>
                  </a:lnTo>
                  <a:lnTo>
                    <a:pt x="517468" y="11452"/>
                  </a:lnTo>
                  <a:lnTo>
                    <a:pt x="491778" y="9737"/>
                  </a:lnTo>
                  <a:lnTo>
                    <a:pt x="468080" y="6900"/>
                  </a:lnTo>
                  <a:lnTo>
                    <a:pt x="443278" y="6060"/>
                  </a:lnTo>
                  <a:lnTo>
                    <a:pt x="417514" y="5811"/>
                  </a:lnTo>
                  <a:lnTo>
                    <a:pt x="392101" y="5737"/>
                  </a:lnTo>
                  <a:lnTo>
                    <a:pt x="364463" y="4022"/>
                  </a:lnTo>
                  <a:lnTo>
                    <a:pt x="337858" y="1185"/>
                  </a:lnTo>
                  <a:lnTo>
                    <a:pt x="312196" y="345"/>
                  </a:lnTo>
                  <a:lnTo>
                    <a:pt x="284485" y="96"/>
                  </a:lnTo>
                  <a:lnTo>
                    <a:pt x="257857" y="22"/>
                  </a:lnTo>
                  <a:lnTo>
                    <a:pt x="233881" y="0"/>
                  </a:lnTo>
                  <a:lnTo>
                    <a:pt x="208998" y="1687"/>
                  </a:lnTo>
                  <a:lnTo>
                    <a:pt x="183210" y="4515"/>
                  </a:lnTo>
                  <a:lnTo>
                    <a:pt x="154774" y="5471"/>
                  </a:lnTo>
                  <a:lnTo>
                    <a:pt x="126886" y="9587"/>
                  </a:lnTo>
                  <a:lnTo>
                    <a:pt x="102374" y="12752"/>
                  </a:lnTo>
                  <a:lnTo>
                    <a:pt x="79187" y="16270"/>
                  </a:lnTo>
                  <a:lnTo>
                    <a:pt x="52236" y="21545"/>
                  </a:lnTo>
                  <a:lnTo>
                    <a:pt x="39607" y="24158"/>
                  </a:lnTo>
                  <a:lnTo>
                    <a:pt x="27822" y="27260"/>
                  </a:lnTo>
                  <a:lnTo>
                    <a:pt x="20753" y="28620"/>
                  </a:lnTo>
                  <a:lnTo>
                    <a:pt x="7581" y="34336"/>
                  </a:lnTo>
                  <a:lnTo>
                    <a:pt x="6658" y="35587"/>
                  </a:lnTo>
                  <a:lnTo>
                    <a:pt x="6043" y="37057"/>
                  </a:lnTo>
                  <a:lnTo>
                    <a:pt x="4997" y="38037"/>
                  </a:lnTo>
                  <a:lnTo>
                    <a:pt x="0" y="39738"/>
                  </a:lnTo>
                  <a:lnTo>
                    <a:pt x="1191" y="41575"/>
                  </a:lnTo>
                  <a:lnTo>
                    <a:pt x="4097" y="44894"/>
                  </a:lnTo>
                  <a:lnTo>
                    <a:pt x="10527" y="4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5" name="SMARTInkShape-1814"/>
            <p:cNvSpPr/>
            <p:nvPr>
              <p:custDataLst>
                <p:tags r:id="rId101"/>
              </p:custDataLst>
            </p:nvPr>
          </p:nvSpPr>
          <p:spPr>
            <a:xfrm>
              <a:off x="5412175" y="3206445"/>
              <a:ext cx="79857" cy="67986"/>
            </a:xfrm>
            <a:custGeom>
              <a:avLst/>
              <a:gdLst/>
              <a:ahLst/>
              <a:cxnLst/>
              <a:rect l="0" t="0" r="0" b="0"/>
              <a:pathLst>
                <a:path w="79857" h="67986">
                  <a:moveTo>
                    <a:pt x="11360" y="28245"/>
                  </a:moveTo>
                  <a:lnTo>
                    <a:pt x="11360" y="28245"/>
                  </a:lnTo>
                  <a:lnTo>
                    <a:pt x="6439" y="28245"/>
                  </a:lnTo>
                  <a:lnTo>
                    <a:pt x="6175" y="28880"/>
                  </a:lnTo>
                  <a:lnTo>
                    <a:pt x="5056" y="37993"/>
                  </a:lnTo>
                  <a:lnTo>
                    <a:pt x="1131" y="45434"/>
                  </a:lnTo>
                  <a:lnTo>
                    <a:pt x="0" y="58727"/>
                  </a:lnTo>
                  <a:lnTo>
                    <a:pt x="612" y="59997"/>
                  </a:lnTo>
                  <a:lnTo>
                    <a:pt x="1654" y="60842"/>
                  </a:lnTo>
                  <a:lnTo>
                    <a:pt x="4507" y="62417"/>
                  </a:lnTo>
                  <a:lnTo>
                    <a:pt x="9682" y="66240"/>
                  </a:lnTo>
                  <a:lnTo>
                    <a:pt x="15237" y="67654"/>
                  </a:lnTo>
                  <a:lnTo>
                    <a:pt x="19011" y="67985"/>
                  </a:lnTo>
                  <a:lnTo>
                    <a:pt x="44107" y="61184"/>
                  </a:lnTo>
                  <a:lnTo>
                    <a:pt x="69880" y="41564"/>
                  </a:lnTo>
                  <a:lnTo>
                    <a:pt x="76687" y="32053"/>
                  </a:lnTo>
                  <a:lnTo>
                    <a:pt x="78494" y="26551"/>
                  </a:lnTo>
                  <a:lnTo>
                    <a:pt x="79856" y="14351"/>
                  </a:lnTo>
                  <a:lnTo>
                    <a:pt x="78209" y="10852"/>
                  </a:lnTo>
                  <a:lnTo>
                    <a:pt x="71978" y="3431"/>
                  </a:lnTo>
                  <a:lnTo>
                    <a:pt x="66664" y="1341"/>
                  </a:lnTo>
                  <a:lnTo>
                    <a:pt x="55939" y="0"/>
                  </a:lnTo>
                  <a:lnTo>
                    <a:pt x="28505" y="5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6" name="SMARTInkShape-1815"/>
            <p:cNvSpPr/>
            <p:nvPr>
              <p:custDataLst>
                <p:tags r:id="rId102"/>
              </p:custDataLst>
            </p:nvPr>
          </p:nvSpPr>
          <p:spPr>
            <a:xfrm>
              <a:off x="5320900" y="3211859"/>
              <a:ext cx="73982" cy="54633"/>
            </a:xfrm>
            <a:custGeom>
              <a:avLst/>
              <a:gdLst/>
              <a:ahLst/>
              <a:cxnLst/>
              <a:rect l="0" t="0" r="0" b="0"/>
              <a:pathLst>
                <a:path w="73982" h="54633">
                  <a:moveTo>
                    <a:pt x="5480" y="11401"/>
                  </a:moveTo>
                  <a:lnTo>
                    <a:pt x="5480" y="11401"/>
                  </a:lnTo>
                  <a:lnTo>
                    <a:pt x="5480" y="19355"/>
                  </a:lnTo>
                  <a:lnTo>
                    <a:pt x="3787" y="22979"/>
                  </a:lnTo>
                  <a:lnTo>
                    <a:pt x="1553" y="26707"/>
                  </a:lnTo>
                  <a:lnTo>
                    <a:pt x="118" y="34274"/>
                  </a:lnTo>
                  <a:lnTo>
                    <a:pt x="0" y="36175"/>
                  </a:lnTo>
                  <a:lnTo>
                    <a:pt x="1563" y="39980"/>
                  </a:lnTo>
                  <a:lnTo>
                    <a:pt x="3739" y="43788"/>
                  </a:lnTo>
                  <a:lnTo>
                    <a:pt x="4706" y="47597"/>
                  </a:lnTo>
                  <a:lnTo>
                    <a:pt x="5599" y="48866"/>
                  </a:lnTo>
                  <a:lnTo>
                    <a:pt x="6829" y="49713"/>
                  </a:lnTo>
                  <a:lnTo>
                    <a:pt x="10525" y="50653"/>
                  </a:lnTo>
                  <a:lnTo>
                    <a:pt x="19110" y="51818"/>
                  </a:lnTo>
                  <a:lnTo>
                    <a:pt x="23814" y="54341"/>
                  </a:lnTo>
                  <a:lnTo>
                    <a:pt x="26593" y="54632"/>
                  </a:lnTo>
                  <a:lnTo>
                    <a:pt x="53053" y="50880"/>
                  </a:lnTo>
                  <a:lnTo>
                    <a:pt x="60145" y="46875"/>
                  </a:lnTo>
                  <a:lnTo>
                    <a:pt x="64277" y="43466"/>
                  </a:lnTo>
                  <a:lnTo>
                    <a:pt x="66537" y="39834"/>
                  </a:lnTo>
                  <a:lnTo>
                    <a:pt x="68176" y="36103"/>
                  </a:lnTo>
                  <a:lnTo>
                    <a:pt x="72035" y="30432"/>
                  </a:lnTo>
                  <a:lnTo>
                    <a:pt x="73460" y="24730"/>
                  </a:lnTo>
                  <a:lnTo>
                    <a:pt x="73981" y="15210"/>
                  </a:lnTo>
                  <a:lnTo>
                    <a:pt x="72332" y="11401"/>
                  </a:lnTo>
                  <a:lnTo>
                    <a:pt x="70117" y="7591"/>
                  </a:lnTo>
                  <a:lnTo>
                    <a:pt x="69133" y="3781"/>
                  </a:lnTo>
                  <a:lnTo>
                    <a:pt x="68235" y="2511"/>
                  </a:lnTo>
                  <a:lnTo>
                    <a:pt x="67002" y="1664"/>
                  </a:lnTo>
                  <a:lnTo>
                    <a:pt x="63493" y="305"/>
                  </a:lnTo>
                  <a:lnTo>
                    <a:pt x="54751" y="0"/>
                  </a:lnTo>
                  <a:lnTo>
                    <a:pt x="51085" y="1677"/>
                  </a:lnTo>
                  <a:lnTo>
                    <a:pt x="40892" y="10372"/>
                  </a:lnTo>
                  <a:lnTo>
                    <a:pt x="40269" y="12637"/>
                  </a:lnTo>
                  <a:lnTo>
                    <a:pt x="39770" y="17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7" name="SMARTInkShape-1816"/>
            <p:cNvSpPr/>
            <p:nvPr>
              <p:custDataLst>
                <p:tags r:id="rId103"/>
              </p:custDataLst>
            </p:nvPr>
          </p:nvSpPr>
          <p:spPr>
            <a:xfrm>
              <a:off x="5189477" y="3183284"/>
              <a:ext cx="91082" cy="62808"/>
            </a:xfrm>
            <a:custGeom>
              <a:avLst/>
              <a:gdLst/>
              <a:ahLst/>
              <a:cxnLst/>
              <a:rect l="0" t="0" r="0" b="0"/>
              <a:pathLst>
                <a:path w="91082" h="62808">
                  <a:moveTo>
                    <a:pt x="16888" y="22831"/>
                  </a:moveTo>
                  <a:lnTo>
                    <a:pt x="16888" y="22831"/>
                  </a:lnTo>
                  <a:lnTo>
                    <a:pt x="13853" y="22831"/>
                  </a:lnTo>
                  <a:lnTo>
                    <a:pt x="12960" y="23466"/>
                  </a:lnTo>
                  <a:lnTo>
                    <a:pt x="12364" y="24524"/>
                  </a:lnTo>
                  <a:lnTo>
                    <a:pt x="11409" y="27751"/>
                  </a:lnTo>
                  <a:lnTo>
                    <a:pt x="7292" y="32952"/>
                  </a:lnTo>
                  <a:lnTo>
                    <a:pt x="5366" y="38248"/>
                  </a:lnTo>
                  <a:lnTo>
                    <a:pt x="1691" y="43838"/>
                  </a:lnTo>
                  <a:lnTo>
                    <a:pt x="320" y="49516"/>
                  </a:lnTo>
                  <a:lnTo>
                    <a:pt x="0" y="53318"/>
                  </a:lnTo>
                  <a:lnTo>
                    <a:pt x="1550" y="57124"/>
                  </a:lnTo>
                  <a:lnTo>
                    <a:pt x="2853" y="59028"/>
                  </a:lnTo>
                  <a:lnTo>
                    <a:pt x="4356" y="60297"/>
                  </a:lnTo>
                  <a:lnTo>
                    <a:pt x="7720" y="61708"/>
                  </a:lnTo>
                  <a:lnTo>
                    <a:pt x="27551" y="62807"/>
                  </a:lnTo>
                  <a:lnTo>
                    <a:pt x="52515" y="57014"/>
                  </a:lnTo>
                  <a:lnTo>
                    <a:pt x="72703" y="45573"/>
                  </a:lnTo>
                  <a:lnTo>
                    <a:pt x="87295" y="32349"/>
                  </a:lnTo>
                  <a:lnTo>
                    <a:pt x="89455" y="28543"/>
                  </a:lnTo>
                  <a:lnTo>
                    <a:pt x="90841" y="20925"/>
                  </a:lnTo>
                  <a:lnTo>
                    <a:pt x="91081" y="15211"/>
                  </a:lnTo>
                  <a:lnTo>
                    <a:pt x="89445" y="11401"/>
                  </a:lnTo>
                  <a:lnTo>
                    <a:pt x="87235" y="7591"/>
                  </a:lnTo>
                  <a:lnTo>
                    <a:pt x="86253" y="3781"/>
                  </a:lnTo>
                  <a:lnTo>
                    <a:pt x="85357" y="2511"/>
                  </a:lnTo>
                  <a:lnTo>
                    <a:pt x="84124" y="1664"/>
                  </a:lnTo>
                  <a:lnTo>
                    <a:pt x="79355" y="472"/>
                  </a:lnTo>
                  <a:lnTo>
                    <a:pt x="66394" y="0"/>
                  </a:lnTo>
                  <a:lnTo>
                    <a:pt x="62597" y="1677"/>
                  </a:lnTo>
                  <a:lnTo>
                    <a:pt x="58793" y="3904"/>
                  </a:lnTo>
                  <a:lnTo>
                    <a:pt x="52306" y="5451"/>
                  </a:lnTo>
                  <a:lnTo>
                    <a:pt x="45463" y="11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8" name="SMARTInkShape-1817"/>
            <p:cNvSpPr/>
            <p:nvPr>
              <p:custDataLst>
                <p:tags r:id="rId104"/>
              </p:custDataLst>
            </p:nvPr>
          </p:nvSpPr>
          <p:spPr>
            <a:xfrm>
              <a:off x="5080656" y="3183591"/>
              <a:ext cx="62823" cy="79338"/>
            </a:xfrm>
            <a:custGeom>
              <a:avLst/>
              <a:gdLst/>
              <a:ahLst/>
              <a:cxnLst/>
              <a:rect l="0" t="0" r="0" b="0"/>
              <a:pathLst>
                <a:path w="62823" h="79338">
                  <a:moveTo>
                    <a:pt x="5694" y="22524"/>
                  </a:moveTo>
                  <a:lnTo>
                    <a:pt x="5694" y="22524"/>
                  </a:lnTo>
                  <a:lnTo>
                    <a:pt x="5694" y="35958"/>
                  </a:lnTo>
                  <a:lnTo>
                    <a:pt x="4000" y="39713"/>
                  </a:lnTo>
                  <a:lnTo>
                    <a:pt x="2660" y="41603"/>
                  </a:lnTo>
                  <a:lnTo>
                    <a:pt x="773" y="50331"/>
                  </a:lnTo>
                  <a:lnTo>
                    <a:pt x="0" y="70079"/>
                  </a:lnTo>
                  <a:lnTo>
                    <a:pt x="1681" y="73928"/>
                  </a:lnTo>
                  <a:lnTo>
                    <a:pt x="3019" y="75843"/>
                  </a:lnTo>
                  <a:lnTo>
                    <a:pt x="6198" y="77971"/>
                  </a:lnTo>
                  <a:lnTo>
                    <a:pt x="11558" y="79170"/>
                  </a:lnTo>
                  <a:lnTo>
                    <a:pt x="13413" y="79337"/>
                  </a:lnTo>
                  <a:lnTo>
                    <a:pt x="17168" y="77831"/>
                  </a:lnTo>
                  <a:lnTo>
                    <a:pt x="20954" y="75680"/>
                  </a:lnTo>
                  <a:lnTo>
                    <a:pt x="26655" y="73834"/>
                  </a:lnTo>
                  <a:lnTo>
                    <a:pt x="47604" y="54885"/>
                  </a:lnTo>
                  <a:lnTo>
                    <a:pt x="54589" y="43357"/>
                  </a:lnTo>
                  <a:lnTo>
                    <a:pt x="62248" y="19290"/>
                  </a:lnTo>
                  <a:lnTo>
                    <a:pt x="62822" y="3496"/>
                  </a:lnTo>
                  <a:lnTo>
                    <a:pt x="62194" y="2219"/>
                  </a:lnTo>
                  <a:lnTo>
                    <a:pt x="61141" y="1368"/>
                  </a:lnTo>
                  <a:lnTo>
                    <a:pt x="58277" y="421"/>
                  </a:lnTo>
                  <a:lnTo>
                    <a:pt x="54888" y="0"/>
                  </a:lnTo>
                  <a:lnTo>
                    <a:pt x="51264" y="1507"/>
                  </a:lnTo>
                  <a:lnTo>
                    <a:pt x="47537" y="3658"/>
                  </a:lnTo>
                  <a:lnTo>
                    <a:pt x="35036" y="8186"/>
                  </a:lnTo>
                  <a:lnTo>
                    <a:pt x="29741" y="13188"/>
                  </a:lnTo>
                  <a:lnTo>
                    <a:pt x="18322" y="26898"/>
                  </a:lnTo>
                  <a:lnTo>
                    <a:pt x="17657" y="29336"/>
                  </a:lnTo>
                  <a:lnTo>
                    <a:pt x="17124" y="33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9" name="SMARTInkShape-1818"/>
            <p:cNvSpPr/>
            <p:nvPr>
              <p:custDataLst>
                <p:tags r:id="rId105"/>
              </p:custDataLst>
            </p:nvPr>
          </p:nvSpPr>
          <p:spPr>
            <a:xfrm>
              <a:off x="5020243" y="3183285"/>
              <a:ext cx="54654" cy="68473"/>
            </a:xfrm>
            <a:custGeom>
              <a:avLst/>
              <a:gdLst/>
              <a:ahLst/>
              <a:cxnLst/>
              <a:rect l="0" t="0" r="0" b="0"/>
              <a:pathLst>
                <a:path w="54654" h="68473">
                  <a:moveTo>
                    <a:pt x="14672" y="5685"/>
                  </a:moveTo>
                  <a:lnTo>
                    <a:pt x="14672" y="5685"/>
                  </a:lnTo>
                  <a:lnTo>
                    <a:pt x="14672" y="10606"/>
                  </a:lnTo>
                  <a:lnTo>
                    <a:pt x="10744" y="15805"/>
                  </a:lnTo>
                  <a:lnTo>
                    <a:pt x="8851" y="21101"/>
                  </a:lnTo>
                  <a:lnTo>
                    <a:pt x="5186" y="27327"/>
                  </a:lnTo>
                  <a:lnTo>
                    <a:pt x="2778" y="43260"/>
                  </a:lnTo>
                  <a:lnTo>
                    <a:pt x="284" y="47361"/>
                  </a:lnTo>
                  <a:lnTo>
                    <a:pt x="0" y="49344"/>
                  </a:lnTo>
                  <a:lnTo>
                    <a:pt x="3078" y="61700"/>
                  </a:lnTo>
                  <a:lnTo>
                    <a:pt x="8149" y="67656"/>
                  </a:lnTo>
                  <a:lnTo>
                    <a:pt x="10291" y="68153"/>
                  </a:lnTo>
                  <a:lnTo>
                    <a:pt x="16839" y="68472"/>
                  </a:lnTo>
                  <a:lnTo>
                    <a:pt x="20504" y="66822"/>
                  </a:lnTo>
                  <a:lnTo>
                    <a:pt x="44919" y="49470"/>
                  </a:lnTo>
                  <a:lnTo>
                    <a:pt x="47165" y="43984"/>
                  </a:lnTo>
                  <a:lnTo>
                    <a:pt x="48798" y="37946"/>
                  </a:lnTo>
                  <a:lnTo>
                    <a:pt x="52653" y="30343"/>
                  </a:lnTo>
                  <a:lnTo>
                    <a:pt x="54653" y="3856"/>
                  </a:lnTo>
                  <a:lnTo>
                    <a:pt x="54026" y="2560"/>
                  </a:lnTo>
                  <a:lnTo>
                    <a:pt x="52973" y="1697"/>
                  </a:lnTo>
                  <a:lnTo>
                    <a:pt x="50110" y="738"/>
                  </a:lnTo>
                  <a:lnTo>
                    <a:pt x="35598" y="0"/>
                  </a:lnTo>
                  <a:lnTo>
                    <a:pt x="31804" y="1676"/>
                  </a:lnTo>
                  <a:lnTo>
                    <a:pt x="15318" y="15899"/>
                  </a:lnTo>
                  <a:lnTo>
                    <a:pt x="8957" y="17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0" name="SMARTInkShape-1819"/>
            <p:cNvSpPr/>
            <p:nvPr>
              <p:custDataLst>
                <p:tags r:id="rId106"/>
              </p:custDataLst>
            </p:nvPr>
          </p:nvSpPr>
          <p:spPr>
            <a:xfrm>
              <a:off x="4897827" y="3154780"/>
              <a:ext cx="90470" cy="102434"/>
            </a:xfrm>
            <a:custGeom>
              <a:avLst/>
              <a:gdLst/>
              <a:ahLst/>
              <a:cxnLst/>
              <a:rect l="0" t="0" r="0" b="0"/>
              <a:pathLst>
                <a:path w="90470" h="102434">
                  <a:moveTo>
                    <a:pt x="11358" y="22760"/>
                  </a:moveTo>
                  <a:lnTo>
                    <a:pt x="11358" y="22760"/>
                  </a:lnTo>
                  <a:lnTo>
                    <a:pt x="11358" y="31274"/>
                  </a:lnTo>
                  <a:lnTo>
                    <a:pt x="10723" y="32246"/>
                  </a:lnTo>
                  <a:lnTo>
                    <a:pt x="9664" y="32894"/>
                  </a:lnTo>
                  <a:lnTo>
                    <a:pt x="8324" y="33326"/>
                  </a:lnTo>
                  <a:lnTo>
                    <a:pt x="7430" y="34249"/>
                  </a:lnTo>
                  <a:lnTo>
                    <a:pt x="6437" y="36968"/>
                  </a:lnTo>
                  <a:lnTo>
                    <a:pt x="4054" y="47428"/>
                  </a:lnTo>
                  <a:lnTo>
                    <a:pt x="1762" y="54044"/>
                  </a:lnTo>
                  <a:lnTo>
                    <a:pt x="0" y="80717"/>
                  </a:lnTo>
                  <a:lnTo>
                    <a:pt x="1653" y="85137"/>
                  </a:lnTo>
                  <a:lnTo>
                    <a:pt x="3870" y="89218"/>
                  </a:lnTo>
                  <a:lnTo>
                    <a:pt x="5754" y="95086"/>
                  </a:lnTo>
                  <a:lnTo>
                    <a:pt x="8443" y="98931"/>
                  </a:lnTo>
                  <a:lnTo>
                    <a:pt x="11756" y="101064"/>
                  </a:lnTo>
                  <a:lnTo>
                    <a:pt x="18885" y="102265"/>
                  </a:lnTo>
                  <a:lnTo>
                    <a:pt x="22091" y="102433"/>
                  </a:lnTo>
                  <a:lnTo>
                    <a:pt x="27346" y="100927"/>
                  </a:lnTo>
                  <a:lnTo>
                    <a:pt x="32434" y="98776"/>
                  </a:lnTo>
                  <a:lnTo>
                    <a:pt x="38929" y="97820"/>
                  </a:lnTo>
                  <a:lnTo>
                    <a:pt x="41803" y="96295"/>
                  </a:lnTo>
                  <a:lnTo>
                    <a:pt x="67709" y="69302"/>
                  </a:lnTo>
                  <a:lnTo>
                    <a:pt x="81605" y="47430"/>
                  </a:lnTo>
                  <a:lnTo>
                    <a:pt x="90469" y="21746"/>
                  </a:lnTo>
                  <a:lnTo>
                    <a:pt x="90133" y="19544"/>
                  </a:lnTo>
                  <a:lnTo>
                    <a:pt x="88068" y="15404"/>
                  </a:lnTo>
                  <a:lnTo>
                    <a:pt x="77910" y="3733"/>
                  </a:lnTo>
                  <a:lnTo>
                    <a:pt x="74168" y="1604"/>
                  </a:lnTo>
                  <a:lnTo>
                    <a:pt x="66799" y="405"/>
                  </a:lnTo>
                  <a:lnTo>
                    <a:pt x="55964" y="0"/>
                  </a:lnTo>
                  <a:lnTo>
                    <a:pt x="51714" y="1637"/>
                  </a:lnTo>
                  <a:lnTo>
                    <a:pt x="33128" y="13337"/>
                  </a:lnTo>
                  <a:lnTo>
                    <a:pt x="30559" y="17090"/>
                  </a:lnTo>
                  <a:lnTo>
                    <a:pt x="29113" y="22773"/>
                  </a:lnTo>
                  <a:lnTo>
                    <a:pt x="28503" y="34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1" name="SMARTInkShape-1820"/>
            <p:cNvSpPr/>
            <p:nvPr>
              <p:custDataLst>
                <p:tags r:id="rId107"/>
              </p:custDataLst>
            </p:nvPr>
          </p:nvSpPr>
          <p:spPr>
            <a:xfrm>
              <a:off x="4803075" y="3160395"/>
              <a:ext cx="37531" cy="102871"/>
            </a:xfrm>
            <a:custGeom>
              <a:avLst/>
              <a:gdLst/>
              <a:ahLst/>
              <a:cxnLst/>
              <a:rect l="0" t="0" r="0" b="0"/>
              <a:pathLst>
                <a:path w="37531" h="102871">
                  <a:moveTo>
                    <a:pt x="37530" y="0"/>
                  </a:moveTo>
                  <a:lnTo>
                    <a:pt x="37530" y="0"/>
                  </a:lnTo>
                  <a:lnTo>
                    <a:pt x="37530" y="4921"/>
                  </a:lnTo>
                  <a:lnTo>
                    <a:pt x="33602" y="10120"/>
                  </a:lnTo>
                  <a:lnTo>
                    <a:pt x="31710" y="15416"/>
                  </a:lnTo>
                  <a:lnTo>
                    <a:pt x="28044" y="21642"/>
                  </a:lnTo>
                  <a:lnTo>
                    <a:pt x="26041" y="30613"/>
                  </a:lnTo>
                  <a:lnTo>
                    <a:pt x="11444" y="58597"/>
                  </a:lnTo>
                  <a:lnTo>
                    <a:pt x="3636" y="85331"/>
                  </a:lnTo>
                  <a:lnTo>
                    <a:pt x="3504" y="87367"/>
                  </a:lnTo>
                  <a:lnTo>
                    <a:pt x="1664" y="91323"/>
                  </a:lnTo>
                  <a:lnTo>
                    <a:pt x="285" y="93267"/>
                  </a:lnTo>
                  <a:lnTo>
                    <a:pt x="0" y="95198"/>
                  </a:lnTo>
                  <a:lnTo>
                    <a:pt x="445" y="97120"/>
                  </a:lnTo>
                  <a:lnTo>
                    <a:pt x="324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2" name="SMARTInkShape-1821"/>
            <p:cNvSpPr/>
            <p:nvPr>
              <p:custDataLst>
                <p:tags r:id="rId108"/>
              </p:custDataLst>
            </p:nvPr>
          </p:nvSpPr>
          <p:spPr>
            <a:xfrm>
              <a:off x="4772034" y="3091815"/>
              <a:ext cx="68570" cy="114222"/>
            </a:xfrm>
            <a:custGeom>
              <a:avLst/>
              <a:gdLst/>
              <a:ahLst/>
              <a:cxnLst/>
              <a:rect l="0" t="0" r="0" b="0"/>
              <a:pathLst>
                <a:path w="68570" h="114222">
                  <a:moveTo>
                    <a:pt x="62856" y="0"/>
                  </a:moveTo>
                  <a:lnTo>
                    <a:pt x="62856" y="0"/>
                  </a:lnTo>
                  <a:lnTo>
                    <a:pt x="68569" y="0"/>
                  </a:lnTo>
                  <a:lnTo>
                    <a:pt x="65537" y="3034"/>
                  </a:lnTo>
                  <a:lnTo>
                    <a:pt x="62354" y="4523"/>
                  </a:lnTo>
                  <a:lnTo>
                    <a:pt x="60616" y="4920"/>
                  </a:lnTo>
                  <a:lnTo>
                    <a:pt x="59458" y="5820"/>
                  </a:lnTo>
                  <a:lnTo>
                    <a:pt x="58171" y="8514"/>
                  </a:lnTo>
                  <a:lnTo>
                    <a:pt x="54212" y="11827"/>
                  </a:lnTo>
                  <a:lnTo>
                    <a:pt x="48854" y="16052"/>
                  </a:lnTo>
                  <a:lnTo>
                    <a:pt x="38548" y="27418"/>
                  </a:lnTo>
                  <a:lnTo>
                    <a:pt x="32367" y="32506"/>
                  </a:lnTo>
                  <a:lnTo>
                    <a:pt x="13375" y="59002"/>
                  </a:lnTo>
                  <a:lnTo>
                    <a:pt x="3808" y="73261"/>
                  </a:lnTo>
                  <a:lnTo>
                    <a:pt x="1122" y="81044"/>
                  </a:lnTo>
                  <a:lnTo>
                    <a:pt x="0" y="104768"/>
                  </a:lnTo>
                  <a:lnTo>
                    <a:pt x="632" y="106040"/>
                  </a:lnTo>
                  <a:lnTo>
                    <a:pt x="1688" y="106889"/>
                  </a:lnTo>
                  <a:lnTo>
                    <a:pt x="3027" y="107454"/>
                  </a:lnTo>
                  <a:lnTo>
                    <a:pt x="3920" y="108466"/>
                  </a:lnTo>
                  <a:lnTo>
                    <a:pt x="4912" y="111284"/>
                  </a:lnTo>
                  <a:lnTo>
                    <a:pt x="5812" y="112289"/>
                  </a:lnTo>
                  <a:lnTo>
                    <a:pt x="8505" y="113406"/>
                  </a:lnTo>
                  <a:lnTo>
                    <a:pt x="19119" y="114221"/>
                  </a:lnTo>
                  <a:lnTo>
                    <a:pt x="22886" y="112572"/>
                  </a:lnTo>
                  <a:lnTo>
                    <a:pt x="27444" y="109373"/>
                  </a:lnTo>
                  <a:lnTo>
                    <a:pt x="34281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12" name="SMARTInkShape-Group349"/>
          <p:cNvGrpSpPr/>
          <p:nvPr/>
        </p:nvGrpSpPr>
        <p:grpSpPr>
          <a:xfrm>
            <a:off x="5229559" y="2778740"/>
            <a:ext cx="1011222" cy="243798"/>
            <a:chOff x="5229559" y="2778740"/>
            <a:chExt cx="1011222" cy="243798"/>
          </a:xfrm>
        </p:grpSpPr>
        <p:sp>
          <p:nvSpPr>
            <p:cNvPr id="1704" name="SMARTInkShape-1822"/>
            <p:cNvSpPr/>
            <p:nvPr>
              <p:custDataLst>
                <p:tags r:id="rId70"/>
              </p:custDataLst>
            </p:nvPr>
          </p:nvSpPr>
          <p:spPr>
            <a:xfrm>
              <a:off x="6069330" y="2937516"/>
              <a:ext cx="171451" cy="11425"/>
            </a:xfrm>
            <a:custGeom>
              <a:avLst/>
              <a:gdLst/>
              <a:ahLst/>
              <a:cxnLst/>
              <a:rect l="0" t="0" r="0" b="0"/>
              <a:pathLst>
                <a:path w="171451" h="11425">
                  <a:moveTo>
                    <a:pt x="0" y="5709"/>
                  </a:moveTo>
                  <a:lnTo>
                    <a:pt x="0" y="5709"/>
                  </a:lnTo>
                  <a:lnTo>
                    <a:pt x="4921" y="5709"/>
                  </a:lnTo>
                  <a:lnTo>
                    <a:pt x="5184" y="5074"/>
                  </a:lnTo>
                  <a:lnTo>
                    <a:pt x="5695" y="229"/>
                  </a:lnTo>
                  <a:lnTo>
                    <a:pt x="22183" y="0"/>
                  </a:lnTo>
                  <a:lnTo>
                    <a:pt x="46384" y="4518"/>
                  </a:lnTo>
                  <a:lnTo>
                    <a:pt x="71745" y="5474"/>
                  </a:lnTo>
                  <a:lnTo>
                    <a:pt x="96753" y="5639"/>
                  </a:lnTo>
                  <a:lnTo>
                    <a:pt x="124270" y="8722"/>
                  </a:lnTo>
                  <a:lnTo>
                    <a:pt x="148892" y="11068"/>
                  </a:lnTo>
                  <a:lnTo>
                    <a:pt x="171450" y="11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5" name="SMARTInkShape-1823"/>
            <p:cNvSpPr/>
            <p:nvPr>
              <p:custDataLst>
                <p:tags r:id="rId71"/>
              </p:custDataLst>
            </p:nvPr>
          </p:nvSpPr>
          <p:spPr>
            <a:xfrm>
              <a:off x="6012180" y="2897505"/>
              <a:ext cx="22861" cy="125033"/>
            </a:xfrm>
            <a:custGeom>
              <a:avLst/>
              <a:gdLst/>
              <a:ahLst/>
              <a:cxnLst/>
              <a:rect l="0" t="0" r="0" b="0"/>
              <a:pathLst>
                <a:path w="22861" h="125033">
                  <a:moveTo>
                    <a:pt x="0" y="0"/>
                  </a:moveTo>
                  <a:lnTo>
                    <a:pt x="0" y="0"/>
                  </a:lnTo>
                  <a:lnTo>
                    <a:pt x="0" y="25147"/>
                  </a:lnTo>
                  <a:lnTo>
                    <a:pt x="0" y="51736"/>
                  </a:lnTo>
                  <a:lnTo>
                    <a:pt x="0" y="80050"/>
                  </a:lnTo>
                  <a:lnTo>
                    <a:pt x="1694" y="101184"/>
                  </a:lnTo>
                  <a:lnTo>
                    <a:pt x="5821" y="120428"/>
                  </a:lnTo>
                  <a:lnTo>
                    <a:pt x="7055" y="122195"/>
                  </a:lnTo>
                  <a:lnTo>
                    <a:pt x="8514" y="123373"/>
                  </a:lnTo>
                  <a:lnTo>
                    <a:pt x="11827" y="124683"/>
                  </a:lnTo>
                  <a:lnTo>
                    <a:pt x="13599" y="125032"/>
                  </a:lnTo>
                  <a:lnTo>
                    <a:pt x="14781" y="124630"/>
                  </a:lnTo>
                  <a:lnTo>
                    <a:pt x="15569" y="123726"/>
                  </a:lnTo>
                  <a:lnTo>
                    <a:pt x="16833" y="120748"/>
                  </a:lnTo>
                  <a:lnTo>
                    <a:pt x="2286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6" name="SMARTInkShape-1824"/>
            <p:cNvSpPr/>
            <p:nvPr>
              <p:custDataLst>
                <p:tags r:id="rId72"/>
              </p:custDataLst>
            </p:nvPr>
          </p:nvSpPr>
          <p:spPr>
            <a:xfrm>
              <a:off x="5880735" y="2806408"/>
              <a:ext cx="108484" cy="105380"/>
            </a:xfrm>
            <a:custGeom>
              <a:avLst/>
              <a:gdLst/>
              <a:ahLst/>
              <a:cxnLst/>
              <a:rect l="0" t="0" r="0" b="0"/>
              <a:pathLst>
                <a:path w="108484" h="105380">
                  <a:moveTo>
                    <a:pt x="0" y="51092"/>
                  </a:moveTo>
                  <a:lnTo>
                    <a:pt x="0" y="51092"/>
                  </a:lnTo>
                  <a:lnTo>
                    <a:pt x="635" y="76629"/>
                  </a:lnTo>
                  <a:lnTo>
                    <a:pt x="7954" y="95009"/>
                  </a:lnTo>
                  <a:lnTo>
                    <a:pt x="11579" y="99185"/>
                  </a:lnTo>
                  <a:lnTo>
                    <a:pt x="22113" y="104901"/>
                  </a:lnTo>
                  <a:lnTo>
                    <a:pt x="25537" y="105379"/>
                  </a:lnTo>
                  <a:lnTo>
                    <a:pt x="51620" y="102226"/>
                  </a:lnTo>
                  <a:lnTo>
                    <a:pt x="72163" y="94616"/>
                  </a:lnTo>
                  <a:lnTo>
                    <a:pt x="92197" y="78531"/>
                  </a:lnTo>
                  <a:lnTo>
                    <a:pt x="104674" y="58445"/>
                  </a:lnTo>
                  <a:lnTo>
                    <a:pt x="107426" y="47203"/>
                  </a:lnTo>
                  <a:lnTo>
                    <a:pt x="108483" y="24415"/>
                  </a:lnTo>
                  <a:lnTo>
                    <a:pt x="106846" y="18492"/>
                  </a:lnTo>
                  <a:lnTo>
                    <a:pt x="100622" y="9516"/>
                  </a:lnTo>
                  <a:lnTo>
                    <a:pt x="95148" y="3566"/>
                  </a:lnTo>
                  <a:lnTo>
                    <a:pt x="89701" y="1394"/>
                  </a:lnTo>
                  <a:lnTo>
                    <a:pt x="75856" y="0"/>
                  </a:lnTo>
                  <a:lnTo>
                    <a:pt x="70120" y="1503"/>
                  </a:lnTo>
                  <a:lnTo>
                    <a:pt x="47381" y="16134"/>
                  </a:lnTo>
                  <a:lnTo>
                    <a:pt x="43283" y="23067"/>
                  </a:lnTo>
                  <a:lnTo>
                    <a:pt x="35770" y="49949"/>
                  </a:lnTo>
                  <a:lnTo>
                    <a:pt x="35582" y="58204"/>
                  </a:lnTo>
                  <a:lnTo>
                    <a:pt x="39297" y="71627"/>
                  </a:lnTo>
                  <a:lnTo>
                    <a:pt x="45720" y="79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7" name="SMARTInkShape-1825"/>
            <p:cNvSpPr/>
            <p:nvPr>
              <p:custDataLst>
                <p:tags r:id="rId73"/>
              </p:custDataLst>
            </p:nvPr>
          </p:nvSpPr>
          <p:spPr>
            <a:xfrm>
              <a:off x="5763189" y="2778740"/>
              <a:ext cx="110673" cy="129832"/>
            </a:xfrm>
            <a:custGeom>
              <a:avLst/>
              <a:gdLst/>
              <a:ahLst/>
              <a:cxnLst/>
              <a:rect l="0" t="0" r="0" b="0"/>
              <a:pathLst>
                <a:path w="110673" h="129832">
                  <a:moveTo>
                    <a:pt x="8961" y="67330"/>
                  </a:moveTo>
                  <a:lnTo>
                    <a:pt x="8961" y="67330"/>
                  </a:lnTo>
                  <a:lnTo>
                    <a:pt x="5927" y="70364"/>
                  </a:lnTo>
                  <a:lnTo>
                    <a:pt x="4437" y="75240"/>
                  </a:lnTo>
                  <a:lnTo>
                    <a:pt x="0" y="103610"/>
                  </a:lnTo>
                  <a:lnTo>
                    <a:pt x="1380" y="111183"/>
                  </a:lnTo>
                  <a:lnTo>
                    <a:pt x="5727" y="119552"/>
                  </a:lnTo>
                  <a:lnTo>
                    <a:pt x="11036" y="126054"/>
                  </a:lnTo>
                  <a:lnTo>
                    <a:pt x="16445" y="128354"/>
                  </a:lnTo>
                  <a:lnTo>
                    <a:pt x="33299" y="129831"/>
                  </a:lnTo>
                  <a:lnTo>
                    <a:pt x="49404" y="127053"/>
                  </a:lnTo>
                  <a:lnTo>
                    <a:pt x="75340" y="111831"/>
                  </a:lnTo>
                  <a:lnTo>
                    <a:pt x="86978" y="99565"/>
                  </a:lnTo>
                  <a:lnTo>
                    <a:pt x="101963" y="75104"/>
                  </a:lnTo>
                  <a:lnTo>
                    <a:pt x="109223" y="55813"/>
                  </a:lnTo>
                  <a:lnTo>
                    <a:pt x="110672" y="47183"/>
                  </a:lnTo>
                  <a:lnTo>
                    <a:pt x="108454" y="32150"/>
                  </a:lnTo>
                  <a:lnTo>
                    <a:pt x="102015" y="15202"/>
                  </a:lnTo>
                  <a:lnTo>
                    <a:pt x="98366" y="9660"/>
                  </a:lnTo>
                  <a:lnTo>
                    <a:pt x="89709" y="2970"/>
                  </a:lnTo>
                  <a:lnTo>
                    <a:pt x="82134" y="0"/>
                  </a:lnTo>
                  <a:lnTo>
                    <a:pt x="69800" y="2155"/>
                  </a:lnTo>
                  <a:lnTo>
                    <a:pt x="57115" y="9848"/>
                  </a:lnTo>
                  <a:lnTo>
                    <a:pt x="37605" y="29225"/>
                  </a:lnTo>
                  <a:lnTo>
                    <a:pt x="30582" y="40234"/>
                  </a:lnTo>
                  <a:lnTo>
                    <a:pt x="23693" y="60078"/>
                  </a:lnTo>
                  <a:lnTo>
                    <a:pt x="20584" y="86267"/>
                  </a:lnTo>
                  <a:lnTo>
                    <a:pt x="20391" y="95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8" name="SMARTInkShape-1826"/>
            <p:cNvSpPr/>
            <p:nvPr>
              <p:custDataLst>
                <p:tags r:id="rId74"/>
              </p:custDataLst>
            </p:nvPr>
          </p:nvSpPr>
          <p:spPr>
            <a:xfrm>
              <a:off x="5629346" y="2784439"/>
              <a:ext cx="96857" cy="124133"/>
            </a:xfrm>
            <a:custGeom>
              <a:avLst/>
              <a:gdLst/>
              <a:ahLst/>
              <a:cxnLst/>
              <a:rect l="0" t="0" r="0" b="0"/>
              <a:pathLst>
                <a:path w="96857" h="124133">
                  <a:moveTo>
                    <a:pt x="5644" y="61631"/>
                  </a:moveTo>
                  <a:lnTo>
                    <a:pt x="5644" y="61631"/>
                  </a:lnTo>
                  <a:lnTo>
                    <a:pt x="5644" y="64665"/>
                  </a:lnTo>
                  <a:lnTo>
                    <a:pt x="458" y="86685"/>
                  </a:lnTo>
                  <a:lnTo>
                    <a:pt x="0" y="105484"/>
                  </a:lnTo>
                  <a:lnTo>
                    <a:pt x="1653" y="111389"/>
                  </a:lnTo>
                  <a:lnTo>
                    <a:pt x="2983" y="113853"/>
                  </a:lnTo>
                  <a:lnTo>
                    <a:pt x="10924" y="120355"/>
                  </a:lnTo>
                  <a:lnTo>
                    <a:pt x="18285" y="123269"/>
                  </a:lnTo>
                  <a:lnTo>
                    <a:pt x="27523" y="124132"/>
                  </a:lnTo>
                  <a:lnTo>
                    <a:pt x="41337" y="121354"/>
                  </a:lnTo>
                  <a:lnTo>
                    <a:pt x="51427" y="116510"/>
                  </a:lnTo>
                  <a:lnTo>
                    <a:pt x="72492" y="97459"/>
                  </a:lnTo>
                  <a:lnTo>
                    <a:pt x="87240" y="70013"/>
                  </a:lnTo>
                  <a:lnTo>
                    <a:pt x="94481" y="53527"/>
                  </a:lnTo>
                  <a:lnTo>
                    <a:pt x="96856" y="25979"/>
                  </a:lnTo>
                  <a:lnTo>
                    <a:pt x="96380" y="14802"/>
                  </a:lnTo>
                  <a:lnTo>
                    <a:pt x="94020" y="9491"/>
                  </a:lnTo>
                  <a:lnTo>
                    <a:pt x="89120" y="2932"/>
                  </a:lnTo>
                  <a:lnTo>
                    <a:pt x="85501" y="617"/>
                  </a:lnTo>
                  <a:lnTo>
                    <a:pt x="83647" y="0"/>
                  </a:lnTo>
                  <a:lnTo>
                    <a:pt x="71935" y="2166"/>
                  </a:lnTo>
                  <a:lnTo>
                    <a:pt x="59435" y="6829"/>
                  </a:lnTo>
                  <a:lnTo>
                    <a:pt x="36163" y="25809"/>
                  </a:lnTo>
                  <a:lnTo>
                    <a:pt x="27740" y="36977"/>
                  </a:lnTo>
                  <a:lnTo>
                    <a:pt x="21748" y="62147"/>
                  </a:lnTo>
                  <a:lnTo>
                    <a:pt x="19786" y="72020"/>
                  </a:lnTo>
                  <a:lnTo>
                    <a:pt x="21031" y="78525"/>
                  </a:lnTo>
                  <a:lnTo>
                    <a:pt x="25302" y="88791"/>
                  </a:lnTo>
                  <a:lnTo>
                    <a:pt x="28775" y="92752"/>
                  </a:lnTo>
                  <a:lnTo>
                    <a:pt x="45649" y="101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9" name="SMARTInkShape-1827"/>
            <p:cNvSpPr/>
            <p:nvPr>
              <p:custDataLst>
                <p:tags r:id="rId75"/>
              </p:custDataLst>
            </p:nvPr>
          </p:nvSpPr>
          <p:spPr>
            <a:xfrm>
              <a:off x="5453482" y="2795005"/>
              <a:ext cx="86648" cy="116931"/>
            </a:xfrm>
            <a:custGeom>
              <a:avLst/>
              <a:gdLst/>
              <a:ahLst/>
              <a:cxnLst/>
              <a:rect l="0" t="0" r="0" b="0"/>
              <a:pathLst>
                <a:path w="86648" h="116931">
                  <a:moveTo>
                    <a:pt x="21488" y="39635"/>
                  </a:moveTo>
                  <a:lnTo>
                    <a:pt x="21488" y="39635"/>
                  </a:lnTo>
                  <a:lnTo>
                    <a:pt x="21488" y="42669"/>
                  </a:lnTo>
                  <a:lnTo>
                    <a:pt x="20853" y="43562"/>
                  </a:lnTo>
                  <a:lnTo>
                    <a:pt x="19794" y="44158"/>
                  </a:lnTo>
                  <a:lnTo>
                    <a:pt x="18455" y="44556"/>
                  </a:lnTo>
                  <a:lnTo>
                    <a:pt x="17560" y="46091"/>
                  </a:lnTo>
                  <a:lnTo>
                    <a:pt x="9661" y="70170"/>
                  </a:lnTo>
                  <a:lnTo>
                    <a:pt x="286" y="96455"/>
                  </a:lnTo>
                  <a:lnTo>
                    <a:pt x="0" y="103623"/>
                  </a:lnTo>
                  <a:lnTo>
                    <a:pt x="1990" y="108926"/>
                  </a:lnTo>
                  <a:lnTo>
                    <a:pt x="3409" y="110594"/>
                  </a:lnTo>
                  <a:lnTo>
                    <a:pt x="12091" y="116525"/>
                  </a:lnTo>
                  <a:lnTo>
                    <a:pt x="13953" y="116930"/>
                  </a:lnTo>
                  <a:lnTo>
                    <a:pt x="15830" y="116565"/>
                  </a:lnTo>
                  <a:lnTo>
                    <a:pt x="20243" y="115101"/>
                  </a:lnTo>
                  <a:lnTo>
                    <a:pt x="33424" y="112468"/>
                  </a:lnTo>
                  <a:lnTo>
                    <a:pt x="48258" y="106021"/>
                  </a:lnTo>
                  <a:lnTo>
                    <a:pt x="54129" y="100678"/>
                  </a:lnTo>
                  <a:lnTo>
                    <a:pt x="73937" y="75723"/>
                  </a:lnTo>
                  <a:lnTo>
                    <a:pt x="86180" y="48040"/>
                  </a:lnTo>
                  <a:lnTo>
                    <a:pt x="86647" y="38290"/>
                  </a:lnTo>
                  <a:lnTo>
                    <a:pt x="84020" y="16080"/>
                  </a:lnTo>
                  <a:lnTo>
                    <a:pt x="79879" y="8173"/>
                  </a:lnTo>
                  <a:lnTo>
                    <a:pt x="76438" y="3850"/>
                  </a:lnTo>
                  <a:lnTo>
                    <a:pt x="71099" y="1505"/>
                  </a:lnTo>
                  <a:lnTo>
                    <a:pt x="60357" y="0"/>
                  </a:lnTo>
                  <a:lnTo>
                    <a:pt x="51067" y="2773"/>
                  </a:lnTo>
                  <a:lnTo>
                    <a:pt x="40271" y="10651"/>
                  </a:lnTo>
                  <a:lnTo>
                    <a:pt x="25608" y="37067"/>
                  </a:lnTo>
                  <a:lnTo>
                    <a:pt x="22302" y="56767"/>
                  </a:lnTo>
                  <a:lnTo>
                    <a:pt x="21595" y="71415"/>
                  </a:lnTo>
                  <a:lnTo>
                    <a:pt x="23229" y="74503"/>
                  </a:lnTo>
                  <a:lnTo>
                    <a:pt x="27203" y="79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0" name="SMARTInkShape-1828"/>
            <p:cNvSpPr/>
            <p:nvPr>
              <p:custDataLst>
                <p:tags r:id="rId76"/>
              </p:custDataLst>
            </p:nvPr>
          </p:nvSpPr>
          <p:spPr>
            <a:xfrm>
              <a:off x="5338194" y="2806173"/>
              <a:ext cx="102378" cy="96615"/>
            </a:xfrm>
            <a:custGeom>
              <a:avLst/>
              <a:gdLst/>
              <a:ahLst/>
              <a:cxnLst/>
              <a:rect l="0" t="0" r="0" b="0"/>
              <a:pathLst>
                <a:path w="102378" h="96615">
                  <a:moveTo>
                    <a:pt x="11046" y="34182"/>
                  </a:moveTo>
                  <a:lnTo>
                    <a:pt x="11046" y="34182"/>
                  </a:lnTo>
                  <a:lnTo>
                    <a:pt x="8011" y="37216"/>
                  </a:lnTo>
                  <a:lnTo>
                    <a:pt x="6522" y="40399"/>
                  </a:lnTo>
                  <a:lnTo>
                    <a:pt x="0" y="68634"/>
                  </a:lnTo>
                  <a:lnTo>
                    <a:pt x="421" y="76163"/>
                  </a:lnTo>
                  <a:lnTo>
                    <a:pt x="4230" y="86908"/>
                  </a:lnTo>
                  <a:lnTo>
                    <a:pt x="7592" y="92118"/>
                  </a:lnTo>
                  <a:lnTo>
                    <a:pt x="11204" y="94856"/>
                  </a:lnTo>
                  <a:lnTo>
                    <a:pt x="15562" y="96073"/>
                  </a:lnTo>
                  <a:lnTo>
                    <a:pt x="21731" y="96614"/>
                  </a:lnTo>
                  <a:lnTo>
                    <a:pt x="32345" y="93885"/>
                  </a:lnTo>
                  <a:lnTo>
                    <a:pt x="57925" y="83601"/>
                  </a:lnTo>
                  <a:lnTo>
                    <a:pt x="75293" y="71508"/>
                  </a:lnTo>
                  <a:lnTo>
                    <a:pt x="89260" y="56889"/>
                  </a:lnTo>
                  <a:lnTo>
                    <a:pt x="98321" y="41772"/>
                  </a:lnTo>
                  <a:lnTo>
                    <a:pt x="101252" y="30363"/>
                  </a:lnTo>
                  <a:lnTo>
                    <a:pt x="102377" y="10545"/>
                  </a:lnTo>
                  <a:lnTo>
                    <a:pt x="100745" y="6108"/>
                  </a:lnTo>
                  <a:lnTo>
                    <a:pt x="99420" y="4036"/>
                  </a:lnTo>
                  <a:lnTo>
                    <a:pt x="97266" y="2655"/>
                  </a:lnTo>
                  <a:lnTo>
                    <a:pt x="88169" y="711"/>
                  </a:lnTo>
                  <a:lnTo>
                    <a:pt x="69972" y="0"/>
                  </a:lnTo>
                  <a:lnTo>
                    <a:pt x="62424" y="3326"/>
                  </a:lnTo>
                  <a:lnTo>
                    <a:pt x="50263" y="12776"/>
                  </a:lnTo>
                  <a:lnTo>
                    <a:pt x="31326" y="40199"/>
                  </a:lnTo>
                  <a:lnTo>
                    <a:pt x="22476" y="62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1" name="SMARTInkShape-1829"/>
            <p:cNvSpPr/>
            <p:nvPr>
              <p:custDataLst>
                <p:tags r:id="rId77"/>
              </p:custDataLst>
            </p:nvPr>
          </p:nvSpPr>
          <p:spPr>
            <a:xfrm>
              <a:off x="5229559" y="2794819"/>
              <a:ext cx="96465" cy="130897"/>
            </a:xfrm>
            <a:custGeom>
              <a:avLst/>
              <a:gdLst/>
              <a:ahLst/>
              <a:cxnLst/>
              <a:rect l="0" t="0" r="0" b="0"/>
              <a:pathLst>
                <a:path w="96465" h="130897">
                  <a:moveTo>
                    <a:pt x="39671" y="22676"/>
                  </a:moveTo>
                  <a:lnTo>
                    <a:pt x="39671" y="22676"/>
                  </a:lnTo>
                  <a:lnTo>
                    <a:pt x="22482" y="41558"/>
                  </a:lnTo>
                  <a:lnTo>
                    <a:pt x="11092" y="69050"/>
                  </a:lnTo>
                  <a:lnTo>
                    <a:pt x="1359" y="96527"/>
                  </a:lnTo>
                  <a:lnTo>
                    <a:pt x="0" y="112123"/>
                  </a:lnTo>
                  <a:lnTo>
                    <a:pt x="1509" y="118099"/>
                  </a:lnTo>
                  <a:lnTo>
                    <a:pt x="7650" y="127109"/>
                  </a:lnTo>
                  <a:lnTo>
                    <a:pt x="11258" y="129416"/>
                  </a:lnTo>
                  <a:lnTo>
                    <a:pt x="16859" y="130714"/>
                  </a:lnTo>
                  <a:lnTo>
                    <a:pt x="18748" y="130896"/>
                  </a:lnTo>
                  <a:lnTo>
                    <a:pt x="30905" y="126626"/>
                  </a:lnTo>
                  <a:lnTo>
                    <a:pt x="53073" y="115313"/>
                  </a:lnTo>
                  <a:lnTo>
                    <a:pt x="63821" y="105722"/>
                  </a:lnTo>
                  <a:lnTo>
                    <a:pt x="84052" y="78087"/>
                  </a:lnTo>
                  <a:lnTo>
                    <a:pt x="94104" y="51657"/>
                  </a:lnTo>
                  <a:lnTo>
                    <a:pt x="96464" y="27566"/>
                  </a:lnTo>
                  <a:lnTo>
                    <a:pt x="94969" y="19981"/>
                  </a:lnTo>
                  <a:lnTo>
                    <a:pt x="88835" y="6904"/>
                  </a:lnTo>
                  <a:lnTo>
                    <a:pt x="85227" y="2966"/>
                  </a:lnTo>
                  <a:lnTo>
                    <a:pt x="83378" y="1916"/>
                  </a:lnTo>
                  <a:lnTo>
                    <a:pt x="59171" y="0"/>
                  </a:lnTo>
                  <a:lnTo>
                    <a:pt x="32867" y="7787"/>
                  </a:lnTo>
                  <a:lnTo>
                    <a:pt x="25429" y="13095"/>
                  </a:lnTo>
                  <a:lnTo>
                    <a:pt x="6560" y="38390"/>
                  </a:lnTo>
                  <a:lnTo>
                    <a:pt x="5905" y="40878"/>
                  </a:lnTo>
                  <a:lnTo>
                    <a:pt x="5381" y="45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16" name="SMARTInkShape-Group350"/>
          <p:cNvGrpSpPr/>
          <p:nvPr/>
        </p:nvGrpSpPr>
        <p:grpSpPr>
          <a:xfrm>
            <a:off x="4823584" y="2623185"/>
            <a:ext cx="268196" cy="297144"/>
            <a:chOff x="4823584" y="2623185"/>
            <a:chExt cx="268196" cy="297144"/>
          </a:xfrm>
        </p:grpSpPr>
        <p:sp>
          <p:nvSpPr>
            <p:cNvPr id="1713" name="SMARTInkShape-1830"/>
            <p:cNvSpPr/>
            <p:nvPr>
              <p:custDataLst>
                <p:tags r:id="rId67"/>
              </p:custDataLst>
            </p:nvPr>
          </p:nvSpPr>
          <p:spPr>
            <a:xfrm>
              <a:off x="5006598" y="2767290"/>
              <a:ext cx="85182" cy="153039"/>
            </a:xfrm>
            <a:custGeom>
              <a:avLst/>
              <a:gdLst/>
              <a:ahLst/>
              <a:cxnLst/>
              <a:rect l="0" t="0" r="0" b="0"/>
              <a:pathLst>
                <a:path w="85182" h="153039">
                  <a:moveTo>
                    <a:pt x="16887" y="33060"/>
                  </a:moveTo>
                  <a:lnTo>
                    <a:pt x="16887" y="33060"/>
                  </a:lnTo>
                  <a:lnTo>
                    <a:pt x="16252" y="49789"/>
                  </a:lnTo>
                  <a:lnTo>
                    <a:pt x="11067" y="74682"/>
                  </a:lnTo>
                  <a:lnTo>
                    <a:pt x="5398" y="101732"/>
                  </a:lnTo>
                  <a:lnTo>
                    <a:pt x="129" y="128415"/>
                  </a:lnTo>
                  <a:lnTo>
                    <a:pt x="0" y="130920"/>
                  </a:lnTo>
                  <a:lnTo>
                    <a:pt x="2853" y="140513"/>
                  </a:lnTo>
                  <a:lnTo>
                    <a:pt x="7719" y="148365"/>
                  </a:lnTo>
                  <a:lnTo>
                    <a:pt x="11331" y="150981"/>
                  </a:lnTo>
                  <a:lnTo>
                    <a:pt x="16934" y="152455"/>
                  </a:lnTo>
                  <a:lnTo>
                    <a:pt x="35145" y="153038"/>
                  </a:lnTo>
                  <a:lnTo>
                    <a:pt x="44451" y="150030"/>
                  </a:lnTo>
                  <a:lnTo>
                    <a:pt x="49881" y="145160"/>
                  </a:lnTo>
                  <a:lnTo>
                    <a:pt x="69982" y="118375"/>
                  </a:lnTo>
                  <a:lnTo>
                    <a:pt x="75409" y="110983"/>
                  </a:lnTo>
                  <a:lnTo>
                    <a:pt x="83298" y="83726"/>
                  </a:lnTo>
                  <a:lnTo>
                    <a:pt x="85181" y="55819"/>
                  </a:lnTo>
                  <a:lnTo>
                    <a:pt x="84776" y="37602"/>
                  </a:lnTo>
                  <a:lnTo>
                    <a:pt x="78408" y="11936"/>
                  </a:lnTo>
                  <a:lnTo>
                    <a:pt x="76951" y="9453"/>
                  </a:lnTo>
                  <a:lnTo>
                    <a:pt x="68833" y="2923"/>
                  </a:lnTo>
                  <a:lnTo>
                    <a:pt x="61417" y="0"/>
                  </a:lnTo>
                  <a:lnTo>
                    <a:pt x="59274" y="225"/>
                  </a:lnTo>
                  <a:lnTo>
                    <a:pt x="55199" y="2168"/>
                  </a:lnTo>
                  <a:lnTo>
                    <a:pt x="32551" y="20553"/>
                  </a:lnTo>
                  <a:lnTo>
                    <a:pt x="18996" y="46684"/>
                  </a:lnTo>
                  <a:lnTo>
                    <a:pt x="12906" y="67783"/>
                  </a:lnTo>
                  <a:lnTo>
                    <a:pt x="11400" y="94077"/>
                  </a:lnTo>
                  <a:lnTo>
                    <a:pt x="11172" y="113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4" name="SMARTInkShape-1831"/>
            <p:cNvSpPr/>
            <p:nvPr>
              <p:custDataLst>
                <p:tags r:id="rId68"/>
              </p:custDataLst>
            </p:nvPr>
          </p:nvSpPr>
          <p:spPr>
            <a:xfrm>
              <a:off x="4863544" y="2743200"/>
              <a:ext cx="85647" cy="165736"/>
            </a:xfrm>
            <a:custGeom>
              <a:avLst/>
              <a:gdLst/>
              <a:ahLst/>
              <a:cxnLst/>
              <a:rect l="0" t="0" r="0" b="0"/>
              <a:pathLst>
                <a:path w="85647" h="165736">
                  <a:moveTo>
                    <a:pt x="85646" y="0"/>
                  </a:moveTo>
                  <a:lnTo>
                    <a:pt x="85646" y="0"/>
                  </a:lnTo>
                  <a:lnTo>
                    <a:pt x="85646" y="3034"/>
                  </a:lnTo>
                  <a:lnTo>
                    <a:pt x="83952" y="6216"/>
                  </a:lnTo>
                  <a:lnTo>
                    <a:pt x="68457" y="34451"/>
                  </a:lnTo>
                  <a:lnTo>
                    <a:pt x="61079" y="45768"/>
                  </a:lnTo>
                  <a:lnTo>
                    <a:pt x="44299" y="70277"/>
                  </a:lnTo>
                  <a:lnTo>
                    <a:pt x="27187" y="98496"/>
                  </a:lnTo>
                  <a:lnTo>
                    <a:pt x="11738" y="125346"/>
                  </a:lnTo>
                  <a:lnTo>
                    <a:pt x="8348" y="133179"/>
                  </a:lnTo>
                  <a:lnTo>
                    <a:pt x="4478" y="146863"/>
                  </a:lnTo>
                  <a:lnTo>
                    <a:pt x="1947" y="152267"/>
                  </a:lnTo>
                  <a:lnTo>
                    <a:pt x="0" y="165135"/>
                  </a:lnTo>
                  <a:lnTo>
                    <a:pt x="1649" y="165468"/>
                  </a:lnTo>
                  <a:lnTo>
                    <a:pt x="5636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5" name="SMARTInkShape-1832"/>
            <p:cNvSpPr/>
            <p:nvPr>
              <p:custDataLst>
                <p:tags r:id="rId69"/>
              </p:custDataLst>
            </p:nvPr>
          </p:nvSpPr>
          <p:spPr>
            <a:xfrm>
              <a:off x="4823584" y="2623185"/>
              <a:ext cx="114177" cy="188261"/>
            </a:xfrm>
            <a:custGeom>
              <a:avLst/>
              <a:gdLst/>
              <a:ahLst/>
              <a:cxnLst/>
              <a:rect l="0" t="0" r="0" b="0"/>
              <a:pathLst>
                <a:path w="114177" h="188261">
                  <a:moveTo>
                    <a:pt x="114176" y="0"/>
                  </a:moveTo>
                  <a:lnTo>
                    <a:pt x="114176" y="0"/>
                  </a:lnTo>
                  <a:lnTo>
                    <a:pt x="113541" y="16345"/>
                  </a:lnTo>
                  <a:lnTo>
                    <a:pt x="111142" y="22716"/>
                  </a:lnTo>
                  <a:lnTo>
                    <a:pt x="95822" y="40936"/>
                  </a:lnTo>
                  <a:lnTo>
                    <a:pt x="70882" y="61209"/>
                  </a:lnTo>
                  <a:lnTo>
                    <a:pt x="43087" y="87644"/>
                  </a:lnTo>
                  <a:lnTo>
                    <a:pt x="16185" y="109778"/>
                  </a:lnTo>
                  <a:lnTo>
                    <a:pt x="4650" y="121027"/>
                  </a:lnTo>
                  <a:lnTo>
                    <a:pt x="1997" y="127026"/>
                  </a:lnTo>
                  <a:lnTo>
                    <a:pt x="0" y="147555"/>
                  </a:lnTo>
                  <a:lnTo>
                    <a:pt x="1625" y="152998"/>
                  </a:lnTo>
                  <a:lnTo>
                    <a:pt x="3828" y="157534"/>
                  </a:lnTo>
                  <a:lnTo>
                    <a:pt x="4808" y="161667"/>
                  </a:lnTo>
                  <a:lnTo>
                    <a:pt x="8630" y="165620"/>
                  </a:lnTo>
                  <a:lnTo>
                    <a:pt x="33344" y="184783"/>
                  </a:lnTo>
                  <a:lnTo>
                    <a:pt x="44012" y="187466"/>
                  </a:lnTo>
                  <a:lnTo>
                    <a:pt x="55216" y="188260"/>
                  </a:lnTo>
                  <a:lnTo>
                    <a:pt x="77869" y="182755"/>
                  </a:lnTo>
                  <a:lnTo>
                    <a:pt x="89294" y="178027"/>
                  </a:lnTo>
                  <a:lnTo>
                    <a:pt x="9703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20" name="SMARTInkShape-Group351"/>
          <p:cNvGrpSpPr/>
          <p:nvPr/>
        </p:nvGrpSpPr>
        <p:grpSpPr>
          <a:xfrm>
            <a:off x="3326130" y="4274820"/>
            <a:ext cx="211435" cy="176922"/>
            <a:chOff x="3326130" y="4274820"/>
            <a:chExt cx="211435" cy="176922"/>
          </a:xfrm>
        </p:grpSpPr>
        <p:sp>
          <p:nvSpPr>
            <p:cNvPr id="1717" name="SMARTInkShape-1833"/>
            <p:cNvSpPr/>
            <p:nvPr>
              <p:custDataLst>
                <p:tags r:id="rId64"/>
              </p:custDataLst>
            </p:nvPr>
          </p:nvSpPr>
          <p:spPr>
            <a:xfrm>
              <a:off x="3331845" y="4286250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0"/>
                  </a:moveTo>
                  <a:lnTo>
                    <a:pt x="0" y="0"/>
                  </a:lnTo>
                  <a:lnTo>
                    <a:pt x="5715" y="5715"/>
                  </a:lnTo>
                  <a:lnTo>
                    <a:pt x="11194" y="5715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8" name="SMARTInkShape-1834"/>
            <p:cNvSpPr/>
            <p:nvPr>
              <p:custDataLst>
                <p:tags r:id="rId65"/>
              </p:custDataLst>
            </p:nvPr>
          </p:nvSpPr>
          <p:spPr>
            <a:xfrm>
              <a:off x="3457575" y="4274820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5480" y="5694"/>
                  </a:lnTo>
                  <a:lnTo>
                    <a:pt x="229" y="5714"/>
                  </a:lnTo>
                  <a:lnTo>
                    <a:pt x="5709" y="5715"/>
                  </a:lnTo>
                  <a:lnTo>
                    <a:pt x="57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9" name="SMARTInkShape-1835"/>
            <p:cNvSpPr/>
            <p:nvPr>
              <p:custDataLst>
                <p:tags r:id="rId66"/>
              </p:custDataLst>
            </p:nvPr>
          </p:nvSpPr>
          <p:spPr>
            <a:xfrm>
              <a:off x="3326130" y="4383405"/>
              <a:ext cx="211435" cy="68337"/>
            </a:xfrm>
            <a:custGeom>
              <a:avLst/>
              <a:gdLst/>
              <a:ahLst/>
              <a:cxnLst/>
              <a:rect l="0" t="0" r="0" b="0"/>
              <a:pathLst>
                <a:path w="211435" h="68337">
                  <a:moveTo>
                    <a:pt x="5715" y="0"/>
                  </a:moveTo>
                  <a:lnTo>
                    <a:pt x="5715" y="0"/>
                  </a:lnTo>
                  <a:lnTo>
                    <a:pt x="0" y="0"/>
                  </a:lnTo>
                  <a:lnTo>
                    <a:pt x="0" y="3033"/>
                  </a:lnTo>
                  <a:lnTo>
                    <a:pt x="1693" y="6217"/>
                  </a:lnTo>
                  <a:lnTo>
                    <a:pt x="9113" y="15306"/>
                  </a:lnTo>
                  <a:lnTo>
                    <a:pt x="17511" y="33102"/>
                  </a:lnTo>
                  <a:lnTo>
                    <a:pt x="21753" y="37572"/>
                  </a:lnTo>
                  <a:lnTo>
                    <a:pt x="47311" y="57141"/>
                  </a:lnTo>
                  <a:lnTo>
                    <a:pt x="54047" y="60321"/>
                  </a:lnTo>
                  <a:lnTo>
                    <a:pt x="81828" y="66726"/>
                  </a:lnTo>
                  <a:lnTo>
                    <a:pt x="96117" y="68336"/>
                  </a:lnTo>
                  <a:lnTo>
                    <a:pt x="124642" y="63094"/>
                  </a:lnTo>
                  <a:lnTo>
                    <a:pt x="145980" y="57058"/>
                  </a:lnTo>
                  <a:lnTo>
                    <a:pt x="152826" y="53383"/>
                  </a:lnTo>
                  <a:lnTo>
                    <a:pt x="161981" y="51377"/>
                  </a:lnTo>
                  <a:lnTo>
                    <a:pt x="168997" y="47044"/>
                  </a:lnTo>
                  <a:lnTo>
                    <a:pt x="191226" y="30465"/>
                  </a:lnTo>
                  <a:lnTo>
                    <a:pt x="194031" y="25395"/>
                  </a:lnTo>
                  <a:lnTo>
                    <a:pt x="204675" y="18038"/>
                  </a:lnTo>
                  <a:lnTo>
                    <a:pt x="205267" y="15849"/>
                  </a:lnTo>
                  <a:lnTo>
                    <a:pt x="205647" y="12303"/>
                  </a:lnTo>
                  <a:lnTo>
                    <a:pt x="206313" y="12012"/>
                  </a:lnTo>
                  <a:lnTo>
                    <a:pt x="211434" y="11432"/>
                  </a:lnTo>
                  <a:lnTo>
                    <a:pt x="20574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21" name="SMARTInkShape-1836"/>
          <p:cNvSpPr/>
          <p:nvPr>
            <p:custDataLst>
              <p:tags r:id="rId1"/>
            </p:custDataLst>
          </p:nvPr>
        </p:nvSpPr>
        <p:spPr>
          <a:xfrm>
            <a:off x="2640860" y="4171950"/>
            <a:ext cx="410951" cy="279140"/>
          </a:xfrm>
          <a:custGeom>
            <a:avLst/>
            <a:gdLst/>
            <a:ahLst/>
            <a:cxnLst/>
            <a:rect l="0" t="0" r="0" b="0"/>
            <a:pathLst>
              <a:path w="410951" h="279140">
                <a:moveTo>
                  <a:pt x="5185" y="114300"/>
                </a:moveTo>
                <a:lnTo>
                  <a:pt x="5185" y="114300"/>
                </a:lnTo>
                <a:lnTo>
                  <a:pt x="5185" y="141383"/>
                </a:lnTo>
                <a:lnTo>
                  <a:pt x="4550" y="168299"/>
                </a:lnTo>
                <a:lnTo>
                  <a:pt x="0" y="195687"/>
                </a:lnTo>
                <a:lnTo>
                  <a:pt x="262" y="207488"/>
                </a:lnTo>
                <a:lnTo>
                  <a:pt x="6535" y="234305"/>
                </a:lnTo>
                <a:lnTo>
                  <a:pt x="17842" y="262388"/>
                </a:lnTo>
                <a:lnTo>
                  <a:pt x="20335" y="266477"/>
                </a:lnTo>
                <a:lnTo>
                  <a:pt x="21443" y="270411"/>
                </a:lnTo>
                <a:lnTo>
                  <a:pt x="22374" y="271714"/>
                </a:lnTo>
                <a:lnTo>
                  <a:pt x="23629" y="272582"/>
                </a:lnTo>
                <a:lnTo>
                  <a:pt x="26717" y="274182"/>
                </a:lnTo>
                <a:lnTo>
                  <a:pt x="32707" y="279139"/>
                </a:lnTo>
                <a:lnTo>
                  <a:pt x="39516" y="276735"/>
                </a:lnTo>
                <a:lnTo>
                  <a:pt x="64457" y="261142"/>
                </a:lnTo>
                <a:lnTo>
                  <a:pt x="91190" y="239682"/>
                </a:lnTo>
                <a:lnTo>
                  <a:pt x="115519" y="221499"/>
                </a:lnTo>
                <a:lnTo>
                  <a:pt x="141561" y="199751"/>
                </a:lnTo>
                <a:lnTo>
                  <a:pt x="169613" y="177111"/>
                </a:lnTo>
                <a:lnTo>
                  <a:pt x="192052" y="160004"/>
                </a:lnTo>
                <a:lnTo>
                  <a:pt x="214787" y="142870"/>
                </a:lnTo>
                <a:lnTo>
                  <a:pt x="236976" y="125728"/>
                </a:lnTo>
                <a:lnTo>
                  <a:pt x="263555" y="102870"/>
                </a:lnTo>
                <a:lnTo>
                  <a:pt x="290042" y="83044"/>
                </a:lnTo>
                <a:lnTo>
                  <a:pt x="313619" y="62970"/>
                </a:lnTo>
                <a:lnTo>
                  <a:pt x="336620" y="46117"/>
                </a:lnTo>
                <a:lnTo>
                  <a:pt x="364725" y="27418"/>
                </a:lnTo>
                <a:lnTo>
                  <a:pt x="391871" y="9792"/>
                </a:lnTo>
                <a:lnTo>
                  <a:pt x="4109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27" name="SMARTInkShape-Group353"/>
          <p:cNvGrpSpPr/>
          <p:nvPr/>
        </p:nvGrpSpPr>
        <p:grpSpPr>
          <a:xfrm>
            <a:off x="2760345" y="3646528"/>
            <a:ext cx="748666" cy="375938"/>
            <a:chOff x="2760345" y="3646528"/>
            <a:chExt cx="748666" cy="375938"/>
          </a:xfrm>
        </p:grpSpPr>
        <p:sp>
          <p:nvSpPr>
            <p:cNvPr id="1722" name="SMARTInkShape-1837"/>
            <p:cNvSpPr/>
            <p:nvPr>
              <p:custDataLst>
                <p:tags r:id="rId59"/>
              </p:custDataLst>
            </p:nvPr>
          </p:nvSpPr>
          <p:spPr>
            <a:xfrm>
              <a:off x="2949047" y="3726180"/>
              <a:ext cx="131260" cy="188475"/>
            </a:xfrm>
            <a:custGeom>
              <a:avLst/>
              <a:gdLst/>
              <a:ahLst/>
              <a:cxnLst/>
              <a:rect l="0" t="0" r="0" b="0"/>
              <a:pathLst>
                <a:path w="131260" h="188475">
                  <a:moveTo>
                    <a:pt x="91333" y="0"/>
                  </a:moveTo>
                  <a:lnTo>
                    <a:pt x="91333" y="0"/>
                  </a:lnTo>
                  <a:lnTo>
                    <a:pt x="91333" y="3033"/>
                  </a:lnTo>
                  <a:lnTo>
                    <a:pt x="91968" y="3928"/>
                  </a:lnTo>
                  <a:lnTo>
                    <a:pt x="93026" y="4523"/>
                  </a:lnTo>
                  <a:lnTo>
                    <a:pt x="96812" y="5645"/>
                  </a:lnTo>
                  <a:lnTo>
                    <a:pt x="97027" y="13663"/>
                  </a:lnTo>
                  <a:lnTo>
                    <a:pt x="88534" y="39002"/>
                  </a:lnTo>
                  <a:lnTo>
                    <a:pt x="81226" y="64188"/>
                  </a:lnTo>
                  <a:lnTo>
                    <a:pt x="70132" y="79864"/>
                  </a:lnTo>
                  <a:lnTo>
                    <a:pt x="68475" y="85716"/>
                  </a:lnTo>
                  <a:lnTo>
                    <a:pt x="81745" y="74146"/>
                  </a:lnTo>
                  <a:lnTo>
                    <a:pt x="90186" y="70229"/>
                  </a:lnTo>
                  <a:lnTo>
                    <a:pt x="94633" y="68678"/>
                  </a:lnTo>
                  <a:lnTo>
                    <a:pt x="101342" y="64869"/>
                  </a:lnTo>
                  <a:lnTo>
                    <a:pt x="115284" y="63129"/>
                  </a:lnTo>
                  <a:lnTo>
                    <a:pt x="119546" y="64675"/>
                  </a:lnTo>
                  <a:lnTo>
                    <a:pt x="128301" y="71385"/>
                  </a:lnTo>
                  <a:lnTo>
                    <a:pt x="129988" y="76389"/>
                  </a:lnTo>
                  <a:lnTo>
                    <a:pt x="131259" y="98054"/>
                  </a:lnTo>
                  <a:lnTo>
                    <a:pt x="125111" y="114669"/>
                  </a:lnTo>
                  <a:lnTo>
                    <a:pt x="112455" y="137192"/>
                  </a:lnTo>
                  <a:lnTo>
                    <a:pt x="95704" y="158329"/>
                  </a:lnTo>
                  <a:lnTo>
                    <a:pt x="83526" y="165234"/>
                  </a:lnTo>
                  <a:lnTo>
                    <a:pt x="69547" y="172995"/>
                  </a:lnTo>
                  <a:lnTo>
                    <a:pt x="53445" y="183961"/>
                  </a:lnTo>
                  <a:lnTo>
                    <a:pt x="34742" y="187680"/>
                  </a:lnTo>
                  <a:lnTo>
                    <a:pt x="18389" y="188474"/>
                  </a:lnTo>
                  <a:lnTo>
                    <a:pt x="12770" y="186848"/>
                  </a:lnTo>
                  <a:lnTo>
                    <a:pt x="8156" y="184643"/>
                  </a:lnTo>
                  <a:lnTo>
                    <a:pt x="3989" y="183664"/>
                  </a:lnTo>
                  <a:lnTo>
                    <a:pt x="2624" y="182132"/>
                  </a:lnTo>
                  <a:lnTo>
                    <a:pt x="1107" y="177044"/>
                  </a:lnTo>
                  <a:lnTo>
                    <a:pt x="0" y="156032"/>
                  </a:lnTo>
                  <a:lnTo>
                    <a:pt x="7857" y="130300"/>
                  </a:lnTo>
                  <a:lnTo>
                    <a:pt x="17038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3" name="SMARTInkShape-1838"/>
            <p:cNvSpPr/>
            <p:nvPr>
              <p:custDataLst>
                <p:tags r:id="rId60"/>
              </p:custDataLst>
            </p:nvPr>
          </p:nvSpPr>
          <p:spPr>
            <a:xfrm>
              <a:off x="2760345" y="3686440"/>
              <a:ext cx="171372" cy="256616"/>
            </a:xfrm>
            <a:custGeom>
              <a:avLst/>
              <a:gdLst/>
              <a:ahLst/>
              <a:cxnLst/>
              <a:rect l="0" t="0" r="0" b="0"/>
              <a:pathLst>
                <a:path w="171372" h="256616">
                  <a:moveTo>
                    <a:pt x="0" y="131180"/>
                  </a:moveTo>
                  <a:lnTo>
                    <a:pt x="0" y="131180"/>
                  </a:lnTo>
                  <a:lnTo>
                    <a:pt x="0" y="134214"/>
                  </a:lnTo>
                  <a:lnTo>
                    <a:pt x="6068" y="142168"/>
                  </a:lnTo>
                  <a:lnTo>
                    <a:pt x="9125" y="142950"/>
                  </a:lnTo>
                  <a:lnTo>
                    <a:pt x="12433" y="142202"/>
                  </a:lnTo>
                  <a:lnTo>
                    <a:pt x="40384" y="123761"/>
                  </a:lnTo>
                  <a:lnTo>
                    <a:pt x="66697" y="98695"/>
                  </a:lnTo>
                  <a:lnTo>
                    <a:pt x="92571" y="75926"/>
                  </a:lnTo>
                  <a:lnTo>
                    <a:pt x="119870" y="49264"/>
                  </a:lnTo>
                  <a:lnTo>
                    <a:pt x="143831" y="21819"/>
                  </a:lnTo>
                  <a:lnTo>
                    <a:pt x="158059" y="8056"/>
                  </a:lnTo>
                  <a:lnTo>
                    <a:pt x="161900" y="6608"/>
                  </a:lnTo>
                  <a:lnTo>
                    <a:pt x="163178" y="5587"/>
                  </a:lnTo>
                  <a:lnTo>
                    <a:pt x="165612" y="1751"/>
                  </a:lnTo>
                  <a:lnTo>
                    <a:pt x="170556" y="0"/>
                  </a:lnTo>
                  <a:lnTo>
                    <a:pt x="170854" y="547"/>
                  </a:lnTo>
                  <a:lnTo>
                    <a:pt x="171371" y="7713"/>
                  </a:lnTo>
                  <a:lnTo>
                    <a:pt x="161697" y="36279"/>
                  </a:lnTo>
                  <a:lnTo>
                    <a:pt x="154260" y="59023"/>
                  </a:lnTo>
                  <a:lnTo>
                    <a:pt x="143642" y="84753"/>
                  </a:lnTo>
                  <a:lnTo>
                    <a:pt x="133243" y="112743"/>
                  </a:lnTo>
                  <a:lnTo>
                    <a:pt x="119618" y="141038"/>
                  </a:lnTo>
                  <a:lnTo>
                    <a:pt x="107730" y="168193"/>
                  </a:lnTo>
                  <a:lnTo>
                    <a:pt x="95340" y="193454"/>
                  </a:lnTo>
                  <a:lnTo>
                    <a:pt x="84083" y="219508"/>
                  </a:lnTo>
                  <a:lnTo>
                    <a:pt x="76023" y="239606"/>
                  </a:lnTo>
                  <a:lnTo>
                    <a:pt x="74304" y="256615"/>
                  </a:lnTo>
                  <a:lnTo>
                    <a:pt x="77331" y="253788"/>
                  </a:lnTo>
                  <a:lnTo>
                    <a:pt x="97701" y="226445"/>
                  </a:lnTo>
                  <a:lnTo>
                    <a:pt x="110440" y="212324"/>
                  </a:lnTo>
                  <a:lnTo>
                    <a:pt x="120204" y="202804"/>
                  </a:lnTo>
                  <a:lnTo>
                    <a:pt x="137409" y="178239"/>
                  </a:lnTo>
                  <a:lnTo>
                    <a:pt x="154305" y="165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4" name="SMARTInkShape-1839"/>
            <p:cNvSpPr/>
            <p:nvPr>
              <p:custDataLst>
                <p:tags r:id="rId61"/>
              </p:custDataLst>
            </p:nvPr>
          </p:nvSpPr>
          <p:spPr>
            <a:xfrm>
              <a:off x="3023235" y="3691890"/>
              <a:ext cx="182881" cy="54663"/>
            </a:xfrm>
            <a:custGeom>
              <a:avLst/>
              <a:gdLst/>
              <a:ahLst/>
              <a:cxnLst/>
              <a:rect l="0" t="0" r="0" b="0"/>
              <a:pathLst>
                <a:path w="182881" h="54663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5480" y="4920"/>
                  </a:lnTo>
                  <a:lnTo>
                    <a:pt x="7304" y="5362"/>
                  </a:lnTo>
                  <a:lnTo>
                    <a:pt x="13649" y="5646"/>
                  </a:lnTo>
                  <a:lnTo>
                    <a:pt x="17285" y="7377"/>
                  </a:lnTo>
                  <a:lnTo>
                    <a:pt x="21017" y="9629"/>
                  </a:lnTo>
                  <a:lnTo>
                    <a:pt x="48485" y="21131"/>
                  </a:lnTo>
                  <a:lnTo>
                    <a:pt x="74659" y="30503"/>
                  </a:lnTo>
                  <a:lnTo>
                    <a:pt x="98395" y="40008"/>
                  </a:lnTo>
                  <a:lnTo>
                    <a:pt x="125893" y="48895"/>
                  </a:lnTo>
                  <a:lnTo>
                    <a:pt x="151293" y="51101"/>
                  </a:lnTo>
                  <a:lnTo>
                    <a:pt x="157834" y="52980"/>
                  </a:lnTo>
                  <a:lnTo>
                    <a:pt x="160468" y="54370"/>
                  </a:lnTo>
                  <a:lnTo>
                    <a:pt x="163494" y="54662"/>
                  </a:lnTo>
                  <a:lnTo>
                    <a:pt x="18288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5" name="SMARTInkShape-1840"/>
            <p:cNvSpPr/>
            <p:nvPr>
              <p:custDataLst>
                <p:tags r:id="rId62"/>
              </p:custDataLst>
            </p:nvPr>
          </p:nvSpPr>
          <p:spPr>
            <a:xfrm>
              <a:off x="3309015" y="3714750"/>
              <a:ext cx="199996" cy="307716"/>
            </a:xfrm>
            <a:custGeom>
              <a:avLst/>
              <a:gdLst/>
              <a:ahLst/>
              <a:cxnLst/>
              <a:rect l="0" t="0" r="0" b="0"/>
              <a:pathLst>
                <a:path w="199996" h="307716">
                  <a:moveTo>
                    <a:pt x="199995" y="0"/>
                  </a:moveTo>
                  <a:lnTo>
                    <a:pt x="199995" y="0"/>
                  </a:lnTo>
                  <a:lnTo>
                    <a:pt x="199995" y="5480"/>
                  </a:lnTo>
                  <a:lnTo>
                    <a:pt x="177882" y="33306"/>
                  </a:lnTo>
                  <a:lnTo>
                    <a:pt x="162668" y="56080"/>
                  </a:lnTo>
                  <a:lnTo>
                    <a:pt x="137365" y="84439"/>
                  </a:lnTo>
                  <a:lnTo>
                    <a:pt x="114183" y="109169"/>
                  </a:lnTo>
                  <a:lnTo>
                    <a:pt x="93555" y="137237"/>
                  </a:lnTo>
                  <a:lnTo>
                    <a:pt x="69773" y="165745"/>
                  </a:lnTo>
                  <a:lnTo>
                    <a:pt x="49661" y="190383"/>
                  </a:lnTo>
                  <a:lnTo>
                    <a:pt x="27289" y="218479"/>
                  </a:lnTo>
                  <a:lnTo>
                    <a:pt x="9595" y="246498"/>
                  </a:lnTo>
                  <a:lnTo>
                    <a:pt x="2530" y="255042"/>
                  </a:lnTo>
                  <a:lnTo>
                    <a:pt x="0" y="262788"/>
                  </a:lnTo>
                  <a:lnTo>
                    <a:pt x="12848" y="262881"/>
                  </a:lnTo>
                  <a:lnTo>
                    <a:pt x="16912" y="261193"/>
                  </a:lnTo>
                  <a:lnTo>
                    <a:pt x="27729" y="254935"/>
                  </a:lnTo>
                  <a:lnTo>
                    <a:pt x="54516" y="248731"/>
                  </a:lnTo>
                  <a:lnTo>
                    <a:pt x="78014" y="242973"/>
                  </a:lnTo>
                  <a:lnTo>
                    <a:pt x="101681" y="229487"/>
                  </a:lnTo>
                  <a:lnTo>
                    <a:pt x="107659" y="223757"/>
                  </a:lnTo>
                  <a:lnTo>
                    <a:pt x="107323" y="223466"/>
                  </a:lnTo>
                  <a:lnTo>
                    <a:pt x="105256" y="223143"/>
                  </a:lnTo>
                  <a:lnTo>
                    <a:pt x="104450" y="223692"/>
                  </a:lnTo>
                  <a:lnTo>
                    <a:pt x="103556" y="225996"/>
                  </a:lnTo>
                  <a:lnTo>
                    <a:pt x="102682" y="226864"/>
                  </a:lnTo>
                  <a:lnTo>
                    <a:pt x="96717" y="229950"/>
                  </a:lnTo>
                  <a:lnTo>
                    <a:pt x="89425" y="236486"/>
                  </a:lnTo>
                  <a:lnTo>
                    <a:pt x="87353" y="241842"/>
                  </a:lnTo>
                  <a:lnTo>
                    <a:pt x="85797" y="247821"/>
                  </a:lnTo>
                  <a:lnTo>
                    <a:pt x="75853" y="267312"/>
                  </a:lnTo>
                  <a:lnTo>
                    <a:pt x="75323" y="269648"/>
                  </a:lnTo>
                  <a:lnTo>
                    <a:pt x="76429" y="275630"/>
                  </a:lnTo>
                  <a:lnTo>
                    <a:pt x="80621" y="284445"/>
                  </a:lnTo>
                  <a:lnTo>
                    <a:pt x="93353" y="299008"/>
                  </a:lnTo>
                  <a:lnTo>
                    <a:pt x="98835" y="301168"/>
                  </a:lnTo>
                  <a:lnTo>
                    <a:pt x="123895" y="307715"/>
                  </a:lnTo>
                  <a:lnTo>
                    <a:pt x="129766" y="306518"/>
                  </a:lnTo>
                  <a:lnTo>
                    <a:pt x="156339" y="292653"/>
                  </a:lnTo>
                  <a:lnTo>
                    <a:pt x="167022" y="283068"/>
                  </a:lnTo>
                  <a:lnTo>
                    <a:pt x="178712" y="267727"/>
                  </a:lnTo>
                  <a:lnTo>
                    <a:pt x="181011" y="259959"/>
                  </a:lnTo>
                  <a:lnTo>
                    <a:pt x="182487" y="245519"/>
                  </a:lnTo>
                  <a:lnTo>
                    <a:pt x="179708" y="235589"/>
                  </a:lnTo>
                  <a:lnTo>
                    <a:pt x="169406" y="218225"/>
                  </a:lnTo>
                  <a:lnTo>
                    <a:pt x="163963" y="212770"/>
                  </a:lnTo>
                  <a:lnTo>
                    <a:pt x="160734" y="210427"/>
                  </a:lnTo>
                  <a:lnTo>
                    <a:pt x="152066" y="207823"/>
                  </a:lnTo>
                  <a:lnTo>
                    <a:pt x="127945" y="206151"/>
                  </a:lnTo>
                  <a:lnTo>
                    <a:pt x="101261" y="205821"/>
                  </a:lnTo>
                  <a:lnTo>
                    <a:pt x="86582" y="207449"/>
                  </a:lnTo>
                  <a:lnTo>
                    <a:pt x="6855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6" name="SMARTInkShape-1841"/>
            <p:cNvSpPr/>
            <p:nvPr>
              <p:custDataLst>
                <p:tags r:id="rId63"/>
              </p:custDataLst>
            </p:nvPr>
          </p:nvSpPr>
          <p:spPr>
            <a:xfrm>
              <a:off x="3286125" y="3646528"/>
              <a:ext cx="114180" cy="122193"/>
            </a:xfrm>
            <a:custGeom>
              <a:avLst/>
              <a:gdLst/>
              <a:ahLst/>
              <a:cxnLst/>
              <a:rect l="0" t="0" r="0" b="0"/>
              <a:pathLst>
                <a:path w="114180" h="122193">
                  <a:moveTo>
                    <a:pt x="0" y="28217"/>
                  </a:moveTo>
                  <a:lnTo>
                    <a:pt x="0" y="28217"/>
                  </a:lnTo>
                  <a:lnTo>
                    <a:pt x="0" y="56474"/>
                  </a:lnTo>
                  <a:lnTo>
                    <a:pt x="635" y="81767"/>
                  </a:lnTo>
                  <a:lnTo>
                    <a:pt x="4563" y="92414"/>
                  </a:lnTo>
                  <a:lnTo>
                    <a:pt x="17189" y="108082"/>
                  </a:lnTo>
                  <a:lnTo>
                    <a:pt x="21610" y="111972"/>
                  </a:lnTo>
                  <a:lnTo>
                    <a:pt x="38437" y="121553"/>
                  </a:lnTo>
                  <a:lnTo>
                    <a:pt x="41500" y="122192"/>
                  </a:lnTo>
                  <a:lnTo>
                    <a:pt x="44177" y="121982"/>
                  </a:lnTo>
                  <a:lnTo>
                    <a:pt x="52671" y="120346"/>
                  </a:lnTo>
                  <a:lnTo>
                    <a:pt x="59604" y="119328"/>
                  </a:lnTo>
                  <a:lnTo>
                    <a:pt x="78177" y="111743"/>
                  </a:lnTo>
                  <a:lnTo>
                    <a:pt x="84064" y="106403"/>
                  </a:lnTo>
                  <a:lnTo>
                    <a:pt x="101997" y="78416"/>
                  </a:lnTo>
                  <a:lnTo>
                    <a:pt x="109667" y="65175"/>
                  </a:lnTo>
                  <a:lnTo>
                    <a:pt x="113385" y="45395"/>
                  </a:lnTo>
                  <a:lnTo>
                    <a:pt x="114179" y="27696"/>
                  </a:lnTo>
                  <a:lnTo>
                    <a:pt x="109369" y="10083"/>
                  </a:lnTo>
                  <a:lnTo>
                    <a:pt x="105547" y="5764"/>
                  </a:lnTo>
                  <a:lnTo>
                    <a:pt x="100250" y="2363"/>
                  </a:lnTo>
                  <a:lnTo>
                    <a:pt x="93697" y="448"/>
                  </a:lnTo>
                  <a:lnTo>
                    <a:pt x="89691" y="0"/>
                  </a:lnTo>
                  <a:lnTo>
                    <a:pt x="77383" y="4276"/>
                  </a:lnTo>
                  <a:lnTo>
                    <a:pt x="70164" y="7628"/>
                  </a:lnTo>
                  <a:lnTo>
                    <a:pt x="64415" y="12928"/>
                  </a:lnTo>
                  <a:lnTo>
                    <a:pt x="59109" y="18882"/>
                  </a:lnTo>
                  <a:lnTo>
                    <a:pt x="38573" y="36439"/>
                  </a:lnTo>
                  <a:lnTo>
                    <a:pt x="24974" y="59385"/>
                  </a:lnTo>
                  <a:lnTo>
                    <a:pt x="18301" y="79641"/>
                  </a:lnTo>
                  <a:lnTo>
                    <a:pt x="17488" y="89738"/>
                  </a:lnTo>
                  <a:lnTo>
                    <a:pt x="18990" y="95353"/>
                  </a:lnTo>
                  <a:lnTo>
                    <a:pt x="22096" y="101098"/>
                  </a:lnTo>
                  <a:lnTo>
                    <a:pt x="22860" y="10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31" name="SMARTInkShape-Group354"/>
          <p:cNvGrpSpPr/>
          <p:nvPr/>
        </p:nvGrpSpPr>
        <p:grpSpPr>
          <a:xfrm>
            <a:off x="3880485" y="2337435"/>
            <a:ext cx="228601" cy="102771"/>
            <a:chOff x="3880485" y="2337435"/>
            <a:chExt cx="228601" cy="102771"/>
          </a:xfrm>
        </p:grpSpPr>
        <p:sp>
          <p:nvSpPr>
            <p:cNvPr id="1728" name="SMARTInkShape-1842"/>
            <p:cNvSpPr/>
            <p:nvPr>
              <p:custDataLst>
                <p:tags r:id="rId56"/>
              </p:custDataLst>
            </p:nvPr>
          </p:nvSpPr>
          <p:spPr>
            <a:xfrm>
              <a:off x="3983355" y="2337435"/>
              <a:ext cx="125731" cy="17146"/>
            </a:xfrm>
            <a:custGeom>
              <a:avLst/>
              <a:gdLst/>
              <a:ahLst/>
              <a:cxnLst/>
              <a:rect l="0" t="0" r="0" b="0"/>
              <a:pathLst>
                <a:path w="125731" h="17146">
                  <a:moveTo>
                    <a:pt x="0" y="0"/>
                  </a:moveTo>
                  <a:lnTo>
                    <a:pt x="0" y="0"/>
                  </a:lnTo>
                  <a:lnTo>
                    <a:pt x="24422" y="0"/>
                  </a:lnTo>
                  <a:lnTo>
                    <a:pt x="51641" y="4523"/>
                  </a:lnTo>
                  <a:lnTo>
                    <a:pt x="77370" y="8513"/>
                  </a:lnTo>
                  <a:lnTo>
                    <a:pt x="104967" y="11174"/>
                  </a:lnTo>
                  <a:lnTo>
                    <a:pt x="12573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9" name="SMARTInkShape-1843"/>
            <p:cNvSpPr/>
            <p:nvPr>
              <p:custDataLst>
                <p:tags r:id="rId57"/>
              </p:custDataLst>
            </p:nvPr>
          </p:nvSpPr>
          <p:spPr>
            <a:xfrm>
              <a:off x="3966210" y="23602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0" name="SMARTInkShape-1844"/>
            <p:cNvSpPr/>
            <p:nvPr>
              <p:custDataLst>
                <p:tags r:id="rId58"/>
              </p:custDataLst>
            </p:nvPr>
          </p:nvSpPr>
          <p:spPr>
            <a:xfrm>
              <a:off x="3880485" y="2377440"/>
              <a:ext cx="40006" cy="62766"/>
            </a:xfrm>
            <a:custGeom>
              <a:avLst/>
              <a:gdLst/>
              <a:ahLst/>
              <a:cxnLst/>
              <a:rect l="0" t="0" r="0" b="0"/>
              <a:pathLst>
                <a:path w="40006" h="62766">
                  <a:moveTo>
                    <a:pt x="0" y="0"/>
                  </a:moveTo>
                  <a:lnTo>
                    <a:pt x="0" y="0"/>
                  </a:lnTo>
                  <a:lnTo>
                    <a:pt x="0" y="26795"/>
                  </a:lnTo>
                  <a:lnTo>
                    <a:pt x="635" y="36161"/>
                  </a:lnTo>
                  <a:lnTo>
                    <a:pt x="7055" y="51321"/>
                  </a:lnTo>
                  <a:lnTo>
                    <a:pt x="9486" y="55194"/>
                  </a:lnTo>
                  <a:lnTo>
                    <a:pt x="10566" y="59033"/>
                  </a:lnTo>
                  <a:lnTo>
                    <a:pt x="11489" y="60310"/>
                  </a:lnTo>
                  <a:lnTo>
                    <a:pt x="12739" y="61162"/>
                  </a:lnTo>
                  <a:lnTo>
                    <a:pt x="17533" y="62360"/>
                  </a:lnTo>
                  <a:lnTo>
                    <a:pt x="24842" y="62765"/>
                  </a:lnTo>
                  <a:lnTo>
                    <a:pt x="26086" y="62163"/>
                  </a:lnTo>
                  <a:lnTo>
                    <a:pt x="26916" y="61127"/>
                  </a:lnTo>
                  <a:lnTo>
                    <a:pt x="27469" y="59802"/>
                  </a:lnTo>
                  <a:lnTo>
                    <a:pt x="28473" y="58918"/>
                  </a:lnTo>
                  <a:lnTo>
                    <a:pt x="33399" y="57383"/>
                  </a:lnTo>
                  <a:lnTo>
                    <a:pt x="4000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35" name="SMARTInkShape-Group355"/>
          <p:cNvGrpSpPr/>
          <p:nvPr/>
        </p:nvGrpSpPr>
        <p:grpSpPr>
          <a:xfrm>
            <a:off x="3446172" y="2237807"/>
            <a:ext cx="376899" cy="122153"/>
            <a:chOff x="3446172" y="2237807"/>
            <a:chExt cx="376899" cy="122153"/>
          </a:xfrm>
        </p:grpSpPr>
        <p:sp>
          <p:nvSpPr>
            <p:cNvPr id="1732" name="SMARTInkShape-1845"/>
            <p:cNvSpPr/>
            <p:nvPr>
              <p:custDataLst>
                <p:tags r:id="rId53"/>
              </p:custDataLst>
            </p:nvPr>
          </p:nvSpPr>
          <p:spPr>
            <a:xfrm>
              <a:off x="3583327" y="2257531"/>
              <a:ext cx="108227" cy="102429"/>
            </a:xfrm>
            <a:custGeom>
              <a:avLst/>
              <a:gdLst/>
              <a:ahLst/>
              <a:cxnLst/>
              <a:rect l="0" t="0" r="0" b="0"/>
              <a:pathLst>
                <a:path w="108227" h="102429">
                  <a:moveTo>
                    <a:pt x="11408" y="28469"/>
                  </a:moveTo>
                  <a:lnTo>
                    <a:pt x="11408" y="28469"/>
                  </a:lnTo>
                  <a:lnTo>
                    <a:pt x="11408" y="31503"/>
                  </a:lnTo>
                  <a:lnTo>
                    <a:pt x="10773" y="32396"/>
                  </a:lnTo>
                  <a:lnTo>
                    <a:pt x="9715" y="32992"/>
                  </a:lnTo>
                  <a:lnTo>
                    <a:pt x="8374" y="33390"/>
                  </a:lnTo>
                  <a:lnTo>
                    <a:pt x="7481" y="34289"/>
                  </a:lnTo>
                  <a:lnTo>
                    <a:pt x="4352" y="40296"/>
                  </a:lnTo>
                  <a:lnTo>
                    <a:pt x="1922" y="43885"/>
                  </a:lnTo>
                  <a:lnTo>
                    <a:pt x="554" y="50111"/>
                  </a:lnTo>
                  <a:lnTo>
                    <a:pt x="0" y="73179"/>
                  </a:lnTo>
                  <a:lnTo>
                    <a:pt x="1681" y="78609"/>
                  </a:lnTo>
                  <a:lnTo>
                    <a:pt x="3018" y="80945"/>
                  </a:lnTo>
                  <a:lnTo>
                    <a:pt x="10968" y="87268"/>
                  </a:lnTo>
                  <a:lnTo>
                    <a:pt x="35623" y="100209"/>
                  </a:lnTo>
                  <a:lnTo>
                    <a:pt x="43701" y="102007"/>
                  </a:lnTo>
                  <a:lnTo>
                    <a:pt x="50314" y="102428"/>
                  </a:lnTo>
                  <a:lnTo>
                    <a:pt x="61177" y="99630"/>
                  </a:lnTo>
                  <a:lnTo>
                    <a:pt x="84372" y="85571"/>
                  </a:lnTo>
                  <a:lnTo>
                    <a:pt x="88922" y="81153"/>
                  </a:lnTo>
                  <a:lnTo>
                    <a:pt x="104730" y="58055"/>
                  </a:lnTo>
                  <a:lnTo>
                    <a:pt x="107427" y="47254"/>
                  </a:lnTo>
                  <a:lnTo>
                    <a:pt x="108226" y="36010"/>
                  </a:lnTo>
                  <a:lnTo>
                    <a:pt x="106720" y="30127"/>
                  </a:lnTo>
                  <a:lnTo>
                    <a:pt x="104569" y="24761"/>
                  </a:lnTo>
                  <a:lnTo>
                    <a:pt x="102723" y="15235"/>
                  </a:lnTo>
                  <a:lnTo>
                    <a:pt x="98436" y="8108"/>
                  </a:lnTo>
                  <a:lnTo>
                    <a:pt x="94961" y="3968"/>
                  </a:lnTo>
                  <a:lnTo>
                    <a:pt x="91299" y="1705"/>
                  </a:lnTo>
                  <a:lnTo>
                    <a:pt x="83775" y="252"/>
                  </a:lnTo>
                  <a:lnTo>
                    <a:pt x="75042" y="0"/>
                  </a:lnTo>
                  <a:lnTo>
                    <a:pt x="69747" y="1634"/>
                  </a:lnTo>
                  <a:lnTo>
                    <a:pt x="58139" y="10892"/>
                  </a:lnTo>
                  <a:lnTo>
                    <a:pt x="48814" y="20387"/>
                  </a:lnTo>
                  <a:lnTo>
                    <a:pt x="43075" y="33347"/>
                  </a:lnTo>
                  <a:lnTo>
                    <a:pt x="42679" y="36166"/>
                  </a:lnTo>
                  <a:lnTo>
                    <a:pt x="43933" y="40992"/>
                  </a:lnTo>
                  <a:lnTo>
                    <a:pt x="45156" y="42532"/>
                  </a:lnTo>
                  <a:lnTo>
                    <a:pt x="56052" y="50414"/>
                  </a:lnTo>
                  <a:lnTo>
                    <a:pt x="62843" y="51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3" name="SMARTInkShape-1846"/>
            <p:cNvSpPr/>
            <p:nvPr>
              <p:custDataLst>
                <p:tags r:id="rId54"/>
              </p:custDataLst>
            </p:nvPr>
          </p:nvSpPr>
          <p:spPr>
            <a:xfrm>
              <a:off x="3703320" y="2266179"/>
              <a:ext cx="119751" cy="93221"/>
            </a:xfrm>
            <a:custGeom>
              <a:avLst/>
              <a:gdLst/>
              <a:ahLst/>
              <a:cxnLst/>
              <a:rect l="0" t="0" r="0" b="0"/>
              <a:pathLst>
                <a:path w="119751" h="93221">
                  <a:moveTo>
                    <a:pt x="40005" y="19821"/>
                  </a:moveTo>
                  <a:lnTo>
                    <a:pt x="40005" y="19821"/>
                  </a:lnTo>
                  <a:lnTo>
                    <a:pt x="40005" y="25466"/>
                  </a:lnTo>
                  <a:lnTo>
                    <a:pt x="36971" y="28549"/>
                  </a:lnTo>
                  <a:lnTo>
                    <a:pt x="33788" y="30050"/>
                  </a:lnTo>
                  <a:lnTo>
                    <a:pt x="32050" y="30450"/>
                  </a:lnTo>
                  <a:lnTo>
                    <a:pt x="26571" y="34048"/>
                  </a:lnTo>
                  <a:lnTo>
                    <a:pt x="24509" y="37362"/>
                  </a:lnTo>
                  <a:lnTo>
                    <a:pt x="20152" y="47698"/>
                  </a:lnTo>
                  <a:lnTo>
                    <a:pt x="13811" y="58042"/>
                  </a:lnTo>
                  <a:lnTo>
                    <a:pt x="11744" y="72299"/>
                  </a:lnTo>
                  <a:lnTo>
                    <a:pt x="13263" y="76588"/>
                  </a:lnTo>
                  <a:lnTo>
                    <a:pt x="19412" y="84515"/>
                  </a:lnTo>
                  <a:lnTo>
                    <a:pt x="24714" y="86674"/>
                  </a:lnTo>
                  <a:lnTo>
                    <a:pt x="49639" y="93220"/>
                  </a:lnTo>
                  <a:lnTo>
                    <a:pt x="55505" y="92025"/>
                  </a:lnTo>
                  <a:lnTo>
                    <a:pt x="60864" y="90011"/>
                  </a:lnTo>
                  <a:lnTo>
                    <a:pt x="78343" y="85579"/>
                  </a:lnTo>
                  <a:lnTo>
                    <a:pt x="89605" y="80509"/>
                  </a:lnTo>
                  <a:lnTo>
                    <a:pt x="95493" y="75157"/>
                  </a:lnTo>
                  <a:lnTo>
                    <a:pt x="110393" y="50195"/>
                  </a:lnTo>
                  <a:lnTo>
                    <a:pt x="118671" y="24340"/>
                  </a:lnTo>
                  <a:lnTo>
                    <a:pt x="119750" y="13094"/>
                  </a:lnTo>
                  <a:lnTo>
                    <a:pt x="118204" y="8788"/>
                  </a:lnTo>
                  <a:lnTo>
                    <a:pt x="116902" y="6750"/>
                  </a:lnTo>
                  <a:lnTo>
                    <a:pt x="115400" y="5392"/>
                  </a:lnTo>
                  <a:lnTo>
                    <a:pt x="103540" y="0"/>
                  </a:lnTo>
                  <a:lnTo>
                    <a:pt x="94913" y="5"/>
                  </a:lnTo>
                  <a:lnTo>
                    <a:pt x="67649" y="3594"/>
                  </a:lnTo>
                  <a:lnTo>
                    <a:pt x="39445" y="13347"/>
                  </a:lnTo>
                  <a:lnTo>
                    <a:pt x="0" y="25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4" name="SMARTInkShape-1847"/>
            <p:cNvSpPr/>
            <p:nvPr>
              <p:custDataLst>
                <p:tags r:id="rId55"/>
              </p:custDataLst>
            </p:nvPr>
          </p:nvSpPr>
          <p:spPr>
            <a:xfrm>
              <a:off x="3446172" y="2237807"/>
              <a:ext cx="84927" cy="110974"/>
            </a:xfrm>
            <a:custGeom>
              <a:avLst/>
              <a:gdLst/>
              <a:ahLst/>
              <a:cxnLst/>
              <a:rect l="0" t="0" r="0" b="0"/>
              <a:pathLst>
                <a:path w="84927" h="110974">
                  <a:moveTo>
                    <a:pt x="11403" y="36763"/>
                  </a:moveTo>
                  <a:lnTo>
                    <a:pt x="11403" y="36763"/>
                  </a:lnTo>
                  <a:lnTo>
                    <a:pt x="16324" y="36763"/>
                  </a:lnTo>
                  <a:lnTo>
                    <a:pt x="16588" y="37398"/>
                  </a:lnTo>
                  <a:lnTo>
                    <a:pt x="17048" y="41684"/>
                  </a:lnTo>
                  <a:lnTo>
                    <a:pt x="16437" y="41948"/>
                  </a:lnTo>
                  <a:lnTo>
                    <a:pt x="14064" y="42243"/>
                  </a:lnTo>
                  <a:lnTo>
                    <a:pt x="13177" y="42956"/>
                  </a:lnTo>
                  <a:lnTo>
                    <a:pt x="2336" y="62343"/>
                  </a:lnTo>
                  <a:lnTo>
                    <a:pt x="65" y="89006"/>
                  </a:lnTo>
                  <a:lnTo>
                    <a:pt x="0" y="98527"/>
                  </a:lnTo>
                  <a:lnTo>
                    <a:pt x="626" y="100799"/>
                  </a:lnTo>
                  <a:lnTo>
                    <a:pt x="1678" y="102314"/>
                  </a:lnTo>
                  <a:lnTo>
                    <a:pt x="10964" y="107779"/>
                  </a:lnTo>
                  <a:lnTo>
                    <a:pt x="24393" y="110410"/>
                  </a:lnTo>
                  <a:lnTo>
                    <a:pt x="38906" y="110973"/>
                  </a:lnTo>
                  <a:lnTo>
                    <a:pt x="53478" y="106479"/>
                  </a:lnTo>
                  <a:lnTo>
                    <a:pt x="61006" y="103096"/>
                  </a:lnTo>
                  <a:lnTo>
                    <a:pt x="66892" y="97783"/>
                  </a:lnTo>
                  <a:lnTo>
                    <a:pt x="81791" y="72850"/>
                  </a:lnTo>
                  <a:lnTo>
                    <a:pt x="84926" y="53769"/>
                  </a:lnTo>
                  <a:lnTo>
                    <a:pt x="84834" y="41096"/>
                  </a:lnTo>
                  <a:lnTo>
                    <a:pt x="77714" y="21592"/>
                  </a:lnTo>
                  <a:lnTo>
                    <a:pt x="68505" y="8699"/>
                  </a:lnTo>
                  <a:lnTo>
                    <a:pt x="64087" y="4605"/>
                  </a:lnTo>
                  <a:lnTo>
                    <a:pt x="57890" y="669"/>
                  </a:lnTo>
                  <a:lnTo>
                    <a:pt x="55094" y="0"/>
                  </a:lnTo>
                  <a:lnTo>
                    <a:pt x="52595" y="190"/>
                  </a:lnTo>
                  <a:lnTo>
                    <a:pt x="38112" y="6735"/>
                  </a:lnTo>
                  <a:lnTo>
                    <a:pt x="23865" y="18901"/>
                  </a:lnTo>
                  <a:lnTo>
                    <a:pt x="9756" y="45598"/>
                  </a:lnTo>
                  <a:lnTo>
                    <a:pt x="5926" y="69613"/>
                  </a:lnTo>
                  <a:lnTo>
                    <a:pt x="5688" y="76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40" name="SMARTInkShape-Group356"/>
          <p:cNvGrpSpPr/>
          <p:nvPr/>
        </p:nvGrpSpPr>
        <p:grpSpPr>
          <a:xfrm>
            <a:off x="2589797" y="2105783"/>
            <a:ext cx="666596" cy="254411"/>
            <a:chOff x="2589797" y="2105783"/>
            <a:chExt cx="666596" cy="254411"/>
          </a:xfrm>
        </p:grpSpPr>
        <p:sp>
          <p:nvSpPr>
            <p:cNvPr id="1736" name="SMARTInkShape-1848"/>
            <p:cNvSpPr/>
            <p:nvPr>
              <p:custDataLst>
                <p:tags r:id="rId49"/>
              </p:custDataLst>
            </p:nvPr>
          </p:nvSpPr>
          <p:spPr>
            <a:xfrm>
              <a:off x="2589797" y="2105783"/>
              <a:ext cx="181979" cy="254411"/>
            </a:xfrm>
            <a:custGeom>
              <a:avLst/>
              <a:gdLst/>
              <a:ahLst/>
              <a:cxnLst/>
              <a:rect l="0" t="0" r="0" b="0"/>
              <a:pathLst>
                <a:path w="181979" h="254411">
                  <a:moveTo>
                    <a:pt x="79108" y="37342"/>
                  </a:moveTo>
                  <a:lnTo>
                    <a:pt x="79108" y="37342"/>
                  </a:lnTo>
                  <a:lnTo>
                    <a:pt x="79108" y="59260"/>
                  </a:lnTo>
                  <a:lnTo>
                    <a:pt x="79108" y="51664"/>
                  </a:lnTo>
                  <a:lnTo>
                    <a:pt x="80801" y="48364"/>
                  </a:lnTo>
                  <a:lnTo>
                    <a:pt x="83036" y="44781"/>
                  </a:lnTo>
                  <a:lnTo>
                    <a:pt x="94525" y="18699"/>
                  </a:lnTo>
                  <a:lnTo>
                    <a:pt x="103896" y="7166"/>
                  </a:lnTo>
                  <a:lnTo>
                    <a:pt x="107693" y="4881"/>
                  </a:lnTo>
                  <a:lnTo>
                    <a:pt x="111498" y="3230"/>
                  </a:lnTo>
                  <a:lnTo>
                    <a:pt x="115305" y="379"/>
                  </a:lnTo>
                  <a:lnTo>
                    <a:pt x="117209" y="0"/>
                  </a:lnTo>
                  <a:lnTo>
                    <a:pt x="119114" y="382"/>
                  </a:lnTo>
                  <a:lnTo>
                    <a:pt x="122923" y="1865"/>
                  </a:lnTo>
                  <a:lnTo>
                    <a:pt x="126733" y="2525"/>
                  </a:lnTo>
                  <a:lnTo>
                    <a:pt x="130543" y="6204"/>
                  </a:lnTo>
                  <a:lnTo>
                    <a:pt x="141973" y="27882"/>
                  </a:lnTo>
                  <a:lnTo>
                    <a:pt x="145995" y="43641"/>
                  </a:lnTo>
                  <a:lnTo>
                    <a:pt x="147354" y="69066"/>
                  </a:lnTo>
                  <a:lnTo>
                    <a:pt x="144555" y="91051"/>
                  </a:lnTo>
                  <a:lnTo>
                    <a:pt x="133358" y="117307"/>
                  </a:lnTo>
                  <a:lnTo>
                    <a:pt x="118916" y="144601"/>
                  </a:lnTo>
                  <a:lnTo>
                    <a:pt x="103834" y="168525"/>
                  </a:lnTo>
                  <a:lnTo>
                    <a:pt x="76089" y="195099"/>
                  </a:lnTo>
                  <a:lnTo>
                    <a:pt x="47587" y="215252"/>
                  </a:lnTo>
                  <a:lnTo>
                    <a:pt x="31654" y="223168"/>
                  </a:lnTo>
                  <a:lnTo>
                    <a:pt x="8964" y="225829"/>
                  </a:lnTo>
                  <a:lnTo>
                    <a:pt x="7581" y="225230"/>
                  </a:lnTo>
                  <a:lnTo>
                    <a:pt x="6658" y="224196"/>
                  </a:lnTo>
                  <a:lnTo>
                    <a:pt x="1128" y="211620"/>
                  </a:lnTo>
                  <a:lnTo>
                    <a:pt x="0" y="204545"/>
                  </a:lnTo>
                  <a:lnTo>
                    <a:pt x="2399" y="193423"/>
                  </a:lnTo>
                  <a:lnTo>
                    <a:pt x="9534" y="178286"/>
                  </a:lnTo>
                  <a:lnTo>
                    <a:pt x="26139" y="159259"/>
                  </a:lnTo>
                  <a:lnTo>
                    <a:pt x="33553" y="155027"/>
                  </a:lnTo>
                  <a:lnTo>
                    <a:pt x="57956" y="147416"/>
                  </a:lnTo>
                  <a:lnTo>
                    <a:pt x="76412" y="146221"/>
                  </a:lnTo>
                  <a:lnTo>
                    <a:pt x="88398" y="149048"/>
                  </a:lnTo>
                  <a:lnTo>
                    <a:pt x="96960" y="153907"/>
                  </a:lnTo>
                  <a:lnTo>
                    <a:pt x="106552" y="162403"/>
                  </a:lnTo>
                  <a:lnTo>
                    <a:pt x="120752" y="189056"/>
                  </a:lnTo>
                  <a:lnTo>
                    <a:pt x="127504" y="217462"/>
                  </a:lnTo>
                  <a:lnTo>
                    <a:pt x="136359" y="235561"/>
                  </a:lnTo>
                  <a:lnTo>
                    <a:pt x="149599" y="250596"/>
                  </a:lnTo>
                  <a:lnTo>
                    <a:pt x="153406" y="252771"/>
                  </a:lnTo>
                  <a:lnTo>
                    <a:pt x="160812" y="253996"/>
                  </a:lnTo>
                  <a:lnTo>
                    <a:pt x="168625" y="254410"/>
                  </a:lnTo>
                  <a:lnTo>
                    <a:pt x="181978" y="248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7" name="SMARTInkShape-1849"/>
            <p:cNvSpPr/>
            <p:nvPr>
              <p:custDataLst>
                <p:tags r:id="rId50"/>
              </p:custDataLst>
            </p:nvPr>
          </p:nvSpPr>
          <p:spPr>
            <a:xfrm>
              <a:off x="2880431" y="2231563"/>
              <a:ext cx="94061" cy="117272"/>
            </a:xfrm>
            <a:custGeom>
              <a:avLst/>
              <a:gdLst/>
              <a:ahLst/>
              <a:cxnLst/>
              <a:rect l="0" t="0" r="0" b="0"/>
              <a:pathLst>
                <a:path w="94061" h="117272">
                  <a:moveTo>
                    <a:pt x="5644" y="25862"/>
                  </a:moveTo>
                  <a:lnTo>
                    <a:pt x="5644" y="25862"/>
                  </a:lnTo>
                  <a:lnTo>
                    <a:pt x="8678" y="25862"/>
                  </a:lnTo>
                  <a:lnTo>
                    <a:pt x="8936" y="26497"/>
                  </a:lnTo>
                  <a:lnTo>
                    <a:pt x="6017" y="31682"/>
                  </a:lnTo>
                  <a:lnTo>
                    <a:pt x="5119" y="36618"/>
                  </a:lnTo>
                  <a:lnTo>
                    <a:pt x="1142" y="49341"/>
                  </a:lnTo>
                  <a:lnTo>
                    <a:pt x="0" y="75428"/>
                  </a:lnTo>
                  <a:lnTo>
                    <a:pt x="578" y="93932"/>
                  </a:lnTo>
                  <a:lnTo>
                    <a:pt x="2969" y="100142"/>
                  </a:lnTo>
                  <a:lnTo>
                    <a:pt x="13364" y="113323"/>
                  </a:lnTo>
                  <a:lnTo>
                    <a:pt x="17118" y="115534"/>
                  </a:lnTo>
                  <a:lnTo>
                    <a:pt x="24496" y="116778"/>
                  </a:lnTo>
                  <a:lnTo>
                    <a:pt x="46525" y="117271"/>
                  </a:lnTo>
                  <a:lnTo>
                    <a:pt x="52600" y="113902"/>
                  </a:lnTo>
                  <a:lnTo>
                    <a:pt x="72639" y="98667"/>
                  </a:lnTo>
                  <a:lnTo>
                    <a:pt x="79470" y="86592"/>
                  </a:lnTo>
                  <a:lnTo>
                    <a:pt x="89635" y="58773"/>
                  </a:lnTo>
                  <a:lnTo>
                    <a:pt x="92549" y="44292"/>
                  </a:lnTo>
                  <a:lnTo>
                    <a:pt x="94060" y="40053"/>
                  </a:lnTo>
                  <a:lnTo>
                    <a:pt x="94047" y="31958"/>
                  </a:lnTo>
                  <a:lnTo>
                    <a:pt x="89911" y="10444"/>
                  </a:lnTo>
                  <a:lnTo>
                    <a:pt x="88492" y="7963"/>
                  </a:lnTo>
                  <a:lnTo>
                    <a:pt x="86911" y="6309"/>
                  </a:lnTo>
                  <a:lnTo>
                    <a:pt x="77949" y="404"/>
                  </a:lnTo>
                  <a:lnTo>
                    <a:pt x="75437" y="0"/>
                  </a:lnTo>
                  <a:lnTo>
                    <a:pt x="58642" y="2481"/>
                  </a:lnTo>
                  <a:lnTo>
                    <a:pt x="55581" y="3925"/>
                  </a:lnTo>
                  <a:lnTo>
                    <a:pt x="50487" y="8915"/>
                  </a:lnTo>
                  <a:lnTo>
                    <a:pt x="34259" y="37374"/>
                  </a:lnTo>
                  <a:lnTo>
                    <a:pt x="25334" y="60280"/>
                  </a:lnTo>
                  <a:lnTo>
                    <a:pt x="23920" y="68887"/>
                  </a:lnTo>
                  <a:lnTo>
                    <a:pt x="24985" y="76946"/>
                  </a:lnTo>
                  <a:lnTo>
                    <a:pt x="29155" y="86930"/>
                  </a:lnTo>
                  <a:lnTo>
                    <a:pt x="36253" y="95992"/>
                  </a:lnTo>
                  <a:lnTo>
                    <a:pt x="41684" y="98306"/>
                  </a:lnTo>
                  <a:lnTo>
                    <a:pt x="44911" y="98923"/>
                  </a:lnTo>
                  <a:lnTo>
                    <a:pt x="51883" y="97915"/>
                  </a:lnTo>
                  <a:lnTo>
                    <a:pt x="74224" y="88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8" name="SMARTInkShape-1850"/>
            <p:cNvSpPr/>
            <p:nvPr>
              <p:custDataLst>
                <p:tags r:id="rId51"/>
              </p:custDataLst>
            </p:nvPr>
          </p:nvSpPr>
          <p:spPr>
            <a:xfrm>
              <a:off x="3046194" y="2224127"/>
              <a:ext cx="78774" cy="100721"/>
            </a:xfrm>
            <a:custGeom>
              <a:avLst/>
              <a:gdLst/>
              <a:ahLst/>
              <a:cxnLst/>
              <a:rect l="0" t="0" r="0" b="0"/>
              <a:pathLst>
                <a:path w="78774" h="100721">
                  <a:moveTo>
                    <a:pt x="17046" y="27583"/>
                  </a:moveTo>
                  <a:lnTo>
                    <a:pt x="17046" y="27583"/>
                  </a:lnTo>
                  <a:lnTo>
                    <a:pt x="17046" y="30617"/>
                  </a:lnTo>
                  <a:lnTo>
                    <a:pt x="17681" y="31511"/>
                  </a:lnTo>
                  <a:lnTo>
                    <a:pt x="18739" y="32106"/>
                  </a:lnTo>
                  <a:lnTo>
                    <a:pt x="22691" y="33277"/>
                  </a:lnTo>
                  <a:lnTo>
                    <a:pt x="22740" y="36326"/>
                  </a:lnTo>
                  <a:lnTo>
                    <a:pt x="21059" y="39512"/>
                  </a:lnTo>
                  <a:lnTo>
                    <a:pt x="3681" y="66026"/>
                  </a:lnTo>
                  <a:lnTo>
                    <a:pt x="648" y="80356"/>
                  </a:lnTo>
                  <a:lnTo>
                    <a:pt x="0" y="92027"/>
                  </a:lnTo>
                  <a:lnTo>
                    <a:pt x="1638" y="96018"/>
                  </a:lnTo>
                  <a:lnTo>
                    <a:pt x="2964" y="97972"/>
                  </a:lnTo>
                  <a:lnTo>
                    <a:pt x="5118" y="99274"/>
                  </a:lnTo>
                  <a:lnTo>
                    <a:pt x="10898" y="100720"/>
                  </a:lnTo>
                  <a:lnTo>
                    <a:pt x="13582" y="100471"/>
                  </a:lnTo>
                  <a:lnTo>
                    <a:pt x="41993" y="91102"/>
                  </a:lnTo>
                  <a:lnTo>
                    <a:pt x="57851" y="77826"/>
                  </a:lnTo>
                  <a:lnTo>
                    <a:pt x="74153" y="50322"/>
                  </a:lnTo>
                  <a:lnTo>
                    <a:pt x="77352" y="42769"/>
                  </a:lnTo>
                  <a:lnTo>
                    <a:pt x="78773" y="35179"/>
                  </a:lnTo>
                  <a:lnTo>
                    <a:pt x="77712" y="27572"/>
                  </a:lnTo>
                  <a:lnTo>
                    <a:pt x="74024" y="9802"/>
                  </a:lnTo>
                  <a:lnTo>
                    <a:pt x="72811" y="8108"/>
                  </a:lnTo>
                  <a:lnTo>
                    <a:pt x="66303" y="2358"/>
                  </a:lnTo>
                  <a:lnTo>
                    <a:pt x="60951" y="497"/>
                  </a:lnTo>
                  <a:lnTo>
                    <a:pt x="57746" y="0"/>
                  </a:lnTo>
                  <a:lnTo>
                    <a:pt x="50798" y="1142"/>
                  </a:lnTo>
                  <a:lnTo>
                    <a:pt x="41440" y="5355"/>
                  </a:lnTo>
                  <a:lnTo>
                    <a:pt x="29555" y="15502"/>
                  </a:lnTo>
                  <a:lnTo>
                    <a:pt x="9483" y="41626"/>
                  </a:lnTo>
                  <a:lnTo>
                    <a:pt x="3023" y="56297"/>
                  </a:lnTo>
                  <a:lnTo>
                    <a:pt x="84" y="82936"/>
                  </a:lnTo>
                  <a:lnTo>
                    <a:pt x="23" y="85440"/>
                  </a:lnTo>
                  <a:lnTo>
                    <a:pt x="1252" y="87109"/>
                  </a:lnTo>
                  <a:lnTo>
                    <a:pt x="6005" y="88964"/>
                  </a:lnTo>
                  <a:lnTo>
                    <a:pt x="15821" y="90008"/>
                  </a:lnTo>
                  <a:lnTo>
                    <a:pt x="31993" y="85489"/>
                  </a:lnTo>
                  <a:lnTo>
                    <a:pt x="39906" y="79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9" name="SMARTInkShape-1851"/>
            <p:cNvSpPr/>
            <p:nvPr>
              <p:custDataLst>
                <p:tags r:id="rId52"/>
              </p:custDataLst>
            </p:nvPr>
          </p:nvSpPr>
          <p:spPr>
            <a:xfrm>
              <a:off x="3131820" y="2234929"/>
              <a:ext cx="124573" cy="96760"/>
            </a:xfrm>
            <a:custGeom>
              <a:avLst/>
              <a:gdLst/>
              <a:ahLst/>
              <a:cxnLst/>
              <a:rect l="0" t="0" r="0" b="0"/>
              <a:pathLst>
                <a:path w="124573" h="96760">
                  <a:moveTo>
                    <a:pt x="0" y="51071"/>
                  </a:moveTo>
                  <a:lnTo>
                    <a:pt x="0" y="51071"/>
                  </a:lnTo>
                  <a:lnTo>
                    <a:pt x="3034" y="51071"/>
                  </a:lnTo>
                  <a:lnTo>
                    <a:pt x="6217" y="49377"/>
                  </a:lnTo>
                  <a:lnTo>
                    <a:pt x="9748" y="47143"/>
                  </a:lnTo>
                  <a:lnTo>
                    <a:pt x="29418" y="40025"/>
                  </a:lnTo>
                  <a:lnTo>
                    <a:pt x="33328" y="39717"/>
                  </a:lnTo>
                  <a:lnTo>
                    <a:pt x="30971" y="39663"/>
                  </a:lnTo>
                  <a:lnTo>
                    <a:pt x="30172" y="40291"/>
                  </a:lnTo>
                  <a:lnTo>
                    <a:pt x="27197" y="45860"/>
                  </a:lnTo>
                  <a:lnTo>
                    <a:pt x="24788" y="49390"/>
                  </a:lnTo>
                  <a:lnTo>
                    <a:pt x="22796" y="54947"/>
                  </a:lnTo>
                  <a:lnTo>
                    <a:pt x="14981" y="67448"/>
                  </a:lnTo>
                  <a:lnTo>
                    <a:pt x="14432" y="70879"/>
                  </a:lnTo>
                  <a:lnTo>
                    <a:pt x="16662" y="86237"/>
                  </a:lnTo>
                  <a:lnTo>
                    <a:pt x="18624" y="90619"/>
                  </a:lnTo>
                  <a:lnTo>
                    <a:pt x="20036" y="92676"/>
                  </a:lnTo>
                  <a:lnTo>
                    <a:pt x="23298" y="94962"/>
                  </a:lnTo>
                  <a:lnTo>
                    <a:pt x="27500" y="95978"/>
                  </a:lnTo>
                  <a:lnTo>
                    <a:pt x="55352" y="96759"/>
                  </a:lnTo>
                  <a:lnTo>
                    <a:pt x="66706" y="93748"/>
                  </a:lnTo>
                  <a:lnTo>
                    <a:pt x="93347" y="75029"/>
                  </a:lnTo>
                  <a:lnTo>
                    <a:pt x="111642" y="49513"/>
                  </a:lnTo>
                  <a:lnTo>
                    <a:pt x="123124" y="26336"/>
                  </a:lnTo>
                  <a:lnTo>
                    <a:pt x="124572" y="18699"/>
                  </a:lnTo>
                  <a:lnTo>
                    <a:pt x="123522" y="12765"/>
                  </a:lnTo>
                  <a:lnTo>
                    <a:pt x="121054" y="5854"/>
                  </a:lnTo>
                  <a:lnTo>
                    <a:pt x="120708" y="3782"/>
                  </a:lnTo>
                  <a:lnTo>
                    <a:pt x="119207" y="2400"/>
                  </a:lnTo>
                  <a:lnTo>
                    <a:pt x="114152" y="864"/>
                  </a:lnTo>
                  <a:lnTo>
                    <a:pt x="104167" y="0"/>
                  </a:lnTo>
                  <a:lnTo>
                    <a:pt x="93165" y="2778"/>
                  </a:lnTo>
                  <a:lnTo>
                    <a:pt x="78070" y="10040"/>
                  </a:lnTo>
                  <a:lnTo>
                    <a:pt x="59050" y="26673"/>
                  </a:lnTo>
                  <a:lnTo>
                    <a:pt x="44149" y="54119"/>
                  </a:lnTo>
                  <a:lnTo>
                    <a:pt x="41233" y="66085"/>
                  </a:lnTo>
                  <a:lnTo>
                    <a:pt x="42244" y="73831"/>
                  </a:lnTo>
                  <a:lnTo>
                    <a:pt x="45033" y="83083"/>
                  </a:lnTo>
                  <a:lnTo>
                    <a:pt x="51435" y="9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41" name="SMARTInkShape-1852"/>
          <p:cNvSpPr/>
          <p:nvPr>
            <p:custDataLst>
              <p:tags r:id="rId2"/>
            </p:custDataLst>
          </p:nvPr>
        </p:nvSpPr>
        <p:spPr>
          <a:xfrm>
            <a:off x="2652095" y="2629000"/>
            <a:ext cx="124430" cy="256103"/>
          </a:xfrm>
          <a:custGeom>
            <a:avLst/>
            <a:gdLst/>
            <a:ahLst/>
            <a:cxnLst/>
            <a:rect l="0" t="0" r="0" b="0"/>
            <a:pathLst>
              <a:path w="124430" h="256103">
                <a:moveTo>
                  <a:pt x="5380" y="165635"/>
                </a:moveTo>
                <a:lnTo>
                  <a:pt x="5380" y="165635"/>
                </a:lnTo>
                <a:lnTo>
                  <a:pt x="29244" y="154647"/>
                </a:lnTo>
                <a:lnTo>
                  <a:pt x="54591" y="136653"/>
                </a:lnTo>
                <a:lnTo>
                  <a:pt x="81218" y="112426"/>
                </a:lnTo>
                <a:lnTo>
                  <a:pt x="97548" y="93262"/>
                </a:lnTo>
                <a:lnTo>
                  <a:pt x="113085" y="65466"/>
                </a:lnTo>
                <a:lnTo>
                  <a:pt x="116749" y="57404"/>
                </a:lnTo>
                <a:lnTo>
                  <a:pt x="124429" y="30400"/>
                </a:lnTo>
                <a:lnTo>
                  <a:pt x="123272" y="24462"/>
                </a:lnTo>
                <a:lnTo>
                  <a:pt x="120744" y="17550"/>
                </a:lnTo>
                <a:lnTo>
                  <a:pt x="120390" y="15476"/>
                </a:lnTo>
                <a:lnTo>
                  <a:pt x="118302" y="11479"/>
                </a:lnTo>
                <a:lnTo>
                  <a:pt x="111788" y="3740"/>
                </a:lnTo>
                <a:lnTo>
                  <a:pt x="108129" y="1606"/>
                </a:lnTo>
                <a:lnTo>
                  <a:pt x="100806" y="405"/>
                </a:lnTo>
                <a:lnTo>
                  <a:pt x="89987" y="0"/>
                </a:lnTo>
                <a:lnTo>
                  <a:pt x="80684" y="2963"/>
                </a:lnTo>
                <a:lnTo>
                  <a:pt x="69885" y="10897"/>
                </a:lnTo>
                <a:lnTo>
                  <a:pt x="61675" y="21291"/>
                </a:lnTo>
                <a:lnTo>
                  <a:pt x="51238" y="46179"/>
                </a:lnTo>
                <a:lnTo>
                  <a:pt x="43507" y="68591"/>
                </a:lnTo>
                <a:lnTo>
                  <a:pt x="36501" y="95289"/>
                </a:lnTo>
                <a:lnTo>
                  <a:pt x="34458" y="121260"/>
                </a:lnTo>
                <a:lnTo>
                  <a:pt x="35797" y="141480"/>
                </a:lnTo>
                <a:lnTo>
                  <a:pt x="38905" y="165379"/>
                </a:lnTo>
                <a:lnTo>
                  <a:pt x="43447" y="188444"/>
                </a:lnTo>
                <a:lnTo>
                  <a:pt x="45130" y="214029"/>
                </a:lnTo>
                <a:lnTo>
                  <a:pt x="45375" y="241077"/>
                </a:lnTo>
                <a:lnTo>
                  <a:pt x="45385" y="253792"/>
                </a:lnTo>
                <a:lnTo>
                  <a:pt x="44750" y="254886"/>
                </a:lnTo>
                <a:lnTo>
                  <a:pt x="43692" y="255616"/>
                </a:lnTo>
                <a:lnTo>
                  <a:pt x="42351" y="256102"/>
                </a:lnTo>
                <a:lnTo>
                  <a:pt x="40822" y="255791"/>
                </a:lnTo>
                <a:lnTo>
                  <a:pt x="33807" y="252424"/>
                </a:lnTo>
                <a:lnTo>
                  <a:pt x="31951" y="252069"/>
                </a:lnTo>
                <a:lnTo>
                  <a:pt x="26306" y="248536"/>
                </a:lnTo>
                <a:lnTo>
                  <a:pt x="18709" y="241018"/>
                </a:lnTo>
                <a:lnTo>
                  <a:pt x="2205" y="213307"/>
                </a:lnTo>
                <a:lnTo>
                  <a:pt x="0" y="195870"/>
                </a:lnTo>
                <a:lnTo>
                  <a:pt x="366" y="181462"/>
                </a:lnTo>
                <a:lnTo>
                  <a:pt x="2728" y="176267"/>
                </a:lnTo>
                <a:lnTo>
                  <a:pt x="13102" y="163827"/>
                </a:lnTo>
                <a:lnTo>
                  <a:pt x="32393" y="152309"/>
                </a:lnTo>
                <a:lnTo>
                  <a:pt x="58859" y="146945"/>
                </a:lnTo>
                <a:lnTo>
                  <a:pt x="68245" y="1427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45" name="SMARTInkShape-Group358"/>
          <p:cNvGrpSpPr/>
          <p:nvPr/>
        </p:nvGrpSpPr>
        <p:grpSpPr>
          <a:xfrm>
            <a:off x="2954686" y="2772935"/>
            <a:ext cx="382773" cy="141201"/>
            <a:chOff x="2954686" y="2772935"/>
            <a:chExt cx="382773" cy="141201"/>
          </a:xfrm>
        </p:grpSpPr>
        <p:sp>
          <p:nvSpPr>
            <p:cNvPr id="1742" name="SMARTInkShape-1853"/>
            <p:cNvSpPr/>
            <p:nvPr>
              <p:custDataLst>
                <p:tags r:id="rId46"/>
              </p:custDataLst>
            </p:nvPr>
          </p:nvSpPr>
          <p:spPr>
            <a:xfrm>
              <a:off x="2954686" y="2772935"/>
              <a:ext cx="91067" cy="124304"/>
            </a:xfrm>
            <a:custGeom>
              <a:avLst/>
              <a:gdLst/>
              <a:ahLst/>
              <a:cxnLst/>
              <a:rect l="0" t="0" r="0" b="0"/>
              <a:pathLst>
                <a:path w="91067" h="124304">
                  <a:moveTo>
                    <a:pt x="5684" y="44560"/>
                  </a:moveTo>
                  <a:lnTo>
                    <a:pt x="5684" y="44560"/>
                  </a:lnTo>
                  <a:lnTo>
                    <a:pt x="5684" y="47594"/>
                  </a:lnTo>
                  <a:lnTo>
                    <a:pt x="3991" y="50777"/>
                  </a:lnTo>
                  <a:lnTo>
                    <a:pt x="2650" y="52514"/>
                  </a:lnTo>
                  <a:lnTo>
                    <a:pt x="1161" y="57832"/>
                  </a:lnTo>
                  <a:lnTo>
                    <a:pt x="0" y="84966"/>
                  </a:lnTo>
                  <a:lnTo>
                    <a:pt x="608" y="103033"/>
                  </a:lnTo>
                  <a:lnTo>
                    <a:pt x="4890" y="114717"/>
                  </a:lnTo>
                  <a:lnTo>
                    <a:pt x="6425" y="116096"/>
                  </a:lnTo>
                  <a:lnTo>
                    <a:pt x="16319" y="120003"/>
                  </a:lnTo>
                  <a:lnTo>
                    <a:pt x="18489" y="121526"/>
                  </a:lnTo>
                  <a:lnTo>
                    <a:pt x="27611" y="123668"/>
                  </a:lnTo>
                  <a:lnTo>
                    <a:pt x="38357" y="124303"/>
                  </a:lnTo>
                  <a:lnTo>
                    <a:pt x="44123" y="122758"/>
                  </a:lnTo>
                  <a:lnTo>
                    <a:pt x="66887" y="108095"/>
                  </a:lnTo>
                  <a:lnTo>
                    <a:pt x="79509" y="90118"/>
                  </a:lnTo>
                  <a:lnTo>
                    <a:pt x="88807" y="71208"/>
                  </a:lnTo>
                  <a:lnTo>
                    <a:pt x="91066" y="49143"/>
                  </a:lnTo>
                  <a:lnTo>
                    <a:pt x="88274" y="35828"/>
                  </a:lnTo>
                  <a:lnTo>
                    <a:pt x="81641" y="20587"/>
                  </a:lnTo>
                  <a:lnTo>
                    <a:pt x="77966" y="15279"/>
                  </a:lnTo>
                  <a:lnTo>
                    <a:pt x="61714" y="2755"/>
                  </a:lnTo>
                  <a:lnTo>
                    <a:pt x="55775" y="580"/>
                  </a:lnTo>
                  <a:lnTo>
                    <a:pt x="52413" y="0"/>
                  </a:lnTo>
                  <a:lnTo>
                    <a:pt x="46984" y="1049"/>
                  </a:lnTo>
                  <a:lnTo>
                    <a:pt x="24475" y="12304"/>
                  </a:lnTo>
                  <a:lnTo>
                    <a:pt x="18692" y="19429"/>
                  </a:lnTo>
                  <a:lnTo>
                    <a:pt x="8432" y="41086"/>
                  </a:lnTo>
                  <a:lnTo>
                    <a:pt x="6905" y="51271"/>
                  </a:lnTo>
                  <a:lnTo>
                    <a:pt x="9080" y="64681"/>
                  </a:lnTo>
                  <a:lnTo>
                    <a:pt x="16818" y="88795"/>
                  </a:lnTo>
                  <a:lnTo>
                    <a:pt x="28544" y="95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3" name="SMARTInkShape-1854"/>
            <p:cNvSpPr/>
            <p:nvPr>
              <p:custDataLst>
                <p:tags r:id="rId47"/>
              </p:custDataLst>
            </p:nvPr>
          </p:nvSpPr>
          <p:spPr>
            <a:xfrm>
              <a:off x="3074677" y="2800694"/>
              <a:ext cx="91098" cy="113442"/>
            </a:xfrm>
            <a:custGeom>
              <a:avLst/>
              <a:gdLst/>
              <a:ahLst/>
              <a:cxnLst/>
              <a:rect l="0" t="0" r="0" b="0"/>
              <a:pathLst>
                <a:path w="91098" h="113442">
                  <a:moveTo>
                    <a:pt x="17138" y="28231"/>
                  </a:moveTo>
                  <a:lnTo>
                    <a:pt x="17138" y="28231"/>
                  </a:lnTo>
                  <a:lnTo>
                    <a:pt x="17138" y="33711"/>
                  </a:lnTo>
                  <a:lnTo>
                    <a:pt x="14104" y="33876"/>
                  </a:lnTo>
                  <a:lnTo>
                    <a:pt x="10921" y="35608"/>
                  </a:lnTo>
                  <a:lnTo>
                    <a:pt x="9184" y="36959"/>
                  </a:lnTo>
                  <a:lnTo>
                    <a:pt x="7253" y="40153"/>
                  </a:lnTo>
                  <a:lnTo>
                    <a:pt x="5760" y="43690"/>
                  </a:lnTo>
                  <a:lnTo>
                    <a:pt x="2979" y="47378"/>
                  </a:lnTo>
                  <a:lnTo>
                    <a:pt x="1321" y="52828"/>
                  </a:lnTo>
                  <a:lnTo>
                    <a:pt x="71" y="77862"/>
                  </a:lnTo>
                  <a:lnTo>
                    <a:pt x="0" y="97596"/>
                  </a:lnTo>
                  <a:lnTo>
                    <a:pt x="1689" y="102028"/>
                  </a:lnTo>
                  <a:lnTo>
                    <a:pt x="7948" y="110048"/>
                  </a:lnTo>
                  <a:lnTo>
                    <a:pt x="11572" y="112219"/>
                  </a:lnTo>
                  <a:lnTo>
                    <a:pt x="18875" y="113441"/>
                  </a:lnTo>
                  <a:lnTo>
                    <a:pt x="36417" y="113253"/>
                  </a:lnTo>
                  <a:lnTo>
                    <a:pt x="47051" y="109373"/>
                  </a:lnTo>
                  <a:lnTo>
                    <a:pt x="64664" y="98013"/>
                  </a:lnTo>
                  <a:lnTo>
                    <a:pt x="75929" y="81227"/>
                  </a:lnTo>
                  <a:lnTo>
                    <a:pt x="85683" y="56259"/>
                  </a:lnTo>
                  <a:lnTo>
                    <a:pt x="90297" y="36872"/>
                  </a:lnTo>
                  <a:lnTo>
                    <a:pt x="91097" y="24723"/>
                  </a:lnTo>
                  <a:lnTo>
                    <a:pt x="89590" y="18629"/>
                  </a:lnTo>
                  <a:lnTo>
                    <a:pt x="83449" y="9542"/>
                  </a:lnTo>
                  <a:lnTo>
                    <a:pt x="77990" y="3573"/>
                  </a:lnTo>
                  <a:lnTo>
                    <a:pt x="74240" y="1397"/>
                  </a:lnTo>
                  <a:lnTo>
                    <a:pt x="66659" y="0"/>
                  </a:lnTo>
                  <a:lnTo>
                    <a:pt x="57916" y="2791"/>
                  </a:lnTo>
                  <a:lnTo>
                    <a:pt x="50317" y="7641"/>
                  </a:lnTo>
                  <a:lnTo>
                    <a:pt x="42060" y="19531"/>
                  </a:lnTo>
                  <a:lnTo>
                    <a:pt x="31122" y="41638"/>
                  </a:lnTo>
                  <a:lnTo>
                    <a:pt x="29703" y="49218"/>
                  </a:lnTo>
                  <a:lnTo>
                    <a:pt x="30766" y="56820"/>
                  </a:lnTo>
                  <a:lnTo>
                    <a:pt x="33974" y="68927"/>
                  </a:lnTo>
                  <a:lnTo>
                    <a:pt x="34283" y="73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4" name="SMARTInkShape-1855"/>
            <p:cNvSpPr/>
            <p:nvPr>
              <p:custDataLst>
                <p:tags r:id="rId48"/>
              </p:custDataLst>
            </p:nvPr>
          </p:nvSpPr>
          <p:spPr>
            <a:xfrm>
              <a:off x="3206373" y="2795789"/>
              <a:ext cx="131086" cy="107330"/>
            </a:xfrm>
            <a:custGeom>
              <a:avLst/>
              <a:gdLst/>
              <a:ahLst/>
              <a:cxnLst/>
              <a:rect l="0" t="0" r="0" b="0"/>
              <a:pathLst>
                <a:path w="131086" h="107330">
                  <a:moveTo>
                    <a:pt x="16887" y="33136"/>
                  </a:moveTo>
                  <a:lnTo>
                    <a:pt x="16887" y="33136"/>
                  </a:lnTo>
                  <a:lnTo>
                    <a:pt x="16887" y="38057"/>
                  </a:lnTo>
                  <a:lnTo>
                    <a:pt x="16252" y="38321"/>
                  </a:lnTo>
                  <a:lnTo>
                    <a:pt x="13853" y="38616"/>
                  </a:lnTo>
                  <a:lnTo>
                    <a:pt x="12960" y="39329"/>
                  </a:lnTo>
                  <a:lnTo>
                    <a:pt x="6753" y="50420"/>
                  </a:lnTo>
                  <a:lnTo>
                    <a:pt x="322" y="75275"/>
                  </a:lnTo>
                  <a:lnTo>
                    <a:pt x="0" y="82767"/>
                  </a:lnTo>
                  <a:lnTo>
                    <a:pt x="1550" y="88638"/>
                  </a:lnTo>
                  <a:lnTo>
                    <a:pt x="7719" y="97580"/>
                  </a:lnTo>
                  <a:lnTo>
                    <a:pt x="16217" y="103524"/>
                  </a:lnTo>
                  <a:lnTo>
                    <a:pt x="26778" y="106273"/>
                  </a:lnTo>
                  <a:lnTo>
                    <a:pt x="54225" y="107329"/>
                  </a:lnTo>
                  <a:lnTo>
                    <a:pt x="74004" y="102848"/>
                  </a:lnTo>
                  <a:lnTo>
                    <a:pt x="102499" y="90241"/>
                  </a:lnTo>
                  <a:lnTo>
                    <a:pt x="109547" y="85821"/>
                  </a:lnTo>
                  <a:lnTo>
                    <a:pt x="119246" y="72635"/>
                  </a:lnTo>
                  <a:lnTo>
                    <a:pt x="127276" y="57801"/>
                  </a:lnTo>
                  <a:lnTo>
                    <a:pt x="130672" y="36008"/>
                  </a:lnTo>
                  <a:lnTo>
                    <a:pt x="131085" y="23049"/>
                  </a:lnTo>
                  <a:lnTo>
                    <a:pt x="129448" y="17435"/>
                  </a:lnTo>
                  <a:lnTo>
                    <a:pt x="123224" y="8656"/>
                  </a:lnTo>
                  <a:lnTo>
                    <a:pt x="114717" y="2741"/>
                  </a:lnTo>
                  <a:lnTo>
                    <a:pt x="104152" y="0"/>
                  </a:lnTo>
                  <a:lnTo>
                    <a:pt x="98428" y="1052"/>
                  </a:lnTo>
                  <a:lnTo>
                    <a:pt x="75697" y="12310"/>
                  </a:lnTo>
                  <a:lnTo>
                    <a:pt x="69906" y="17742"/>
                  </a:lnTo>
                  <a:lnTo>
                    <a:pt x="65851" y="24389"/>
                  </a:lnTo>
                  <a:lnTo>
                    <a:pt x="64049" y="31577"/>
                  </a:lnTo>
                  <a:lnTo>
                    <a:pt x="64941" y="39005"/>
                  </a:lnTo>
                  <a:lnTo>
                    <a:pt x="67454" y="45904"/>
                  </a:lnTo>
                  <a:lnTo>
                    <a:pt x="70688" y="51088"/>
                  </a:lnTo>
                  <a:lnTo>
                    <a:pt x="83584" y="60485"/>
                  </a:lnTo>
                  <a:lnTo>
                    <a:pt x="96897" y="61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50" name="SMARTInkShape-Group359"/>
          <p:cNvGrpSpPr/>
          <p:nvPr/>
        </p:nvGrpSpPr>
        <p:grpSpPr>
          <a:xfrm>
            <a:off x="3509038" y="2777615"/>
            <a:ext cx="588618" cy="239774"/>
            <a:chOff x="3509038" y="2777615"/>
            <a:chExt cx="588618" cy="239774"/>
          </a:xfrm>
        </p:grpSpPr>
        <p:sp>
          <p:nvSpPr>
            <p:cNvPr id="1746" name="SMARTInkShape-1856"/>
            <p:cNvSpPr/>
            <p:nvPr>
              <p:custDataLst>
                <p:tags r:id="rId42"/>
              </p:custDataLst>
            </p:nvPr>
          </p:nvSpPr>
          <p:spPr>
            <a:xfrm>
              <a:off x="3955016" y="2897506"/>
              <a:ext cx="142640" cy="22860"/>
            </a:xfrm>
            <a:custGeom>
              <a:avLst/>
              <a:gdLst/>
              <a:ahLst/>
              <a:cxnLst/>
              <a:rect l="0" t="0" r="0" b="0"/>
              <a:pathLst>
                <a:path w="142640" h="22860">
                  <a:moveTo>
                    <a:pt x="5479" y="22859"/>
                  </a:moveTo>
                  <a:lnTo>
                    <a:pt x="5479" y="22859"/>
                  </a:lnTo>
                  <a:lnTo>
                    <a:pt x="5479" y="14905"/>
                  </a:lnTo>
                  <a:lnTo>
                    <a:pt x="4844" y="13746"/>
                  </a:lnTo>
                  <a:lnTo>
                    <a:pt x="3786" y="12974"/>
                  </a:lnTo>
                  <a:lnTo>
                    <a:pt x="2445" y="12459"/>
                  </a:lnTo>
                  <a:lnTo>
                    <a:pt x="1551" y="11480"/>
                  </a:lnTo>
                  <a:lnTo>
                    <a:pt x="558" y="8700"/>
                  </a:lnTo>
                  <a:lnTo>
                    <a:pt x="0" y="3565"/>
                  </a:lnTo>
                  <a:lnTo>
                    <a:pt x="556" y="2376"/>
                  </a:lnTo>
                  <a:lnTo>
                    <a:pt x="1562" y="1584"/>
                  </a:lnTo>
                  <a:lnTo>
                    <a:pt x="2868" y="1055"/>
                  </a:lnTo>
                  <a:lnTo>
                    <a:pt x="3103" y="703"/>
                  </a:lnTo>
                  <a:lnTo>
                    <a:pt x="2625" y="468"/>
                  </a:lnTo>
                  <a:lnTo>
                    <a:pt x="329" y="92"/>
                  </a:lnTo>
                  <a:lnTo>
                    <a:pt x="27391" y="0"/>
                  </a:lnTo>
                  <a:lnTo>
                    <a:pt x="55574" y="4562"/>
                  </a:lnTo>
                  <a:lnTo>
                    <a:pt x="79306" y="9747"/>
                  </a:lnTo>
                  <a:lnTo>
                    <a:pt x="106094" y="14670"/>
                  </a:lnTo>
                  <a:lnTo>
                    <a:pt x="134288" y="20854"/>
                  </a:lnTo>
                  <a:lnTo>
                    <a:pt x="142639" y="22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7" name="SMARTInkShape-1857"/>
            <p:cNvSpPr/>
            <p:nvPr>
              <p:custDataLst>
                <p:tags r:id="rId43"/>
              </p:custDataLst>
            </p:nvPr>
          </p:nvSpPr>
          <p:spPr>
            <a:xfrm>
              <a:off x="3892241" y="2857500"/>
              <a:ext cx="28250" cy="159889"/>
            </a:xfrm>
            <a:custGeom>
              <a:avLst/>
              <a:gdLst/>
              <a:ahLst/>
              <a:cxnLst/>
              <a:rect l="0" t="0" r="0" b="0"/>
              <a:pathLst>
                <a:path w="28250" h="159889">
                  <a:moveTo>
                    <a:pt x="16819" y="0"/>
                  </a:moveTo>
                  <a:lnTo>
                    <a:pt x="16819" y="0"/>
                  </a:lnTo>
                  <a:lnTo>
                    <a:pt x="16184" y="26062"/>
                  </a:lnTo>
                  <a:lnTo>
                    <a:pt x="10602" y="48046"/>
                  </a:lnTo>
                  <a:lnTo>
                    <a:pt x="5240" y="69269"/>
                  </a:lnTo>
                  <a:lnTo>
                    <a:pt x="1323" y="91644"/>
                  </a:lnTo>
                  <a:lnTo>
                    <a:pt x="0" y="118926"/>
                  </a:lnTo>
                  <a:lnTo>
                    <a:pt x="373" y="138097"/>
                  </a:lnTo>
                  <a:lnTo>
                    <a:pt x="4256" y="149573"/>
                  </a:lnTo>
                  <a:lnTo>
                    <a:pt x="7637" y="154954"/>
                  </a:lnTo>
                  <a:lnTo>
                    <a:pt x="11256" y="157768"/>
                  </a:lnTo>
                  <a:lnTo>
                    <a:pt x="16864" y="159353"/>
                  </a:lnTo>
                  <a:lnTo>
                    <a:pt x="21414" y="159888"/>
                  </a:lnTo>
                  <a:lnTo>
                    <a:pt x="28249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8" name="SMARTInkShape-1858"/>
            <p:cNvSpPr/>
            <p:nvPr>
              <p:custDataLst>
                <p:tags r:id="rId44"/>
              </p:custDataLst>
            </p:nvPr>
          </p:nvSpPr>
          <p:spPr>
            <a:xfrm>
              <a:off x="3509038" y="2783640"/>
              <a:ext cx="251262" cy="124593"/>
            </a:xfrm>
            <a:custGeom>
              <a:avLst/>
              <a:gdLst/>
              <a:ahLst/>
              <a:cxnLst/>
              <a:rect l="0" t="0" r="0" b="0"/>
              <a:pathLst>
                <a:path w="251262" h="124593">
                  <a:moveTo>
                    <a:pt x="22832" y="16710"/>
                  </a:moveTo>
                  <a:lnTo>
                    <a:pt x="22832" y="16710"/>
                  </a:lnTo>
                  <a:lnTo>
                    <a:pt x="22832" y="19744"/>
                  </a:lnTo>
                  <a:lnTo>
                    <a:pt x="22197" y="20637"/>
                  </a:lnTo>
                  <a:lnTo>
                    <a:pt x="21139" y="21233"/>
                  </a:lnTo>
                  <a:lnTo>
                    <a:pt x="19798" y="21631"/>
                  </a:lnTo>
                  <a:lnTo>
                    <a:pt x="14878" y="25223"/>
                  </a:lnTo>
                  <a:lnTo>
                    <a:pt x="12947" y="28537"/>
                  </a:lnTo>
                  <a:lnTo>
                    <a:pt x="11453" y="32127"/>
                  </a:lnTo>
                  <a:lnTo>
                    <a:pt x="2349" y="44030"/>
                  </a:lnTo>
                  <a:lnTo>
                    <a:pt x="285" y="60861"/>
                  </a:lnTo>
                  <a:lnTo>
                    <a:pt x="0" y="83414"/>
                  </a:lnTo>
                  <a:lnTo>
                    <a:pt x="3371" y="91018"/>
                  </a:lnTo>
                  <a:lnTo>
                    <a:pt x="16177" y="109421"/>
                  </a:lnTo>
                  <a:lnTo>
                    <a:pt x="24954" y="114642"/>
                  </a:lnTo>
                  <a:lnTo>
                    <a:pt x="37572" y="118117"/>
                  </a:lnTo>
                  <a:lnTo>
                    <a:pt x="63922" y="119452"/>
                  </a:lnTo>
                  <a:lnTo>
                    <a:pt x="80714" y="118919"/>
                  </a:lnTo>
                  <a:lnTo>
                    <a:pt x="86234" y="116535"/>
                  </a:lnTo>
                  <a:lnTo>
                    <a:pt x="104784" y="103638"/>
                  </a:lnTo>
                  <a:lnTo>
                    <a:pt x="115931" y="86852"/>
                  </a:lnTo>
                  <a:lnTo>
                    <a:pt x="118786" y="75663"/>
                  </a:lnTo>
                  <a:lnTo>
                    <a:pt x="119882" y="49862"/>
                  </a:lnTo>
                  <a:lnTo>
                    <a:pt x="119331" y="32478"/>
                  </a:lnTo>
                  <a:lnTo>
                    <a:pt x="116944" y="24565"/>
                  </a:lnTo>
                  <a:lnTo>
                    <a:pt x="108996" y="12969"/>
                  </a:lnTo>
                  <a:lnTo>
                    <a:pt x="98598" y="4524"/>
                  </a:lnTo>
                  <a:lnTo>
                    <a:pt x="90507" y="1035"/>
                  </a:lnTo>
                  <a:lnTo>
                    <a:pt x="78021" y="0"/>
                  </a:lnTo>
                  <a:lnTo>
                    <a:pt x="65290" y="2728"/>
                  </a:lnTo>
                  <a:lnTo>
                    <a:pt x="49610" y="13901"/>
                  </a:lnTo>
                  <a:lnTo>
                    <a:pt x="35977" y="28338"/>
                  </a:lnTo>
                  <a:lnTo>
                    <a:pt x="25598" y="43288"/>
                  </a:lnTo>
                  <a:lnTo>
                    <a:pt x="24061" y="49901"/>
                  </a:lnTo>
                  <a:lnTo>
                    <a:pt x="25071" y="55380"/>
                  </a:lnTo>
                  <a:lnTo>
                    <a:pt x="26230" y="57730"/>
                  </a:lnTo>
                  <a:lnTo>
                    <a:pt x="27638" y="59297"/>
                  </a:lnTo>
                  <a:lnTo>
                    <a:pt x="30894" y="61037"/>
                  </a:lnTo>
                  <a:lnTo>
                    <a:pt x="57288" y="62375"/>
                  </a:lnTo>
                  <a:lnTo>
                    <a:pt x="70294" y="60721"/>
                  </a:lnTo>
                  <a:lnTo>
                    <a:pt x="98472" y="55373"/>
                  </a:lnTo>
                  <a:lnTo>
                    <a:pt x="125244" y="47648"/>
                  </a:lnTo>
                  <a:lnTo>
                    <a:pt x="148989" y="44858"/>
                  </a:lnTo>
                  <a:lnTo>
                    <a:pt x="150752" y="43730"/>
                  </a:lnTo>
                  <a:lnTo>
                    <a:pt x="151927" y="42343"/>
                  </a:lnTo>
                  <a:lnTo>
                    <a:pt x="152710" y="42054"/>
                  </a:lnTo>
                  <a:lnTo>
                    <a:pt x="153232" y="42496"/>
                  </a:lnTo>
                  <a:lnTo>
                    <a:pt x="154071" y="44734"/>
                  </a:lnTo>
                  <a:lnTo>
                    <a:pt x="154216" y="48156"/>
                  </a:lnTo>
                  <a:lnTo>
                    <a:pt x="152556" y="51429"/>
                  </a:lnTo>
                  <a:lnTo>
                    <a:pt x="140841" y="72314"/>
                  </a:lnTo>
                  <a:lnTo>
                    <a:pt x="129503" y="99767"/>
                  </a:lnTo>
                  <a:lnTo>
                    <a:pt x="126453" y="111057"/>
                  </a:lnTo>
                  <a:lnTo>
                    <a:pt x="126036" y="115369"/>
                  </a:lnTo>
                  <a:lnTo>
                    <a:pt x="127544" y="119402"/>
                  </a:lnTo>
                  <a:lnTo>
                    <a:pt x="128835" y="121366"/>
                  </a:lnTo>
                  <a:lnTo>
                    <a:pt x="130966" y="122676"/>
                  </a:lnTo>
                  <a:lnTo>
                    <a:pt x="140032" y="124519"/>
                  </a:lnTo>
                  <a:lnTo>
                    <a:pt x="162619" y="124592"/>
                  </a:lnTo>
                  <a:lnTo>
                    <a:pt x="185879" y="117331"/>
                  </a:lnTo>
                  <a:lnTo>
                    <a:pt x="213286" y="97864"/>
                  </a:lnTo>
                  <a:lnTo>
                    <a:pt x="231626" y="72306"/>
                  </a:lnTo>
                  <a:lnTo>
                    <a:pt x="248503" y="45305"/>
                  </a:lnTo>
                  <a:lnTo>
                    <a:pt x="251261" y="21650"/>
                  </a:lnTo>
                  <a:lnTo>
                    <a:pt x="249662" y="17212"/>
                  </a:lnTo>
                  <a:lnTo>
                    <a:pt x="248347" y="15140"/>
                  </a:lnTo>
                  <a:lnTo>
                    <a:pt x="246201" y="13758"/>
                  </a:lnTo>
                  <a:lnTo>
                    <a:pt x="235323" y="11541"/>
                  </a:lnTo>
                  <a:lnTo>
                    <a:pt x="223838" y="11103"/>
                  </a:lnTo>
                  <a:lnTo>
                    <a:pt x="209339" y="15579"/>
                  </a:lnTo>
                  <a:lnTo>
                    <a:pt x="187414" y="27466"/>
                  </a:lnTo>
                  <a:lnTo>
                    <a:pt x="170677" y="45645"/>
                  </a:lnTo>
                  <a:lnTo>
                    <a:pt x="155526" y="71542"/>
                  </a:lnTo>
                  <a:lnTo>
                    <a:pt x="154277" y="85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9" name="SMARTInkShape-1859"/>
            <p:cNvSpPr/>
            <p:nvPr>
              <p:custDataLst>
                <p:tags r:id="rId45"/>
              </p:custDataLst>
            </p:nvPr>
          </p:nvSpPr>
          <p:spPr>
            <a:xfrm>
              <a:off x="3754755" y="2777615"/>
              <a:ext cx="142463" cy="135803"/>
            </a:xfrm>
            <a:custGeom>
              <a:avLst/>
              <a:gdLst/>
              <a:ahLst/>
              <a:cxnLst/>
              <a:rect l="0" t="0" r="0" b="0"/>
              <a:pathLst>
                <a:path w="142463" h="135803">
                  <a:moveTo>
                    <a:pt x="45720" y="45595"/>
                  </a:moveTo>
                  <a:lnTo>
                    <a:pt x="45720" y="45595"/>
                  </a:lnTo>
                  <a:lnTo>
                    <a:pt x="45720" y="50515"/>
                  </a:lnTo>
                  <a:lnTo>
                    <a:pt x="26641" y="78897"/>
                  </a:lnTo>
                  <a:lnTo>
                    <a:pt x="15237" y="105841"/>
                  </a:lnTo>
                  <a:lnTo>
                    <a:pt x="12558" y="117773"/>
                  </a:lnTo>
                  <a:lnTo>
                    <a:pt x="13625" y="123818"/>
                  </a:lnTo>
                  <a:lnTo>
                    <a:pt x="17795" y="130790"/>
                  </a:lnTo>
                  <a:lnTo>
                    <a:pt x="19484" y="132872"/>
                  </a:lnTo>
                  <a:lnTo>
                    <a:pt x="24746" y="135185"/>
                  </a:lnTo>
                  <a:lnTo>
                    <a:pt x="27927" y="135802"/>
                  </a:lnTo>
                  <a:lnTo>
                    <a:pt x="54561" y="132006"/>
                  </a:lnTo>
                  <a:lnTo>
                    <a:pt x="66473" y="128489"/>
                  </a:lnTo>
                  <a:lnTo>
                    <a:pt x="85698" y="113551"/>
                  </a:lnTo>
                  <a:lnTo>
                    <a:pt x="108583" y="89567"/>
                  </a:lnTo>
                  <a:lnTo>
                    <a:pt x="123707" y="62510"/>
                  </a:lnTo>
                  <a:lnTo>
                    <a:pt x="138171" y="34135"/>
                  </a:lnTo>
                  <a:lnTo>
                    <a:pt x="141946" y="19789"/>
                  </a:lnTo>
                  <a:lnTo>
                    <a:pt x="142462" y="12747"/>
                  </a:lnTo>
                  <a:lnTo>
                    <a:pt x="140998" y="7077"/>
                  </a:lnTo>
                  <a:lnTo>
                    <a:pt x="139719" y="4677"/>
                  </a:lnTo>
                  <a:lnTo>
                    <a:pt x="138231" y="3076"/>
                  </a:lnTo>
                  <a:lnTo>
                    <a:pt x="134884" y="1298"/>
                  </a:lnTo>
                  <a:lnTo>
                    <a:pt x="112804" y="0"/>
                  </a:lnTo>
                  <a:lnTo>
                    <a:pt x="96712" y="5980"/>
                  </a:lnTo>
                  <a:lnTo>
                    <a:pt x="69010" y="19378"/>
                  </a:lnTo>
                  <a:lnTo>
                    <a:pt x="44084" y="31124"/>
                  </a:lnTo>
                  <a:lnTo>
                    <a:pt x="17856" y="50557"/>
                  </a:lnTo>
                  <a:lnTo>
                    <a:pt x="0" y="62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66" name="SMARTInkShape-Group360"/>
          <p:cNvGrpSpPr/>
          <p:nvPr/>
        </p:nvGrpSpPr>
        <p:grpSpPr>
          <a:xfrm>
            <a:off x="2451766" y="3086178"/>
            <a:ext cx="1034385" cy="411297"/>
            <a:chOff x="2451766" y="3086178"/>
            <a:chExt cx="1034385" cy="411297"/>
          </a:xfrm>
        </p:grpSpPr>
        <p:sp>
          <p:nvSpPr>
            <p:cNvPr id="1751" name="SMARTInkShape-1860"/>
            <p:cNvSpPr/>
            <p:nvPr>
              <p:custDataLst>
                <p:tags r:id="rId27"/>
              </p:custDataLst>
            </p:nvPr>
          </p:nvSpPr>
          <p:spPr>
            <a:xfrm>
              <a:off x="3388995" y="3223283"/>
              <a:ext cx="97156" cy="51413"/>
            </a:xfrm>
            <a:custGeom>
              <a:avLst/>
              <a:gdLst/>
              <a:ahLst/>
              <a:cxnLst/>
              <a:rect l="0" t="0" r="0" b="0"/>
              <a:pathLst>
                <a:path w="97156" h="51413">
                  <a:moveTo>
                    <a:pt x="0" y="45697"/>
                  </a:moveTo>
                  <a:lnTo>
                    <a:pt x="0" y="45697"/>
                  </a:lnTo>
                  <a:lnTo>
                    <a:pt x="0" y="51391"/>
                  </a:lnTo>
                  <a:lnTo>
                    <a:pt x="26938" y="51412"/>
                  </a:lnTo>
                  <a:lnTo>
                    <a:pt x="43888" y="50777"/>
                  </a:lnTo>
                  <a:lnTo>
                    <a:pt x="59746" y="45592"/>
                  </a:lnTo>
                  <a:lnTo>
                    <a:pt x="60786" y="44356"/>
                  </a:lnTo>
                  <a:lnTo>
                    <a:pt x="62576" y="41291"/>
                  </a:lnTo>
                  <a:lnTo>
                    <a:pt x="67664" y="35317"/>
                  </a:lnTo>
                  <a:lnTo>
                    <a:pt x="68309" y="31544"/>
                  </a:lnTo>
                  <a:lnTo>
                    <a:pt x="66766" y="28189"/>
                  </a:lnTo>
                  <a:lnTo>
                    <a:pt x="55139" y="15195"/>
                  </a:lnTo>
                  <a:lnTo>
                    <a:pt x="46465" y="9496"/>
                  </a:lnTo>
                  <a:lnTo>
                    <a:pt x="19253" y="573"/>
                  </a:lnTo>
                  <a:lnTo>
                    <a:pt x="11773" y="0"/>
                  </a:lnTo>
                  <a:lnTo>
                    <a:pt x="26396" y="613"/>
                  </a:lnTo>
                  <a:lnTo>
                    <a:pt x="52898" y="5797"/>
                  </a:lnTo>
                  <a:lnTo>
                    <a:pt x="81121" y="15546"/>
                  </a:lnTo>
                  <a:lnTo>
                    <a:pt x="84949" y="16422"/>
                  </a:lnTo>
                  <a:lnTo>
                    <a:pt x="97155" y="17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2" name="SMARTInkShape-1861"/>
            <p:cNvSpPr/>
            <p:nvPr>
              <p:custDataLst>
                <p:tags r:id="rId28"/>
              </p:custDataLst>
            </p:nvPr>
          </p:nvSpPr>
          <p:spPr>
            <a:xfrm>
              <a:off x="3254272" y="3406140"/>
              <a:ext cx="60101" cy="85647"/>
            </a:xfrm>
            <a:custGeom>
              <a:avLst/>
              <a:gdLst/>
              <a:ahLst/>
              <a:cxnLst/>
              <a:rect l="0" t="0" r="0" b="0"/>
              <a:pathLst>
                <a:path w="60101" h="85647">
                  <a:moveTo>
                    <a:pt x="14708" y="22860"/>
                  </a:moveTo>
                  <a:lnTo>
                    <a:pt x="14708" y="22860"/>
                  </a:lnTo>
                  <a:lnTo>
                    <a:pt x="11674" y="22860"/>
                  </a:lnTo>
                  <a:lnTo>
                    <a:pt x="10781" y="23495"/>
                  </a:lnTo>
                  <a:lnTo>
                    <a:pt x="10185" y="24553"/>
                  </a:lnTo>
                  <a:lnTo>
                    <a:pt x="9788" y="25894"/>
                  </a:lnTo>
                  <a:lnTo>
                    <a:pt x="4142" y="33260"/>
                  </a:lnTo>
                  <a:lnTo>
                    <a:pt x="3534" y="37019"/>
                  </a:lnTo>
                  <a:lnTo>
                    <a:pt x="3354" y="42154"/>
                  </a:lnTo>
                  <a:lnTo>
                    <a:pt x="1618" y="45828"/>
                  </a:lnTo>
                  <a:lnTo>
                    <a:pt x="267" y="47697"/>
                  </a:lnTo>
                  <a:lnTo>
                    <a:pt x="0" y="49578"/>
                  </a:lnTo>
                  <a:lnTo>
                    <a:pt x="3803" y="66676"/>
                  </a:lnTo>
                  <a:lnTo>
                    <a:pt x="13674" y="78881"/>
                  </a:lnTo>
                  <a:lnTo>
                    <a:pt x="17436" y="82709"/>
                  </a:lnTo>
                  <a:lnTo>
                    <a:pt x="20789" y="84385"/>
                  </a:lnTo>
                  <a:lnTo>
                    <a:pt x="31885" y="85607"/>
                  </a:lnTo>
                  <a:lnTo>
                    <a:pt x="33779" y="85646"/>
                  </a:lnTo>
                  <a:lnTo>
                    <a:pt x="37577" y="83997"/>
                  </a:lnTo>
                  <a:lnTo>
                    <a:pt x="39479" y="82668"/>
                  </a:lnTo>
                  <a:lnTo>
                    <a:pt x="41593" y="79498"/>
                  </a:lnTo>
                  <a:lnTo>
                    <a:pt x="42156" y="77763"/>
                  </a:lnTo>
                  <a:lnTo>
                    <a:pt x="43167" y="76607"/>
                  </a:lnTo>
                  <a:lnTo>
                    <a:pt x="51139" y="71566"/>
                  </a:lnTo>
                  <a:lnTo>
                    <a:pt x="56688" y="63397"/>
                  </a:lnTo>
                  <a:lnTo>
                    <a:pt x="59320" y="55967"/>
                  </a:lnTo>
                  <a:lnTo>
                    <a:pt x="60100" y="49744"/>
                  </a:lnTo>
                  <a:lnTo>
                    <a:pt x="54588" y="31022"/>
                  </a:lnTo>
                  <a:lnTo>
                    <a:pt x="46826" y="21026"/>
                  </a:lnTo>
                  <a:lnTo>
                    <a:pt x="41471" y="18870"/>
                  </a:lnTo>
                  <a:lnTo>
                    <a:pt x="35493" y="17277"/>
                  </a:lnTo>
                  <a:lnTo>
                    <a:pt x="26480" y="12773"/>
                  </a:lnTo>
                  <a:lnTo>
                    <a:pt x="22480" y="11392"/>
                  </a:lnTo>
                  <a:lnTo>
                    <a:pt x="89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3" name="SMARTInkShape-1862"/>
            <p:cNvSpPr/>
            <p:nvPr>
              <p:custDataLst>
                <p:tags r:id="rId29"/>
              </p:custDataLst>
            </p:nvPr>
          </p:nvSpPr>
          <p:spPr>
            <a:xfrm>
              <a:off x="3166131" y="3411864"/>
              <a:ext cx="79096" cy="62847"/>
            </a:xfrm>
            <a:custGeom>
              <a:avLst/>
              <a:gdLst/>
              <a:ahLst/>
              <a:cxnLst/>
              <a:rect l="0" t="0" r="0" b="0"/>
              <a:pathLst>
                <a:path w="79096" h="62847">
                  <a:moveTo>
                    <a:pt x="5694" y="34281"/>
                  </a:moveTo>
                  <a:lnTo>
                    <a:pt x="5694" y="34281"/>
                  </a:lnTo>
                  <a:lnTo>
                    <a:pt x="5694" y="39761"/>
                  </a:lnTo>
                  <a:lnTo>
                    <a:pt x="2660" y="39926"/>
                  </a:lnTo>
                  <a:lnTo>
                    <a:pt x="1766" y="40585"/>
                  </a:lnTo>
                  <a:lnTo>
                    <a:pt x="214" y="44910"/>
                  </a:lnTo>
                  <a:lnTo>
                    <a:pt x="0" y="53595"/>
                  </a:lnTo>
                  <a:lnTo>
                    <a:pt x="628" y="54777"/>
                  </a:lnTo>
                  <a:lnTo>
                    <a:pt x="1681" y="55565"/>
                  </a:lnTo>
                  <a:lnTo>
                    <a:pt x="4902" y="56830"/>
                  </a:lnTo>
                  <a:lnTo>
                    <a:pt x="10100" y="61007"/>
                  </a:lnTo>
                  <a:lnTo>
                    <a:pt x="13579" y="62034"/>
                  </a:lnTo>
                  <a:lnTo>
                    <a:pt x="41576" y="62846"/>
                  </a:lnTo>
                  <a:lnTo>
                    <a:pt x="47677" y="62217"/>
                  </a:lnTo>
                  <a:lnTo>
                    <a:pt x="54681" y="58292"/>
                  </a:lnTo>
                  <a:lnTo>
                    <a:pt x="70443" y="43777"/>
                  </a:lnTo>
                  <a:lnTo>
                    <a:pt x="72571" y="39983"/>
                  </a:lnTo>
                  <a:lnTo>
                    <a:pt x="74152" y="36180"/>
                  </a:lnTo>
                  <a:lnTo>
                    <a:pt x="76972" y="32373"/>
                  </a:lnTo>
                  <a:lnTo>
                    <a:pt x="78648" y="26871"/>
                  </a:lnTo>
                  <a:lnTo>
                    <a:pt x="79095" y="23626"/>
                  </a:lnTo>
                  <a:lnTo>
                    <a:pt x="77898" y="18327"/>
                  </a:lnTo>
                  <a:lnTo>
                    <a:pt x="71956" y="9751"/>
                  </a:lnTo>
                  <a:lnTo>
                    <a:pt x="66532" y="3871"/>
                  </a:lnTo>
                  <a:lnTo>
                    <a:pt x="62790" y="1715"/>
                  </a:lnTo>
                  <a:lnTo>
                    <a:pt x="55420" y="502"/>
                  </a:lnTo>
                  <a:lnTo>
                    <a:pt x="27513" y="0"/>
                  </a:lnTo>
                  <a:lnTo>
                    <a:pt x="23223" y="1688"/>
                  </a:lnTo>
                  <a:lnTo>
                    <a:pt x="21190" y="3027"/>
                  </a:lnTo>
                  <a:lnTo>
                    <a:pt x="19835" y="4555"/>
                  </a:lnTo>
                  <a:lnTo>
                    <a:pt x="18329" y="7946"/>
                  </a:lnTo>
                  <a:lnTo>
                    <a:pt x="17292" y="9105"/>
                  </a:lnTo>
                  <a:lnTo>
                    <a:pt x="14069" y="10734"/>
                  </a:lnTo>
                  <a:lnTo>
                    <a:pt x="14452" y="10963"/>
                  </a:lnTo>
                  <a:lnTo>
                    <a:pt x="16596" y="11331"/>
                  </a:lnTo>
                  <a:lnTo>
                    <a:pt x="22839" y="17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4" name="SMARTInkShape-1863"/>
            <p:cNvSpPr/>
            <p:nvPr>
              <p:custDataLst>
                <p:tags r:id="rId30"/>
              </p:custDataLst>
            </p:nvPr>
          </p:nvSpPr>
          <p:spPr>
            <a:xfrm>
              <a:off x="3068976" y="3429031"/>
              <a:ext cx="79669" cy="61962"/>
            </a:xfrm>
            <a:custGeom>
              <a:avLst/>
              <a:gdLst/>
              <a:ahLst/>
              <a:cxnLst/>
              <a:rect l="0" t="0" r="0" b="0"/>
              <a:pathLst>
                <a:path w="79669" h="61962">
                  <a:moveTo>
                    <a:pt x="11409" y="22829"/>
                  </a:moveTo>
                  <a:lnTo>
                    <a:pt x="11409" y="22829"/>
                  </a:lnTo>
                  <a:lnTo>
                    <a:pt x="11409" y="17120"/>
                  </a:lnTo>
                  <a:lnTo>
                    <a:pt x="5929" y="17114"/>
                  </a:lnTo>
                  <a:lnTo>
                    <a:pt x="794" y="22034"/>
                  </a:lnTo>
                  <a:lnTo>
                    <a:pt x="220" y="25628"/>
                  </a:lnTo>
                  <a:lnTo>
                    <a:pt x="0" y="36242"/>
                  </a:lnTo>
                  <a:lnTo>
                    <a:pt x="1682" y="40009"/>
                  </a:lnTo>
                  <a:lnTo>
                    <a:pt x="7935" y="47601"/>
                  </a:lnTo>
                  <a:lnTo>
                    <a:pt x="11558" y="49713"/>
                  </a:lnTo>
                  <a:lnTo>
                    <a:pt x="15285" y="51288"/>
                  </a:lnTo>
                  <a:lnTo>
                    <a:pt x="19058" y="54104"/>
                  </a:lnTo>
                  <a:lnTo>
                    <a:pt x="24546" y="55779"/>
                  </a:lnTo>
                  <a:lnTo>
                    <a:pt x="30582" y="57158"/>
                  </a:lnTo>
                  <a:lnTo>
                    <a:pt x="38186" y="60870"/>
                  </a:lnTo>
                  <a:lnTo>
                    <a:pt x="44688" y="61961"/>
                  </a:lnTo>
                  <a:lnTo>
                    <a:pt x="50118" y="60752"/>
                  </a:lnTo>
                  <a:lnTo>
                    <a:pt x="55283" y="58734"/>
                  </a:lnTo>
                  <a:lnTo>
                    <a:pt x="64061" y="56962"/>
                  </a:lnTo>
                  <a:lnTo>
                    <a:pt x="65560" y="55744"/>
                  </a:lnTo>
                  <a:lnTo>
                    <a:pt x="78366" y="39938"/>
                  </a:lnTo>
                  <a:lnTo>
                    <a:pt x="79668" y="32347"/>
                  </a:lnTo>
                  <a:lnTo>
                    <a:pt x="78153" y="28541"/>
                  </a:lnTo>
                  <a:lnTo>
                    <a:pt x="60907" y="4014"/>
                  </a:lnTo>
                  <a:lnTo>
                    <a:pt x="57115" y="1767"/>
                  </a:lnTo>
                  <a:lnTo>
                    <a:pt x="49717" y="502"/>
                  </a:lnTo>
                  <a:lnTo>
                    <a:pt x="32599" y="0"/>
                  </a:lnTo>
                  <a:lnTo>
                    <a:pt x="28659" y="1676"/>
                  </a:lnTo>
                  <a:lnTo>
                    <a:pt x="24790" y="3903"/>
                  </a:lnTo>
                  <a:lnTo>
                    <a:pt x="17124" y="5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5" name="SMARTInkShape-1864"/>
            <p:cNvSpPr/>
            <p:nvPr>
              <p:custDataLst>
                <p:tags r:id="rId31"/>
              </p:custDataLst>
            </p:nvPr>
          </p:nvSpPr>
          <p:spPr>
            <a:xfrm>
              <a:off x="2931865" y="3414500"/>
              <a:ext cx="77291" cy="65622"/>
            </a:xfrm>
            <a:custGeom>
              <a:avLst/>
              <a:gdLst/>
              <a:ahLst/>
              <a:cxnLst/>
              <a:rect l="0" t="0" r="0" b="0"/>
              <a:pathLst>
                <a:path w="77291" h="65622">
                  <a:moveTo>
                    <a:pt x="5645" y="20215"/>
                  </a:moveTo>
                  <a:lnTo>
                    <a:pt x="5645" y="20215"/>
                  </a:lnTo>
                  <a:lnTo>
                    <a:pt x="5645" y="33815"/>
                  </a:lnTo>
                  <a:lnTo>
                    <a:pt x="5010" y="34996"/>
                  </a:lnTo>
                  <a:lnTo>
                    <a:pt x="3952" y="35784"/>
                  </a:lnTo>
                  <a:lnTo>
                    <a:pt x="2611" y="36310"/>
                  </a:lnTo>
                  <a:lnTo>
                    <a:pt x="1718" y="37295"/>
                  </a:lnTo>
                  <a:lnTo>
                    <a:pt x="724" y="40083"/>
                  </a:lnTo>
                  <a:lnTo>
                    <a:pt x="0" y="50767"/>
                  </a:lnTo>
                  <a:lnTo>
                    <a:pt x="611" y="52013"/>
                  </a:lnTo>
                  <a:lnTo>
                    <a:pt x="1654" y="52843"/>
                  </a:lnTo>
                  <a:lnTo>
                    <a:pt x="2985" y="53397"/>
                  </a:lnTo>
                  <a:lnTo>
                    <a:pt x="3871" y="54401"/>
                  </a:lnTo>
                  <a:lnTo>
                    <a:pt x="6988" y="60576"/>
                  </a:lnTo>
                  <a:lnTo>
                    <a:pt x="8445" y="62362"/>
                  </a:lnTo>
                  <a:lnTo>
                    <a:pt x="13451" y="64347"/>
                  </a:lnTo>
                  <a:lnTo>
                    <a:pt x="23979" y="65621"/>
                  </a:lnTo>
                  <a:lnTo>
                    <a:pt x="33232" y="62808"/>
                  </a:lnTo>
                  <a:lnTo>
                    <a:pt x="43809" y="56804"/>
                  </a:lnTo>
                  <a:lnTo>
                    <a:pt x="53218" y="54551"/>
                  </a:lnTo>
                  <a:lnTo>
                    <a:pt x="62408" y="48423"/>
                  </a:lnTo>
                  <a:lnTo>
                    <a:pt x="70339" y="41097"/>
                  </a:lnTo>
                  <a:lnTo>
                    <a:pt x="72498" y="37328"/>
                  </a:lnTo>
                  <a:lnTo>
                    <a:pt x="74092" y="33535"/>
                  </a:lnTo>
                  <a:lnTo>
                    <a:pt x="76918" y="29733"/>
                  </a:lnTo>
                  <a:lnTo>
                    <a:pt x="77290" y="27831"/>
                  </a:lnTo>
                  <a:lnTo>
                    <a:pt x="76904" y="25927"/>
                  </a:lnTo>
                  <a:lnTo>
                    <a:pt x="75415" y="22119"/>
                  </a:lnTo>
                  <a:lnTo>
                    <a:pt x="73943" y="16405"/>
                  </a:lnTo>
                  <a:lnTo>
                    <a:pt x="66317" y="6880"/>
                  </a:lnTo>
                  <a:lnTo>
                    <a:pt x="62667" y="4763"/>
                  </a:lnTo>
                  <a:lnTo>
                    <a:pt x="48691" y="0"/>
                  </a:lnTo>
                  <a:lnTo>
                    <a:pt x="27168" y="3352"/>
                  </a:lnTo>
                  <a:lnTo>
                    <a:pt x="19713" y="7528"/>
                  </a:lnTo>
                  <a:lnTo>
                    <a:pt x="13482" y="13422"/>
                  </a:lnTo>
                  <a:lnTo>
                    <a:pt x="6803" y="24032"/>
                  </a:lnTo>
                  <a:lnTo>
                    <a:pt x="5645" y="31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6" name="SMARTInkShape-1865"/>
            <p:cNvSpPr/>
            <p:nvPr>
              <p:custDataLst>
                <p:tags r:id="rId32"/>
              </p:custDataLst>
            </p:nvPr>
          </p:nvSpPr>
          <p:spPr>
            <a:xfrm>
              <a:off x="2834640" y="3412451"/>
              <a:ext cx="79912" cy="62263"/>
            </a:xfrm>
            <a:custGeom>
              <a:avLst/>
              <a:gdLst/>
              <a:ahLst/>
              <a:cxnLst/>
              <a:rect l="0" t="0" r="0" b="0"/>
              <a:pathLst>
                <a:path w="79912" h="62263">
                  <a:moveTo>
                    <a:pt x="22860" y="27979"/>
                  </a:moveTo>
                  <a:lnTo>
                    <a:pt x="22860" y="27979"/>
                  </a:lnTo>
                  <a:lnTo>
                    <a:pt x="22860" y="39167"/>
                  </a:lnTo>
                  <a:lnTo>
                    <a:pt x="18932" y="43924"/>
                  </a:lnTo>
                  <a:lnTo>
                    <a:pt x="17675" y="49143"/>
                  </a:lnTo>
                  <a:lnTo>
                    <a:pt x="17166" y="59262"/>
                  </a:lnTo>
                  <a:lnTo>
                    <a:pt x="17794" y="60264"/>
                  </a:lnTo>
                  <a:lnTo>
                    <a:pt x="18847" y="60932"/>
                  </a:lnTo>
                  <a:lnTo>
                    <a:pt x="23365" y="61873"/>
                  </a:lnTo>
                  <a:lnTo>
                    <a:pt x="44953" y="62262"/>
                  </a:lnTo>
                  <a:lnTo>
                    <a:pt x="50247" y="60573"/>
                  </a:lnTo>
                  <a:lnTo>
                    <a:pt x="62761" y="52383"/>
                  </a:lnTo>
                  <a:lnTo>
                    <a:pt x="64700" y="51869"/>
                  </a:lnTo>
                  <a:lnTo>
                    <a:pt x="68549" y="47910"/>
                  </a:lnTo>
                  <a:lnTo>
                    <a:pt x="78314" y="33939"/>
                  </a:lnTo>
                  <a:lnTo>
                    <a:pt x="79787" y="24201"/>
                  </a:lnTo>
                  <a:lnTo>
                    <a:pt x="79911" y="20373"/>
                  </a:lnTo>
                  <a:lnTo>
                    <a:pt x="78272" y="16555"/>
                  </a:lnTo>
                  <a:lnTo>
                    <a:pt x="72047" y="8930"/>
                  </a:lnTo>
                  <a:lnTo>
                    <a:pt x="68428" y="6813"/>
                  </a:lnTo>
                  <a:lnTo>
                    <a:pt x="47514" y="0"/>
                  </a:lnTo>
                  <a:lnTo>
                    <a:pt x="37503" y="216"/>
                  </a:lnTo>
                  <a:lnTo>
                    <a:pt x="27128" y="4019"/>
                  </a:lnTo>
                  <a:lnTo>
                    <a:pt x="11568" y="14903"/>
                  </a:lnTo>
                  <a:lnTo>
                    <a:pt x="6871" y="16224"/>
                  </a:lnTo>
                  <a:lnTo>
                    <a:pt x="0" y="22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7" name="SMARTInkShape-1866"/>
            <p:cNvSpPr/>
            <p:nvPr>
              <p:custDataLst>
                <p:tags r:id="rId33"/>
              </p:custDataLst>
            </p:nvPr>
          </p:nvSpPr>
          <p:spPr>
            <a:xfrm>
              <a:off x="2754702" y="3412755"/>
              <a:ext cx="74129" cy="78791"/>
            </a:xfrm>
            <a:custGeom>
              <a:avLst/>
              <a:gdLst/>
              <a:ahLst/>
              <a:cxnLst/>
              <a:rect l="0" t="0" r="0" b="0"/>
              <a:pathLst>
                <a:path w="74129" h="78791">
                  <a:moveTo>
                    <a:pt x="11358" y="16245"/>
                  </a:moveTo>
                  <a:lnTo>
                    <a:pt x="11358" y="16245"/>
                  </a:lnTo>
                  <a:lnTo>
                    <a:pt x="8324" y="19279"/>
                  </a:lnTo>
                  <a:lnTo>
                    <a:pt x="6835" y="22462"/>
                  </a:lnTo>
                  <a:lnTo>
                    <a:pt x="290" y="50186"/>
                  </a:lnTo>
                  <a:lnTo>
                    <a:pt x="0" y="61120"/>
                  </a:lnTo>
                  <a:lnTo>
                    <a:pt x="611" y="63306"/>
                  </a:lnTo>
                  <a:lnTo>
                    <a:pt x="1653" y="64765"/>
                  </a:lnTo>
                  <a:lnTo>
                    <a:pt x="15235" y="76679"/>
                  </a:lnTo>
                  <a:lnTo>
                    <a:pt x="19008" y="78030"/>
                  </a:lnTo>
                  <a:lnTo>
                    <a:pt x="27736" y="78790"/>
                  </a:lnTo>
                  <a:lnTo>
                    <a:pt x="38365" y="75981"/>
                  </a:lnTo>
                  <a:lnTo>
                    <a:pt x="52599" y="69212"/>
                  </a:lnTo>
                  <a:lnTo>
                    <a:pt x="55997" y="68701"/>
                  </a:lnTo>
                  <a:lnTo>
                    <a:pt x="58262" y="67726"/>
                  </a:lnTo>
                  <a:lnTo>
                    <a:pt x="59772" y="66440"/>
                  </a:lnTo>
                  <a:lnTo>
                    <a:pt x="71788" y="51756"/>
                  </a:lnTo>
                  <a:lnTo>
                    <a:pt x="74009" y="35820"/>
                  </a:lnTo>
                  <a:lnTo>
                    <a:pt x="74128" y="31718"/>
                  </a:lnTo>
                  <a:lnTo>
                    <a:pt x="71161" y="22805"/>
                  </a:lnTo>
                  <a:lnTo>
                    <a:pt x="64470" y="12978"/>
                  </a:lnTo>
                  <a:lnTo>
                    <a:pt x="60786" y="8866"/>
                  </a:lnTo>
                  <a:lnTo>
                    <a:pt x="57033" y="6615"/>
                  </a:lnTo>
                  <a:lnTo>
                    <a:pt x="35786" y="0"/>
                  </a:lnTo>
                  <a:lnTo>
                    <a:pt x="30047" y="1193"/>
                  </a:lnTo>
                  <a:lnTo>
                    <a:pt x="23245" y="3742"/>
                  </a:lnTo>
                  <a:lnTo>
                    <a:pt x="21188" y="4100"/>
                  </a:lnTo>
                  <a:lnTo>
                    <a:pt x="17208" y="6191"/>
                  </a:lnTo>
                  <a:lnTo>
                    <a:pt x="13323" y="9871"/>
                  </a:lnTo>
                  <a:lnTo>
                    <a:pt x="6780" y="20117"/>
                  </a:lnTo>
                  <a:lnTo>
                    <a:pt x="5643" y="27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8" name="SMARTInkShape-1867"/>
            <p:cNvSpPr/>
            <p:nvPr>
              <p:custDataLst>
                <p:tags r:id="rId34"/>
              </p:custDataLst>
            </p:nvPr>
          </p:nvSpPr>
          <p:spPr>
            <a:xfrm>
              <a:off x="2646052" y="3349884"/>
              <a:ext cx="85696" cy="147591"/>
            </a:xfrm>
            <a:custGeom>
              <a:avLst/>
              <a:gdLst/>
              <a:ahLst/>
              <a:cxnLst/>
              <a:rect l="0" t="0" r="0" b="0"/>
              <a:pathLst>
                <a:path w="85696" h="147591">
                  <a:moveTo>
                    <a:pt x="34283" y="61971"/>
                  </a:moveTo>
                  <a:lnTo>
                    <a:pt x="34283" y="61971"/>
                  </a:lnTo>
                  <a:lnTo>
                    <a:pt x="37317" y="65004"/>
                  </a:lnTo>
                  <a:lnTo>
                    <a:pt x="40500" y="66494"/>
                  </a:lnTo>
                  <a:lnTo>
                    <a:pt x="42237" y="66892"/>
                  </a:lnTo>
                  <a:lnTo>
                    <a:pt x="58283" y="62695"/>
                  </a:lnTo>
                  <a:lnTo>
                    <a:pt x="62518" y="60599"/>
                  </a:lnTo>
                  <a:lnTo>
                    <a:pt x="72338" y="52900"/>
                  </a:lnTo>
                  <a:lnTo>
                    <a:pt x="76173" y="51589"/>
                  </a:lnTo>
                  <a:lnTo>
                    <a:pt x="77450" y="49970"/>
                  </a:lnTo>
                  <a:lnTo>
                    <a:pt x="79882" y="42893"/>
                  </a:lnTo>
                  <a:lnTo>
                    <a:pt x="81192" y="41632"/>
                  </a:lnTo>
                  <a:lnTo>
                    <a:pt x="82701" y="40792"/>
                  </a:lnTo>
                  <a:lnTo>
                    <a:pt x="83706" y="38961"/>
                  </a:lnTo>
                  <a:lnTo>
                    <a:pt x="85541" y="24276"/>
                  </a:lnTo>
                  <a:lnTo>
                    <a:pt x="85695" y="14399"/>
                  </a:lnTo>
                  <a:lnTo>
                    <a:pt x="84014" y="10559"/>
                  </a:lnTo>
                  <a:lnTo>
                    <a:pt x="82677" y="8647"/>
                  </a:lnTo>
                  <a:lnTo>
                    <a:pt x="79498" y="6521"/>
                  </a:lnTo>
                  <a:lnTo>
                    <a:pt x="77761" y="5955"/>
                  </a:lnTo>
                  <a:lnTo>
                    <a:pt x="76604" y="4942"/>
                  </a:lnTo>
                  <a:lnTo>
                    <a:pt x="75317" y="2123"/>
                  </a:lnTo>
                  <a:lnTo>
                    <a:pt x="74339" y="1117"/>
                  </a:lnTo>
                  <a:lnTo>
                    <a:pt x="71559" y="0"/>
                  </a:lnTo>
                  <a:lnTo>
                    <a:pt x="69929" y="337"/>
                  </a:lnTo>
                  <a:lnTo>
                    <a:pt x="63915" y="4105"/>
                  </a:lnTo>
                  <a:lnTo>
                    <a:pt x="58504" y="9877"/>
                  </a:lnTo>
                  <a:lnTo>
                    <a:pt x="53807" y="19089"/>
                  </a:lnTo>
                  <a:lnTo>
                    <a:pt x="47044" y="44880"/>
                  </a:lnTo>
                  <a:lnTo>
                    <a:pt x="44414" y="56272"/>
                  </a:lnTo>
                  <a:lnTo>
                    <a:pt x="41306" y="67690"/>
                  </a:lnTo>
                  <a:lnTo>
                    <a:pt x="40113" y="95070"/>
                  </a:lnTo>
                  <a:lnTo>
                    <a:pt x="39414" y="103351"/>
                  </a:lnTo>
                  <a:lnTo>
                    <a:pt x="34639" y="125996"/>
                  </a:lnTo>
                  <a:lnTo>
                    <a:pt x="33806" y="132337"/>
                  </a:lnTo>
                  <a:lnTo>
                    <a:pt x="28477" y="144978"/>
                  </a:lnTo>
                  <a:lnTo>
                    <a:pt x="27237" y="145884"/>
                  </a:lnTo>
                  <a:lnTo>
                    <a:pt x="23109" y="147590"/>
                  </a:lnTo>
                  <a:lnTo>
                    <a:pt x="18341" y="143748"/>
                  </a:lnTo>
                  <a:lnTo>
                    <a:pt x="14921" y="142766"/>
                  </a:lnTo>
                  <a:lnTo>
                    <a:pt x="11284" y="138943"/>
                  </a:lnTo>
                  <a:lnTo>
                    <a:pt x="8187" y="133646"/>
                  </a:lnTo>
                  <a:lnTo>
                    <a:pt x="5807" y="127094"/>
                  </a:lnTo>
                  <a:lnTo>
                    <a:pt x="1998" y="120496"/>
                  </a:lnTo>
                  <a:lnTo>
                    <a:pt x="45" y="94398"/>
                  </a:lnTo>
                  <a:lnTo>
                    <a:pt x="0" y="83182"/>
                  </a:lnTo>
                  <a:lnTo>
                    <a:pt x="1689" y="79230"/>
                  </a:lnTo>
                  <a:lnTo>
                    <a:pt x="3029" y="77287"/>
                  </a:lnTo>
                  <a:lnTo>
                    <a:pt x="6211" y="75128"/>
                  </a:lnTo>
                  <a:lnTo>
                    <a:pt x="7948" y="74552"/>
                  </a:lnTo>
                  <a:lnTo>
                    <a:pt x="9106" y="73533"/>
                  </a:lnTo>
                  <a:lnTo>
                    <a:pt x="10393" y="70708"/>
                  </a:lnTo>
                  <a:lnTo>
                    <a:pt x="14352" y="67336"/>
                  </a:lnTo>
                  <a:lnTo>
                    <a:pt x="19710" y="64355"/>
                  </a:lnTo>
                  <a:lnTo>
                    <a:pt x="27276" y="62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9" name="SMARTInkShape-1868"/>
            <p:cNvSpPr/>
            <p:nvPr>
              <p:custDataLst>
                <p:tags r:id="rId35"/>
              </p:custDataLst>
            </p:nvPr>
          </p:nvSpPr>
          <p:spPr>
            <a:xfrm>
              <a:off x="2451766" y="3246120"/>
              <a:ext cx="845790" cy="137090"/>
            </a:xfrm>
            <a:custGeom>
              <a:avLst/>
              <a:gdLst/>
              <a:ahLst/>
              <a:cxnLst/>
              <a:rect l="0" t="0" r="0" b="0"/>
              <a:pathLst>
                <a:path w="845790" h="137090">
                  <a:moveTo>
                    <a:pt x="845789" y="0"/>
                  </a:moveTo>
                  <a:lnTo>
                    <a:pt x="845789" y="0"/>
                  </a:lnTo>
                  <a:lnTo>
                    <a:pt x="842755" y="3034"/>
                  </a:lnTo>
                  <a:lnTo>
                    <a:pt x="839572" y="4523"/>
                  </a:lnTo>
                  <a:lnTo>
                    <a:pt x="829321" y="8514"/>
                  </a:lnTo>
                  <a:lnTo>
                    <a:pt x="818994" y="14782"/>
                  </a:lnTo>
                  <a:lnTo>
                    <a:pt x="790465" y="21973"/>
                  </a:lnTo>
                  <a:lnTo>
                    <a:pt x="762599" y="28628"/>
                  </a:lnTo>
                  <a:lnTo>
                    <a:pt x="734982" y="33419"/>
                  </a:lnTo>
                  <a:lnTo>
                    <a:pt x="709978" y="38045"/>
                  </a:lnTo>
                  <a:lnTo>
                    <a:pt x="684342" y="41311"/>
                  </a:lnTo>
                  <a:lnTo>
                    <a:pt x="662486" y="46107"/>
                  </a:lnTo>
                  <a:lnTo>
                    <a:pt x="635379" y="50382"/>
                  </a:lnTo>
                  <a:lnTo>
                    <a:pt x="611431" y="54157"/>
                  </a:lnTo>
                  <a:lnTo>
                    <a:pt x="584227" y="56263"/>
                  </a:lnTo>
                  <a:lnTo>
                    <a:pt x="559092" y="59921"/>
                  </a:lnTo>
                  <a:lnTo>
                    <a:pt x="532524" y="65026"/>
                  </a:lnTo>
                  <a:lnTo>
                    <a:pt x="507577" y="67527"/>
                  </a:lnTo>
                  <a:lnTo>
                    <a:pt x="481065" y="71302"/>
                  </a:lnTo>
                  <a:lnTo>
                    <a:pt x="453102" y="76442"/>
                  </a:lnTo>
                  <a:lnTo>
                    <a:pt x="424708" y="78953"/>
                  </a:lnTo>
                  <a:lnTo>
                    <a:pt x="396187" y="79697"/>
                  </a:lnTo>
                  <a:lnTo>
                    <a:pt x="370661" y="82951"/>
                  </a:lnTo>
                  <a:lnTo>
                    <a:pt x="343978" y="87937"/>
                  </a:lnTo>
                  <a:lnTo>
                    <a:pt x="315963" y="90402"/>
                  </a:lnTo>
                  <a:lnTo>
                    <a:pt x="290588" y="91132"/>
                  </a:lnTo>
                  <a:lnTo>
                    <a:pt x="266983" y="94382"/>
                  </a:lnTo>
                  <a:lnTo>
                    <a:pt x="240868" y="96333"/>
                  </a:lnTo>
                  <a:lnTo>
                    <a:pt x="216056" y="99946"/>
                  </a:lnTo>
                  <a:lnTo>
                    <a:pt x="192618" y="102003"/>
                  </a:lnTo>
                  <a:lnTo>
                    <a:pt x="165870" y="106626"/>
                  </a:lnTo>
                  <a:lnTo>
                    <a:pt x="138479" y="109891"/>
                  </a:lnTo>
                  <a:lnTo>
                    <a:pt x="114536" y="116463"/>
                  </a:lnTo>
                  <a:lnTo>
                    <a:pt x="88169" y="119948"/>
                  </a:lnTo>
                  <a:lnTo>
                    <a:pt x="62282" y="124843"/>
                  </a:lnTo>
                  <a:lnTo>
                    <a:pt x="36450" y="130573"/>
                  </a:lnTo>
                  <a:lnTo>
                    <a:pt x="15331" y="132029"/>
                  </a:lnTo>
                  <a:lnTo>
                    <a:pt x="327" y="137089"/>
                  </a:lnTo>
                  <a:lnTo>
                    <a:pt x="0" y="132233"/>
                  </a:lnTo>
                  <a:lnTo>
                    <a:pt x="625" y="131970"/>
                  </a:lnTo>
                  <a:lnTo>
                    <a:pt x="5684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0" name="SMARTInkShape-1869"/>
            <p:cNvSpPr/>
            <p:nvPr>
              <p:custDataLst>
                <p:tags r:id="rId36"/>
              </p:custDataLst>
            </p:nvPr>
          </p:nvSpPr>
          <p:spPr>
            <a:xfrm>
              <a:off x="3177540" y="3149085"/>
              <a:ext cx="102604" cy="79555"/>
            </a:xfrm>
            <a:custGeom>
              <a:avLst/>
              <a:gdLst/>
              <a:ahLst/>
              <a:cxnLst/>
              <a:rect l="0" t="0" r="0" b="0"/>
              <a:pathLst>
                <a:path w="102604" h="79555">
                  <a:moveTo>
                    <a:pt x="17145" y="11310"/>
                  </a:moveTo>
                  <a:lnTo>
                    <a:pt x="17145" y="11310"/>
                  </a:lnTo>
                  <a:lnTo>
                    <a:pt x="17145" y="16231"/>
                  </a:lnTo>
                  <a:lnTo>
                    <a:pt x="13218" y="21430"/>
                  </a:lnTo>
                  <a:lnTo>
                    <a:pt x="11960" y="26726"/>
                  </a:lnTo>
                  <a:lnTo>
                    <a:pt x="11665" y="30438"/>
                  </a:lnTo>
                  <a:lnTo>
                    <a:pt x="9841" y="34205"/>
                  </a:lnTo>
                  <a:lnTo>
                    <a:pt x="7549" y="37995"/>
                  </a:lnTo>
                  <a:lnTo>
                    <a:pt x="6530" y="41797"/>
                  </a:lnTo>
                  <a:lnTo>
                    <a:pt x="10707" y="58141"/>
                  </a:lnTo>
                  <a:lnTo>
                    <a:pt x="12802" y="62392"/>
                  </a:lnTo>
                  <a:lnTo>
                    <a:pt x="19321" y="70295"/>
                  </a:lnTo>
                  <a:lnTo>
                    <a:pt x="34579" y="77336"/>
                  </a:lnTo>
                  <a:lnTo>
                    <a:pt x="50195" y="79554"/>
                  </a:lnTo>
                  <a:lnTo>
                    <a:pt x="75513" y="72821"/>
                  </a:lnTo>
                  <a:lnTo>
                    <a:pt x="84392" y="68059"/>
                  </a:lnTo>
                  <a:lnTo>
                    <a:pt x="93082" y="60761"/>
                  </a:lnTo>
                  <a:lnTo>
                    <a:pt x="95345" y="56995"/>
                  </a:lnTo>
                  <a:lnTo>
                    <a:pt x="96985" y="53204"/>
                  </a:lnTo>
                  <a:lnTo>
                    <a:pt x="99831" y="49403"/>
                  </a:lnTo>
                  <a:lnTo>
                    <a:pt x="101520" y="43903"/>
                  </a:lnTo>
                  <a:lnTo>
                    <a:pt x="102603" y="33059"/>
                  </a:lnTo>
                  <a:lnTo>
                    <a:pt x="101058" y="28808"/>
                  </a:lnTo>
                  <a:lnTo>
                    <a:pt x="89429" y="10220"/>
                  </a:lnTo>
                  <a:lnTo>
                    <a:pt x="83985" y="7651"/>
                  </a:lnTo>
                  <a:lnTo>
                    <a:pt x="58189" y="1252"/>
                  </a:lnTo>
                  <a:lnTo>
                    <a:pt x="32688" y="0"/>
                  </a:lnTo>
                  <a:lnTo>
                    <a:pt x="23418" y="568"/>
                  </a:lnTo>
                  <a:lnTo>
                    <a:pt x="0" y="11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1" name="SMARTInkShape-1870"/>
            <p:cNvSpPr/>
            <p:nvPr>
              <p:custDataLst>
                <p:tags r:id="rId37"/>
              </p:custDataLst>
            </p:nvPr>
          </p:nvSpPr>
          <p:spPr>
            <a:xfrm>
              <a:off x="3086991" y="3126206"/>
              <a:ext cx="84805" cy="94358"/>
            </a:xfrm>
            <a:custGeom>
              <a:avLst/>
              <a:gdLst/>
              <a:ahLst/>
              <a:cxnLst/>
              <a:rect l="0" t="0" r="0" b="0"/>
              <a:pathLst>
                <a:path w="84805" h="94358">
                  <a:moveTo>
                    <a:pt x="33399" y="22759"/>
                  </a:moveTo>
                  <a:lnTo>
                    <a:pt x="33399" y="22759"/>
                  </a:lnTo>
                  <a:lnTo>
                    <a:pt x="30365" y="22759"/>
                  </a:lnTo>
                  <a:lnTo>
                    <a:pt x="27182" y="24452"/>
                  </a:lnTo>
                  <a:lnTo>
                    <a:pt x="25445" y="25793"/>
                  </a:lnTo>
                  <a:lnTo>
                    <a:pt x="23514" y="28975"/>
                  </a:lnTo>
                  <a:lnTo>
                    <a:pt x="22999" y="30713"/>
                  </a:lnTo>
                  <a:lnTo>
                    <a:pt x="22021" y="31872"/>
                  </a:lnTo>
                  <a:lnTo>
                    <a:pt x="14105" y="36918"/>
                  </a:lnTo>
                  <a:lnTo>
                    <a:pt x="8562" y="45087"/>
                  </a:lnTo>
                  <a:lnTo>
                    <a:pt x="447" y="67192"/>
                  </a:lnTo>
                  <a:lnTo>
                    <a:pt x="0" y="69526"/>
                  </a:lnTo>
                  <a:lnTo>
                    <a:pt x="1198" y="75506"/>
                  </a:lnTo>
                  <a:lnTo>
                    <a:pt x="4108" y="86659"/>
                  </a:lnTo>
                  <a:lnTo>
                    <a:pt x="5616" y="88219"/>
                  </a:lnTo>
                  <a:lnTo>
                    <a:pt x="17636" y="93962"/>
                  </a:lnTo>
                  <a:lnTo>
                    <a:pt x="19715" y="94357"/>
                  </a:lnTo>
                  <a:lnTo>
                    <a:pt x="21737" y="93986"/>
                  </a:lnTo>
                  <a:lnTo>
                    <a:pt x="26311" y="92516"/>
                  </a:lnTo>
                  <a:lnTo>
                    <a:pt x="39595" y="89878"/>
                  </a:lnTo>
                  <a:lnTo>
                    <a:pt x="54300" y="84914"/>
                  </a:lnTo>
                  <a:lnTo>
                    <a:pt x="68709" y="72823"/>
                  </a:lnTo>
                  <a:lnTo>
                    <a:pt x="80946" y="52951"/>
                  </a:lnTo>
                  <a:lnTo>
                    <a:pt x="83682" y="44757"/>
                  </a:lnTo>
                  <a:lnTo>
                    <a:pt x="84804" y="16196"/>
                  </a:lnTo>
                  <a:lnTo>
                    <a:pt x="83128" y="11799"/>
                  </a:lnTo>
                  <a:lnTo>
                    <a:pt x="76877" y="3802"/>
                  </a:lnTo>
                  <a:lnTo>
                    <a:pt x="71561" y="1633"/>
                  </a:lnTo>
                  <a:lnTo>
                    <a:pt x="51547" y="0"/>
                  </a:lnTo>
                  <a:lnTo>
                    <a:pt x="48673" y="1236"/>
                  </a:lnTo>
                  <a:lnTo>
                    <a:pt x="25089" y="20765"/>
                  </a:lnTo>
                  <a:lnTo>
                    <a:pt x="23356" y="24624"/>
                  </a:lnTo>
                  <a:lnTo>
                    <a:pt x="22005" y="38774"/>
                  </a:lnTo>
                  <a:lnTo>
                    <a:pt x="22628" y="39151"/>
                  </a:lnTo>
                  <a:lnTo>
                    <a:pt x="27684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2" name="SMARTInkShape-1871"/>
            <p:cNvSpPr/>
            <p:nvPr>
              <p:custDataLst>
                <p:tags r:id="rId38"/>
              </p:custDataLst>
            </p:nvPr>
          </p:nvSpPr>
          <p:spPr>
            <a:xfrm>
              <a:off x="2988968" y="3114781"/>
              <a:ext cx="74008" cy="96156"/>
            </a:xfrm>
            <a:custGeom>
              <a:avLst/>
              <a:gdLst/>
              <a:ahLst/>
              <a:cxnLst/>
              <a:rect l="0" t="0" r="0" b="0"/>
              <a:pathLst>
                <a:path w="74008" h="96156">
                  <a:moveTo>
                    <a:pt x="11407" y="28469"/>
                  </a:moveTo>
                  <a:lnTo>
                    <a:pt x="11407" y="28469"/>
                  </a:lnTo>
                  <a:lnTo>
                    <a:pt x="11407" y="31503"/>
                  </a:lnTo>
                  <a:lnTo>
                    <a:pt x="12042" y="32396"/>
                  </a:lnTo>
                  <a:lnTo>
                    <a:pt x="13100" y="32992"/>
                  </a:lnTo>
                  <a:lnTo>
                    <a:pt x="16328" y="33949"/>
                  </a:lnTo>
                  <a:lnTo>
                    <a:pt x="15076" y="35773"/>
                  </a:lnTo>
                  <a:lnTo>
                    <a:pt x="13853" y="37148"/>
                  </a:lnTo>
                  <a:lnTo>
                    <a:pt x="12494" y="40369"/>
                  </a:lnTo>
                  <a:lnTo>
                    <a:pt x="11622" y="44578"/>
                  </a:lnTo>
                  <a:lnTo>
                    <a:pt x="7522" y="49972"/>
                  </a:lnTo>
                  <a:lnTo>
                    <a:pt x="554" y="71768"/>
                  </a:lnTo>
                  <a:lnTo>
                    <a:pt x="0" y="87504"/>
                  </a:lnTo>
                  <a:lnTo>
                    <a:pt x="627" y="88780"/>
                  </a:lnTo>
                  <a:lnTo>
                    <a:pt x="1680" y="89632"/>
                  </a:lnTo>
                  <a:lnTo>
                    <a:pt x="4544" y="91212"/>
                  </a:lnTo>
                  <a:lnTo>
                    <a:pt x="9726" y="95037"/>
                  </a:lnTo>
                  <a:lnTo>
                    <a:pt x="13412" y="96155"/>
                  </a:lnTo>
                  <a:lnTo>
                    <a:pt x="15284" y="95818"/>
                  </a:lnTo>
                  <a:lnTo>
                    <a:pt x="21587" y="92945"/>
                  </a:lnTo>
                  <a:lnTo>
                    <a:pt x="30581" y="91176"/>
                  </a:lnTo>
                  <a:lnTo>
                    <a:pt x="44686" y="83442"/>
                  </a:lnTo>
                  <a:lnTo>
                    <a:pt x="50116" y="78090"/>
                  </a:lnTo>
                  <a:lnTo>
                    <a:pt x="64671" y="58048"/>
                  </a:lnTo>
                  <a:lnTo>
                    <a:pt x="72929" y="30127"/>
                  </a:lnTo>
                  <a:lnTo>
                    <a:pt x="74007" y="18142"/>
                  </a:lnTo>
                  <a:lnTo>
                    <a:pt x="72461" y="12661"/>
                  </a:lnTo>
                  <a:lnTo>
                    <a:pt x="66294" y="3968"/>
                  </a:lnTo>
                  <a:lnTo>
                    <a:pt x="62683" y="1705"/>
                  </a:lnTo>
                  <a:lnTo>
                    <a:pt x="55386" y="430"/>
                  </a:lnTo>
                  <a:lnTo>
                    <a:pt x="44577" y="0"/>
                  </a:lnTo>
                  <a:lnTo>
                    <a:pt x="35276" y="2959"/>
                  </a:lnTo>
                  <a:lnTo>
                    <a:pt x="25317" y="9648"/>
                  </a:lnTo>
                  <a:lnTo>
                    <a:pt x="21188" y="13331"/>
                  </a:lnTo>
                  <a:lnTo>
                    <a:pt x="18929" y="17084"/>
                  </a:lnTo>
                  <a:lnTo>
                    <a:pt x="14067" y="30498"/>
                  </a:lnTo>
                  <a:lnTo>
                    <a:pt x="17122" y="45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3" name="SMARTInkShape-1872"/>
            <p:cNvSpPr/>
            <p:nvPr>
              <p:custDataLst>
                <p:tags r:id="rId39"/>
              </p:custDataLst>
            </p:nvPr>
          </p:nvSpPr>
          <p:spPr>
            <a:xfrm>
              <a:off x="2851861" y="3144199"/>
              <a:ext cx="73899" cy="67602"/>
            </a:xfrm>
            <a:custGeom>
              <a:avLst/>
              <a:gdLst/>
              <a:ahLst/>
              <a:cxnLst/>
              <a:rect l="0" t="0" r="0" b="0"/>
              <a:pathLst>
                <a:path w="73899" h="67602">
                  <a:moveTo>
                    <a:pt x="11354" y="16196"/>
                  </a:moveTo>
                  <a:lnTo>
                    <a:pt x="11354" y="16196"/>
                  </a:lnTo>
                  <a:lnTo>
                    <a:pt x="11354" y="24150"/>
                  </a:lnTo>
                  <a:lnTo>
                    <a:pt x="10719" y="25309"/>
                  </a:lnTo>
                  <a:lnTo>
                    <a:pt x="9661" y="26081"/>
                  </a:lnTo>
                  <a:lnTo>
                    <a:pt x="8320" y="26596"/>
                  </a:lnTo>
                  <a:lnTo>
                    <a:pt x="7426" y="28209"/>
                  </a:lnTo>
                  <a:lnTo>
                    <a:pt x="5534" y="35913"/>
                  </a:lnTo>
                  <a:lnTo>
                    <a:pt x="1220" y="44526"/>
                  </a:lnTo>
                  <a:lnTo>
                    <a:pt x="0" y="58092"/>
                  </a:lnTo>
                  <a:lnTo>
                    <a:pt x="1651" y="61910"/>
                  </a:lnTo>
                  <a:lnTo>
                    <a:pt x="2980" y="63817"/>
                  </a:lnTo>
                  <a:lnTo>
                    <a:pt x="6151" y="65936"/>
                  </a:lnTo>
                  <a:lnTo>
                    <a:pt x="11506" y="67129"/>
                  </a:lnTo>
                  <a:lnTo>
                    <a:pt x="29619" y="67601"/>
                  </a:lnTo>
                  <a:lnTo>
                    <a:pt x="46686" y="62708"/>
                  </a:lnTo>
                  <a:lnTo>
                    <a:pt x="56042" y="56083"/>
                  </a:lnTo>
                  <a:lnTo>
                    <a:pt x="59790" y="51280"/>
                  </a:lnTo>
                  <a:lnTo>
                    <a:pt x="63594" y="45006"/>
                  </a:lnTo>
                  <a:lnTo>
                    <a:pt x="71785" y="35277"/>
                  </a:lnTo>
                  <a:lnTo>
                    <a:pt x="73137" y="31450"/>
                  </a:lnTo>
                  <a:lnTo>
                    <a:pt x="73898" y="22691"/>
                  </a:lnTo>
                  <a:lnTo>
                    <a:pt x="73370" y="20526"/>
                  </a:lnTo>
                  <a:lnTo>
                    <a:pt x="72383" y="19083"/>
                  </a:lnTo>
                  <a:lnTo>
                    <a:pt x="71090" y="18120"/>
                  </a:lnTo>
                  <a:lnTo>
                    <a:pt x="69653" y="13665"/>
                  </a:lnTo>
                  <a:lnTo>
                    <a:pt x="69270" y="10698"/>
                  </a:lnTo>
                  <a:lnTo>
                    <a:pt x="68380" y="8721"/>
                  </a:lnTo>
                  <a:lnTo>
                    <a:pt x="67151" y="7402"/>
                  </a:lnTo>
                  <a:lnTo>
                    <a:pt x="54873" y="1185"/>
                  </a:lnTo>
                  <a:lnTo>
                    <a:pt x="50169" y="0"/>
                  </a:lnTo>
                  <a:lnTo>
                    <a:pt x="48026" y="318"/>
                  </a:lnTo>
                  <a:lnTo>
                    <a:pt x="34242" y="6143"/>
                  </a:lnTo>
                  <a:lnTo>
                    <a:pt x="18198" y="20806"/>
                  </a:lnTo>
                  <a:lnTo>
                    <a:pt x="17571" y="23113"/>
                  </a:lnTo>
                  <a:lnTo>
                    <a:pt x="17069" y="27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4" name="SMARTInkShape-1873"/>
            <p:cNvSpPr/>
            <p:nvPr>
              <p:custDataLst>
                <p:tags r:id="rId40"/>
              </p:custDataLst>
            </p:nvPr>
          </p:nvSpPr>
          <p:spPr>
            <a:xfrm>
              <a:off x="2766930" y="3134466"/>
              <a:ext cx="67675" cy="65906"/>
            </a:xfrm>
            <a:custGeom>
              <a:avLst/>
              <a:gdLst/>
              <a:ahLst/>
              <a:cxnLst/>
              <a:rect l="0" t="0" r="0" b="0"/>
              <a:pathLst>
                <a:path w="67675" h="65906">
                  <a:moveTo>
                    <a:pt x="16275" y="25929"/>
                  </a:moveTo>
                  <a:lnTo>
                    <a:pt x="16275" y="25929"/>
                  </a:lnTo>
                  <a:lnTo>
                    <a:pt x="16275" y="31409"/>
                  </a:lnTo>
                  <a:lnTo>
                    <a:pt x="6789" y="41760"/>
                  </a:lnTo>
                  <a:lnTo>
                    <a:pt x="4786" y="47059"/>
                  </a:lnTo>
                  <a:lnTo>
                    <a:pt x="1088" y="52651"/>
                  </a:lnTo>
                  <a:lnTo>
                    <a:pt x="0" y="56432"/>
                  </a:lnTo>
                  <a:lnTo>
                    <a:pt x="345" y="58329"/>
                  </a:lnTo>
                  <a:lnTo>
                    <a:pt x="4127" y="64807"/>
                  </a:lnTo>
                  <a:lnTo>
                    <a:pt x="6219" y="65433"/>
                  </a:lnTo>
                  <a:lnTo>
                    <a:pt x="21294" y="65905"/>
                  </a:lnTo>
                  <a:lnTo>
                    <a:pt x="26549" y="64228"/>
                  </a:lnTo>
                  <a:lnTo>
                    <a:pt x="31636" y="62001"/>
                  </a:lnTo>
                  <a:lnTo>
                    <a:pt x="41005" y="60112"/>
                  </a:lnTo>
                  <a:lnTo>
                    <a:pt x="63030" y="46805"/>
                  </a:lnTo>
                  <a:lnTo>
                    <a:pt x="65630" y="43039"/>
                  </a:lnTo>
                  <a:lnTo>
                    <a:pt x="66786" y="38613"/>
                  </a:lnTo>
                  <a:lnTo>
                    <a:pt x="67674" y="18543"/>
                  </a:lnTo>
                  <a:lnTo>
                    <a:pt x="66001" y="14603"/>
                  </a:lnTo>
                  <a:lnTo>
                    <a:pt x="59753" y="6900"/>
                  </a:lnTo>
                  <a:lnTo>
                    <a:pt x="54437" y="4771"/>
                  </a:lnTo>
                  <a:lnTo>
                    <a:pt x="48476" y="3191"/>
                  </a:lnTo>
                  <a:lnTo>
                    <a:pt x="43710" y="371"/>
                  </a:lnTo>
                  <a:lnTo>
                    <a:pt x="40915" y="0"/>
                  </a:lnTo>
                  <a:lnTo>
                    <a:pt x="20542" y="3351"/>
                  </a:lnTo>
                  <a:lnTo>
                    <a:pt x="13165" y="7527"/>
                  </a:lnTo>
                  <a:lnTo>
                    <a:pt x="8966" y="10977"/>
                  </a:lnTo>
                  <a:lnTo>
                    <a:pt x="6677" y="14627"/>
                  </a:lnTo>
                  <a:lnTo>
                    <a:pt x="5207" y="22144"/>
                  </a:lnTo>
                  <a:lnTo>
                    <a:pt x="4845" y="31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5" name="SMARTInkShape-1874"/>
            <p:cNvSpPr/>
            <p:nvPr>
              <p:custDataLst>
                <p:tags r:id="rId41"/>
              </p:custDataLst>
            </p:nvPr>
          </p:nvSpPr>
          <p:spPr>
            <a:xfrm>
              <a:off x="2503264" y="3086178"/>
              <a:ext cx="225874" cy="137053"/>
            </a:xfrm>
            <a:custGeom>
              <a:avLst/>
              <a:gdLst/>
              <a:ahLst/>
              <a:cxnLst/>
              <a:rect l="0" t="0" r="0" b="0"/>
              <a:pathLst>
                <a:path w="225874" h="137053">
                  <a:moveTo>
                    <a:pt x="62771" y="34212"/>
                  </a:moveTo>
                  <a:lnTo>
                    <a:pt x="62771" y="34212"/>
                  </a:lnTo>
                  <a:lnTo>
                    <a:pt x="68251" y="34212"/>
                  </a:lnTo>
                  <a:lnTo>
                    <a:pt x="68484" y="42891"/>
                  </a:lnTo>
                  <a:lnTo>
                    <a:pt x="67850" y="43808"/>
                  </a:lnTo>
                  <a:lnTo>
                    <a:pt x="66792" y="44419"/>
                  </a:lnTo>
                  <a:lnTo>
                    <a:pt x="62841" y="45621"/>
                  </a:lnTo>
                  <a:lnTo>
                    <a:pt x="57126" y="45642"/>
                  </a:lnTo>
                  <a:lnTo>
                    <a:pt x="52142" y="40721"/>
                  </a:lnTo>
                  <a:lnTo>
                    <a:pt x="51578" y="37128"/>
                  </a:lnTo>
                  <a:lnTo>
                    <a:pt x="51362" y="26513"/>
                  </a:lnTo>
                  <a:lnTo>
                    <a:pt x="53044" y="22747"/>
                  </a:lnTo>
                  <a:lnTo>
                    <a:pt x="60455" y="13252"/>
                  </a:lnTo>
                  <a:lnTo>
                    <a:pt x="61742" y="9445"/>
                  </a:lnTo>
                  <a:lnTo>
                    <a:pt x="62720" y="8176"/>
                  </a:lnTo>
                  <a:lnTo>
                    <a:pt x="73669" y="2937"/>
                  </a:lnTo>
                  <a:lnTo>
                    <a:pt x="83245" y="518"/>
                  </a:lnTo>
                  <a:lnTo>
                    <a:pt x="93188" y="0"/>
                  </a:lnTo>
                  <a:lnTo>
                    <a:pt x="97033" y="1650"/>
                  </a:lnTo>
                  <a:lnTo>
                    <a:pt x="98947" y="2979"/>
                  </a:lnTo>
                  <a:lnTo>
                    <a:pt x="101074" y="6149"/>
                  </a:lnTo>
                  <a:lnTo>
                    <a:pt x="102272" y="11503"/>
                  </a:lnTo>
                  <a:lnTo>
                    <a:pt x="102746" y="32650"/>
                  </a:lnTo>
                  <a:lnTo>
                    <a:pt x="98207" y="47615"/>
                  </a:lnTo>
                  <a:lnTo>
                    <a:pt x="86834" y="70413"/>
                  </a:lnTo>
                  <a:lnTo>
                    <a:pt x="61893" y="97853"/>
                  </a:lnTo>
                  <a:lnTo>
                    <a:pt x="48886" y="109672"/>
                  </a:lnTo>
                  <a:lnTo>
                    <a:pt x="20952" y="123216"/>
                  </a:lnTo>
                  <a:lnTo>
                    <a:pt x="16033" y="124570"/>
                  </a:lnTo>
                  <a:lnTo>
                    <a:pt x="14468" y="124295"/>
                  </a:lnTo>
                  <a:lnTo>
                    <a:pt x="13424" y="123478"/>
                  </a:lnTo>
                  <a:lnTo>
                    <a:pt x="12728" y="122297"/>
                  </a:lnTo>
                  <a:lnTo>
                    <a:pt x="11629" y="121511"/>
                  </a:lnTo>
                  <a:lnTo>
                    <a:pt x="7048" y="119768"/>
                  </a:lnTo>
                  <a:lnTo>
                    <a:pt x="3504" y="117110"/>
                  </a:lnTo>
                  <a:lnTo>
                    <a:pt x="1505" y="113812"/>
                  </a:lnTo>
                  <a:lnTo>
                    <a:pt x="222" y="106521"/>
                  </a:lnTo>
                  <a:lnTo>
                    <a:pt x="0" y="100863"/>
                  </a:lnTo>
                  <a:lnTo>
                    <a:pt x="604" y="99601"/>
                  </a:lnTo>
                  <a:lnTo>
                    <a:pt x="1641" y="98760"/>
                  </a:lnTo>
                  <a:lnTo>
                    <a:pt x="4487" y="97190"/>
                  </a:lnTo>
                  <a:lnTo>
                    <a:pt x="7869" y="94376"/>
                  </a:lnTo>
                  <a:lnTo>
                    <a:pt x="9795" y="91008"/>
                  </a:lnTo>
                  <a:lnTo>
                    <a:pt x="10309" y="89221"/>
                  </a:lnTo>
                  <a:lnTo>
                    <a:pt x="11286" y="88029"/>
                  </a:lnTo>
                  <a:lnTo>
                    <a:pt x="14065" y="86706"/>
                  </a:lnTo>
                  <a:lnTo>
                    <a:pt x="25487" y="85674"/>
                  </a:lnTo>
                  <a:lnTo>
                    <a:pt x="28843" y="87352"/>
                  </a:lnTo>
                  <a:lnTo>
                    <a:pt x="30627" y="88689"/>
                  </a:lnTo>
                  <a:lnTo>
                    <a:pt x="32610" y="91867"/>
                  </a:lnTo>
                  <a:lnTo>
                    <a:pt x="34126" y="95396"/>
                  </a:lnTo>
                  <a:lnTo>
                    <a:pt x="54530" y="123219"/>
                  </a:lnTo>
                  <a:lnTo>
                    <a:pt x="58250" y="131263"/>
                  </a:lnTo>
                  <a:lnTo>
                    <a:pt x="59757" y="133203"/>
                  </a:lnTo>
                  <a:lnTo>
                    <a:pt x="63125" y="135358"/>
                  </a:lnTo>
                  <a:lnTo>
                    <a:pt x="70461" y="136741"/>
                  </a:lnTo>
                  <a:lnTo>
                    <a:pt x="86748" y="137052"/>
                  </a:lnTo>
                  <a:lnTo>
                    <a:pt x="96051" y="134039"/>
                  </a:lnTo>
                  <a:lnTo>
                    <a:pt x="123786" y="116107"/>
                  </a:lnTo>
                  <a:lnTo>
                    <a:pt x="138100" y="106600"/>
                  </a:lnTo>
                  <a:lnTo>
                    <a:pt x="152255" y="88716"/>
                  </a:lnTo>
                  <a:lnTo>
                    <a:pt x="164510" y="80846"/>
                  </a:lnTo>
                  <a:lnTo>
                    <a:pt x="165139" y="78645"/>
                  </a:lnTo>
                  <a:lnTo>
                    <a:pt x="165542" y="75091"/>
                  </a:lnTo>
                  <a:lnTo>
                    <a:pt x="165632" y="79214"/>
                  </a:lnTo>
                  <a:lnTo>
                    <a:pt x="160720" y="84789"/>
                  </a:lnTo>
                  <a:lnTo>
                    <a:pt x="159932" y="110365"/>
                  </a:lnTo>
                  <a:lnTo>
                    <a:pt x="160565" y="111651"/>
                  </a:lnTo>
                  <a:lnTo>
                    <a:pt x="161622" y="112508"/>
                  </a:lnTo>
                  <a:lnTo>
                    <a:pt x="164490" y="114095"/>
                  </a:lnTo>
                  <a:lnTo>
                    <a:pt x="167881" y="116917"/>
                  </a:lnTo>
                  <a:lnTo>
                    <a:pt x="169812" y="120288"/>
                  </a:lnTo>
                  <a:lnTo>
                    <a:pt x="170326" y="122076"/>
                  </a:lnTo>
                  <a:lnTo>
                    <a:pt x="171940" y="123268"/>
                  </a:lnTo>
                  <a:lnTo>
                    <a:pt x="179643" y="124945"/>
                  </a:lnTo>
                  <a:lnTo>
                    <a:pt x="184141" y="125338"/>
                  </a:lnTo>
                  <a:lnTo>
                    <a:pt x="188256" y="123819"/>
                  </a:lnTo>
                  <a:lnTo>
                    <a:pt x="201921" y="116521"/>
                  </a:lnTo>
                  <a:lnTo>
                    <a:pt x="206742" y="115244"/>
                  </a:lnTo>
                  <a:lnTo>
                    <a:pt x="208282" y="113633"/>
                  </a:lnTo>
                  <a:lnTo>
                    <a:pt x="213990" y="101436"/>
                  </a:lnTo>
                  <a:lnTo>
                    <a:pt x="220394" y="93376"/>
                  </a:lnTo>
                  <a:lnTo>
                    <a:pt x="224011" y="85668"/>
                  </a:lnTo>
                  <a:lnTo>
                    <a:pt x="225509" y="83756"/>
                  </a:lnTo>
                  <a:lnTo>
                    <a:pt x="225873" y="81846"/>
                  </a:lnTo>
                  <a:lnTo>
                    <a:pt x="225481" y="79938"/>
                  </a:lnTo>
                  <a:lnTo>
                    <a:pt x="223986" y="76125"/>
                  </a:lnTo>
                  <a:lnTo>
                    <a:pt x="222510" y="70408"/>
                  </a:lnTo>
                  <a:lnTo>
                    <a:pt x="218968" y="64692"/>
                  </a:lnTo>
                  <a:lnTo>
                    <a:pt x="217917" y="60882"/>
                  </a:lnTo>
                  <a:lnTo>
                    <a:pt x="217002" y="59612"/>
                  </a:lnTo>
                  <a:lnTo>
                    <a:pt x="215756" y="58766"/>
                  </a:lnTo>
                  <a:lnTo>
                    <a:pt x="210970" y="57574"/>
                  </a:lnTo>
                  <a:lnTo>
                    <a:pt x="209195" y="57406"/>
                  </a:lnTo>
                  <a:lnTo>
                    <a:pt x="205530" y="58914"/>
                  </a:lnTo>
                  <a:lnTo>
                    <a:pt x="201784" y="61066"/>
                  </a:lnTo>
                  <a:lnTo>
                    <a:pt x="196106" y="62912"/>
                  </a:lnTo>
                  <a:lnTo>
                    <a:pt x="186594" y="70674"/>
                  </a:lnTo>
                  <a:lnTo>
                    <a:pt x="184478" y="76029"/>
                  </a:lnTo>
                  <a:lnTo>
                    <a:pt x="182815" y="104394"/>
                  </a:lnTo>
                  <a:lnTo>
                    <a:pt x="182795" y="107288"/>
                  </a:lnTo>
                  <a:lnTo>
                    <a:pt x="188501" y="11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73" name="SMARTInkShape-Group361"/>
          <p:cNvGrpSpPr/>
          <p:nvPr/>
        </p:nvGrpSpPr>
        <p:grpSpPr>
          <a:xfrm>
            <a:off x="3572138" y="3144216"/>
            <a:ext cx="599806" cy="207793"/>
            <a:chOff x="3572138" y="3144216"/>
            <a:chExt cx="599806" cy="207793"/>
          </a:xfrm>
        </p:grpSpPr>
        <p:sp>
          <p:nvSpPr>
            <p:cNvPr id="1767" name="SMARTInkShape-1875"/>
            <p:cNvSpPr/>
            <p:nvPr>
              <p:custDataLst>
                <p:tags r:id="rId21"/>
              </p:custDataLst>
            </p:nvPr>
          </p:nvSpPr>
          <p:spPr>
            <a:xfrm>
              <a:off x="3971925" y="3240434"/>
              <a:ext cx="200019" cy="79903"/>
            </a:xfrm>
            <a:custGeom>
              <a:avLst/>
              <a:gdLst/>
              <a:ahLst/>
              <a:cxnLst/>
              <a:rect l="0" t="0" r="0" b="0"/>
              <a:pathLst>
                <a:path w="200019" h="79903">
                  <a:moveTo>
                    <a:pt x="0" y="62836"/>
                  </a:moveTo>
                  <a:lnTo>
                    <a:pt x="0" y="62836"/>
                  </a:lnTo>
                  <a:lnTo>
                    <a:pt x="0" y="49402"/>
                  </a:lnTo>
                  <a:lnTo>
                    <a:pt x="1693" y="45647"/>
                  </a:lnTo>
                  <a:lnTo>
                    <a:pt x="13434" y="32353"/>
                  </a:lnTo>
                  <a:lnTo>
                    <a:pt x="41873" y="13306"/>
                  </a:lnTo>
                  <a:lnTo>
                    <a:pt x="55074" y="2511"/>
                  </a:lnTo>
                  <a:lnTo>
                    <a:pt x="60909" y="723"/>
                  </a:lnTo>
                  <a:lnTo>
                    <a:pt x="76198" y="0"/>
                  </a:lnTo>
                  <a:lnTo>
                    <a:pt x="77469" y="626"/>
                  </a:lnTo>
                  <a:lnTo>
                    <a:pt x="78316" y="1677"/>
                  </a:lnTo>
                  <a:lnTo>
                    <a:pt x="79892" y="4539"/>
                  </a:lnTo>
                  <a:lnTo>
                    <a:pt x="84831" y="10372"/>
                  </a:lnTo>
                  <a:lnTo>
                    <a:pt x="85715" y="35882"/>
                  </a:lnTo>
                  <a:lnTo>
                    <a:pt x="85725" y="58955"/>
                  </a:lnTo>
                  <a:lnTo>
                    <a:pt x="87418" y="62804"/>
                  </a:lnTo>
                  <a:lnTo>
                    <a:pt x="93680" y="70450"/>
                  </a:lnTo>
                  <a:lnTo>
                    <a:pt x="97303" y="72570"/>
                  </a:lnTo>
                  <a:lnTo>
                    <a:pt x="101031" y="74147"/>
                  </a:lnTo>
                  <a:lnTo>
                    <a:pt x="104804" y="76965"/>
                  </a:lnTo>
                  <a:lnTo>
                    <a:pt x="110291" y="78641"/>
                  </a:lnTo>
                  <a:lnTo>
                    <a:pt x="127400" y="79902"/>
                  </a:lnTo>
                  <a:lnTo>
                    <a:pt x="131341" y="78253"/>
                  </a:lnTo>
                  <a:lnTo>
                    <a:pt x="133281" y="76924"/>
                  </a:lnTo>
                  <a:lnTo>
                    <a:pt x="147389" y="72923"/>
                  </a:lnTo>
                  <a:lnTo>
                    <a:pt x="151866" y="70494"/>
                  </a:lnTo>
                  <a:lnTo>
                    <a:pt x="157957" y="68492"/>
                  </a:lnTo>
                  <a:lnTo>
                    <a:pt x="184784" y="43779"/>
                  </a:lnTo>
                  <a:lnTo>
                    <a:pt x="186901" y="39973"/>
                  </a:lnTo>
                  <a:lnTo>
                    <a:pt x="188477" y="36164"/>
                  </a:lnTo>
                  <a:lnTo>
                    <a:pt x="193416" y="29675"/>
                  </a:lnTo>
                  <a:lnTo>
                    <a:pt x="195606" y="29047"/>
                  </a:lnTo>
                  <a:lnTo>
                    <a:pt x="197079" y="28880"/>
                  </a:lnTo>
                  <a:lnTo>
                    <a:pt x="198061" y="28134"/>
                  </a:lnTo>
                  <a:lnTo>
                    <a:pt x="200010" y="22879"/>
                  </a:lnTo>
                  <a:lnTo>
                    <a:pt x="200018" y="22852"/>
                  </a:lnTo>
                  <a:lnTo>
                    <a:pt x="195104" y="22833"/>
                  </a:lnTo>
                  <a:lnTo>
                    <a:pt x="194839" y="23467"/>
                  </a:lnTo>
                  <a:lnTo>
                    <a:pt x="194310" y="28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8" name="SMARTInkShape-1876"/>
            <p:cNvSpPr/>
            <p:nvPr>
              <p:custDataLst>
                <p:tags r:id="rId22"/>
              </p:custDataLst>
            </p:nvPr>
          </p:nvSpPr>
          <p:spPr>
            <a:xfrm>
              <a:off x="3846195" y="3183255"/>
              <a:ext cx="120016" cy="22861"/>
            </a:xfrm>
            <a:custGeom>
              <a:avLst/>
              <a:gdLst/>
              <a:ahLst/>
              <a:cxnLst/>
              <a:rect l="0" t="0" r="0" b="0"/>
              <a:pathLst>
                <a:path w="120016" h="2286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248" y="5713"/>
                  </a:lnTo>
                  <a:lnTo>
                    <a:pt x="53374" y="10900"/>
                  </a:lnTo>
                  <a:lnTo>
                    <a:pt x="64780" y="11908"/>
                  </a:lnTo>
                  <a:lnTo>
                    <a:pt x="91441" y="18476"/>
                  </a:lnTo>
                  <a:lnTo>
                    <a:pt x="102870" y="21561"/>
                  </a:lnTo>
                  <a:lnTo>
                    <a:pt x="12001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9" name="SMARTInkShape-1877"/>
            <p:cNvSpPr/>
            <p:nvPr>
              <p:custDataLst>
                <p:tags r:id="rId23"/>
              </p:custDataLst>
            </p:nvPr>
          </p:nvSpPr>
          <p:spPr>
            <a:xfrm>
              <a:off x="3811905" y="3194685"/>
              <a:ext cx="62865" cy="137082"/>
            </a:xfrm>
            <a:custGeom>
              <a:avLst/>
              <a:gdLst/>
              <a:ahLst/>
              <a:cxnLst/>
              <a:rect l="0" t="0" r="0" b="0"/>
              <a:pathLst>
                <a:path w="62865" h="137082">
                  <a:moveTo>
                    <a:pt x="45720" y="0"/>
                  </a:moveTo>
                  <a:lnTo>
                    <a:pt x="45720" y="0"/>
                  </a:lnTo>
                  <a:lnTo>
                    <a:pt x="45720" y="8679"/>
                  </a:lnTo>
                  <a:lnTo>
                    <a:pt x="45085" y="9596"/>
                  </a:lnTo>
                  <a:lnTo>
                    <a:pt x="44027" y="10207"/>
                  </a:lnTo>
                  <a:lnTo>
                    <a:pt x="42686" y="10615"/>
                  </a:lnTo>
                  <a:lnTo>
                    <a:pt x="41792" y="11522"/>
                  </a:lnTo>
                  <a:lnTo>
                    <a:pt x="40799" y="14222"/>
                  </a:lnTo>
                  <a:lnTo>
                    <a:pt x="39527" y="21130"/>
                  </a:lnTo>
                  <a:lnTo>
                    <a:pt x="36124" y="26722"/>
                  </a:lnTo>
                  <a:lnTo>
                    <a:pt x="35105" y="30503"/>
                  </a:lnTo>
                  <a:lnTo>
                    <a:pt x="34198" y="31765"/>
                  </a:lnTo>
                  <a:lnTo>
                    <a:pt x="32959" y="32607"/>
                  </a:lnTo>
                  <a:lnTo>
                    <a:pt x="31498" y="33168"/>
                  </a:lnTo>
                  <a:lnTo>
                    <a:pt x="30523" y="34177"/>
                  </a:lnTo>
                  <a:lnTo>
                    <a:pt x="28831" y="39112"/>
                  </a:lnTo>
                  <a:lnTo>
                    <a:pt x="28582" y="45461"/>
                  </a:lnTo>
                  <a:lnTo>
                    <a:pt x="37089" y="45713"/>
                  </a:lnTo>
                  <a:lnTo>
                    <a:pt x="38061" y="45080"/>
                  </a:lnTo>
                  <a:lnTo>
                    <a:pt x="38709" y="44024"/>
                  </a:lnTo>
                  <a:lnTo>
                    <a:pt x="39141" y="42684"/>
                  </a:lnTo>
                  <a:lnTo>
                    <a:pt x="40064" y="41791"/>
                  </a:lnTo>
                  <a:lnTo>
                    <a:pt x="44850" y="40240"/>
                  </a:lnTo>
                  <a:lnTo>
                    <a:pt x="53598" y="40026"/>
                  </a:lnTo>
                  <a:lnTo>
                    <a:pt x="54782" y="40654"/>
                  </a:lnTo>
                  <a:lnTo>
                    <a:pt x="55571" y="41708"/>
                  </a:lnTo>
                  <a:lnTo>
                    <a:pt x="57084" y="44572"/>
                  </a:lnTo>
                  <a:lnTo>
                    <a:pt x="61978" y="50406"/>
                  </a:lnTo>
                  <a:lnTo>
                    <a:pt x="62602" y="54164"/>
                  </a:lnTo>
                  <a:lnTo>
                    <a:pt x="62863" y="81686"/>
                  </a:lnTo>
                  <a:lnTo>
                    <a:pt x="62864" y="87562"/>
                  </a:lnTo>
                  <a:lnTo>
                    <a:pt x="59831" y="96359"/>
                  </a:lnTo>
                  <a:lnTo>
                    <a:pt x="51286" y="108229"/>
                  </a:lnTo>
                  <a:lnTo>
                    <a:pt x="48194" y="112237"/>
                  </a:lnTo>
                  <a:lnTo>
                    <a:pt x="44515" y="119984"/>
                  </a:lnTo>
                  <a:lnTo>
                    <a:pt x="37862" y="127629"/>
                  </a:lnTo>
                  <a:lnTo>
                    <a:pt x="34184" y="129749"/>
                  </a:lnTo>
                  <a:lnTo>
                    <a:pt x="30433" y="131326"/>
                  </a:lnTo>
                  <a:lnTo>
                    <a:pt x="24751" y="135149"/>
                  </a:lnTo>
                  <a:lnTo>
                    <a:pt x="19046" y="136564"/>
                  </a:lnTo>
                  <a:lnTo>
                    <a:pt x="12558" y="137081"/>
                  </a:lnTo>
                  <a:lnTo>
                    <a:pt x="8730" y="134103"/>
                  </a:lnTo>
                  <a:lnTo>
                    <a:pt x="7055" y="130933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0" name="SMARTInkShape-1878"/>
            <p:cNvSpPr/>
            <p:nvPr>
              <p:custDataLst>
                <p:tags r:id="rId24"/>
              </p:custDataLst>
            </p:nvPr>
          </p:nvSpPr>
          <p:spPr>
            <a:xfrm>
              <a:off x="3749040" y="3171827"/>
              <a:ext cx="57151" cy="142609"/>
            </a:xfrm>
            <a:custGeom>
              <a:avLst/>
              <a:gdLst/>
              <a:ahLst/>
              <a:cxnLst/>
              <a:rect l="0" t="0" r="0" b="0"/>
              <a:pathLst>
                <a:path w="57151" h="142609">
                  <a:moveTo>
                    <a:pt x="0" y="5713"/>
                  </a:moveTo>
                  <a:lnTo>
                    <a:pt x="0" y="5713"/>
                  </a:lnTo>
                  <a:lnTo>
                    <a:pt x="5480" y="233"/>
                  </a:lnTo>
                  <a:lnTo>
                    <a:pt x="19313" y="0"/>
                  </a:lnTo>
                  <a:lnTo>
                    <a:pt x="22977" y="1692"/>
                  </a:lnTo>
                  <a:lnTo>
                    <a:pt x="26722" y="3926"/>
                  </a:lnTo>
                  <a:lnTo>
                    <a:pt x="32401" y="5819"/>
                  </a:lnTo>
                  <a:lnTo>
                    <a:pt x="45721" y="15567"/>
                  </a:lnTo>
                  <a:lnTo>
                    <a:pt x="47626" y="16092"/>
                  </a:lnTo>
                  <a:lnTo>
                    <a:pt x="48895" y="17713"/>
                  </a:lnTo>
                  <a:lnTo>
                    <a:pt x="52627" y="27745"/>
                  </a:lnTo>
                  <a:lnTo>
                    <a:pt x="55140" y="32015"/>
                  </a:lnTo>
                  <a:lnTo>
                    <a:pt x="56256" y="36030"/>
                  </a:lnTo>
                  <a:lnTo>
                    <a:pt x="55060" y="41624"/>
                  </a:lnTo>
                  <a:lnTo>
                    <a:pt x="50816" y="50220"/>
                  </a:lnTo>
                  <a:lnTo>
                    <a:pt x="36171" y="76374"/>
                  </a:lnTo>
                  <a:lnTo>
                    <a:pt x="20954" y="101764"/>
                  </a:lnTo>
                  <a:lnTo>
                    <a:pt x="12025" y="129329"/>
                  </a:lnTo>
                  <a:lnTo>
                    <a:pt x="11509" y="136002"/>
                  </a:lnTo>
                  <a:lnTo>
                    <a:pt x="16357" y="141977"/>
                  </a:lnTo>
                  <a:lnTo>
                    <a:pt x="18488" y="142475"/>
                  </a:lnTo>
                  <a:lnTo>
                    <a:pt x="19945" y="142608"/>
                  </a:lnTo>
                  <a:lnTo>
                    <a:pt x="23258" y="141061"/>
                  </a:lnTo>
                  <a:lnTo>
                    <a:pt x="32437" y="133744"/>
                  </a:lnTo>
                  <a:lnTo>
                    <a:pt x="36218" y="132466"/>
                  </a:lnTo>
                  <a:lnTo>
                    <a:pt x="37481" y="130855"/>
                  </a:lnTo>
                  <a:lnTo>
                    <a:pt x="38883" y="125678"/>
                  </a:lnTo>
                  <a:lnTo>
                    <a:pt x="42893" y="120838"/>
                  </a:lnTo>
                  <a:lnTo>
                    <a:pt x="49748" y="115589"/>
                  </a:lnTo>
                  <a:lnTo>
                    <a:pt x="57150" y="10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1" name="SMARTInkShape-1879"/>
            <p:cNvSpPr/>
            <p:nvPr>
              <p:custDataLst>
                <p:tags r:id="rId25"/>
              </p:custDataLst>
            </p:nvPr>
          </p:nvSpPr>
          <p:spPr>
            <a:xfrm>
              <a:off x="3674747" y="3263265"/>
              <a:ext cx="40004" cy="88744"/>
            </a:xfrm>
            <a:custGeom>
              <a:avLst/>
              <a:gdLst/>
              <a:ahLst/>
              <a:cxnLst/>
              <a:rect l="0" t="0" r="0" b="0"/>
              <a:pathLst>
                <a:path w="40004" h="88744">
                  <a:moveTo>
                    <a:pt x="22858" y="0"/>
                  </a:moveTo>
                  <a:lnTo>
                    <a:pt x="22858" y="0"/>
                  </a:lnTo>
                  <a:lnTo>
                    <a:pt x="22858" y="4920"/>
                  </a:lnTo>
                  <a:lnTo>
                    <a:pt x="18931" y="10120"/>
                  </a:lnTo>
                  <a:lnTo>
                    <a:pt x="17673" y="15417"/>
                  </a:lnTo>
                  <a:lnTo>
                    <a:pt x="16665" y="21642"/>
                  </a:lnTo>
                  <a:lnTo>
                    <a:pt x="7027" y="48222"/>
                  </a:lnTo>
                  <a:lnTo>
                    <a:pt x="1574" y="61289"/>
                  </a:lnTo>
                  <a:lnTo>
                    <a:pt x="4" y="88743"/>
                  </a:lnTo>
                  <a:lnTo>
                    <a:pt x="0" y="87489"/>
                  </a:lnTo>
                  <a:lnTo>
                    <a:pt x="635" y="86901"/>
                  </a:lnTo>
                  <a:lnTo>
                    <a:pt x="4561" y="85438"/>
                  </a:lnTo>
                  <a:lnTo>
                    <a:pt x="13432" y="77816"/>
                  </a:lnTo>
                  <a:lnTo>
                    <a:pt x="15494" y="72473"/>
                  </a:lnTo>
                  <a:lnTo>
                    <a:pt x="16043" y="69270"/>
                  </a:lnTo>
                  <a:lnTo>
                    <a:pt x="31377" y="41086"/>
                  </a:lnTo>
                  <a:lnTo>
                    <a:pt x="40003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2" name="SMARTInkShape-1880"/>
            <p:cNvSpPr/>
            <p:nvPr>
              <p:custDataLst>
                <p:tags r:id="rId26"/>
              </p:custDataLst>
            </p:nvPr>
          </p:nvSpPr>
          <p:spPr>
            <a:xfrm>
              <a:off x="3572138" y="3144216"/>
              <a:ext cx="96884" cy="158712"/>
            </a:xfrm>
            <a:custGeom>
              <a:avLst/>
              <a:gdLst/>
              <a:ahLst/>
              <a:cxnLst/>
              <a:rect l="0" t="0" r="0" b="0"/>
              <a:pathLst>
                <a:path w="96884" h="158712">
                  <a:moveTo>
                    <a:pt x="34027" y="4749"/>
                  </a:moveTo>
                  <a:lnTo>
                    <a:pt x="34027" y="4749"/>
                  </a:lnTo>
                  <a:lnTo>
                    <a:pt x="34027" y="18957"/>
                  </a:lnTo>
                  <a:lnTo>
                    <a:pt x="32334" y="22282"/>
                  </a:lnTo>
                  <a:lnTo>
                    <a:pt x="29107" y="26556"/>
                  </a:lnTo>
                  <a:lnTo>
                    <a:pt x="27834" y="35891"/>
                  </a:lnTo>
                  <a:lnTo>
                    <a:pt x="19213" y="53017"/>
                  </a:lnTo>
                  <a:lnTo>
                    <a:pt x="10802" y="79081"/>
                  </a:lnTo>
                  <a:lnTo>
                    <a:pt x="7830" y="87315"/>
                  </a:lnTo>
                  <a:lnTo>
                    <a:pt x="1733" y="114711"/>
                  </a:lnTo>
                  <a:lnTo>
                    <a:pt x="0" y="134220"/>
                  </a:lnTo>
                  <a:lnTo>
                    <a:pt x="1547" y="140185"/>
                  </a:lnTo>
                  <a:lnTo>
                    <a:pt x="4295" y="147113"/>
                  </a:lnTo>
                  <a:lnTo>
                    <a:pt x="4680" y="149188"/>
                  </a:lnTo>
                  <a:lnTo>
                    <a:pt x="8257" y="155143"/>
                  </a:lnTo>
                  <a:lnTo>
                    <a:pt x="11567" y="157316"/>
                  </a:lnTo>
                  <a:lnTo>
                    <a:pt x="15790" y="158281"/>
                  </a:lnTo>
                  <a:lnTo>
                    <a:pt x="21900" y="158711"/>
                  </a:lnTo>
                  <a:lnTo>
                    <a:pt x="27155" y="157208"/>
                  </a:lnTo>
                  <a:lnTo>
                    <a:pt x="47434" y="143107"/>
                  </a:lnTo>
                  <a:lnTo>
                    <a:pt x="69356" y="115137"/>
                  </a:lnTo>
                  <a:lnTo>
                    <a:pt x="81576" y="89336"/>
                  </a:lnTo>
                  <a:lnTo>
                    <a:pt x="93075" y="64039"/>
                  </a:lnTo>
                  <a:lnTo>
                    <a:pt x="96390" y="40261"/>
                  </a:lnTo>
                  <a:lnTo>
                    <a:pt x="96879" y="14666"/>
                  </a:lnTo>
                  <a:lnTo>
                    <a:pt x="96883" y="11360"/>
                  </a:lnTo>
                  <a:lnTo>
                    <a:pt x="96251" y="9157"/>
                  </a:lnTo>
                  <a:lnTo>
                    <a:pt x="95195" y="7687"/>
                  </a:lnTo>
                  <a:lnTo>
                    <a:pt x="87144" y="1208"/>
                  </a:lnTo>
                  <a:lnTo>
                    <a:pt x="83457" y="0"/>
                  </a:lnTo>
                  <a:lnTo>
                    <a:pt x="82221" y="313"/>
                  </a:lnTo>
                  <a:lnTo>
                    <a:pt x="81396" y="1157"/>
                  </a:lnTo>
                  <a:lnTo>
                    <a:pt x="80847" y="2354"/>
                  </a:lnTo>
                  <a:lnTo>
                    <a:pt x="64878" y="14992"/>
                  </a:lnTo>
                  <a:lnTo>
                    <a:pt x="60862" y="21154"/>
                  </a:lnTo>
                  <a:lnTo>
                    <a:pt x="53192" y="46727"/>
                  </a:lnTo>
                  <a:lnTo>
                    <a:pt x="46767" y="75026"/>
                  </a:lnTo>
                  <a:lnTo>
                    <a:pt x="45457" y="96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80" name="SMARTInkShape-Group362"/>
          <p:cNvGrpSpPr/>
          <p:nvPr/>
        </p:nvGrpSpPr>
        <p:grpSpPr>
          <a:xfrm>
            <a:off x="4189095" y="3191616"/>
            <a:ext cx="348616" cy="300241"/>
            <a:chOff x="4189095" y="3191616"/>
            <a:chExt cx="348616" cy="300241"/>
          </a:xfrm>
        </p:grpSpPr>
        <p:sp>
          <p:nvSpPr>
            <p:cNvPr id="1774" name="SMARTInkShape-1881"/>
            <p:cNvSpPr/>
            <p:nvPr>
              <p:custDataLst>
                <p:tags r:id="rId15"/>
              </p:custDataLst>
            </p:nvPr>
          </p:nvSpPr>
          <p:spPr>
            <a:xfrm>
              <a:off x="4303395" y="3263265"/>
              <a:ext cx="74288" cy="165657"/>
            </a:xfrm>
            <a:custGeom>
              <a:avLst/>
              <a:gdLst/>
              <a:ahLst/>
              <a:cxnLst/>
              <a:rect l="0" t="0" r="0" b="0"/>
              <a:pathLst>
                <a:path w="74288" h="165657">
                  <a:moveTo>
                    <a:pt x="57150" y="0"/>
                  </a:moveTo>
                  <a:lnTo>
                    <a:pt x="57150" y="0"/>
                  </a:lnTo>
                  <a:lnTo>
                    <a:pt x="57150" y="3034"/>
                  </a:lnTo>
                  <a:lnTo>
                    <a:pt x="55457" y="6216"/>
                  </a:lnTo>
                  <a:lnTo>
                    <a:pt x="53222" y="9748"/>
                  </a:lnTo>
                  <a:lnTo>
                    <a:pt x="51788" y="17189"/>
                  </a:lnTo>
                  <a:lnTo>
                    <a:pt x="51670" y="19079"/>
                  </a:lnTo>
                  <a:lnTo>
                    <a:pt x="49846" y="22873"/>
                  </a:lnTo>
                  <a:lnTo>
                    <a:pt x="48471" y="24773"/>
                  </a:lnTo>
                  <a:lnTo>
                    <a:pt x="42927" y="41116"/>
                  </a:lnTo>
                  <a:lnTo>
                    <a:pt x="36655" y="49373"/>
                  </a:lnTo>
                  <a:lnTo>
                    <a:pt x="34991" y="55198"/>
                  </a:lnTo>
                  <a:lnTo>
                    <a:pt x="34293" y="71514"/>
                  </a:lnTo>
                  <a:lnTo>
                    <a:pt x="34927" y="72441"/>
                  </a:lnTo>
                  <a:lnTo>
                    <a:pt x="35984" y="73059"/>
                  </a:lnTo>
                  <a:lnTo>
                    <a:pt x="40507" y="73929"/>
                  </a:lnTo>
                  <a:lnTo>
                    <a:pt x="65587" y="74295"/>
                  </a:lnTo>
                  <a:lnTo>
                    <a:pt x="68943" y="75988"/>
                  </a:lnTo>
                  <a:lnTo>
                    <a:pt x="73238" y="79215"/>
                  </a:lnTo>
                  <a:lnTo>
                    <a:pt x="73825" y="81350"/>
                  </a:lnTo>
                  <a:lnTo>
                    <a:pt x="74287" y="104003"/>
                  </a:lnTo>
                  <a:lnTo>
                    <a:pt x="72598" y="108242"/>
                  </a:lnTo>
                  <a:lnTo>
                    <a:pt x="70366" y="112243"/>
                  </a:lnTo>
                  <a:lnTo>
                    <a:pt x="65781" y="124934"/>
                  </a:lnTo>
                  <a:lnTo>
                    <a:pt x="57032" y="136804"/>
                  </a:lnTo>
                  <a:lnTo>
                    <a:pt x="46974" y="146638"/>
                  </a:lnTo>
                  <a:lnTo>
                    <a:pt x="28927" y="158324"/>
                  </a:lnTo>
                  <a:lnTo>
                    <a:pt x="24921" y="159901"/>
                  </a:lnTo>
                  <a:lnTo>
                    <a:pt x="19096" y="163724"/>
                  </a:lnTo>
                  <a:lnTo>
                    <a:pt x="12565" y="165470"/>
                  </a:lnTo>
                  <a:lnTo>
                    <a:pt x="8732" y="165656"/>
                  </a:lnTo>
                  <a:lnTo>
                    <a:pt x="5363" y="164006"/>
                  </a:lnTo>
                  <a:lnTo>
                    <a:pt x="3575" y="162678"/>
                  </a:lnTo>
                  <a:lnTo>
                    <a:pt x="1589" y="159508"/>
                  </a:lnTo>
                  <a:lnTo>
                    <a:pt x="93" y="14968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5" name="SMARTInkShape-1882"/>
            <p:cNvSpPr/>
            <p:nvPr>
              <p:custDataLst>
                <p:tags r:id="rId16"/>
              </p:custDataLst>
            </p:nvPr>
          </p:nvSpPr>
          <p:spPr>
            <a:xfrm>
              <a:off x="4366260" y="3257550"/>
              <a:ext cx="80011" cy="34291"/>
            </a:xfrm>
            <a:custGeom>
              <a:avLst/>
              <a:gdLst/>
              <a:ahLst/>
              <a:cxnLst/>
              <a:rect l="0" t="0" r="0" b="0"/>
              <a:pathLst>
                <a:path w="80011" h="3429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0" y="3034"/>
                  </a:lnTo>
                  <a:lnTo>
                    <a:pt x="5820" y="3927"/>
                  </a:lnTo>
                  <a:lnTo>
                    <a:pt x="11827" y="7055"/>
                  </a:lnTo>
                  <a:lnTo>
                    <a:pt x="22162" y="13600"/>
                  </a:lnTo>
                  <a:lnTo>
                    <a:pt x="46120" y="21530"/>
                  </a:lnTo>
                  <a:lnTo>
                    <a:pt x="52883" y="22904"/>
                  </a:lnTo>
                  <a:lnTo>
                    <a:pt x="62398" y="27267"/>
                  </a:lnTo>
                  <a:lnTo>
                    <a:pt x="72328" y="29038"/>
                  </a:lnTo>
                  <a:lnTo>
                    <a:pt x="8001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6" name="SMARTInkShape-1883"/>
            <p:cNvSpPr/>
            <p:nvPr>
              <p:custDataLst>
                <p:tags r:id="rId17"/>
              </p:custDataLst>
            </p:nvPr>
          </p:nvSpPr>
          <p:spPr>
            <a:xfrm>
              <a:off x="4440555" y="3191616"/>
              <a:ext cx="62843" cy="76547"/>
            </a:xfrm>
            <a:custGeom>
              <a:avLst/>
              <a:gdLst/>
              <a:ahLst/>
              <a:cxnLst/>
              <a:rect l="0" t="0" r="0" b="0"/>
              <a:pathLst>
                <a:path w="62843" h="76547">
                  <a:moveTo>
                    <a:pt x="28575" y="25929"/>
                  </a:moveTo>
                  <a:lnTo>
                    <a:pt x="28575" y="25929"/>
                  </a:lnTo>
                  <a:lnTo>
                    <a:pt x="25541" y="25929"/>
                  </a:lnTo>
                  <a:lnTo>
                    <a:pt x="24648" y="26564"/>
                  </a:lnTo>
                  <a:lnTo>
                    <a:pt x="24052" y="27622"/>
                  </a:lnTo>
                  <a:lnTo>
                    <a:pt x="22382" y="35677"/>
                  </a:lnTo>
                  <a:lnTo>
                    <a:pt x="18979" y="41235"/>
                  </a:lnTo>
                  <a:lnTo>
                    <a:pt x="17507" y="48802"/>
                  </a:lnTo>
                  <a:lnTo>
                    <a:pt x="17166" y="62125"/>
                  </a:lnTo>
                  <a:lnTo>
                    <a:pt x="17794" y="63394"/>
                  </a:lnTo>
                  <a:lnTo>
                    <a:pt x="18848" y="64241"/>
                  </a:lnTo>
                  <a:lnTo>
                    <a:pt x="20185" y="64805"/>
                  </a:lnTo>
                  <a:lnTo>
                    <a:pt x="21077" y="65817"/>
                  </a:lnTo>
                  <a:lnTo>
                    <a:pt x="22067" y="68633"/>
                  </a:lnTo>
                  <a:lnTo>
                    <a:pt x="22967" y="69639"/>
                  </a:lnTo>
                  <a:lnTo>
                    <a:pt x="28634" y="72107"/>
                  </a:lnTo>
                  <a:lnTo>
                    <a:pt x="33420" y="76546"/>
                  </a:lnTo>
                  <a:lnTo>
                    <a:pt x="34345" y="76184"/>
                  </a:lnTo>
                  <a:lnTo>
                    <a:pt x="53416" y="58234"/>
                  </a:lnTo>
                  <a:lnTo>
                    <a:pt x="55491" y="54468"/>
                  </a:lnTo>
                  <a:lnTo>
                    <a:pt x="57048" y="50678"/>
                  </a:lnTo>
                  <a:lnTo>
                    <a:pt x="59856" y="46877"/>
                  </a:lnTo>
                  <a:lnTo>
                    <a:pt x="61528" y="41378"/>
                  </a:lnTo>
                  <a:lnTo>
                    <a:pt x="62842" y="18378"/>
                  </a:lnTo>
                  <a:lnTo>
                    <a:pt x="61161" y="14530"/>
                  </a:lnTo>
                  <a:lnTo>
                    <a:pt x="58933" y="10703"/>
                  </a:lnTo>
                  <a:lnTo>
                    <a:pt x="57942" y="6885"/>
                  </a:lnTo>
                  <a:lnTo>
                    <a:pt x="57043" y="5613"/>
                  </a:lnTo>
                  <a:lnTo>
                    <a:pt x="55809" y="4765"/>
                  </a:lnTo>
                  <a:lnTo>
                    <a:pt x="52744" y="3188"/>
                  </a:lnTo>
                  <a:lnTo>
                    <a:pt x="49265" y="370"/>
                  </a:lnTo>
                  <a:lnTo>
                    <a:pt x="47449" y="0"/>
                  </a:lnTo>
                  <a:lnTo>
                    <a:pt x="45602" y="388"/>
                  </a:lnTo>
                  <a:lnTo>
                    <a:pt x="41858" y="1877"/>
                  </a:lnTo>
                  <a:lnTo>
                    <a:pt x="36179" y="3351"/>
                  </a:lnTo>
                  <a:lnTo>
                    <a:pt x="16034" y="21410"/>
                  </a:lnTo>
                  <a:lnTo>
                    <a:pt x="0" y="43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7" name="SMARTInkShape-1884"/>
            <p:cNvSpPr/>
            <p:nvPr>
              <p:custDataLst>
                <p:tags r:id="rId18"/>
              </p:custDataLst>
            </p:nvPr>
          </p:nvSpPr>
          <p:spPr>
            <a:xfrm>
              <a:off x="4366260" y="3228975"/>
              <a:ext cx="171451" cy="234316"/>
            </a:xfrm>
            <a:custGeom>
              <a:avLst/>
              <a:gdLst/>
              <a:ahLst/>
              <a:cxnLst/>
              <a:rect l="0" t="0" r="0" b="0"/>
              <a:pathLst>
                <a:path w="171451" h="234316">
                  <a:moveTo>
                    <a:pt x="171450" y="0"/>
                  </a:moveTo>
                  <a:lnTo>
                    <a:pt x="171450" y="0"/>
                  </a:lnTo>
                  <a:lnTo>
                    <a:pt x="168416" y="3034"/>
                  </a:lnTo>
                  <a:lnTo>
                    <a:pt x="165233" y="4523"/>
                  </a:lnTo>
                  <a:lnTo>
                    <a:pt x="163495" y="4921"/>
                  </a:lnTo>
                  <a:lnTo>
                    <a:pt x="158016" y="8513"/>
                  </a:lnTo>
                  <a:lnTo>
                    <a:pt x="150475" y="16051"/>
                  </a:lnTo>
                  <a:lnTo>
                    <a:pt x="132715" y="41875"/>
                  </a:lnTo>
                  <a:lnTo>
                    <a:pt x="121206" y="52745"/>
                  </a:lnTo>
                  <a:lnTo>
                    <a:pt x="103716" y="78182"/>
                  </a:lnTo>
                  <a:lnTo>
                    <a:pt x="83863" y="104779"/>
                  </a:lnTo>
                  <a:lnTo>
                    <a:pt x="67000" y="131445"/>
                  </a:lnTo>
                  <a:lnTo>
                    <a:pt x="47274" y="155998"/>
                  </a:lnTo>
                  <a:lnTo>
                    <a:pt x="34426" y="182527"/>
                  </a:lnTo>
                  <a:lnTo>
                    <a:pt x="17148" y="210105"/>
                  </a:lnTo>
                  <a:lnTo>
                    <a:pt x="13972" y="214665"/>
                  </a:lnTo>
                  <a:lnTo>
                    <a:pt x="10239" y="222766"/>
                  </a:lnTo>
                  <a:lnTo>
                    <a:pt x="7726" y="226642"/>
                  </a:lnTo>
                  <a:lnTo>
                    <a:pt x="5793" y="233978"/>
                  </a:lnTo>
                  <a:lnTo>
                    <a:pt x="0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8" name="SMARTInkShape-1885"/>
            <p:cNvSpPr/>
            <p:nvPr>
              <p:custDataLst>
                <p:tags r:id="rId19"/>
              </p:custDataLst>
            </p:nvPr>
          </p:nvSpPr>
          <p:spPr>
            <a:xfrm>
              <a:off x="4417771" y="3411855"/>
              <a:ext cx="48885" cy="80002"/>
            </a:xfrm>
            <a:custGeom>
              <a:avLst/>
              <a:gdLst/>
              <a:ahLst/>
              <a:cxnLst/>
              <a:rect l="0" t="0" r="0" b="0"/>
              <a:pathLst>
                <a:path w="48885" h="80002">
                  <a:moveTo>
                    <a:pt x="17069" y="0"/>
                  </a:moveTo>
                  <a:lnTo>
                    <a:pt x="17069" y="0"/>
                  </a:lnTo>
                  <a:lnTo>
                    <a:pt x="17069" y="3033"/>
                  </a:lnTo>
                  <a:lnTo>
                    <a:pt x="15376" y="6217"/>
                  </a:lnTo>
                  <a:lnTo>
                    <a:pt x="13141" y="9748"/>
                  </a:lnTo>
                  <a:lnTo>
                    <a:pt x="11707" y="17189"/>
                  </a:lnTo>
                  <a:lnTo>
                    <a:pt x="11590" y="19079"/>
                  </a:lnTo>
                  <a:lnTo>
                    <a:pt x="9765" y="22873"/>
                  </a:lnTo>
                  <a:lnTo>
                    <a:pt x="7473" y="26676"/>
                  </a:lnTo>
                  <a:lnTo>
                    <a:pt x="5547" y="32387"/>
                  </a:lnTo>
                  <a:lnTo>
                    <a:pt x="1872" y="38736"/>
                  </a:lnTo>
                  <a:lnTo>
                    <a:pt x="0" y="58820"/>
                  </a:lnTo>
                  <a:lnTo>
                    <a:pt x="1651" y="62760"/>
                  </a:lnTo>
                  <a:lnTo>
                    <a:pt x="3867" y="66628"/>
                  </a:lnTo>
                  <a:lnTo>
                    <a:pt x="5749" y="72376"/>
                  </a:lnTo>
                  <a:lnTo>
                    <a:pt x="8439" y="76194"/>
                  </a:lnTo>
                  <a:lnTo>
                    <a:pt x="11752" y="78314"/>
                  </a:lnTo>
                  <a:lnTo>
                    <a:pt x="19053" y="79675"/>
                  </a:lnTo>
                  <a:lnTo>
                    <a:pt x="36121" y="80001"/>
                  </a:lnTo>
                  <a:lnTo>
                    <a:pt x="37390" y="79369"/>
                  </a:lnTo>
                  <a:lnTo>
                    <a:pt x="38237" y="78313"/>
                  </a:lnTo>
                  <a:lnTo>
                    <a:pt x="39812" y="75445"/>
                  </a:lnTo>
                  <a:lnTo>
                    <a:pt x="43634" y="70261"/>
                  </a:lnTo>
                  <a:lnTo>
                    <a:pt x="45048" y="64704"/>
                  </a:lnTo>
                  <a:lnTo>
                    <a:pt x="45379" y="60930"/>
                  </a:lnTo>
                  <a:lnTo>
                    <a:pt x="47220" y="57137"/>
                  </a:lnTo>
                  <a:lnTo>
                    <a:pt x="48599" y="55236"/>
                  </a:lnTo>
                  <a:lnTo>
                    <a:pt x="48884" y="52699"/>
                  </a:lnTo>
                  <a:lnTo>
                    <a:pt x="45118" y="30636"/>
                  </a:lnTo>
                  <a:lnTo>
                    <a:pt x="42658" y="26739"/>
                  </a:lnTo>
                  <a:lnTo>
                    <a:pt x="27855" y="17154"/>
                  </a:lnTo>
                  <a:lnTo>
                    <a:pt x="17854" y="12184"/>
                  </a:lnTo>
                  <a:lnTo>
                    <a:pt x="11354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9" name="SMARTInkShape-1886"/>
            <p:cNvSpPr/>
            <p:nvPr>
              <p:custDataLst>
                <p:tags r:id="rId20"/>
              </p:custDataLst>
            </p:nvPr>
          </p:nvSpPr>
          <p:spPr>
            <a:xfrm>
              <a:off x="4189095" y="3223268"/>
              <a:ext cx="106112" cy="205397"/>
            </a:xfrm>
            <a:custGeom>
              <a:avLst/>
              <a:gdLst/>
              <a:ahLst/>
              <a:cxnLst/>
              <a:rect l="0" t="0" r="0" b="0"/>
              <a:pathLst>
                <a:path w="106112" h="205397">
                  <a:moveTo>
                    <a:pt x="74295" y="5707"/>
                  </a:moveTo>
                  <a:lnTo>
                    <a:pt x="74295" y="5707"/>
                  </a:lnTo>
                  <a:lnTo>
                    <a:pt x="71261" y="5707"/>
                  </a:lnTo>
                  <a:lnTo>
                    <a:pt x="70367" y="6342"/>
                  </a:lnTo>
                  <a:lnTo>
                    <a:pt x="69771" y="7400"/>
                  </a:lnTo>
                  <a:lnTo>
                    <a:pt x="68737" y="11527"/>
                  </a:lnTo>
                  <a:lnTo>
                    <a:pt x="68650" y="14220"/>
                  </a:lnTo>
                  <a:lnTo>
                    <a:pt x="66918" y="17534"/>
                  </a:lnTo>
                  <a:lnTo>
                    <a:pt x="63666" y="21801"/>
                  </a:lnTo>
                  <a:lnTo>
                    <a:pt x="62865" y="28566"/>
                  </a:lnTo>
                  <a:lnTo>
                    <a:pt x="62865" y="25533"/>
                  </a:lnTo>
                  <a:lnTo>
                    <a:pt x="64558" y="22350"/>
                  </a:lnTo>
                  <a:lnTo>
                    <a:pt x="65899" y="20612"/>
                  </a:lnTo>
                  <a:lnTo>
                    <a:pt x="69082" y="18681"/>
                  </a:lnTo>
                  <a:lnTo>
                    <a:pt x="70819" y="18167"/>
                  </a:lnTo>
                  <a:lnTo>
                    <a:pt x="71978" y="17188"/>
                  </a:lnTo>
                  <a:lnTo>
                    <a:pt x="84669" y="1100"/>
                  </a:lnTo>
                  <a:lnTo>
                    <a:pt x="86949" y="484"/>
                  </a:lnTo>
                  <a:lnTo>
                    <a:pt x="96283" y="0"/>
                  </a:lnTo>
                  <a:lnTo>
                    <a:pt x="101999" y="4913"/>
                  </a:lnTo>
                  <a:lnTo>
                    <a:pt x="106111" y="19336"/>
                  </a:lnTo>
                  <a:lnTo>
                    <a:pt x="101422" y="44928"/>
                  </a:lnTo>
                  <a:lnTo>
                    <a:pt x="89450" y="72336"/>
                  </a:lnTo>
                  <a:lnTo>
                    <a:pt x="70374" y="99049"/>
                  </a:lnTo>
                  <a:lnTo>
                    <a:pt x="50125" y="124028"/>
                  </a:lnTo>
                  <a:lnTo>
                    <a:pt x="43868" y="129414"/>
                  </a:lnTo>
                  <a:lnTo>
                    <a:pt x="32983" y="141527"/>
                  </a:lnTo>
                  <a:lnTo>
                    <a:pt x="12635" y="158860"/>
                  </a:lnTo>
                  <a:lnTo>
                    <a:pt x="10272" y="159500"/>
                  </a:lnTo>
                  <a:lnTo>
                    <a:pt x="259" y="160009"/>
                  </a:lnTo>
                  <a:lnTo>
                    <a:pt x="0" y="135238"/>
                  </a:lnTo>
                  <a:lnTo>
                    <a:pt x="1693" y="131433"/>
                  </a:lnTo>
                  <a:lnTo>
                    <a:pt x="9486" y="121382"/>
                  </a:lnTo>
                  <a:lnTo>
                    <a:pt x="10566" y="117866"/>
                  </a:lnTo>
                  <a:lnTo>
                    <a:pt x="11489" y="116675"/>
                  </a:lnTo>
                  <a:lnTo>
                    <a:pt x="14208" y="115351"/>
                  </a:lnTo>
                  <a:lnTo>
                    <a:pt x="24842" y="114385"/>
                  </a:lnTo>
                  <a:lnTo>
                    <a:pt x="28609" y="116027"/>
                  </a:lnTo>
                  <a:lnTo>
                    <a:pt x="38104" y="123410"/>
                  </a:lnTo>
                  <a:lnTo>
                    <a:pt x="45721" y="126959"/>
                  </a:lnTo>
                  <a:lnTo>
                    <a:pt x="49530" y="130716"/>
                  </a:lnTo>
                  <a:lnTo>
                    <a:pt x="70485" y="159172"/>
                  </a:lnTo>
                  <a:lnTo>
                    <a:pt x="73166" y="169852"/>
                  </a:lnTo>
                  <a:lnTo>
                    <a:pt x="74707" y="180277"/>
                  </a:lnTo>
                  <a:lnTo>
                    <a:pt x="78774" y="188450"/>
                  </a:lnTo>
                  <a:lnTo>
                    <a:pt x="79186" y="190401"/>
                  </a:lnTo>
                  <a:lnTo>
                    <a:pt x="85649" y="205396"/>
                  </a:lnTo>
                  <a:lnTo>
                    <a:pt x="91440" y="200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81" name="SMARTInkShape-1887"/>
          <p:cNvSpPr/>
          <p:nvPr>
            <p:custDataLst>
              <p:tags r:id="rId3"/>
            </p:custDataLst>
          </p:nvPr>
        </p:nvSpPr>
        <p:spPr>
          <a:xfrm>
            <a:off x="3000550" y="1532226"/>
            <a:ext cx="958078" cy="436497"/>
          </a:xfrm>
          <a:custGeom>
            <a:avLst/>
            <a:gdLst/>
            <a:ahLst/>
            <a:cxnLst/>
            <a:rect l="0" t="0" r="0" b="0"/>
            <a:pathLst>
              <a:path w="958078" h="436497">
                <a:moveTo>
                  <a:pt x="22685" y="170844"/>
                </a:moveTo>
                <a:lnTo>
                  <a:pt x="22685" y="170844"/>
                </a:lnTo>
                <a:lnTo>
                  <a:pt x="19651" y="173878"/>
                </a:lnTo>
                <a:lnTo>
                  <a:pt x="18162" y="177061"/>
                </a:lnTo>
                <a:lnTo>
                  <a:pt x="7904" y="205494"/>
                </a:lnTo>
                <a:lnTo>
                  <a:pt x="1820" y="230398"/>
                </a:lnTo>
                <a:lnTo>
                  <a:pt x="0" y="258567"/>
                </a:lnTo>
                <a:lnTo>
                  <a:pt x="512" y="273671"/>
                </a:lnTo>
                <a:lnTo>
                  <a:pt x="9578" y="302236"/>
                </a:lnTo>
                <a:lnTo>
                  <a:pt x="15767" y="315044"/>
                </a:lnTo>
                <a:lnTo>
                  <a:pt x="36884" y="342361"/>
                </a:lnTo>
                <a:lnTo>
                  <a:pt x="63054" y="363007"/>
                </a:lnTo>
                <a:lnTo>
                  <a:pt x="86257" y="378441"/>
                </a:lnTo>
                <a:lnTo>
                  <a:pt x="114641" y="393720"/>
                </a:lnTo>
                <a:lnTo>
                  <a:pt x="141673" y="405933"/>
                </a:lnTo>
                <a:lnTo>
                  <a:pt x="165608" y="415478"/>
                </a:lnTo>
                <a:lnTo>
                  <a:pt x="192809" y="423315"/>
                </a:lnTo>
                <a:lnTo>
                  <a:pt x="220977" y="426625"/>
                </a:lnTo>
                <a:lnTo>
                  <a:pt x="249431" y="430640"/>
                </a:lnTo>
                <a:lnTo>
                  <a:pt x="270146" y="432359"/>
                </a:lnTo>
                <a:lnTo>
                  <a:pt x="291418" y="433758"/>
                </a:lnTo>
                <a:lnTo>
                  <a:pt x="311455" y="436496"/>
                </a:lnTo>
                <a:lnTo>
                  <a:pt x="334331" y="436443"/>
                </a:lnTo>
                <a:lnTo>
                  <a:pt x="358679" y="434938"/>
                </a:lnTo>
                <a:lnTo>
                  <a:pt x="382200" y="434269"/>
                </a:lnTo>
                <a:lnTo>
                  <a:pt x="405355" y="433972"/>
                </a:lnTo>
                <a:lnTo>
                  <a:pt x="428345" y="433840"/>
                </a:lnTo>
                <a:lnTo>
                  <a:pt x="451263" y="433781"/>
                </a:lnTo>
                <a:lnTo>
                  <a:pt x="475843" y="432061"/>
                </a:lnTo>
                <a:lnTo>
                  <a:pt x="500949" y="429181"/>
                </a:lnTo>
                <a:lnTo>
                  <a:pt x="524807" y="425784"/>
                </a:lnTo>
                <a:lnTo>
                  <a:pt x="549804" y="423851"/>
                </a:lnTo>
                <a:lnTo>
                  <a:pt x="575095" y="422356"/>
                </a:lnTo>
                <a:lnTo>
                  <a:pt x="599036" y="419575"/>
                </a:lnTo>
                <a:lnTo>
                  <a:pt x="624069" y="414530"/>
                </a:lnTo>
                <a:lnTo>
                  <a:pt x="649377" y="408689"/>
                </a:lnTo>
                <a:lnTo>
                  <a:pt x="673325" y="403976"/>
                </a:lnTo>
                <a:lnTo>
                  <a:pt x="696668" y="399765"/>
                </a:lnTo>
                <a:lnTo>
                  <a:pt x="719743" y="395142"/>
                </a:lnTo>
                <a:lnTo>
                  <a:pt x="742699" y="388854"/>
                </a:lnTo>
                <a:lnTo>
                  <a:pt x="763908" y="381825"/>
                </a:lnTo>
                <a:lnTo>
                  <a:pt x="784552" y="375104"/>
                </a:lnTo>
                <a:lnTo>
                  <a:pt x="806428" y="369999"/>
                </a:lnTo>
                <a:lnTo>
                  <a:pt x="827157" y="362227"/>
                </a:lnTo>
                <a:lnTo>
                  <a:pt x="854984" y="348835"/>
                </a:lnTo>
                <a:lnTo>
                  <a:pt x="879315" y="335130"/>
                </a:lnTo>
                <a:lnTo>
                  <a:pt x="902611" y="320698"/>
                </a:lnTo>
                <a:lnTo>
                  <a:pt x="916683" y="311741"/>
                </a:lnTo>
                <a:lnTo>
                  <a:pt x="940215" y="284883"/>
                </a:lnTo>
                <a:lnTo>
                  <a:pt x="953638" y="256535"/>
                </a:lnTo>
                <a:lnTo>
                  <a:pt x="958077" y="237720"/>
                </a:lnTo>
                <a:lnTo>
                  <a:pt x="957698" y="217752"/>
                </a:lnTo>
                <a:lnTo>
                  <a:pt x="948847" y="190905"/>
                </a:lnTo>
                <a:lnTo>
                  <a:pt x="935490" y="168674"/>
                </a:lnTo>
                <a:lnTo>
                  <a:pt x="913275" y="142334"/>
                </a:lnTo>
                <a:lnTo>
                  <a:pt x="891789" y="121404"/>
                </a:lnTo>
                <a:lnTo>
                  <a:pt x="864962" y="102220"/>
                </a:lnTo>
                <a:lnTo>
                  <a:pt x="844070" y="88063"/>
                </a:lnTo>
                <a:lnTo>
                  <a:pt x="823779" y="74997"/>
                </a:lnTo>
                <a:lnTo>
                  <a:pt x="802907" y="63475"/>
                </a:lnTo>
                <a:lnTo>
                  <a:pt x="778813" y="54121"/>
                </a:lnTo>
                <a:lnTo>
                  <a:pt x="753289" y="44037"/>
                </a:lnTo>
                <a:lnTo>
                  <a:pt x="726493" y="33840"/>
                </a:lnTo>
                <a:lnTo>
                  <a:pt x="712235" y="29343"/>
                </a:lnTo>
                <a:lnTo>
                  <a:pt x="697650" y="25075"/>
                </a:lnTo>
                <a:lnTo>
                  <a:pt x="669591" y="18640"/>
                </a:lnTo>
                <a:lnTo>
                  <a:pt x="641034" y="13028"/>
                </a:lnTo>
                <a:lnTo>
                  <a:pt x="625418" y="9753"/>
                </a:lnTo>
                <a:lnTo>
                  <a:pt x="609292" y="6300"/>
                </a:lnTo>
                <a:lnTo>
                  <a:pt x="592826" y="3998"/>
                </a:lnTo>
                <a:lnTo>
                  <a:pt x="576134" y="2463"/>
                </a:lnTo>
                <a:lnTo>
                  <a:pt x="559291" y="1440"/>
                </a:lnTo>
                <a:lnTo>
                  <a:pt x="542347" y="758"/>
                </a:lnTo>
                <a:lnTo>
                  <a:pt x="525336" y="303"/>
                </a:lnTo>
                <a:lnTo>
                  <a:pt x="508281" y="0"/>
                </a:lnTo>
                <a:lnTo>
                  <a:pt x="490561" y="433"/>
                </a:lnTo>
                <a:lnTo>
                  <a:pt x="472397" y="1357"/>
                </a:lnTo>
                <a:lnTo>
                  <a:pt x="453938" y="2607"/>
                </a:lnTo>
                <a:lnTo>
                  <a:pt x="435917" y="4711"/>
                </a:lnTo>
                <a:lnTo>
                  <a:pt x="418188" y="7384"/>
                </a:lnTo>
                <a:lnTo>
                  <a:pt x="400654" y="10435"/>
                </a:lnTo>
                <a:lnTo>
                  <a:pt x="381979" y="14375"/>
                </a:lnTo>
                <a:lnTo>
                  <a:pt x="362544" y="18906"/>
                </a:lnTo>
                <a:lnTo>
                  <a:pt x="342603" y="23832"/>
                </a:lnTo>
                <a:lnTo>
                  <a:pt x="322958" y="29656"/>
                </a:lnTo>
                <a:lnTo>
                  <a:pt x="303513" y="36079"/>
                </a:lnTo>
                <a:lnTo>
                  <a:pt x="284198" y="42900"/>
                </a:lnTo>
                <a:lnTo>
                  <a:pt x="264338" y="50623"/>
                </a:lnTo>
                <a:lnTo>
                  <a:pt x="244112" y="58947"/>
                </a:lnTo>
                <a:lnTo>
                  <a:pt x="223643" y="67671"/>
                </a:lnTo>
                <a:lnTo>
                  <a:pt x="203012" y="77297"/>
                </a:lnTo>
                <a:lnTo>
                  <a:pt x="182273" y="87524"/>
                </a:lnTo>
                <a:lnTo>
                  <a:pt x="161462" y="98153"/>
                </a:lnTo>
                <a:lnTo>
                  <a:pt x="141238" y="109683"/>
                </a:lnTo>
                <a:lnTo>
                  <a:pt x="121405" y="121815"/>
                </a:lnTo>
                <a:lnTo>
                  <a:pt x="101834" y="134348"/>
                </a:lnTo>
                <a:lnTo>
                  <a:pt x="74288" y="151987"/>
                </a:lnTo>
                <a:lnTo>
                  <a:pt x="50911" y="167966"/>
                </a:lnTo>
                <a:lnTo>
                  <a:pt x="25705" y="185440"/>
                </a:lnTo>
                <a:lnTo>
                  <a:pt x="5540" y="19941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87" name="SMARTInkShape-Group364"/>
          <p:cNvGrpSpPr/>
          <p:nvPr/>
        </p:nvGrpSpPr>
        <p:grpSpPr>
          <a:xfrm>
            <a:off x="4784609" y="2103120"/>
            <a:ext cx="558797" cy="308611"/>
            <a:chOff x="4784609" y="2103120"/>
            <a:chExt cx="558797" cy="308611"/>
          </a:xfrm>
        </p:grpSpPr>
        <p:sp>
          <p:nvSpPr>
            <p:cNvPr id="1782" name="SMARTInkShape-1888"/>
            <p:cNvSpPr/>
            <p:nvPr>
              <p:custDataLst>
                <p:tags r:id="rId10"/>
              </p:custDataLst>
            </p:nvPr>
          </p:nvSpPr>
          <p:spPr>
            <a:xfrm>
              <a:off x="4784609" y="2103120"/>
              <a:ext cx="99037" cy="194311"/>
            </a:xfrm>
            <a:custGeom>
              <a:avLst/>
              <a:gdLst/>
              <a:ahLst/>
              <a:cxnLst/>
              <a:rect l="0" t="0" r="0" b="0"/>
              <a:pathLst>
                <a:path w="99037" h="194311">
                  <a:moveTo>
                    <a:pt x="96001" y="0"/>
                  </a:moveTo>
                  <a:lnTo>
                    <a:pt x="96001" y="0"/>
                  </a:lnTo>
                  <a:lnTo>
                    <a:pt x="99036" y="9102"/>
                  </a:lnTo>
                  <a:lnTo>
                    <a:pt x="97138" y="18650"/>
                  </a:lnTo>
                  <a:lnTo>
                    <a:pt x="82977" y="47044"/>
                  </a:lnTo>
                  <a:lnTo>
                    <a:pt x="61571" y="73909"/>
                  </a:lnTo>
                  <a:lnTo>
                    <a:pt x="36009" y="101644"/>
                  </a:lnTo>
                  <a:lnTo>
                    <a:pt x="15048" y="129468"/>
                  </a:lnTo>
                  <a:lnTo>
                    <a:pt x="1442" y="155571"/>
                  </a:lnTo>
                  <a:lnTo>
                    <a:pt x="0" y="160794"/>
                  </a:lnTo>
                  <a:lnTo>
                    <a:pt x="1052" y="166926"/>
                  </a:lnTo>
                  <a:lnTo>
                    <a:pt x="5215" y="175824"/>
                  </a:lnTo>
                  <a:lnTo>
                    <a:pt x="12310" y="184520"/>
                  </a:lnTo>
                  <a:lnTo>
                    <a:pt x="20968" y="190422"/>
                  </a:lnTo>
                  <a:lnTo>
                    <a:pt x="31577" y="193158"/>
                  </a:lnTo>
                  <a:lnTo>
                    <a:pt x="61711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3" name="SMARTInkShape-1889"/>
            <p:cNvSpPr/>
            <p:nvPr>
              <p:custDataLst>
                <p:tags r:id="rId11"/>
              </p:custDataLst>
            </p:nvPr>
          </p:nvSpPr>
          <p:spPr>
            <a:xfrm>
              <a:off x="4846320" y="2274570"/>
              <a:ext cx="51436" cy="137161"/>
            </a:xfrm>
            <a:custGeom>
              <a:avLst/>
              <a:gdLst/>
              <a:ahLst/>
              <a:cxnLst/>
              <a:rect l="0" t="0" r="0" b="0"/>
              <a:pathLst>
                <a:path w="51436" h="137161">
                  <a:moveTo>
                    <a:pt x="51435" y="0"/>
                  </a:moveTo>
                  <a:lnTo>
                    <a:pt x="51435" y="0"/>
                  </a:lnTo>
                  <a:lnTo>
                    <a:pt x="48401" y="3034"/>
                  </a:lnTo>
                  <a:lnTo>
                    <a:pt x="46911" y="6217"/>
                  </a:lnTo>
                  <a:lnTo>
                    <a:pt x="46514" y="7954"/>
                  </a:lnTo>
                  <a:lnTo>
                    <a:pt x="41950" y="15941"/>
                  </a:lnTo>
                  <a:lnTo>
                    <a:pt x="35613" y="40351"/>
                  </a:lnTo>
                  <a:lnTo>
                    <a:pt x="24714" y="65268"/>
                  </a:lnTo>
                  <a:lnTo>
                    <a:pt x="13331" y="92803"/>
                  </a:lnTo>
                  <a:lnTo>
                    <a:pt x="8253" y="104614"/>
                  </a:lnTo>
                  <a:lnTo>
                    <a:pt x="893" y="132215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4" name="SMARTInkShape-1890"/>
            <p:cNvSpPr/>
            <p:nvPr>
              <p:custDataLst>
                <p:tags r:id="rId12"/>
              </p:custDataLst>
            </p:nvPr>
          </p:nvSpPr>
          <p:spPr>
            <a:xfrm>
              <a:off x="4978572" y="2266557"/>
              <a:ext cx="113136" cy="144823"/>
            </a:xfrm>
            <a:custGeom>
              <a:avLst/>
              <a:gdLst/>
              <a:ahLst/>
              <a:cxnLst/>
              <a:rect l="0" t="0" r="0" b="0"/>
              <a:pathLst>
                <a:path w="113136" h="144823">
                  <a:moveTo>
                    <a:pt x="16338" y="25158"/>
                  </a:moveTo>
                  <a:lnTo>
                    <a:pt x="16338" y="25158"/>
                  </a:lnTo>
                  <a:lnTo>
                    <a:pt x="13304" y="28192"/>
                  </a:lnTo>
                  <a:lnTo>
                    <a:pt x="11814" y="33068"/>
                  </a:lnTo>
                  <a:lnTo>
                    <a:pt x="9283" y="42953"/>
                  </a:lnTo>
                  <a:lnTo>
                    <a:pt x="6204" y="53926"/>
                  </a:lnTo>
                  <a:lnTo>
                    <a:pt x="499" y="81133"/>
                  </a:lnTo>
                  <a:lnTo>
                    <a:pt x="0" y="105766"/>
                  </a:lnTo>
                  <a:lnTo>
                    <a:pt x="3806" y="121220"/>
                  </a:lnTo>
                  <a:lnTo>
                    <a:pt x="10782" y="132774"/>
                  </a:lnTo>
                  <a:lnTo>
                    <a:pt x="18274" y="141172"/>
                  </a:lnTo>
                  <a:lnTo>
                    <a:pt x="23760" y="143395"/>
                  </a:lnTo>
                  <a:lnTo>
                    <a:pt x="34596" y="144822"/>
                  </a:lnTo>
                  <a:lnTo>
                    <a:pt x="47413" y="140541"/>
                  </a:lnTo>
                  <a:lnTo>
                    <a:pt x="65946" y="131730"/>
                  </a:lnTo>
                  <a:lnTo>
                    <a:pt x="77321" y="120023"/>
                  </a:lnTo>
                  <a:lnTo>
                    <a:pt x="95240" y="92743"/>
                  </a:lnTo>
                  <a:lnTo>
                    <a:pt x="107381" y="65032"/>
                  </a:lnTo>
                  <a:lnTo>
                    <a:pt x="111682" y="47979"/>
                  </a:lnTo>
                  <a:lnTo>
                    <a:pt x="113135" y="28184"/>
                  </a:lnTo>
                  <a:lnTo>
                    <a:pt x="110353" y="15965"/>
                  </a:lnTo>
                  <a:lnTo>
                    <a:pt x="105507" y="7335"/>
                  </a:lnTo>
                  <a:lnTo>
                    <a:pt x="100049" y="757"/>
                  </a:lnTo>
                  <a:lnTo>
                    <a:pt x="97545" y="0"/>
                  </a:lnTo>
                  <a:lnTo>
                    <a:pt x="91377" y="853"/>
                  </a:lnTo>
                  <a:lnTo>
                    <a:pt x="80764" y="4904"/>
                  </a:lnTo>
                  <a:lnTo>
                    <a:pt x="75028" y="10018"/>
                  </a:lnTo>
                  <a:lnTo>
                    <a:pt x="57670" y="32742"/>
                  </a:lnTo>
                  <a:lnTo>
                    <a:pt x="47627" y="59694"/>
                  </a:lnTo>
                  <a:lnTo>
                    <a:pt x="46353" y="76666"/>
                  </a:lnTo>
                  <a:lnTo>
                    <a:pt x="50628" y="105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5" name="SMARTInkShape-1891"/>
            <p:cNvSpPr/>
            <p:nvPr>
              <p:custDataLst>
                <p:tags r:id="rId13"/>
              </p:custDataLst>
            </p:nvPr>
          </p:nvSpPr>
          <p:spPr>
            <a:xfrm>
              <a:off x="5177790" y="2275005"/>
              <a:ext cx="79111" cy="102328"/>
            </a:xfrm>
            <a:custGeom>
              <a:avLst/>
              <a:gdLst/>
              <a:ahLst/>
              <a:cxnLst/>
              <a:rect l="0" t="0" r="0" b="0"/>
              <a:pathLst>
                <a:path w="79111" h="102328">
                  <a:moveTo>
                    <a:pt x="34290" y="28140"/>
                  </a:moveTo>
                  <a:lnTo>
                    <a:pt x="34290" y="28140"/>
                  </a:lnTo>
                  <a:lnTo>
                    <a:pt x="31256" y="31174"/>
                  </a:lnTo>
                  <a:lnTo>
                    <a:pt x="29766" y="34357"/>
                  </a:lnTo>
                  <a:lnTo>
                    <a:pt x="29369" y="36094"/>
                  </a:lnTo>
                  <a:lnTo>
                    <a:pt x="15334" y="57230"/>
                  </a:lnTo>
                  <a:lnTo>
                    <a:pt x="9990" y="64564"/>
                  </a:lnTo>
                  <a:lnTo>
                    <a:pt x="6982" y="75833"/>
                  </a:lnTo>
                  <a:lnTo>
                    <a:pt x="5765" y="98293"/>
                  </a:lnTo>
                  <a:lnTo>
                    <a:pt x="6383" y="99674"/>
                  </a:lnTo>
                  <a:lnTo>
                    <a:pt x="7430" y="100594"/>
                  </a:lnTo>
                  <a:lnTo>
                    <a:pt x="10288" y="101617"/>
                  </a:lnTo>
                  <a:lnTo>
                    <a:pt x="22184" y="102327"/>
                  </a:lnTo>
                  <a:lnTo>
                    <a:pt x="27428" y="100694"/>
                  </a:lnTo>
                  <a:lnTo>
                    <a:pt x="49590" y="86492"/>
                  </a:lnTo>
                  <a:lnTo>
                    <a:pt x="66095" y="69939"/>
                  </a:lnTo>
                  <a:lnTo>
                    <a:pt x="70227" y="63439"/>
                  </a:lnTo>
                  <a:lnTo>
                    <a:pt x="76972" y="36476"/>
                  </a:lnTo>
                  <a:lnTo>
                    <a:pt x="79110" y="24542"/>
                  </a:lnTo>
                  <a:lnTo>
                    <a:pt x="76709" y="12963"/>
                  </a:lnTo>
                  <a:lnTo>
                    <a:pt x="71977" y="4523"/>
                  </a:lnTo>
                  <a:lnTo>
                    <a:pt x="68396" y="1768"/>
                  </a:lnTo>
                  <a:lnTo>
                    <a:pt x="64054" y="544"/>
                  </a:lnTo>
                  <a:lnTo>
                    <a:pt x="57890" y="0"/>
                  </a:lnTo>
                  <a:lnTo>
                    <a:pt x="47280" y="2728"/>
                  </a:lnTo>
                  <a:lnTo>
                    <a:pt x="20935" y="21334"/>
                  </a:lnTo>
                  <a:lnTo>
                    <a:pt x="4936" y="42860"/>
                  </a:lnTo>
                  <a:lnTo>
                    <a:pt x="1462" y="57690"/>
                  </a:lnTo>
                  <a:lnTo>
                    <a:pt x="38" y="84900"/>
                  </a:lnTo>
                  <a:lnTo>
                    <a:pt x="0" y="91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6" name="SMARTInkShape-1892"/>
            <p:cNvSpPr/>
            <p:nvPr>
              <p:custDataLst>
                <p:tags r:id="rId14"/>
              </p:custDataLst>
            </p:nvPr>
          </p:nvSpPr>
          <p:spPr>
            <a:xfrm>
              <a:off x="5269471" y="2291823"/>
              <a:ext cx="73935" cy="85512"/>
            </a:xfrm>
            <a:custGeom>
              <a:avLst/>
              <a:gdLst/>
              <a:ahLst/>
              <a:cxnLst/>
              <a:rect l="0" t="0" r="0" b="0"/>
              <a:pathLst>
                <a:path w="73935" h="85512">
                  <a:moveTo>
                    <a:pt x="11189" y="34182"/>
                  </a:moveTo>
                  <a:lnTo>
                    <a:pt x="11189" y="34182"/>
                  </a:lnTo>
                  <a:lnTo>
                    <a:pt x="11189" y="29261"/>
                  </a:lnTo>
                  <a:lnTo>
                    <a:pt x="11189" y="33457"/>
                  </a:lnTo>
                  <a:lnTo>
                    <a:pt x="7261" y="38601"/>
                  </a:lnTo>
                  <a:lnTo>
                    <a:pt x="6268" y="42073"/>
                  </a:lnTo>
                  <a:lnTo>
                    <a:pt x="4996" y="53403"/>
                  </a:lnTo>
                  <a:lnTo>
                    <a:pt x="1593" y="60973"/>
                  </a:lnTo>
                  <a:lnTo>
                    <a:pt x="0" y="75230"/>
                  </a:lnTo>
                  <a:lnTo>
                    <a:pt x="1560" y="79519"/>
                  </a:lnTo>
                  <a:lnTo>
                    <a:pt x="2865" y="81552"/>
                  </a:lnTo>
                  <a:lnTo>
                    <a:pt x="4369" y="82907"/>
                  </a:lnTo>
                  <a:lnTo>
                    <a:pt x="7734" y="84412"/>
                  </a:lnTo>
                  <a:lnTo>
                    <a:pt x="18840" y="85511"/>
                  </a:lnTo>
                  <a:lnTo>
                    <a:pt x="27567" y="82552"/>
                  </a:lnTo>
                  <a:lnTo>
                    <a:pt x="55436" y="58449"/>
                  </a:lnTo>
                  <a:lnTo>
                    <a:pt x="69423" y="41485"/>
                  </a:lnTo>
                  <a:lnTo>
                    <a:pt x="72682" y="30278"/>
                  </a:lnTo>
                  <a:lnTo>
                    <a:pt x="73934" y="10538"/>
                  </a:lnTo>
                  <a:lnTo>
                    <a:pt x="72307" y="6105"/>
                  </a:lnTo>
                  <a:lnTo>
                    <a:pt x="70984" y="4034"/>
                  </a:lnTo>
                  <a:lnTo>
                    <a:pt x="69467" y="2653"/>
                  </a:lnTo>
                  <a:lnTo>
                    <a:pt x="66089" y="1119"/>
                  </a:lnTo>
                  <a:lnTo>
                    <a:pt x="51940" y="0"/>
                  </a:lnTo>
                  <a:lnTo>
                    <a:pt x="41325" y="2958"/>
                  </a:lnTo>
                  <a:lnTo>
                    <a:pt x="21813" y="18250"/>
                  </a:lnTo>
                  <a:lnTo>
                    <a:pt x="15324" y="27486"/>
                  </a:lnTo>
                  <a:lnTo>
                    <a:pt x="12414" y="38266"/>
                  </a:lnTo>
                  <a:lnTo>
                    <a:pt x="13427" y="45734"/>
                  </a:lnTo>
                  <a:lnTo>
                    <a:pt x="17568" y="55385"/>
                  </a:lnTo>
                  <a:lnTo>
                    <a:pt x="21621" y="61301"/>
                  </a:lnTo>
                  <a:lnTo>
                    <a:pt x="34049" y="68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93" name="SMARTInkShape-Group365"/>
          <p:cNvGrpSpPr/>
          <p:nvPr/>
        </p:nvGrpSpPr>
        <p:grpSpPr>
          <a:xfrm>
            <a:off x="5521747" y="2264304"/>
            <a:ext cx="541869" cy="204577"/>
            <a:chOff x="5521747" y="2264304"/>
            <a:chExt cx="541869" cy="204577"/>
          </a:xfrm>
        </p:grpSpPr>
        <p:sp>
          <p:nvSpPr>
            <p:cNvPr id="1788" name="SMARTInkShape-1893"/>
            <p:cNvSpPr/>
            <p:nvPr>
              <p:custDataLst>
                <p:tags r:id="rId5"/>
              </p:custDataLst>
            </p:nvPr>
          </p:nvSpPr>
          <p:spPr>
            <a:xfrm>
              <a:off x="5521747" y="2281518"/>
              <a:ext cx="100656" cy="95801"/>
            </a:xfrm>
            <a:custGeom>
              <a:avLst/>
              <a:gdLst/>
              <a:ahLst/>
              <a:cxnLst/>
              <a:rect l="0" t="0" r="0" b="0"/>
              <a:pathLst>
                <a:path w="100656" h="95801">
                  <a:moveTo>
                    <a:pt x="21803" y="27342"/>
                  </a:moveTo>
                  <a:lnTo>
                    <a:pt x="21803" y="27342"/>
                  </a:lnTo>
                  <a:lnTo>
                    <a:pt x="21803" y="30376"/>
                  </a:lnTo>
                  <a:lnTo>
                    <a:pt x="21168" y="31270"/>
                  </a:lnTo>
                  <a:lnTo>
                    <a:pt x="20109" y="31865"/>
                  </a:lnTo>
                  <a:lnTo>
                    <a:pt x="18769" y="32262"/>
                  </a:lnTo>
                  <a:lnTo>
                    <a:pt x="13848" y="35855"/>
                  </a:lnTo>
                  <a:lnTo>
                    <a:pt x="11918" y="40862"/>
                  </a:lnTo>
                  <a:lnTo>
                    <a:pt x="9137" y="50821"/>
                  </a:lnTo>
                  <a:lnTo>
                    <a:pt x="0" y="73874"/>
                  </a:lnTo>
                  <a:lnTo>
                    <a:pt x="1106" y="79985"/>
                  </a:lnTo>
                  <a:lnTo>
                    <a:pt x="5299" y="88871"/>
                  </a:lnTo>
                  <a:lnTo>
                    <a:pt x="8753" y="92788"/>
                  </a:lnTo>
                  <a:lnTo>
                    <a:pt x="12404" y="94529"/>
                  </a:lnTo>
                  <a:lnTo>
                    <a:pt x="31673" y="95800"/>
                  </a:lnTo>
                  <a:lnTo>
                    <a:pt x="46636" y="91335"/>
                  </a:lnTo>
                  <a:lnTo>
                    <a:pt x="69434" y="79979"/>
                  </a:lnTo>
                  <a:lnTo>
                    <a:pt x="85444" y="66227"/>
                  </a:lnTo>
                  <a:lnTo>
                    <a:pt x="91953" y="56926"/>
                  </a:lnTo>
                  <a:lnTo>
                    <a:pt x="99207" y="38477"/>
                  </a:lnTo>
                  <a:lnTo>
                    <a:pt x="100655" y="29963"/>
                  </a:lnTo>
                  <a:lnTo>
                    <a:pt x="99604" y="21945"/>
                  </a:lnTo>
                  <a:lnTo>
                    <a:pt x="95444" y="11985"/>
                  </a:lnTo>
                  <a:lnTo>
                    <a:pt x="91362" y="7181"/>
                  </a:lnTo>
                  <a:lnTo>
                    <a:pt x="85315" y="2930"/>
                  </a:lnTo>
                  <a:lnTo>
                    <a:pt x="74770" y="0"/>
                  </a:lnTo>
                  <a:lnTo>
                    <a:pt x="67357" y="1009"/>
                  </a:lnTo>
                  <a:lnTo>
                    <a:pt x="52251" y="6830"/>
                  </a:lnTo>
                  <a:lnTo>
                    <a:pt x="29420" y="25810"/>
                  </a:lnTo>
                  <a:lnTo>
                    <a:pt x="21026" y="40011"/>
                  </a:lnTo>
                  <a:lnTo>
                    <a:pt x="17063" y="56679"/>
                  </a:lnTo>
                  <a:lnTo>
                    <a:pt x="16217" y="65817"/>
                  </a:lnTo>
                  <a:lnTo>
                    <a:pt x="21803" y="78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9" name="SMARTInkShape-1894"/>
            <p:cNvSpPr/>
            <p:nvPr>
              <p:custDataLst>
                <p:tags r:id="rId6"/>
              </p:custDataLst>
            </p:nvPr>
          </p:nvSpPr>
          <p:spPr>
            <a:xfrm>
              <a:off x="5772156" y="2264304"/>
              <a:ext cx="96067" cy="107323"/>
            </a:xfrm>
            <a:custGeom>
              <a:avLst/>
              <a:gdLst/>
              <a:ahLst/>
              <a:cxnLst/>
              <a:rect l="0" t="0" r="0" b="0"/>
              <a:pathLst>
                <a:path w="96067" h="107323">
                  <a:moveTo>
                    <a:pt x="5709" y="78846"/>
                  </a:moveTo>
                  <a:lnTo>
                    <a:pt x="5709" y="78846"/>
                  </a:lnTo>
                  <a:lnTo>
                    <a:pt x="788" y="78846"/>
                  </a:lnTo>
                  <a:lnTo>
                    <a:pt x="523" y="79481"/>
                  </a:lnTo>
                  <a:lnTo>
                    <a:pt x="0" y="97925"/>
                  </a:lnTo>
                  <a:lnTo>
                    <a:pt x="1690" y="101719"/>
                  </a:lnTo>
                  <a:lnTo>
                    <a:pt x="3030" y="103620"/>
                  </a:lnTo>
                  <a:lnTo>
                    <a:pt x="6211" y="105731"/>
                  </a:lnTo>
                  <a:lnTo>
                    <a:pt x="10377" y="106670"/>
                  </a:lnTo>
                  <a:lnTo>
                    <a:pt x="23994" y="107322"/>
                  </a:lnTo>
                  <a:lnTo>
                    <a:pt x="44923" y="101191"/>
                  </a:lnTo>
                  <a:lnTo>
                    <a:pt x="52983" y="97032"/>
                  </a:lnTo>
                  <a:lnTo>
                    <a:pt x="78879" y="74133"/>
                  </a:lnTo>
                  <a:lnTo>
                    <a:pt x="82679" y="67015"/>
                  </a:lnTo>
                  <a:lnTo>
                    <a:pt x="91669" y="42827"/>
                  </a:lnTo>
                  <a:lnTo>
                    <a:pt x="96066" y="24388"/>
                  </a:lnTo>
                  <a:lnTo>
                    <a:pt x="94975" y="18024"/>
                  </a:lnTo>
                  <a:lnTo>
                    <a:pt x="92483" y="10871"/>
                  </a:lnTo>
                  <a:lnTo>
                    <a:pt x="92133" y="8765"/>
                  </a:lnTo>
                  <a:lnTo>
                    <a:pt x="90052" y="4730"/>
                  </a:lnTo>
                  <a:lnTo>
                    <a:pt x="88606" y="2765"/>
                  </a:lnTo>
                  <a:lnTo>
                    <a:pt x="83616" y="582"/>
                  </a:lnTo>
                  <a:lnTo>
                    <a:pt x="80507" y="0"/>
                  </a:lnTo>
                  <a:lnTo>
                    <a:pt x="73665" y="1047"/>
                  </a:lnTo>
                  <a:lnTo>
                    <a:pt x="66391" y="4264"/>
                  </a:lnTo>
                  <a:lnTo>
                    <a:pt x="47583" y="20255"/>
                  </a:lnTo>
                  <a:lnTo>
                    <a:pt x="29677" y="45726"/>
                  </a:lnTo>
                  <a:lnTo>
                    <a:pt x="24875" y="52946"/>
                  </a:lnTo>
                  <a:lnTo>
                    <a:pt x="22854" y="67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90" name="SMARTInkShape-1895"/>
            <p:cNvSpPr/>
            <p:nvPr>
              <p:custDataLst>
                <p:tags r:id="rId7"/>
              </p:custDataLst>
            </p:nvPr>
          </p:nvSpPr>
          <p:spPr>
            <a:xfrm>
              <a:off x="5880735" y="2383155"/>
              <a:ext cx="22861" cy="85726"/>
            </a:xfrm>
            <a:custGeom>
              <a:avLst/>
              <a:gdLst/>
              <a:ahLst/>
              <a:cxnLst/>
              <a:rect l="0" t="0" r="0" b="0"/>
              <a:pathLst>
                <a:path w="22861" h="85726">
                  <a:moveTo>
                    <a:pt x="22860" y="0"/>
                  </a:moveTo>
                  <a:lnTo>
                    <a:pt x="22860" y="0"/>
                  </a:lnTo>
                  <a:lnTo>
                    <a:pt x="22225" y="19979"/>
                  </a:lnTo>
                  <a:lnTo>
                    <a:pt x="12974" y="47468"/>
                  </a:lnTo>
                  <a:lnTo>
                    <a:pt x="10195" y="61689"/>
                  </a:lnTo>
                  <a:lnTo>
                    <a:pt x="5348" y="72253"/>
                  </a:lnTo>
                  <a:lnTo>
                    <a:pt x="1056" y="7847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91" name="SMARTInkShape-1896"/>
            <p:cNvSpPr/>
            <p:nvPr>
              <p:custDataLst>
                <p:tags r:id="rId8"/>
              </p:custDataLst>
            </p:nvPr>
          </p:nvSpPr>
          <p:spPr>
            <a:xfrm>
              <a:off x="5955030" y="2406015"/>
              <a:ext cx="108586" cy="22861"/>
            </a:xfrm>
            <a:custGeom>
              <a:avLst/>
              <a:gdLst/>
              <a:ahLst/>
              <a:cxnLst/>
              <a:rect l="0" t="0" r="0" b="0"/>
              <a:pathLst>
                <a:path w="108586" h="22861">
                  <a:moveTo>
                    <a:pt x="0" y="0"/>
                  </a:moveTo>
                  <a:lnTo>
                    <a:pt x="0" y="0"/>
                  </a:lnTo>
                  <a:lnTo>
                    <a:pt x="10988" y="0"/>
                  </a:lnTo>
                  <a:lnTo>
                    <a:pt x="16102" y="1693"/>
                  </a:lnTo>
                  <a:lnTo>
                    <a:pt x="18355" y="3034"/>
                  </a:lnTo>
                  <a:lnTo>
                    <a:pt x="42610" y="7055"/>
                  </a:lnTo>
                  <a:lnTo>
                    <a:pt x="71000" y="13600"/>
                  </a:lnTo>
                  <a:lnTo>
                    <a:pt x="96568" y="19868"/>
                  </a:lnTo>
                  <a:lnTo>
                    <a:pt x="10858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92" name="SMARTInkShape-1897"/>
            <p:cNvSpPr/>
            <p:nvPr>
              <p:custDataLst>
                <p:tags r:id="rId9"/>
              </p:custDataLst>
            </p:nvPr>
          </p:nvSpPr>
          <p:spPr>
            <a:xfrm>
              <a:off x="5646491" y="2281514"/>
              <a:ext cx="102512" cy="100484"/>
            </a:xfrm>
            <a:custGeom>
              <a:avLst/>
              <a:gdLst/>
              <a:ahLst/>
              <a:cxnLst/>
              <a:rect l="0" t="0" r="0" b="0"/>
              <a:pathLst>
                <a:path w="102512" h="100484">
                  <a:moveTo>
                    <a:pt x="11359" y="33061"/>
                  </a:moveTo>
                  <a:lnTo>
                    <a:pt x="11359" y="33061"/>
                  </a:lnTo>
                  <a:lnTo>
                    <a:pt x="8325" y="33061"/>
                  </a:lnTo>
                  <a:lnTo>
                    <a:pt x="7431" y="33696"/>
                  </a:lnTo>
                  <a:lnTo>
                    <a:pt x="6835" y="34754"/>
                  </a:lnTo>
                  <a:lnTo>
                    <a:pt x="5166" y="42809"/>
                  </a:lnTo>
                  <a:lnTo>
                    <a:pt x="1763" y="49002"/>
                  </a:lnTo>
                  <a:lnTo>
                    <a:pt x="0" y="76978"/>
                  </a:lnTo>
                  <a:lnTo>
                    <a:pt x="1654" y="82848"/>
                  </a:lnTo>
                  <a:lnTo>
                    <a:pt x="7889" y="91790"/>
                  </a:lnTo>
                  <a:lnTo>
                    <a:pt x="19432" y="97735"/>
                  </a:lnTo>
                  <a:lnTo>
                    <a:pt x="28850" y="100483"/>
                  </a:lnTo>
                  <a:lnTo>
                    <a:pt x="35219" y="99433"/>
                  </a:lnTo>
                  <a:lnTo>
                    <a:pt x="59997" y="90017"/>
                  </a:lnTo>
                  <a:lnTo>
                    <a:pt x="75878" y="80025"/>
                  </a:lnTo>
                  <a:lnTo>
                    <a:pt x="86921" y="68538"/>
                  </a:lnTo>
                  <a:lnTo>
                    <a:pt x="90309" y="66237"/>
                  </a:lnTo>
                  <a:lnTo>
                    <a:pt x="92567" y="62798"/>
                  </a:lnTo>
                  <a:lnTo>
                    <a:pt x="100615" y="37224"/>
                  </a:lnTo>
                  <a:lnTo>
                    <a:pt x="102511" y="17867"/>
                  </a:lnTo>
                  <a:lnTo>
                    <a:pt x="100978" y="11915"/>
                  </a:lnTo>
                  <a:lnTo>
                    <a:pt x="98237" y="4994"/>
                  </a:lnTo>
                  <a:lnTo>
                    <a:pt x="97853" y="2919"/>
                  </a:lnTo>
                  <a:lnTo>
                    <a:pt x="96327" y="1537"/>
                  </a:lnTo>
                  <a:lnTo>
                    <a:pt x="91244" y="0"/>
                  </a:lnTo>
                  <a:lnTo>
                    <a:pt x="88746" y="225"/>
                  </a:lnTo>
                  <a:lnTo>
                    <a:pt x="72305" y="8591"/>
                  </a:lnTo>
                  <a:lnTo>
                    <a:pt x="58104" y="20894"/>
                  </a:lnTo>
                  <a:lnTo>
                    <a:pt x="44001" y="47609"/>
                  </a:lnTo>
                  <a:lnTo>
                    <a:pt x="41139" y="53458"/>
                  </a:lnTo>
                  <a:lnTo>
                    <a:pt x="39934" y="67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94" name="SMARTInkShape-1898"/>
          <p:cNvSpPr/>
          <p:nvPr>
            <p:custDataLst>
              <p:tags r:id="rId4"/>
            </p:custDataLst>
          </p:nvPr>
        </p:nvSpPr>
        <p:spPr>
          <a:xfrm>
            <a:off x="338590" y="977272"/>
            <a:ext cx="1854500" cy="508629"/>
          </a:xfrm>
          <a:custGeom>
            <a:avLst/>
            <a:gdLst/>
            <a:ahLst/>
            <a:cxnLst/>
            <a:rect l="0" t="0" r="0" b="0"/>
            <a:pathLst>
              <a:path w="1854500" h="508629">
                <a:moveTo>
                  <a:pt x="1250180" y="125723"/>
                </a:moveTo>
                <a:lnTo>
                  <a:pt x="1250180" y="125723"/>
                </a:lnTo>
                <a:lnTo>
                  <a:pt x="1224864" y="100407"/>
                </a:lnTo>
                <a:lnTo>
                  <a:pt x="1202282" y="81211"/>
                </a:lnTo>
                <a:lnTo>
                  <a:pt x="1176584" y="65002"/>
                </a:lnTo>
                <a:lnTo>
                  <a:pt x="1148600" y="49570"/>
                </a:lnTo>
                <a:lnTo>
                  <a:pt x="1125538" y="38742"/>
                </a:lnTo>
                <a:lnTo>
                  <a:pt x="1098878" y="31230"/>
                </a:lnTo>
                <a:lnTo>
                  <a:pt x="1070871" y="24982"/>
                </a:lnTo>
                <a:lnTo>
                  <a:pt x="1051954" y="21048"/>
                </a:lnTo>
                <a:lnTo>
                  <a:pt x="1031270" y="15489"/>
                </a:lnTo>
                <a:lnTo>
                  <a:pt x="1009377" y="10055"/>
                </a:lnTo>
                <a:lnTo>
                  <a:pt x="986946" y="7640"/>
                </a:lnTo>
                <a:lnTo>
                  <a:pt x="964277" y="4873"/>
                </a:lnTo>
                <a:lnTo>
                  <a:pt x="941502" y="2162"/>
                </a:lnTo>
                <a:lnTo>
                  <a:pt x="918680" y="957"/>
                </a:lnTo>
                <a:lnTo>
                  <a:pt x="894143" y="421"/>
                </a:lnTo>
                <a:lnTo>
                  <a:pt x="868421" y="183"/>
                </a:lnTo>
                <a:lnTo>
                  <a:pt x="842173" y="78"/>
                </a:lnTo>
                <a:lnTo>
                  <a:pt x="813997" y="31"/>
                </a:lnTo>
                <a:lnTo>
                  <a:pt x="799371" y="18"/>
                </a:lnTo>
                <a:lnTo>
                  <a:pt x="784541" y="10"/>
                </a:lnTo>
                <a:lnTo>
                  <a:pt x="769574" y="4"/>
                </a:lnTo>
                <a:lnTo>
                  <a:pt x="754516" y="0"/>
                </a:lnTo>
                <a:lnTo>
                  <a:pt x="739397" y="633"/>
                </a:lnTo>
                <a:lnTo>
                  <a:pt x="724238" y="1690"/>
                </a:lnTo>
                <a:lnTo>
                  <a:pt x="709052" y="3029"/>
                </a:lnTo>
                <a:lnTo>
                  <a:pt x="693848" y="4557"/>
                </a:lnTo>
                <a:lnTo>
                  <a:pt x="678632" y="6211"/>
                </a:lnTo>
                <a:lnTo>
                  <a:pt x="663408" y="7948"/>
                </a:lnTo>
                <a:lnTo>
                  <a:pt x="647544" y="9741"/>
                </a:lnTo>
                <a:lnTo>
                  <a:pt x="631253" y="11572"/>
                </a:lnTo>
                <a:lnTo>
                  <a:pt x="614677" y="13427"/>
                </a:lnTo>
                <a:lnTo>
                  <a:pt x="598546" y="15934"/>
                </a:lnTo>
                <a:lnTo>
                  <a:pt x="582712" y="18876"/>
                </a:lnTo>
                <a:lnTo>
                  <a:pt x="567077" y="22106"/>
                </a:lnTo>
                <a:lnTo>
                  <a:pt x="551573" y="25530"/>
                </a:lnTo>
                <a:lnTo>
                  <a:pt x="536157" y="29083"/>
                </a:lnTo>
                <a:lnTo>
                  <a:pt x="520800" y="32721"/>
                </a:lnTo>
                <a:lnTo>
                  <a:pt x="505481" y="36417"/>
                </a:lnTo>
                <a:lnTo>
                  <a:pt x="490189" y="40150"/>
                </a:lnTo>
                <a:lnTo>
                  <a:pt x="474915" y="43910"/>
                </a:lnTo>
                <a:lnTo>
                  <a:pt x="459651" y="48321"/>
                </a:lnTo>
                <a:lnTo>
                  <a:pt x="444396" y="53166"/>
                </a:lnTo>
                <a:lnTo>
                  <a:pt x="429146" y="58302"/>
                </a:lnTo>
                <a:lnTo>
                  <a:pt x="413899" y="62996"/>
                </a:lnTo>
                <a:lnTo>
                  <a:pt x="398654" y="67395"/>
                </a:lnTo>
                <a:lnTo>
                  <a:pt x="383411" y="71598"/>
                </a:lnTo>
                <a:lnTo>
                  <a:pt x="368804" y="76304"/>
                </a:lnTo>
                <a:lnTo>
                  <a:pt x="340721" y="86614"/>
                </a:lnTo>
                <a:lnTo>
                  <a:pt x="326374" y="92665"/>
                </a:lnTo>
                <a:lnTo>
                  <a:pt x="311729" y="99240"/>
                </a:lnTo>
                <a:lnTo>
                  <a:pt x="296886" y="106162"/>
                </a:lnTo>
                <a:lnTo>
                  <a:pt x="268541" y="118934"/>
                </a:lnTo>
                <a:lnTo>
                  <a:pt x="241761" y="131596"/>
                </a:lnTo>
                <a:lnTo>
                  <a:pt x="217159" y="145690"/>
                </a:lnTo>
                <a:lnTo>
                  <a:pt x="193525" y="160420"/>
                </a:lnTo>
                <a:lnTo>
                  <a:pt x="170320" y="174799"/>
                </a:lnTo>
                <a:lnTo>
                  <a:pt x="147307" y="187540"/>
                </a:lnTo>
                <a:lnTo>
                  <a:pt x="126073" y="201245"/>
                </a:lnTo>
                <a:lnTo>
                  <a:pt x="97961" y="221548"/>
                </a:lnTo>
                <a:lnTo>
                  <a:pt x="73545" y="241322"/>
                </a:lnTo>
                <a:lnTo>
                  <a:pt x="45573" y="267726"/>
                </a:lnTo>
                <a:lnTo>
                  <a:pt x="26901" y="295213"/>
                </a:lnTo>
                <a:lnTo>
                  <a:pt x="14746" y="321339"/>
                </a:lnTo>
                <a:lnTo>
                  <a:pt x="3338" y="347737"/>
                </a:lnTo>
                <a:lnTo>
                  <a:pt x="0" y="365495"/>
                </a:lnTo>
                <a:lnTo>
                  <a:pt x="3435" y="388562"/>
                </a:lnTo>
                <a:lnTo>
                  <a:pt x="9060" y="405108"/>
                </a:lnTo>
                <a:lnTo>
                  <a:pt x="25640" y="429410"/>
                </a:lnTo>
                <a:lnTo>
                  <a:pt x="50581" y="451081"/>
                </a:lnTo>
                <a:lnTo>
                  <a:pt x="76033" y="466640"/>
                </a:lnTo>
                <a:lnTo>
                  <a:pt x="98022" y="475091"/>
                </a:lnTo>
                <a:lnTo>
                  <a:pt x="120624" y="484651"/>
                </a:lnTo>
                <a:lnTo>
                  <a:pt x="139190" y="490140"/>
                </a:lnTo>
                <a:lnTo>
                  <a:pt x="160142" y="494696"/>
                </a:lnTo>
                <a:lnTo>
                  <a:pt x="182154" y="498838"/>
                </a:lnTo>
                <a:lnTo>
                  <a:pt x="204637" y="501102"/>
                </a:lnTo>
                <a:lnTo>
                  <a:pt x="227329" y="502743"/>
                </a:lnTo>
                <a:lnTo>
                  <a:pt x="250115" y="505589"/>
                </a:lnTo>
                <a:lnTo>
                  <a:pt x="274635" y="507277"/>
                </a:lnTo>
                <a:lnTo>
                  <a:pt x="300349" y="508028"/>
                </a:lnTo>
                <a:lnTo>
                  <a:pt x="326595" y="508361"/>
                </a:lnTo>
                <a:lnTo>
                  <a:pt x="353076" y="508509"/>
                </a:lnTo>
                <a:lnTo>
                  <a:pt x="379662" y="508575"/>
                </a:lnTo>
                <a:lnTo>
                  <a:pt x="406295" y="508604"/>
                </a:lnTo>
                <a:lnTo>
                  <a:pt x="434642" y="508618"/>
                </a:lnTo>
                <a:lnTo>
                  <a:pt x="449313" y="508621"/>
                </a:lnTo>
                <a:lnTo>
                  <a:pt x="464174" y="508623"/>
                </a:lnTo>
                <a:lnTo>
                  <a:pt x="479161" y="508625"/>
                </a:lnTo>
                <a:lnTo>
                  <a:pt x="494232" y="508626"/>
                </a:lnTo>
                <a:lnTo>
                  <a:pt x="509360" y="508627"/>
                </a:lnTo>
                <a:lnTo>
                  <a:pt x="524525" y="508627"/>
                </a:lnTo>
                <a:lnTo>
                  <a:pt x="539715" y="508627"/>
                </a:lnTo>
                <a:lnTo>
                  <a:pt x="554922" y="508628"/>
                </a:lnTo>
                <a:lnTo>
                  <a:pt x="570140" y="508628"/>
                </a:lnTo>
                <a:lnTo>
                  <a:pt x="585365" y="508628"/>
                </a:lnTo>
                <a:lnTo>
                  <a:pt x="601230" y="508628"/>
                </a:lnTo>
                <a:lnTo>
                  <a:pt x="617522" y="508628"/>
                </a:lnTo>
                <a:lnTo>
                  <a:pt x="634098" y="508628"/>
                </a:lnTo>
                <a:lnTo>
                  <a:pt x="650229" y="507993"/>
                </a:lnTo>
                <a:lnTo>
                  <a:pt x="666062" y="506934"/>
                </a:lnTo>
                <a:lnTo>
                  <a:pt x="681698" y="505594"/>
                </a:lnTo>
                <a:lnTo>
                  <a:pt x="697202" y="504700"/>
                </a:lnTo>
                <a:lnTo>
                  <a:pt x="712618" y="504104"/>
                </a:lnTo>
                <a:lnTo>
                  <a:pt x="727976" y="503707"/>
                </a:lnTo>
                <a:lnTo>
                  <a:pt x="743294" y="503443"/>
                </a:lnTo>
                <a:lnTo>
                  <a:pt x="758586" y="503266"/>
                </a:lnTo>
                <a:lnTo>
                  <a:pt x="773861" y="503148"/>
                </a:lnTo>
                <a:lnTo>
                  <a:pt x="789124" y="503070"/>
                </a:lnTo>
                <a:lnTo>
                  <a:pt x="804379" y="503018"/>
                </a:lnTo>
                <a:lnTo>
                  <a:pt x="819630" y="502983"/>
                </a:lnTo>
                <a:lnTo>
                  <a:pt x="834876" y="502959"/>
                </a:lnTo>
                <a:lnTo>
                  <a:pt x="850121" y="502944"/>
                </a:lnTo>
                <a:lnTo>
                  <a:pt x="865364" y="502934"/>
                </a:lnTo>
                <a:lnTo>
                  <a:pt x="880606" y="502927"/>
                </a:lnTo>
                <a:lnTo>
                  <a:pt x="895847" y="502922"/>
                </a:lnTo>
                <a:lnTo>
                  <a:pt x="911088" y="502919"/>
                </a:lnTo>
                <a:lnTo>
                  <a:pt x="926329" y="502917"/>
                </a:lnTo>
                <a:lnTo>
                  <a:pt x="941569" y="502916"/>
                </a:lnTo>
                <a:lnTo>
                  <a:pt x="956810" y="502915"/>
                </a:lnTo>
                <a:lnTo>
                  <a:pt x="972050" y="502279"/>
                </a:lnTo>
                <a:lnTo>
                  <a:pt x="987290" y="501220"/>
                </a:lnTo>
                <a:lnTo>
                  <a:pt x="1002530" y="499880"/>
                </a:lnTo>
                <a:lnTo>
                  <a:pt x="1017770" y="498986"/>
                </a:lnTo>
                <a:lnTo>
                  <a:pt x="1033010" y="498390"/>
                </a:lnTo>
                <a:lnTo>
                  <a:pt x="1048250" y="497993"/>
                </a:lnTo>
                <a:lnTo>
                  <a:pt x="1063490" y="497093"/>
                </a:lnTo>
                <a:lnTo>
                  <a:pt x="1078730" y="495858"/>
                </a:lnTo>
                <a:lnTo>
                  <a:pt x="1093970" y="494400"/>
                </a:lnTo>
                <a:lnTo>
                  <a:pt x="1109845" y="493427"/>
                </a:lnTo>
                <a:lnTo>
                  <a:pt x="1126143" y="492779"/>
                </a:lnTo>
                <a:lnTo>
                  <a:pt x="1142724" y="492347"/>
                </a:lnTo>
                <a:lnTo>
                  <a:pt x="1158858" y="491424"/>
                </a:lnTo>
                <a:lnTo>
                  <a:pt x="1174694" y="490174"/>
                </a:lnTo>
                <a:lnTo>
                  <a:pt x="1190331" y="488705"/>
                </a:lnTo>
                <a:lnTo>
                  <a:pt x="1205835" y="487726"/>
                </a:lnTo>
                <a:lnTo>
                  <a:pt x="1221252" y="487073"/>
                </a:lnTo>
                <a:lnTo>
                  <a:pt x="1236610" y="486638"/>
                </a:lnTo>
                <a:lnTo>
                  <a:pt x="1251928" y="485713"/>
                </a:lnTo>
                <a:lnTo>
                  <a:pt x="1267220" y="484461"/>
                </a:lnTo>
                <a:lnTo>
                  <a:pt x="1282495" y="482992"/>
                </a:lnTo>
                <a:lnTo>
                  <a:pt x="1297759" y="482012"/>
                </a:lnTo>
                <a:lnTo>
                  <a:pt x="1313014" y="481359"/>
                </a:lnTo>
                <a:lnTo>
                  <a:pt x="1328264" y="480924"/>
                </a:lnTo>
                <a:lnTo>
                  <a:pt x="1342876" y="479999"/>
                </a:lnTo>
                <a:lnTo>
                  <a:pt x="1370965" y="477277"/>
                </a:lnTo>
                <a:lnTo>
                  <a:pt x="1385313" y="476297"/>
                </a:lnTo>
                <a:lnTo>
                  <a:pt x="1399959" y="475644"/>
                </a:lnTo>
                <a:lnTo>
                  <a:pt x="1414803" y="475209"/>
                </a:lnTo>
                <a:lnTo>
                  <a:pt x="1443149" y="473032"/>
                </a:lnTo>
                <a:lnTo>
                  <a:pt x="1470564" y="469947"/>
                </a:lnTo>
                <a:lnTo>
                  <a:pt x="1497565" y="466460"/>
                </a:lnTo>
                <a:lnTo>
                  <a:pt x="1524382" y="462793"/>
                </a:lnTo>
                <a:lnTo>
                  <a:pt x="1551118" y="459047"/>
                </a:lnTo>
                <a:lnTo>
                  <a:pt x="1577817" y="455265"/>
                </a:lnTo>
                <a:lnTo>
                  <a:pt x="1602806" y="451468"/>
                </a:lnTo>
                <a:lnTo>
                  <a:pt x="1626613" y="447028"/>
                </a:lnTo>
                <a:lnTo>
                  <a:pt x="1649894" y="440822"/>
                </a:lnTo>
                <a:lnTo>
                  <a:pt x="1672941" y="435524"/>
                </a:lnTo>
                <a:lnTo>
                  <a:pt x="1695249" y="430417"/>
                </a:lnTo>
                <a:lnTo>
                  <a:pt x="1715747" y="423914"/>
                </a:lnTo>
                <a:lnTo>
                  <a:pt x="1742103" y="416147"/>
                </a:lnTo>
                <a:lnTo>
                  <a:pt x="1765999" y="406790"/>
                </a:lnTo>
                <a:lnTo>
                  <a:pt x="1789166" y="395974"/>
                </a:lnTo>
                <a:lnTo>
                  <a:pt x="1816638" y="372626"/>
                </a:lnTo>
                <a:lnTo>
                  <a:pt x="1835924" y="356457"/>
                </a:lnTo>
                <a:lnTo>
                  <a:pt x="1845021" y="341832"/>
                </a:lnTo>
                <a:lnTo>
                  <a:pt x="1853149" y="319823"/>
                </a:lnTo>
                <a:lnTo>
                  <a:pt x="1854499" y="302826"/>
                </a:lnTo>
                <a:lnTo>
                  <a:pt x="1847905" y="274305"/>
                </a:lnTo>
                <a:lnTo>
                  <a:pt x="1835445" y="247524"/>
                </a:lnTo>
                <a:lnTo>
                  <a:pt x="1813604" y="221537"/>
                </a:lnTo>
                <a:lnTo>
                  <a:pt x="1792406" y="199621"/>
                </a:lnTo>
                <a:lnTo>
                  <a:pt x="1768344" y="177040"/>
                </a:lnTo>
                <a:lnTo>
                  <a:pt x="1749715" y="161866"/>
                </a:lnTo>
                <a:lnTo>
                  <a:pt x="1728736" y="146655"/>
                </a:lnTo>
                <a:lnTo>
                  <a:pt x="1706712" y="133121"/>
                </a:lnTo>
                <a:lnTo>
                  <a:pt x="1684223" y="120756"/>
                </a:lnTo>
                <a:lnTo>
                  <a:pt x="1661528" y="108910"/>
                </a:lnTo>
                <a:lnTo>
                  <a:pt x="1637048" y="97296"/>
                </a:lnTo>
                <a:lnTo>
                  <a:pt x="1611351" y="86419"/>
                </a:lnTo>
                <a:lnTo>
                  <a:pt x="1585114" y="77351"/>
                </a:lnTo>
                <a:lnTo>
                  <a:pt x="1556943" y="67394"/>
                </a:lnTo>
                <a:lnTo>
                  <a:pt x="1542319" y="62072"/>
                </a:lnTo>
                <a:lnTo>
                  <a:pt x="1527489" y="57889"/>
                </a:lnTo>
                <a:lnTo>
                  <a:pt x="1512523" y="54465"/>
                </a:lnTo>
                <a:lnTo>
                  <a:pt x="1497465" y="51548"/>
                </a:lnTo>
                <a:lnTo>
                  <a:pt x="1481712" y="48333"/>
                </a:lnTo>
                <a:lnTo>
                  <a:pt x="1465494" y="44920"/>
                </a:lnTo>
                <a:lnTo>
                  <a:pt x="1448968" y="41374"/>
                </a:lnTo>
                <a:lnTo>
                  <a:pt x="1432235" y="39010"/>
                </a:lnTo>
                <a:lnTo>
                  <a:pt x="1415365" y="37435"/>
                </a:lnTo>
                <a:lnTo>
                  <a:pt x="1398404" y="36384"/>
                </a:lnTo>
                <a:lnTo>
                  <a:pt x="1380746" y="35049"/>
                </a:lnTo>
                <a:lnTo>
                  <a:pt x="1362624" y="33523"/>
                </a:lnTo>
                <a:lnTo>
                  <a:pt x="1344193" y="31872"/>
                </a:lnTo>
                <a:lnTo>
                  <a:pt x="1324920" y="31405"/>
                </a:lnTo>
                <a:lnTo>
                  <a:pt x="1305087" y="31730"/>
                </a:lnTo>
                <a:lnTo>
                  <a:pt x="1284880" y="32581"/>
                </a:lnTo>
                <a:lnTo>
                  <a:pt x="1264423" y="33783"/>
                </a:lnTo>
                <a:lnTo>
                  <a:pt x="1243800" y="35220"/>
                </a:lnTo>
                <a:lnTo>
                  <a:pt x="1223067" y="36812"/>
                </a:lnTo>
                <a:lnTo>
                  <a:pt x="1200990" y="39144"/>
                </a:lnTo>
                <a:lnTo>
                  <a:pt x="1178016" y="41969"/>
                </a:lnTo>
                <a:lnTo>
                  <a:pt x="1154446" y="45122"/>
                </a:lnTo>
                <a:lnTo>
                  <a:pt x="1131112" y="49129"/>
                </a:lnTo>
                <a:lnTo>
                  <a:pt x="1107937" y="53705"/>
                </a:lnTo>
                <a:lnTo>
                  <a:pt x="1084866" y="58661"/>
                </a:lnTo>
                <a:lnTo>
                  <a:pt x="1061231" y="64505"/>
                </a:lnTo>
                <a:lnTo>
                  <a:pt x="1037219" y="70941"/>
                </a:lnTo>
                <a:lnTo>
                  <a:pt x="1012956" y="77772"/>
                </a:lnTo>
                <a:lnTo>
                  <a:pt x="987891" y="86135"/>
                </a:lnTo>
                <a:lnTo>
                  <a:pt x="962290" y="95521"/>
                </a:lnTo>
                <a:lnTo>
                  <a:pt x="936334" y="105588"/>
                </a:lnTo>
                <a:lnTo>
                  <a:pt x="910774" y="116110"/>
                </a:lnTo>
                <a:lnTo>
                  <a:pt x="885479" y="126934"/>
                </a:lnTo>
                <a:lnTo>
                  <a:pt x="860361" y="137961"/>
                </a:lnTo>
                <a:lnTo>
                  <a:pt x="832452" y="150212"/>
                </a:lnTo>
                <a:lnTo>
                  <a:pt x="812428" y="160737"/>
                </a:lnTo>
                <a:lnTo>
                  <a:pt x="796420" y="170656"/>
                </a:lnTo>
                <a:lnTo>
                  <a:pt x="778129" y="182348"/>
                </a:lnTo>
                <a:lnTo>
                  <a:pt x="741545" y="20573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b)  </a:t>
            </a:r>
            <a:endParaRPr lang="cs-CZ" altLang="cs-CZ" b="1" i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96651" y="987573"/>
          <a:ext cx="6300700" cy="36773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99770"/>
                <a:gridCol w="2100465"/>
                <a:gridCol w="2100465"/>
              </a:tblGrid>
              <a:tr h="52460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Reziduální zisk jako kritérium hodnocení investičních středisek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Kritérium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hospodaření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Vázaný kapitál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kapitálu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Reziduální zisk (Kč)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4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Hodnocení střediska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318" name="SMARTInkShape-Group367"/>
          <p:cNvGrpSpPr/>
          <p:nvPr/>
        </p:nvGrpSpPr>
        <p:grpSpPr>
          <a:xfrm>
            <a:off x="5320665" y="4257675"/>
            <a:ext cx="382906" cy="371476"/>
            <a:chOff x="5320665" y="4257675"/>
            <a:chExt cx="382906" cy="371476"/>
          </a:xfrm>
        </p:grpSpPr>
        <p:sp>
          <p:nvSpPr>
            <p:cNvPr id="316" name="SMARTInkShape-1899"/>
            <p:cNvSpPr/>
            <p:nvPr>
              <p:custDataLst>
                <p:tags r:id="rId178"/>
              </p:custDataLst>
            </p:nvPr>
          </p:nvSpPr>
          <p:spPr>
            <a:xfrm>
              <a:off x="5457825" y="4257675"/>
              <a:ext cx="148591" cy="371476"/>
            </a:xfrm>
            <a:custGeom>
              <a:avLst/>
              <a:gdLst/>
              <a:ahLst/>
              <a:cxnLst/>
              <a:rect l="0" t="0" r="0" b="0"/>
              <a:pathLst>
                <a:path w="148591" h="371476">
                  <a:moveTo>
                    <a:pt x="0" y="0"/>
                  </a:moveTo>
                  <a:lnTo>
                    <a:pt x="0" y="0"/>
                  </a:lnTo>
                  <a:lnTo>
                    <a:pt x="5480" y="5480"/>
                  </a:lnTo>
                  <a:lnTo>
                    <a:pt x="5645" y="8679"/>
                  </a:lnTo>
                  <a:lnTo>
                    <a:pt x="7377" y="11900"/>
                  </a:lnTo>
                  <a:lnTo>
                    <a:pt x="9629" y="15449"/>
                  </a:lnTo>
                  <a:lnTo>
                    <a:pt x="17204" y="42773"/>
                  </a:lnTo>
                  <a:lnTo>
                    <a:pt x="25023" y="68945"/>
                  </a:lnTo>
                  <a:lnTo>
                    <a:pt x="34324" y="97203"/>
                  </a:lnTo>
                  <a:lnTo>
                    <a:pt x="41917" y="120024"/>
                  </a:lnTo>
                  <a:lnTo>
                    <a:pt x="50166" y="147439"/>
                  </a:lnTo>
                  <a:lnTo>
                    <a:pt x="59808" y="170403"/>
                  </a:lnTo>
                  <a:lnTo>
                    <a:pt x="70708" y="196399"/>
                  </a:lnTo>
                  <a:lnTo>
                    <a:pt x="81981" y="220470"/>
                  </a:lnTo>
                  <a:lnTo>
                    <a:pt x="92728" y="243689"/>
                  </a:lnTo>
                  <a:lnTo>
                    <a:pt x="100853" y="266655"/>
                  </a:lnTo>
                  <a:lnTo>
                    <a:pt x="110386" y="288912"/>
                  </a:lnTo>
                  <a:lnTo>
                    <a:pt x="119618" y="313820"/>
                  </a:lnTo>
                  <a:lnTo>
                    <a:pt x="128853" y="342198"/>
                  </a:lnTo>
                  <a:lnTo>
                    <a:pt x="131312" y="354828"/>
                  </a:lnTo>
                  <a:lnTo>
                    <a:pt x="135780" y="362874"/>
                  </a:lnTo>
                  <a:lnTo>
                    <a:pt x="141815" y="370217"/>
                  </a:lnTo>
                  <a:lnTo>
                    <a:pt x="144097" y="370915"/>
                  </a:lnTo>
                  <a:lnTo>
                    <a:pt x="14859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7" name="SMARTInkShape-1900"/>
            <p:cNvSpPr/>
            <p:nvPr>
              <p:custDataLst>
                <p:tags r:id="rId179"/>
              </p:custDataLst>
            </p:nvPr>
          </p:nvSpPr>
          <p:spPr>
            <a:xfrm>
              <a:off x="5320665" y="4349115"/>
              <a:ext cx="382906" cy="160021"/>
            </a:xfrm>
            <a:custGeom>
              <a:avLst/>
              <a:gdLst/>
              <a:ahLst/>
              <a:cxnLst/>
              <a:rect l="0" t="0" r="0" b="0"/>
              <a:pathLst>
                <a:path w="382906" h="160021">
                  <a:moveTo>
                    <a:pt x="382905" y="0"/>
                  </a:moveTo>
                  <a:lnTo>
                    <a:pt x="382905" y="0"/>
                  </a:lnTo>
                  <a:lnTo>
                    <a:pt x="379872" y="0"/>
                  </a:lnTo>
                  <a:lnTo>
                    <a:pt x="376688" y="1693"/>
                  </a:lnTo>
                  <a:lnTo>
                    <a:pt x="373156" y="3927"/>
                  </a:lnTo>
                  <a:lnTo>
                    <a:pt x="346481" y="11489"/>
                  </a:lnTo>
                  <a:lnTo>
                    <a:pt x="319267" y="20492"/>
                  </a:lnTo>
                  <a:lnTo>
                    <a:pt x="291363" y="25582"/>
                  </a:lnTo>
                  <a:lnTo>
                    <a:pt x="267950" y="32546"/>
                  </a:lnTo>
                  <a:lnTo>
                    <a:pt x="239525" y="40037"/>
                  </a:lnTo>
                  <a:lnTo>
                    <a:pt x="215327" y="47423"/>
                  </a:lnTo>
                  <a:lnTo>
                    <a:pt x="188049" y="57654"/>
                  </a:lnTo>
                  <a:lnTo>
                    <a:pt x="159858" y="68729"/>
                  </a:lnTo>
                  <a:lnTo>
                    <a:pt x="131397" y="81747"/>
                  </a:lnTo>
                  <a:lnTo>
                    <a:pt x="111103" y="92212"/>
                  </a:lnTo>
                  <a:lnTo>
                    <a:pt x="87268" y="103213"/>
                  </a:lnTo>
                  <a:lnTo>
                    <a:pt x="65243" y="116146"/>
                  </a:lnTo>
                  <a:lnTo>
                    <a:pt x="40404" y="133009"/>
                  </a:lnTo>
                  <a:lnTo>
                    <a:pt x="11932" y="152051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2" name="SMARTInkShape-Group368"/>
          <p:cNvGrpSpPr/>
          <p:nvPr/>
        </p:nvGrpSpPr>
        <p:grpSpPr>
          <a:xfrm>
            <a:off x="4926330" y="4280535"/>
            <a:ext cx="245746" cy="240031"/>
            <a:chOff x="4926330" y="4280535"/>
            <a:chExt cx="245746" cy="240031"/>
          </a:xfrm>
        </p:grpSpPr>
        <p:sp>
          <p:nvSpPr>
            <p:cNvPr id="319" name="SMARTInkShape-1901"/>
            <p:cNvSpPr/>
            <p:nvPr>
              <p:custDataLst>
                <p:tags r:id="rId175"/>
              </p:custDataLst>
            </p:nvPr>
          </p:nvSpPr>
          <p:spPr>
            <a:xfrm>
              <a:off x="4937760" y="428053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0"/>
                  </a:moveTo>
                  <a:lnTo>
                    <a:pt x="0" y="0"/>
                  </a:lnTo>
                  <a:lnTo>
                    <a:pt x="0" y="5709"/>
                  </a:lnTo>
                  <a:lnTo>
                    <a:pt x="1143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0" name="SMARTInkShape-1902"/>
            <p:cNvSpPr/>
            <p:nvPr>
              <p:custDataLst>
                <p:tags r:id="rId176"/>
              </p:custDataLst>
            </p:nvPr>
          </p:nvSpPr>
          <p:spPr>
            <a:xfrm>
              <a:off x="5080635" y="4309110"/>
              <a:ext cx="17146" cy="5716"/>
            </a:xfrm>
            <a:custGeom>
              <a:avLst/>
              <a:gdLst/>
              <a:ahLst/>
              <a:cxnLst/>
              <a:rect l="0" t="0" r="0" b="0"/>
              <a:pathLst>
                <a:path w="17146" h="5716">
                  <a:moveTo>
                    <a:pt x="0" y="0"/>
                  </a:moveTo>
                  <a:lnTo>
                    <a:pt x="0" y="0"/>
                  </a:lnTo>
                  <a:lnTo>
                    <a:pt x="3035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5715" y="5715"/>
                  </a:lnTo>
                  <a:lnTo>
                    <a:pt x="1714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1" name="SMARTInkShape-1903"/>
            <p:cNvSpPr/>
            <p:nvPr>
              <p:custDataLst>
                <p:tags r:id="rId177"/>
              </p:custDataLst>
            </p:nvPr>
          </p:nvSpPr>
          <p:spPr>
            <a:xfrm>
              <a:off x="4926330" y="4436024"/>
              <a:ext cx="245746" cy="84542"/>
            </a:xfrm>
            <a:custGeom>
              <a:avLst/>
              <a:gdLst/>
              <a:ahLst/>
              <a:cxnLst/>
              <a:rect l="0" t="0" r="0" b="0"/>
              <a:pathLst>
                <a:path w="245746" h="84542">
                  <a:moveTo>
                    <a:pt x="0" y="84541"/>
                  </a:moveTo>
                  <a:lnTo>
                    <a:pt x="0" y="84541"/>
                  </a:lnTo>
                  <a:lnTo>
                    <a:pt x="0" y="70099"/>
                  </a:lnTo>
                  <a:lnTo>
                    <a:pt x="635" y="69198"/>
                  </a:lnTo>
                  <a:lnTo>
                    <a:pt x="1694" y="68597"/>
                  </a:lnTo>
                  <a:lnTo>
                    <a:pt x="3033" y="68197"/>
                  </a:lnTo>
                  <a:lnTo>
                    <a:pt x="7954" y="64599"/>
                  </a:lnTo>
                  <a:lnTo>
                    <a:pt x="9885" y="61284"/>
                  </a:lnTo>
                  <a:lnTo>
                    <a:pt x="10400" y="59512"/>
                  </a:lnTo>
                  <a:lnTo>
                    <a:pt x="11379" y="58330"/>
                  </a:lnTo>
                  <a:lnTo>
                    <a:pt x="36962" y="40678"/>
                  </a:lnTo>
                  <a:lnTo>
                    <a:pt x="62910" y="27388"/>
                  </a:lnTo>
                  <a:lnTo>
                    <a:pt x="70505" y="24215"/>
                  </a:lnTo>
                  <a:lnTo>
                    <a:pt x="97156" y="15608"/>
                  </a:lnTo>
                  <a:lnTo>
                    <a:pt x="120133" y="7025"/>
                  </a:lnTo>
                  <a:lnTo>
                    <a:pt x="148485" y="2983"/>
                  </a:lnTo>
                  <a:lnTo>
                    <a:pt x="159989" y="51"/>
                  </a:lnTo>
                  <a:lnTo>
                    <a:pt x="166991" y="0"/>
                  </a:lnTo>
                  <a:lnTo>
                    <a:pt x="187254" y="5903"/>
                  </a:lnTo>
                  <a:lnTo>
                    <a:pt x="189606" y="7351"/>
                  </a:lnTo>
                  <a:lnTo>
                    <a:pt x="212542" y="32118"/>
                  </a:lnTo>
                  <a:lnTo>
                    <a:pt x="226203" y="59196"/>
                  </a:lnTo>
                  <a:lnTo>
                    <a:pt x="229820" y="67281"/>
                  </a:lnTo>
                  <a:lnTo>
                    <a:pt x="233427" y="71959"/>
                  </a:lnTo>
                  <a:lnTo>
                    <a:pt x="234315" y="78823"/>
                  </a:lnTo>
                  <a:lnTo>
                    <a:pt x="234315" y="78826"/>
                  </a:lnTo>
                  <a:lnTo>
                    <a:pt x="239795" y="78826"/>
                  </a:lnTo>
                  <a:lnTo>
                    <a:pt x="245745" y="73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6" name="SMARTInkShape-Group369"/>
          <p:cNvGrpSpPr/>
          <p:nvPr/>
        </p:nvGrpSpPr>
        <p:grpSpPr>
          <a:xfrm>
            <a:off x="5560695" y="3931920"/>
            <a:ext cx="40006" cy="57151"/>
            <a:chOff x="5560695" y="3931920"/>
            <a:chExt cx="40006" cy="57151"/>
          </a:xfrm>
        </p:grpSpPr>
        <p:sp>
          <p:nvSpPr>
            <p:cNvPr id="323" name="SMARTInkShape-1904"/>
            <p:cNvSpPr/>
            <p:nvPr>
              <p:custDataLst>
                <p:tags r:id="rId172"/>
              </p:custDataLst>
            </p:nvPr>
          </p:nvSpPr>
          <p:spPr>
            <a:xfrm>
              <a:off x="5594985" y="39319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4" name="SMARTInkShape-1905"/>
            <p:cNvSpPr/>
            <p:nvPr>
              <p:custDataLst>
                <p:tags r:id="rId173"/>
              </p:custDataLst>
            </p:nvPr>
          </p:nvSpPr>
          <p:spPr>
            <a:xfrm>
              <a:off x="5594985" y="39319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5" name="SMARTInkShape-1906"/>
            <p:cNvSpPr/>
            <p:nvPr>
              <p:custDataLst>
                <p:tags r:id="rId174"/>
              </p:custDataLst>
            </p:nvPr>
          </p:nvSpPr>
          <p:spPr>
            <a:xfrm>
              <a:off x="5560695" y="3937635"/>
              <a:ext cx="34291" cy="51436"/>
            </a:xfrm>
            <a:custGeom>
              <a:avLst/>
              <a:gdLst/>
              <a:ahLst/>
              <a:cxnLst/>
              <a:rect l="0" t="0" r="0" b="0"/>
              <a:pathLst>
                <a:path w="34291" h="51436">
                  <a:moveTo>
                    <a:pt x="34290" y="0"/>
                  </a:moveTo>
                  <a:lnTo>
                    <a:pt x="34290" y="0"/>
                  </a:lnTo>
                  <a:lnTo>
                    <a:pt x="31256" y="0"/>
                  </a:lnTo>
                  <a:lnTo>
                    <a:pt x="30362" y="635"/>
                  </a:lnTo>
                  <a:lnTo>
                    <a:pt x="29766" y="1693"/>
                  </a:lnTo>
                  <a:lnTo>
                    <a:pt x="28810" y="4920"/>
                  </a:lnTo>
                  <a:lnTo>
                    <a:pt x="23675" y="10566"/>
                  </a:lnTo>
                  <a:lnTo>
                    <a:pt x="23101" y="14208"/>
                  </a:lnTo>
                  <a:lnTo>
                    <a:pt x="22386" y="15187"/>
                  </a:lnTo>
                  <a:lnTo>
                    <a:pt x="21274" y="15840"/>
                  </a:lnTo>
                  <a:lnTo>
                    <a:pt x="19898" y="16274"/>
                  </a:lnTo>
                  <a:lnTo>
                    <a:pt x="18980" y="17200"/>
                  </a:lnTo>
                  <a:lnTo>
                    <a:pt x="17961" y="19921"/>
                  </a:lnTo>
                  <a:lnTo>
                    <a:pt x="17054" y="20901"/>
                  </a:lnTo>
                  <a:lnTo>
                    <a:pt x="14352" y="21989"/>
                  </a:lnTo>
                  <a:lnTo>
                    <a:pt x="13379" y="22914"/>
                  </a:lnTo>
                  <a:lnTo>
                    <a:pt x="12296" y="25636"/>
                  </a:lnTo>
                  <a:lnTo>
                    <a:pt x="11373" y="26615"/>
                  </a:lnTo>
                  <a:lnTo>
                    <a:pt x="8653" y="27704"/>
                  </a:lnTo>
                  <a:lnTo>
                    <a:pt x="7673" y="28629"/>
                  </a:lnTo>
                  <a:lnTo>
                    <a:pt x="1306" y="40119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7" name="SMARTInkShape-1907"/>
          <p:cNvSpPr/>
          <p:nvPr>
            <p:custDataLst>
              <p:tags r:id="rId1"/>
            </p:custDataLst>
          </p:nvPr>
        </p:nvSpPr>
        <p:spPr>
          <a:xfrm>
            <a:off x="4972050" y="3989070"/>
            <a:ext cx="74296" cy="17123"/>
          </a:xfrm>
          <a:custGeom>
            <a:avLst/>
            <a:gdLst/>
            <a:ahLst/>
            <a:cxnLst/>
            <a:rect l="0" t="0" r="0" b="0"/>
            <a:pathLst>
              <a:path w="74296" h="17123">
                <a:moveTo>
                  <a:pt x="0" y="0"/>
                </a:moveTo>
                <a:lnTo>
                  <a:pt x="0" y="0"/>
                </a:lnTo>
                <a:lnTo>
                  <a:pt x="4921" y="4920"/>
                </a:lnTo>
                <a:lnTo>
                  <a:pt x="10120" y="6193"/>
                </a:lnTo>
                <a:lnTo>
                  <a:pt x="15417" y="9596"/>
                </a:lnTo>
                <a:lnTo>
                  <a:pt x="38441" y="16279"/>
                </a:lnTo>
                <a:lnTo>
                  <a:pt x="58965" y="17122"/>
                </a:lnTo>
                <a:lnTo>
                  <a:pt x="74295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9" name="SMARTInkShape-Group371"/>
          <p:cNvGrpSpPr/>
          <p:nvPr/>
        </p:nvGrpSpPr>
        <p:grpSpPr>
          <a:xfrm>
            <a:off x="4772925" y="3669030"/>
            <a:ext cx="1690741" cy="480061"/>
            <a:chOff x="4772925" y="3669030"/>
            <a:chExt cx="1690741" cy="480061"/>
          </a:xfrm>
        </p:grpSpPr>
        <p:sp>
          <p:nvSpPr>
            <p:cNvPr id="328" name="SMARTInkShape-1908"/>
            <p:cNvSpPr/>
            <p:nvPr>
              <p:custDataLst>
                <p:tags r:id="rId141"/>
              </p:custDataLst>
            </p:nvPr>
          </p:nvSpPr>
          <p:spPr>
            <a:xfrm>
              <a:off x="4772925" y="3669030"/>
              <a:ext cx="73396" cy="142010"/>
            </a:xfrm>
            <a:custGeom>
              <a:avLst/>
              <a:gdLst/>
              <a:ahLst/>
              <a:cxnLst/>
              <a:rect l="0" t="0" r="0" b="0"/>
              <a:pathLst>
                <a:path w="73396" h="142010">
                  <a:moveTo>
                    <a:pt x="73395" y="0"/>
                  </a:moveTo>
                  <a:lnTo>
                    <a:pt x="73395" y="0"/>
                  </a:lnTo>
                  <a:lnTo>
                    <a:pt x="73395" y="4921"/>
                  </a:lnTo>
                  <a:lnTo>
                    <a:pt x="51282" y="27822"/>
                  </a:lnTo>
                  <a:lnTo>
                    <a:pt x="34931" y="41348"/>
                  </a:lnTo>
                  <a:lnTo>
                    <a:pt x="13025" y="69902"/>
                  </a:lnTo>
                  <a:lnTo>
                    <a:pt x="7530" y="78003"/>
                  </a:lnTo>
                  <a:lnTo>
                    <a:pt x="3658" y="90103"/>
                  </a:lnTo>
                  <a:lnTo>
                    <a:pt x="1126" y="94656"/>
                  </a:lnTo>
                  <a:lnTo>
                    <a:pt x="0" y="98796"/>
                  </a:lnTo>
                  <a:lnTo>
                    <a:pt x="1194" y="104446"/>
                  </a:lnTo>
                  <a:lnTo>
                    <a:pt x="7637" y="119791"/>
                  </a:lnTo>
                  <a:lnTo>
                    <a:pt x="9236" y="121770"/>
                  </a:lnTo>
                  <a:lnTo>
                    <a:pt x="13886" y="125192"/>
                  </a:lnTo>
                  <a:lnTo>
                    <a:pt x="15197" y="128242"/>
                  </a:lnTo>
                  <a:lnTo>
                    <a:pt x="16181" y="129310"/>
                  </a:lnTo>
                  <a:lnTo>
                    <a:pt x="18968" y="130496"/>
                  </a:lnTo>
                  <a:lnTo>
                    <a:pt x="25932" y="131892"/>
                  </a:lnTo>
                  <a:lnTo>
                    <a:pt x="31533" y="135317"/>
                  </a:lnTo>
                  <a:lnTo>
                    <a:pt x="35316" y="136341"/>
                  </a:lnTo>
                  <a:lnTo>
                    <a:pt x="36579" y="137249"/>
                  </a:lnTo>
                  <a:lnTo>
                    <a:pt x="37421" y="138489"/>
                  </a:lnTo>
                  <a:lnTo>
                    <a:pt x="37983" y="139951"/>
                  </a:lnTo>
                  <a:lnTo>
                    <a:pt x="38992" y="140925"/>
                  </a:lnTo>
                  <a:lnTo>
                    <a:pt x="41806" y="142009"/>
                  </a:lnTo>
                  <a:lnTo>
                    <a:pt x="43446" y="141662"/>
                  </a:lnTo>
                  <a:lnTo>
                    <a:pt x="50640" y="138237"/>
                  </a:lnTo>
                  <a:lnTo>
                    <a:pt x="60074" y="136667"/>
                  </a:lnTo>
                  <a:lnTo>
                    <a:pt x="6768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9" name="SMARTInkShape-1909"/>
            <p:cNvSpPr/>
            <p:nvPr>
              <p:custDataLst>
                <p:tags r:id="rId142"/>
              </p:custDataLst>
            </p:nvPr>
          </p:nvSpPr>
          <p:spPr>
            <a:xfrm>
              <a:off x="4863465" y="3754755"/>
              <a:ext cx="22855" cy="89003"/>
            </a:xfrm>
            <a:custGeom>
              <a:avLst/>
              <a:gdLst/>
              <a:ahLst/>
              <a:cxnLst/>
              <a:rect l="0" t="0" r="0" b="0"/>
              <a:pathLst>
                <a:path w="22855" h="89003">
                  <a:moveTo>
                    <a:pt x="17145" y="0"/>
                  </a:moveTo>
                  <a:lnTo>
                    <a:pt x="17145" y="0"/>
                  </a:lnTo>
                  <a:lnTo>
                    <a:pt x="22854" y="0"/>
                  </a:lnTo>
                  <a:lnTo>
                    <a:pt x="17939" y="4921"/>
                  </a:lnTo>
                  <a:lnTo>
                    <a:pt x="17380" y="8514"/>
                  </a:lnTo>
                  <a:lnTo>
                    <a:pt x="17215" y="13599"/>
                  </a:lnTo>
                  <a:lnTo>
                    <a:pt x="15483" y="17263"/>
                  </a:lnTo>
                  <a:lnTo>
                    <a:pt x="13231" y="21007"/>
                  </a:lnTo>
                  <a:lnTo>
                    <a:pt x="11786" y="28585"/>
                  </a:lnTo>
                  <a:lnTo>
                    <a:pt x="11667" y="30487"/>
                  </a:lnTo>
                  <a:lnTo>
                    <a:pt x="9842" y="34293"/>
                  </a:lnTo>
                  <a:lnTo>
                    <a:pt x="8466" y="36197"/>
                  </a:lnTo>
                  <a:lnTo>
                    <a:pt x="6530" y="44944"/>
                  </a:lnTo>
                  <a:lnTo>
                    <a:pt x="5721" y="67430"/>
                  </a:lnTo>
                  <a:lnTo>
                    <a:pt x="1788" y="72915"/>
                  </a:lnTo>
                  <a:lnTo>
                    <a:pt x="235" y="78950"/>
                  </a:lnTo>
                  <a:lnTo>
                    <a:pt x="0" y="89002"/>
                  </a:lnTo>
                  <a:lnTo>
                    <a:pt x="0" y="86282"/>
                  </a:lnTo>
                  <a:lnTo>
                    <a:pt x="4921" y="85774"/>
                  </a:lnTo>
                  <a:lnTo>
                    <a:pt x="5362" y="84053"/>
                  </a:lnTo>
                  <a:lnTo>
                    <a:pt x="57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0" name="SMARTInkShape-1910"/>
            <p:cNvSpPr/>
            <p:nvPr>
              <p:custDataLst>
                <p:tags r:id="rId143"/>
              </p:custDataLst>
            </p:nvPr>
          </p:nvSpPr>
          <p:spPr>
            <a:xfrm>
              <a:off x="4983746" y="3726281"/>
              <a:ext cx="56864" cy="114115"/>
            </a:xfrm>
            <a:custGeom>
              <a:avLst/>
              <a:gdLst/>
              <a:ahLst/>
              <a:cxnLst/>
              <a:rect l="0" t="0" r="0" b="0"/>
              <a:pathLst>
                <a:path w="56864" h="114115">
                  <a:moveTo>
                    <a:pt x="28309" y="5614"/>
                  </a:moveTo>
                  <a:lnTo>
                    <a:pt x="28309" y="5614"/>
                  </a:lnTo>
                  <a:lnTo>
                    <a:pt x="33788" y="5614"/>
                  </a:lnTo>
                  <a:lnTo>
                    <a:pt x="30050" y="10176"/>
                  </a:lnTo>
                  <a:lnTo>
                    <a:pt x="28826" y="15362"/>
                  </a:lnTo>
                  <a:lnTo>
                    <a:pt x="28538" y="19048"/>
                  </a:lnTo>
                  <a:lnTo>
                    <a:pt x="27827" y="20285"/>
                  </a:lnTo>
                  <a:lnTo>
                    <a:pt x="26718" y="21110"/>
                  </a:lnTo>
                  <a:lnTo>
                    <a:pt x="25343" y="21659"/>
                  </a:lnTo>
                  <a:lnTo>
                    <a:pt x="20375" y="28501"/>
                  </a:lnTo>
                  <a:lnTo>
                    <a:pt x="9016" y="55429"/>
                  </a:lnTo>
                  <a:lnTo>
                    <a:pt x="5918" y="72538"/>
                  </a:lnTo>
                  <a:lnTo>
                    <a:pt x="5476" y="92353"/>
                  </a:lnTo>
                  <a:lnTo>
                    <a:pt x="10372" y="106482"/>
                  </a:lnTo>
                  <a:lnTo>
                    <a:pt x="13963" y="110925"/>
                  </a:lnTo>
                  <a:lnTo>
                    <a:pt x="17277" y="112744"/>
                  </a:lnTo>
                  <a:lnTo>
                    <a:pt x="26456" y="114007"/>
                  </a:lnTo>
                  <a:lnTo>
                    <a:pt x="30237" y="114114"/>
                  </a:lnTo>
                  <a:lnTo>
                    <a:pt x="31500" y="113507"/>
                  </a:lnTo>
                  <a:lnTo>
                    <a:pt x="32341" y="112468"/>
                  </a:lnTo>
                  <a:lnTo>
                    <a:pt x="32902" y="111140"/>
                  </a:lnTo>
                  <a:lnTo>
                    <a:pt x="33911" y="110255"/>
                  </a:lnTo>
                  <a:lnTo>
                    <a:pt x="36725" y="109271"/>
                  </a:lnTo>
                  <a:lnTo>
                    <a:pt x="40093" y="105447"/>
                  </a:lnTo>
                  <a:lnTo>
                    <a:pt x="43072" y="100149"/>
                  </a:lnTo>
                  <a:lnTo>
                    <a:pt x="44983" y="91574"/>
                  </a:lnTo>
                  <a:lnTo>
                    <a:pt x="45880" y="86999"/>
                  </a:lnTo>
                  <a:lnTo>
                    <a:pt x="50347" y="73097"/>
                  </a:lnTo>
                  <a:lnTo>
                    <a:pt x="52830" y="45502"/>
                  </a:lnTo>
                  <a:lnTo>
                    <a:pt x="56083" y="33390"/>
                  </a:lnTo>
                  <a:lnTo>
                    <a:pt x="56863" y="9688"/>
                  </a:lnTo>
                  <a:lnTo>
                    <a:pt x="55182" y="5732"/>
                  </a:lnTo>
                  <a:lnTo>
                    <a:pt x="51404" y="240"/>
                  </a:lnTo>
                  <a:lnTo>
                    <a:pt x="48205" y="0"/>
                  </a:lnTo>
                  <a:lnTo>
                    <a:pt x="44983" y="1637"/>
                  </a:lnTo>
                  <a:lnTo>
                    <a:pt x="18067" y="27296"/>
                  </a:lnTo>
                  <a:lnTo>
                    <a:pt x="11516" y="35533"/>
                  </a:lnTo>
                  <a:lnTo>
                    <a:pt x="8145" y="42406"/>
                  </a:lnTo>
                  <a:lnTo>
                    <a:pt x="633" y="69278"/>
                  </a:lnTo>
                  <a:lnTo>
                    <a:pt x="0" y="78805"/>
                  </a:lnTo>
                  <a:lnTo>
                    <a:pt x="547" y="81078"/>
                  </a:lnTo>
                  <a:lnTo>
                    <a:pt x="1546" y="82593"/>
                  </a:lnTo>
                  <a:lnTo>
                    <a:pt x="2847" y="83604"/>
                  </a:lnTo>
                  <a:lnTo>
                    <a:pt x="4293" y="86419"/>
                  </a:lnTo>
                  <a:lnTo>
                    <a:pt x="5220" y="90367"/>
                  </a:lnTo>
                  <a:lnTo>
                    <a:pt x="5932" y="90691"/>
                  </a:lnTo>
                  <a:lnTo>
                    <a:pt x="11164" y="91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1" name="SMARTInkShape-1911"/>
            <p:cNvSpPr/>
            <p:nvPr>
              <p:custDataLst>
                <p:tags r:id="rId144"/>
              </p:custDataLst>
            </p:nvPr>
          </p:nvSpPr>
          <p:spPr>
            <a:xfrm>
              <a:off x="5074989" y="3734509"/>
              <a:ext cx="62790" cy="94207"/>
            </a:xfrm>
            <a:custGeom>
              <a:avLst/>
              <a:gdLst/>
              <a:ahLst/>
              <a:cxnLst/>
              <a:rect l="0" t="0" r="0" b="0"/>
              <a:pathLst>
                <a:path w="62790" h="94207">
                  <a:moveTo>
                    <a:pt x="5646" y="14531"/>
                  </a:moveTo>
                  <a:lnTo>
                    <a:pt x="5646" y="14531"/>
                  </a:lnTo>
                  <a:lnTo>
                    <a:pt x="5646" y="33610"/>
                  </a:lnTo>
                  <a:lnTo>
                    <a:pt x="88" y="62117"/>
                  </a:lnTo>
                  <a:lnTo>
                    <a:pt x="0" y="67007"/>
                  </a:lnTo>
                  <a:lnTo>
                    <a:pt x="1656" y="71297"/>
                  </a:lnTo>
                  <a:lnTo>
                    <a:pt x="9818" y="83077"/>
                  </a:lnTo>
                  <a:lnTo>
                    <a:pt x="11311" y="86906"/>
                  </a:lnTo>
                  <a:lnTo>
                    <a:pt x="14090" y="90724"/>
                  </a:lnTo>
                  <a:lnTo>
                    <a:pt x="17443" y="92845"/>
                  </a:lnTo>
                  <a:lnTo>
                    <a:pt x="24768" y="94206"/>
                  </a:lnTo>
                  <a:lnTo>
                    <a:pt x="28538" y="92698"/>
                  </a:lnTo>
                  <a:lnTo>
                    <a:pt x="46997" y="80939"/>
                  </a:lnTo>
                  <a:lnTo>
                    <a:pt x="49425" y="77277"/>
                  </a:lnTo>
                  <a:lnTo>
                    <a:pt x="51138" y="73533"/>
                  </a:lnTo>
                  <a:lnTo>
                    <a:pt x="54017" y="69753"/>
                  </a:lnTo>
                  <a:lnTo>
                    <a:pt x="55720" y="64262"/>
                  </a:lnTo>
                  <a:lnTo>
                    <a:pt x="57111" y="58224"/>
                  </a:lnTo>
                  <a:lnTo>
                    <a:pt x="60829" y="50619"/>
                  </a:lnTo>
                  <a:lnTo>
                    <a:pt x="62745" y="22216"/>
                  </a:lnTo>
                  <a:lnTo>
                    <a:pt x="62789" y="10831"/>
                  </a:lnTo>
                  <a:lnTo>
                    <a:pt x="61100" y="8018"/>
                  </a:lnTo>
                  <a:lnTo>
                    <a:pt x="54282" y="355"/>
                  </a:lnTo>
                  <a:lnTo>
                    <a:pt x="52676" y="0"/>
                  </a:lnTo>
                  <a:lnTo>
                    <a:pt x="50969" y="399"/>
                  </a:lnTo>
                  <a:lnTo>
                    <a:pt x="47379" y="1900"/>
                  </a:lnTo>
                  <a:lnTo>
                    <a:pt x="41789" y="3380"/>
                  </a:lnTo>
                  <a:lnTo>
                    <a:pt x="38007" y="5977"/>
                  </a:lnTo>
                  <a:lnTo>
                    <a:pt x="23919" y="24622"/>
                  </a:lnTo>
                  <a:lnTo>
                    <a:pt x="23293" y="27059"/>
                  </a:lnTo>
                  <a:lnTo>
                    <a:pt x="22791" y="31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2" name="SMARTInkShape-1912"/>
            <p:cNvSpPr/>
            <p:nvPr>
              <p:custDataLst>
                <p:tags r:id="rId145"/>
              </p:custDataLst>
            </p:nvPr>
          </p:nvSpPr>
          <p:spPr>
            <a:xfrm>
              <a:off x="5177796" y="3734542"/>
              <a:ext cx="62851" cy="92019"/>
            </a:xfrm>
            <a:custGeom>
              <a:avLst/>
              <a:gdLst/>
              <a:ahLst/>
              <a:cxnLst/>
              <a:rect l="0" t="0" r="0" b="0"/>
              <a:pathLst>
                <a:path w="62851" h="92019">
                  <a:moveTo>
                    <a:pt x="11424" y="31643"/>
                  </a:moveTo>
                  <a:lnTo>
                    <a:pt x="11424" y="31643"/>
                  </a:lnTo>
                  <a:lnTo>
                    <a:pt x="11424" y="26163"/>
                  </a:lnTo>
                  <a:lnTo>
                    <a:pt x="11424" y="29031"/>
                  </a:lnTo>
                  <a:lnTo>
                    <a:pt x="10789" y="29902"/>
                  </a:lnTo>
                  <a:lnTo>
                    <a:pt x="8391" y="30869"/>
                  </a:lnTo>
                  <a:lnTo>
                    <a:pt x="7496" y="31762"/>
                  </a:lnTo>
                  <a:lnTo>
                    <a:pt x="5231" y="37418"/>
                  </a:lnTo>
                  <a:lnTo>
                    <a:pt x="2745" y="40136"/>
                  </a:lnTo>
                  <a:lnTo>
                    <a:pt x="1217" y="45154"/>
                  </a:lnTo>
                  <a:lnTo>
                    <a:pt x="15" y="72695"/>
                  </a:lnTo>
                  <a:lnTo>
                    <a:pt x="0" y="79014"/>
                  </a:lnTo>
                  <a:lnTo>
                    <a:pt x="1690" y="82965"/>
                  </a:lnTo>
                  <a:lnTo>
                    <a:pt x="3030" y="84908"/>
                  </a:lnTo>
                  <a:lnTo>
                    <a:pt x="6212" y="87066"/>
                  </a:lnTo>
                  <a:lnTo>
                    <a:pt x="11573" y="88281"/>
                  </a:lnTo>
                  <a:lnTo>
                    <a:pt x="13428" y="88452"/>
                  </a:lnTo>
                  <a:lnTo>
                    <a:pt x="14665" y="89201"/>
                  </a:lnTo>
                  <a:lnTo>
                    <a:pt x="15489" y="90335"/>
                  </a:lnTo>
                  <a:lnTo>
                    <a:pt x="16039" y="91726"/>
                  </a:lnTo>
                  <a:lnTo>
                    <a:pt x="17041" y="92018"/>
                  </a:lnTo>
                  <a:lnTo>
                    <a:pt x="18344" y="91578"/>
                  </a:lnTo>
                  <a:lnTo>
                    <a:pt x="21484" y="90031"/>
                  </a:lnTo>
                  <a:lnTo>
                    <a:pt x="33578" y="85922"/>
                  </a:lnTo>
                  <a:lnTo>
                    <a:pt x="41130" y="80887"/>
                  </a:lnTo>
                  <a:lnTo>
                    <a:pt x="51327" y="65393"/>
                  </a:lnTo>
                  <a:lnTo>
                    <a:pt x="61157" y="44719"/>
                  </a:lnTo>
                  <a:lnTo>
                    <a:pt x="62839" y="16579"/>
                  </a:lnTo>
                  <a:lnTo>
                    <a:pt x="62850" y="12671"/>
                  </a:lnTo>
                  <a:lnTo>
                    <a:pt x="61162" y="8817"/>
                  </a:lnTo>
                  <a:lnTo>
                    <a:pt x="59823" y="6901"/>
                  </a:lnTo>
                  <a:lnTo>
                    <a:pt x="56641" y="4772"/>
                  </a:lnTo>
                  <a:lnTo>
                    <a:pt x="53110" y="3190"/>
                  </a:lnTo>
                  <a:lnTo>
                    <a:pt x="49424" y="371"/>
                  </a:lnTo>
                  <a:lnTo>
                    <a:pt x="47553" y="0"/>
                  </a:lnTo>
                  <a:lnTo>
                    <a:pt x="45670" y="387"/>
                  </a:lnTo>
                  <a:lnTo>
                    <a:pt x="41884" y="1876"/>
                  </a:lnTo>
                  <a:lnTo>
                    <a:pt x="36183" y="3350"/>
                  </a:lnTo>
                  <a:lnTo>
                    <a:pt x="18267" y="19110"/>
                  </a:lnTo>
                  <a:lnTo>
                    <a:pt x="17640" y="21416"/>
                  </a:lnTo>
                  <a:lnTo>
                    <a:pt x="17139" y="25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3" name="SMARTInkShape-1913"/>
            <p:cNvSpPr/>
            <p:nvPr>
              <p:custDataLst>
                <p:tags r:id="rId146"/>
              </p:custDataLst>
            </p:nvPr>
          </p:nvSpPr>
          <p:spPr>
            <a:xfrm>
              <a:off x="5292182" y="3728673"/>
              <a:ext cx="62765" cy="83210"/>
            </a:xfrm>
            <a:custGeom>
              <a:avLst/>
              <a:gdLst/>
              <a:ahLst/>
              <a:cxnLst/>
              <a:rect l="0" t="0" r="0" b="0"/>
              <a:pathLst>
                <a:path w="62765" h="83210">
                  <a:moveTo>
                    <a:pt x="22768" y="20367"/>
                  </a:moveTo>
                  <a:lnTo>
                    <a:pt x="22768" y="20367"/>
                  </a:lnTo>
                  <a:lnTo>
                    <a:pt x="17288" y="20367"/>
                  </a:lnTo>
                  <a:lnTo>
                    <a:pt x="17123" y="23401"/>
                  </a:lnTo>
                  <a:lnTo>
                    <a:pt x="16465" y="24294"/>
                  </a:lnTo>
                  <a:lnTo>
                    <a:pt x="14039" y="25287"/>
                  </a:lnTo>
                  <a:lnTo>
                    <a:pt x="13139" y="26187"/>
                  </a:lnTo>
                  <a:lnTo>
                    <a:pt x="10000" y="32194"/>
                  </a:lnTo>
                  <a:lnTo>
                    <a:pt x="2272" y="41374"/>
                  </a:lnTo>
                  <a:lnTo>
                    <a:pt x="958" y="45156"/>
                  </a:lnTo>
                  <a:lnTo>
                    <a:pt x="0" y="61485"/>
                  </a:lnTo>
                  <a:lnTo>
                    <a:pt x="1643" y="65735"/>
                  </a:lnTo>
                  <a:lnTo>
                    <a:pt x="3854" y="69740"/>
                  </a:lnTo>
                  <a:lnTo>
                    <a:pt x="4837" y="73638"/>
                  </a:lnTo>
                  <a:lnTo>
                    <a:pt x="5733" y="74930"/>
                  </a:lnTo>
                  <a:lnTo>
                    <a:pt x="6967" y="75793"/>
                  </a:lnTo>
                  <a:lnTo>
                    <a:pt x="10030" y="77386"/>
                  </a:lnTo>
                  <a:lnTo>
                    <a:pt x="15325" y="81217"/>
                  </a:lnTo>
                  <a:lnTo>
                    <a:pt x="21662" y="82967"/>
                  </a:lnTo>
                  <a:lnTo>
                    <a:pt x="30625" y="83209"/>
                  </a:lnTo>
                  <a:lnTo>
                    <a:pt x="34303" y="81528"/>
                  </a:lnTo>
                  <a:lnTo>
                    <a:pt x="58963" y="58458"/>
                  </a:lnTo>
                  <a:lnTo>
                    <a:pt x="61080" y="52960"/>
                  </a:lnTo>
                  <a:lnTo>
                    <a:pt x="62729" y="24846"/>
                  </a:lnTo>
                  <a:lnTo>
                    <a:pt x="62764" y="13632"/>
                  </a:lnTo>
                  <a:lnTo>
                    <a:pt x="61076" y="9330"/>
                  </a:lnTo>
                  <a:lnTo>
                    <a:pt x="57852" y="4429"/>
                  </a:lnTo>
                  <a:lnTo>
                    <a:pt x="55717" y="3758"/>
                  </a:lnTo>
                  <a:lnTo>
                    <a:pt x="52017" y="2825"/>
                  </a:lnTo>
                  <a:lnTo>
                    <a:pt x="46139" y="294"/>
                  </a:lnTo>
                  <a:lnTo>
                    <a:pt x="43429" y="0"/>
                  </a:lnTo>
                  <a:lnTo>
                    <a:pt x="30529" y="3491"/>
                  </a:lnTo>
                  <a:lnTo>
                    <a:pt x="18188" y="13608"/>
                  </a:lnTo>
                  <a:lnTo>
                    <a:pt x="11338" y="2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4" name="SMARTInkShape-1914"/>
            <p:cNvSpPr/>
            <p:nvPr>
              <p:custDataLst>
                <p:tags r:id="rId147"/>
              </p:custDataLst>
            </p:nvPr>
          </p:nvSpPr>
          <p:spPr>
            <a:xfrm>
              <a:off x="5337810" y="37890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5" name="SMARTInkShape-1915"/>
            <p:cNvSpPr/>
            <p:nvPr>
              <p:custDataLst>
                <p:tags r:id="rId148"/>
              </p:custDataLst>
            </p:nvPr>
          </p:nvSpPr>
          <p:spPr>
            <a:xfrm>
              <a:off x="5372100" y="377190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6" name="SMARTInkShape-1916"/>
            <p:cNvSpPr/>
            <p:nvPr>
              <p:custDataLst>
                <p:tags r:id="rId149"/>
              </p:custDataLst>
            </p:nvPr>
          </p:nvSpPr>
          <p:spPr>
            <a:xfrm>
              <a:off x="5366412" y="3715017"/>
              <a:ext cx="68551" cy="84635"/>
            </a:xfrm>
            <a:custGeom>
              <a:avLst/>
              <a:gdLst/>
              <a:ahLst/>
              <a:cxnLst/>
              <a:rect l="0" t="0" r="0" b="0"/>
              <a:pathLst>
                <a:path w="68551" h="84635">
                  <a:moveTo>
                    <a:pt x="17118" y="45453"/>
                  </a:moveTo>
                  <a:lnTo>
                    <a:pt x="17118" y="45453"/>
                  </a:lnTo>
                  <a:lnTo>
                    <a:pt x="8389" y="45453"/>
                  </a:lnTo>
                  <a:lnTo>
                    <a:pt x="5196" y="47146"/>
                  </a:lnTo>
                  <a:lnTo>
                    <a:pt x="3454" y="48487"/>
                  </a:lnTo>
                  <a:lnTo>
                    <a:pt x="1520" y="51670"/>
                  </a:lnTo>
                  <a:lnTo>
                    <a:pt x="177" y="56831"/>
                  </a:lnTo>
                  <a:lnTo>
                    <a:pt x="0" y="64747"/>
                  </a:lnTo>
                  <a:lnTo>
                    <a:pt x="1678" y="68421"/>
                  </a:lnTo>
                  <a:lnTo>
                    <a:pt x="10375" y="78620"/>
                  </a:lnTo>
                  <a:lnTo>
                    <a:pt x="12640" y="79244"/>
                  </a:lnTo>
                  <a:lnTo>
                    <a:pt x="14132" y="79410"/>
                  </a:lnTo>
                  <a:lnTo>
                    <a:pt x="17484" y="81288"/>
                  </a:lnTo>
                  <a:lnTo>
                    <a:pt x="21091" y="83605"/>
                  </a:lnTo>
                  <a:lnTo>
                    <a:pt x="24810" y="84634"/>
                  </a:lnTo>
                  <a:lnTo>
                    <a:pt x="26691" y="84274"/>
                  </a:lnTo>
                  <a:lnTo>
                    <a:pt x="34272" y="80826"/>
                  </a:lnTo>
                  <a:lnTo>
                    <a:pt x="41674" y="78371"/>
                  </a:lnTo>
                  <a:lnTo>
                    <a:pt x="47082" y="75323"/>
                  </a:lnTo>
                  <a:lnTo>
                    <a:pt x="64792" y="54971"/>
                  </a:lnTo>
                  <a:lnTo>
                    <a:pt x="66882" y="49471"/>
                  </a:lnTo>
                  <a:lnTo>
                    <a:pt x="68524" y="23439"/>
                  </a:lnTo>
                  <a:lnTo>
                    <a:pt x="68550" y="9499"/>
                  </a:lnTo>
                  <a:lnTo>
                    <a:pt x="67916" y="8149"/>
                  </a:lnTo>
                  <a:lnTo>
                    <a:pt x="66859" y="7248"/>
                  </a:lnTo>
                  <a:lnTo>
                    <a:pt x="63990" y="5613"/>
                  </a:lnTo>
                  <a:lnTo>
                    <a:pt x="58805" y="1757"/>
                  </a:lnTo>
                  <a:lnTo>
                    <a:pt x="55119" y="633"/>
                  </a:lnTo>
                  <a:lnTo>
                    <a:pt x="46440" y="0"/>
                  </a:lnTo>
                  <a:lnTo>
                    <a:pt x="41156" y="1545"/>
                  </a:lnTo>
                  <a:lnTo>
                    <a:pt x="35625" y="4677"/>
                  </a:lnTo>
                  <a:lnTo>
                    <a:pt x="28548" y="5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7" name="SMARTInkShape-1917"/>
            <p:cNvSpPr/>
            <p:nvPr>
              <p:custDataLst>
                <p:tags r:id="rId150"/>
              </p:custDataLst>
            </p:nvPr>
          </p:nvSpPr>
          <p:spPr>
            <a:xfrm>
              <a:off x="5452110" y="3714757"/>
              <a:ext cx="91104" cy="77530"/>
            </a:xfrm>
            <a:custGeom>
              <a:avLst/>
              <a:gdLst/>
              <a:ahLst/>
              <a:cxnLst/>
              <a:rect l="0" t="0" r="0" b="0"/>
              <a:pathLst>
                <a:path w="91104" h="77530">
                  <a:moveTo>
                    <a:pt x="0" y="57143"/>
                  </a:moveTo>
                  <a:lnTo>
                    <a:pt x="0" y="57143"/>
                  </a:lnTo>
                  <a:lnTo>
                    <a:pt x="3293" y="57143"/>
                  </a:lnTo>
                  <a:lnTo>
                    <a:pt x="166" y="57143"/>
                  </a:lnTo>
                  <a:lnTo>
                    <a:pt x="0" y="73403"/>
                  </a:lnTo>
                  <a:lnTo>
                    <a:pt x="635" y="73698"/>
                  </a:lnTo>
                  <a:lnTo>
                    <a:pt x="3035" y="74026"/>
                  </a:lnTo>
                  <a:lnTo>
                    <a:pt x="6217" y="75865"/>
                  </a:lnTo>
                  <a:lnTo>
                    <a:pt x="7954" y="77244"/>
                  </a:lnTo>
                  <a:lnTo>
                    <a:pt x="10383" y="77529"/>
                  </a:lnTo>
                  <a:lnTo>
                    <a:pt x="36161" y="73762"/>
                  </a:lnTo>
                  <a:lnTo>
                    <a:pt x="47030" y="69786"/>
                  </a:lnTo>
                  <a:lnTo>
                    <a:pt x="57538" y="67239"/>
                  </a:lnTo>
                  <a:lnTo>
                    <a:pt x="61219" y="65779"/>
                  </a:lnTo>
                  <a:lnTo>
                    <a:pt x="67002" y="60769"/>
                  </a:lnTo>
                  <a:lnTo>
                    <a:pt x="88882" y="36230"/>
                  </a:lnTo>
                  <a:lnTo>
                    <a:pt x="90682" y="30485"/>
                  </a:lnTo>
                  <a:lnTo>
                    <a:pt x="91103" y="26669"/>
                  </a:lnTo>
                  <a:lnTo>
                    <a:pt x="89597" y="22855"/>
                  </a:lnTo>
                  <a:lnTo>
                    <a:pt x="87446" y="19044"/>
                  </a:lnTo>
                  <a:lnTo>
                    <a:pt x="85600" y="13328"/>
                  </a:lnTo>
                  <a:lnTo>
                    <a:pt x="82916" y="9518"/>
                  </a:lnTo>
                  <a:lnTo>
                    <a:pt x="79609" y="7401"/>
                  </a:lnTo>
                  <a:lnTo>
                    <a:pt x="76022" y="5826"/>
                  </a:lnTo>
                  <a:lnTo>
                    <a:pt x="70432" y="2003"/>
                  </a:lnTo>
                  <a:lnTo>
                    <a:pt x="64754" y="589"/>
                  </a:lnTo>
                  <a:lnTo>
                    <a:pt x="46849" y="0"/>
                  </a:lnTo>
                  <a:lnTo>
                    <a:pt x="40005" y="5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8" name="SMARTInkShape-1918"/>
            <p:cNvSpPr/>
            <p:nvPr>
              <p:custDataLst>
                <p:tags r:id="rId151"/>
              </p:custDataLst>
            </p:nvPr>
          </p:nvSpPr>
          <p:spPr>
            <a:xfrm>
              <a:off x="5589270" y="3749040"/>
              <a:ext cx="74296" cy="17146"/>
            </a:xfrm>
            <a:custGeom>
              <a:avLst/>
              <a:gdLst/>
              <a:ahLst/>
              <a:cxnLst/>
              <a:rect l="0" t="0" r="0" b="0"/>
              <a:pathLst>
                <a:path w="74296" h="17146">
                  <a:moveTo>
                    <a:pt x="0" y="0"/>
                  </a:moveTo>
                  <a:lnTo>
                    <a:pt x="0" y="0"/>
                  </a:lnTo>
                  <a:lnTo>
                    <a:pt x="8513" y="0"/>
                  </a:lnTo>
                  <a:lnTo>
                    <a:pt x="9485" y="635"/>
                  </a:lnTo>
                  <a:lnTo>
                    <a:pt x="10134" y="1693"/>
                  </a:lnTo>
                  <a:lnTo>
                    <a:pt x="10566" y="3034"/>
                  </a:lnTo>
                  <a:lnTo>
                    <a:pt x="11489" y="3927"/>
                  </a:lnTo>
                  <a:lnTo>
                    <a:pt x="14208" y="4920"/>
                  </a:lnTo>
                  <a:lnTo>
                    <a:pt x="25056" y="6193"/>
                  </a:lnTo>
                  <a:lnTo>
                    <a:pt x="32542" y="9596"/>
                  </a:lnTo>
                  <a:lnTo>
                    <a:pt x="59003" y="12017"/>
                  </a:lnTo>
                  <a:lnTo>
                    <a:pt x="68290" y="16611"/>
                  </a:lnTo>
                  <a:lnTo>
                    <a:pt x="7429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9" name="SMARTInkShape-1919"/>
            <p:cNvSpPr/>
            <p:nvPr>
              <p:custDataLst>
                <p:tags r:id="rId152"/>
              </p:custDataLst>
            </p:nvPr>
          </p:nvSpPr>
          <p:spPr>
            <a:xfrm>
              <a:off x="5746236" y="3669100"/>
              <a:ext cx="94495" cy="142806"/>
            </a:xfrm>
            <a:custGeom>
              <a:avLst/>
              <a:gdLst/>
              <a:ahLst/>
              <a:cxnLst/>
              <a:rect l="0" t="0" r="0" b="0"/>
              <a:pathLst>
                <a:path w="94495" h="142806">
                  <a:moveTo>
                    <a:pt x="94494" y="5645"/>
                  </a:moveTo>
                  <a:lnTo>
                    <a:pt x="94494" y="5645"/>
                  </a:lnTo>
                  <a:lnTo>
                    <a:pt x="89573" y="5645"/>
                  </a:lnTo>
                  <a:lnTo>
                    <a:pt x="89309" y="5010"/>
                  </a:lnTo>
                  <a:lnTo>
                    <a:pt x="88849" y="724"/>
                  </a:lnTo>
                  <a:lnTo>
                    <a:pt x="87116" y="283"/>
                  </a:lnTo>
                  <a:lnTo>
                    <a:pt x="83865" y="0"/>
                  </a:lnTo>
                  <a:lnTo>
                    <a:pt x="78660" y="3871"/>
                  </a:lnTo>
                  <a:lnTo>
                    <a:pt x="63843" y="10051"/>
                  </a:lnTo>
                  <a:lnTo>
                    <a:pt x="35896" y="32436"/>
                  </a:lnTo>
                  <a:lnTo>
                    <a:pt x="13466" y="60969"/>
                  </a:lnTo>
                  <a:lnTo>
                    <a:pt x="5769" y="76145"/>
                  </a:lnTo>
                  <a:lnTo>
                    <a:pt x="0" y="102284"/>
                  </a:lnTo>
                  <a:lnTo>
                    <a:pt x="3337" y="121588"/>
                  </a:lnTo>
                  <a:lnTo>
                    <a:pt x="5931" y="126602"/>
                  </a:lnTo>
                  <a:lnTo>
                    <a:pt x="21395" y="138910"/>
                  </a:lnTo>
                  <a:lnTo>
                    <a:pt x="27292" y="141074"/>
                  </a:lnTo>
                  <a:lnTo>
                    <a:pt x="47744" y="142704"/>
                  </a:lnTo>
                  <a:lnTo>
                    <a:pt x="53185" y="141066"/>
                  </a:lnTo>
                  <a:lnTo>
                    <a:pt x="64714" y="132402"/>
                  </a:lnTo>
                  <a:lnTo>
                    <a:pt x="68596" y="128645"/>
                  </a:lnTo>
                  <a:lnTo>
                    <a:pt x="68973" y="127015"/>
                  </a:lnTo>
                  <a:lnTo>
                    <a:pt x="68590" y="125293"/>
                  </a:lnTo>
                  <a:lnTo>
                    <a:pt x="66446" y="121002"/>
                  </a:lnTo>
                  <a:lnTo>
                    <a:pt x="63041" y="117224"/>
                  </a:lnTo>
                  <a:lnTo>
                    <a:pt x="59772" y="115560"/>
                  </a:lnTo>
                  <a:lnTo>
                    <a:pt x="48736" y="114347"/>
                  </a:lnTo>
                  <a:lnTo>
                    <a:pt x="41146" y="114253"/>
                  </a:lnTo>
                  <a:lnTo>
                    <a:pt x="37340" y="115934"/>
                  </a:lnTo>
                  <a:lnTo>
                    <a:pt x="29724" y="122186"/>
                  </a:lnTo>
                  <a:lnTo>
                    <a:pt x="27607" y="125809"/>
                  </a:lnTo>
                  <a:lnTo>
                    <a:pt x="26248" y="133309"/>
                  </a:lnTo>
                  <a:lnTo>
                    <a:pt x="27757" y="137103"/>
                  </a:lnTo>
                  <a:lnTo>
                    <a:pt x="30864" y="141678"/>
                  </a:lnTo>
                  <a:lnTo>
                    <a:pt x="32982" y="142304"/>
                  </a:lnTo>
                  <a:lnTo>
                    <a:pt x="37344" y="142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0" name="SMARTInkShape-1920"/>
            <p:cNvSpPr/>
            <p:nvPr>
              <p:custDataLst>
                <p:tags r:id="rId153"/>
              </p:custDataLst>
            </p:nvPr>
          </p:nvSpPr>
          <p:spPr>
            <a:xfrm>
              <a:off x="5863852" y="3749040"/>
              <a:ext cx="74004" cy="57127"/>
            </a:xfrm>
            <a:custGeom>
              <a:avLst/>
              <a:gdLst/>
              <a:ahLst/>
              <a:cxnLst/>
              <a:rect l="0" t="0" r="0" b="0"/>
              <a:pathLst>
                <a:path w="74004" h="57127">
                  <a:moveTo>
                    <a:pt x="16883" y="0"/>
                  </a:moveTo>
                  <a:lnTo>
                    <a:pt x="16883" y="0"/>
                  </a:lnTo>
                  <a:lnTo>
                    <a:pt x="13849" y="0"/>
                  </a:lnTo>
                  <a:lnTo>
                    <a:pt x="10666" y="1693"/>
                  </a:lnTo>
                  <a:lnTo>
                    <a:pt x="8928" y="3034"/>
                  </a:lnTo>
                  <a:lnTo>
                    <a:pt x="6998" y="6216"/>
                  </a:lnTo>
                  <a:lnTo>
                    <a:pt x="0" y="30253"/>
                  </a:lnTo>
                  <a:lnTo>
                    <a:pt x="2850" y="39162"/>
                  </a:lnTo>
                  <a:lnTo>
                    <a:pt x="7716" y="46810"/>
                  </a:lnTo>
                  <a:lnTo>
                    <a:pt x="10137" y="48352"/>
                  </a:lnTo>
                  <a:lnTo>
                    <a:pt x="21453" y="52519"/>
                  </a:lnTo>
                  <a:lnTo>
                    <a:pt x="23741" y="54063"/>
                  </a:lnTo>
                  <a:lnTo>
                    <a:pt x="33026" y="56235"/>
                  </a:lnTo>
                  <a:lnTo>
                    <a:pt x="58482" y="57126"/>
                  </a:lnTo>
                  <a:lnTo>
                    <a:pt x="62465" y="55446"/>
                  </a:lnTo>
                  <a:lnTo>
                    <a:pt x="66352" y="53218"/>
                  </a:lnTo>
                  <a:lnTo>
                    <a:pt x="70196" y="52227"/>
                  </a:lnTo>
                  <a:lnTo>
                    <a:pt x="71475" y="51328"/>
                  </a:lnTo>
                  <a:lnTo>
                    <a:pt x="72328" y="50094"/>
                  </a:lnTo>
                  <a:lnTo>
                    <a:pt x="73275" y="47029"/>
                  </a:lnTo>
                  <a:lnTo>
                    <a:pt x="74003" y="32361"/>
                  </a:lnTo>
                  <a:lnTo>
                    <a:pt x="72326" y="28565"/>
                  </a:lnTo>
                  <a:lnTo>
                    <a:pt x="66076" y="20953"/>
                  </a:lnTo>
                  <a:lnTo>
                    <a:pt x="62454" y="18837"/>
                  </a:lnTo>
                  <a:lnTo>
                    <a:pt x="54953" y="17479"/>
                  </a:lnTo>
                  <a:lnTo>
                    <a:pt x="51160" y="18987"/>
                  </a:lnTo>
                  <a:lnTo>
                    <a:pt x="28313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1" name="SMARTInkShape-1921"/>
            <p:cNvSpPr/>
            <p:nvPr>
              <p:custDataLst>
                <p:tags r:id="rId154"/>
              </p:custDataLst>
            </p:nvPr>
          </p:nvSpPr>
          <p:spPr>
            <a:xfrm>
              <a:off x="5966460" y="3727151"/>
              <a:ext cx="51169" cy="72432"/>
            </a:xfrm>
            <a:custGeom>
              <a:avLst/>
              <a:gdLst/>
              <a:ahLst/>
              <a:cxnLst/>
              <a:rect l="0" t="0" r="0" b="0"/>
              <a:pathLst>
                <a:path w="51169" h="72432">
                  <a:moveTo>
                    <a:pt x="17145" y="33319"/>
                  </a:moveTo>
                  <a:lnTo>
                    <a:pt x="17145" y="33319"/>
                  </a:lnTo>
                  <a:lnTo>
                    <a:pt x="17145" y="36612"/>
                  </a:lnTo>
                  <a:lnTo>
                    <a:pt x="17145" y="35205"/>
                  </a:lnTo>
                  <a:lnTo>
                    <a:pt x="16510" y="35212"/>
                  </a:lnTo>
                  <a:lnTo>
                    <a:pt x="5566" y="43278"/>
                  </a:lnTo>
                  <a:lnTo>
                    <a:pt x="3710" y="43768"/>
                  </a:lnTo>
                  <a:lnTo>
                    <a:pt x="2474" y="44730"/>
                  </a:lnTo>
                  <a:lnTo>
                    <a:pt x="1100" y="47492"/>
                  </a:lnTo>
                  <a:lnTo>
                    <a:pt x="29" y="63821"/>
                  </a:lnTo>
                  <a:lnTo>
                    <a:pt x="654" y="65083"/>
                  </a:lnTo>
                  <a:lnTo>
                    <a:pt x="1706" y="65925"/>
                  </a:lnTo>
                  <a:lnTo>
                    <a:pt x="18355" y="72431"/>
                  </a:lnTo>
                  <a:lnTo>
                    <a:pt x="24245" y="71234"/>
                  </a:lnTo>
                  <a:lnTo>
                    <a:pt x="39625" y="66234"/>
                  </a:lnTo>
                  <a:lnTo>
                    <a:pt x="41656" y="64787"/>
                  </a:lnTo>
                  <a:lnTo>
                    <a:pt x="43914" y="61486"/>
                  </a:lnTo>
                  <a:lnTo>
                    <a:pt x="45552" y="57903"/>
                  </a:lnTo>
                  <a:lnTo>
                    <a:pt x="49410" y="52315"/>
                  </a:lnTo>
                  <a:lnTo>
                    <a:pt x="50535" y="48535"/>
                  </a:lnTo>
                  <a:lnTo>
                    <a:pt x="51168" y="39803"/>
                  </a:lnTo>
                  <a:lnTo>
                    <a:pt x="48322" y="29172"/>
                  </a:lnTo>
                  <a:lnTo>
                    <a:pt x="37994" y="11540"/>
                  </a:lnTo>
                  <a:lnTo>
                    <a:pt x="34243" y="7764"/>
                  </a:lnTo>
                  <a:lnTo>
                    <a:pt x="22856" y="485"/>
                  </a:lnTo>
                  <a:lnTo>
                    <a:pt x="20952" y="0"/>
                  </a:lnTo>
                  <a:lnTo>
                    <a:pt x="19048" y="311"/>
                  </a:lnTo>
                  <a:lnTo>
                    <a:pt x="12560" y="4034"/>
                  </a:lnTo>
                  <a:lnTo>
                    <a:pt x="0" y="4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2" name="SMARTInkShape-1922"/>
            <p:cNvSpPr/>
            <p:nvPr>
              <p:custDataLst>
                <p:tags r:id="rId155"/>
              </p:custDataLst>
            </p:nvPr>
          </p:nvSpPr>
          <p:spPr>
            <a:xfrm>
              <a:off x="6030375" y="3755089"/>
              <a:ext cx="72905" cy="50210"/>
            </a:xfrm>
            <a:custGeom>
              <a:avLst/>
              <a:gdLst/>
              <a:ahLst/>
              <a:cxnLst/>
              <a:rect l="0" t="0" r="0" b="0"/>
              <a:pathLst>
                <a:path w="72905" h="50210">
                  <a:moveTo>
                    <a:pt x="16095" y="16811"/>
                  </a:moveTo>
                  <a:lnTo>
                    <a:pt x="16095" y="16811"/>
                  </a:lnTo>
                  <a:lnTo>
                    <a:pt x="13062" y="19845"/>
                  </a:lnTo>
                  <a:lnTo>
                    <a:pt x="11571" y="23028"/>
                  </a:lnTo>
                  <a:lnTo>
                    <a:pt x="11174" y="24766"/>
                  </a:lnTo>
                  <a:lnTo>
                    <a:pt x="10274" y="25924"/>
                  </a:lnTo>
                  <a:lnTo>
                    <a:pt x="2495" y="30970"/>
                  </a:lnTo>
                  <a:lnTo>
                    <a:pt x="525" y="34322"/>
                  </a:lnTo>
                  <a:lnTo>
                    <a:pt x="0" y="36105"/>
                  </a:lnTo>
                  <a:lnTo>
                    <a:pt x="286" y="37929"/>
                  </a:lnTo>
                  <a:lnTo>
                    <a:pt x="2295" y="41648"/>
                  </a:lnTo>
                  <a:lnTo>
                    <a:pt x="3720" y="42894"/>
                  </a:lnTo>
                  <a:lnTo>
                    <a:pt x="14909" y="49095"/>
                  </a:lnTo>
                  <a:lnTo>
                    <a:pt x="21071" y="50209"/>
                  </a:lnTo>
                  <a:lnTo>
                    <a:pt x="42716" y="45229"/>
                  </a:lnTo>
                  <a:lnTo>
                    <a:pt x="61422" y="38359"/>
                  </a:lnTo>
                  <a:lnTo>
                    <a:pt x="69357" y="31792"/>
                  </a:lnTo>
                  <a:lnTo>
                    <a:pt x="71517" y="28125"/>
                  </a:lnTo>
                  <a:lnTo>
                    <a:pt x="72904" y="20598"/>
                  </a:lnTo>
                  <a:lnTo>
                    <a:pt x="71400" y="16801"/>
                  </a:lnTo>
                  <a:lnTo>
                    <a:pt x="69250" y="12997"/>
                  </a:lnTo>
                  <a:lnTo>
                    <a:pt x="67405" y="7284"/>
                  </a:lnTo>
                  <a:lnTo>
                    <a:pt x="64724" y="3475"/>
                  </a:lnTo>
                  <a:lnTo>
                    <a:pt x="61414" y="1359"/>
                  </a:lnTo>
                  <a:lnTo>
                    <a:pt x="54116" y="0"/>
                  </a:lnTo>
                  <a:lnTo>
                    <a:pt x="50350" y="1508"/>
                  </a:lnTo>
                  <a:lnTo>
                    <a:pt x="46559" y="3659"/>
                  </a:lnTo>
                  <a:lnTo>
                    <a:pt x="40082" y="5154"/>
                  </a:lnTo>
                  <a:lnTo>
                    <a:pt x="33240" y="11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3" name="SMARTInkShape-1923"/>
            <p:cNvSpPr/>
            <p:nvPr>
              <p:custDataLst>
                <p:tags r:id="rId156"/>
              </p:custDataLst>
            </p:nvPr>
          </p:nvSpPr>
          <p:spPr>
            <a:xfrm>
              <a:off x="6155296" y="3732211"/>
              <a:ext cx="56575" cy="50247"/>
            </a:xfrm>
            <a:custGeom>
              <a:avLst/>
              <a:gdLst/>
              <a:ahLst/>
              <a:cxnLst/>
              <a:rect l="0" t="0" r="0" b="0"/>
              <a:pathLst>
                <a:path w="56575" h="50247">
                  <a:moveTo>
                    <a:pt x="11189" y="22544"/>
                  </a:moveTo>
                  <a:lnTo>
                    <a:pt x="11189" y="22544"/>
                  </a:lnTo>
                  <a:lnTo>
                    <a:pt x="8155" y="22544"/>
                  </a:lnTo>
                  <a:lnTo>
                    <a:pt x="7261" y="23179"/>
                  </a:lnTo>
                  <a:lnTo>
                    <a:pt x="6665" y="24237"/>
                  </a:lnTo>
                  <a:lnTo>
                    <a:pt x="5709" y="27465"/>
                  </a:lnTo>
                  <a:lnTo>
                    <a:pt x="1593" y="32665"/>
                  </a:lnTo>
                  <a:lnTo>
                    <a:pt x="0" y="38639"/>
                  </a:lnTo>
                  <a:lnTo>
                    <a:pt x="2865" y="42411"/>
                  </a:lnTo>
                  <a:lnTo>
                    <a:pt x="6007" y="44074"/>
                  </a:lnTo>
                  <a:lnTo>
                    <a:pt x="7734" y="44517"/>
                  </a:lnTo>
                  <a:lnTo>
                    <a:pt x="15704" y="49157"/>
                  </a:lnTo>
                  <a:lnTo>
                    <a:pt x="21874" y="50246"/>
                  </a:lnTo>
                  <a:lnTo>
                    <a:pt x="27156" y="49038"/>
                  </a:lnTo>
                  <a:lnTo>
                    <a:pt x="31621" y="47019"/>
                  </a:lnTo>
                  <a:lnTo>
                    <a:pt x="37704" y="45248"/>
                  </a:lnTo>
                  <a:lnTo>
                    <a:pt x="43528" y="41618"/>
                  </a:lnTo>
                  <a:lnTo>
                    <a:pt x="49275" y="39625"/>
                  </a:lnTo>
                  <a:lnTo>
                    <a:pt x="53092" y="36909"/>
                  </a:lnTo>
                  <a:lnTo>
                    <a:pt x="55213" y="33585"/>
                  </a:lnTo>
                  <a:lnTo>
                    <a:pt x="56407" y="26450"/>
                  </a:lnTo>
                  <a:lnTo>
                    <a:pt x="56574" y="23243"/>
                  </a:lnTo>
                  <a:lnTo>
                    <a:pt x="55068" y="17986"/>
                  </a:lnTo>
                  <a:lnTo>
                    <a:pt x="49840" y="10024"/>
                  </a:lnTo>
                  <a:lnTo>
                    <a:pt x="46147" y="6820"/>
                  </a:lnTo>
                  <a:lnTo>
                    <a:pt x="36928" y="2080"/>
                  </a:lnTo>
                  <a:lnTo>
                    <a:pt x="24754" y="0"/>
                  </a:lnTo>
                  <a:lnTo>
                    <a:pt x="21875" y="1518"/>
                  </a:lnTo>
                  <a:lnTo>
                    <a:pt x="16904" y="5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4" name="SMARTInkShape-1924"/>
            <p:cNvSpPr/>
            <p:nvPr>
              <p:custDataLst>
                <p:tags r:id="rId157"/>
              </p:custDataLst>
            </p:nvPr>
          </p:nvSpPr>
          <p:spPr>
            <a:xfrm>
              <a:off x="6229608" y="3754854"/>
              <a:ext cx="56865" cy="34192"/>
            </a:xfrm>
            <a:custGeom>
              <a:avLst/>
              <a:gdLst/>
              <a:ahLst/>
              <a:cxnLst/>
              <a:rect l="0" t="0" r="0" b="0"/>
              <a:pathLst>
                <a:path w="56865" h="34192">
                  <a:moveTo>
                    <a:pt x="16887" y="5616"/>
                  </a:moveTo>
                  <a:lnTo>
                    <a:pt x="16887" y="5616"/>
                  </a:lnTo>
                  <a:lnTo>
                    <a:pt x="2679" y="19824"/>
                  </a:lnTo>
                  <a:lnTo>
                    <a:pt x="1047" y="23149"/>
                  </a:lnTo>
                  <a:lnTo>
                    <a:pt x="0" y="27424"/>
                  </a:lnTo>
                  <a:lnTo>
                    <a:pt x="549" y="27774"/>
                  </a:lnTo>
                  <a:lnTo>
                    <a:pt x="9505" y="29049"/>
                  </a:lnTo>
                  <a:lnTo>
                    <a:pt x="15053" y="32385"/>
                  </a:lnTo>
                  <a:lnTo>
                    <a:pt x="18823" y="33388"/>
                  </a:lnTo>
                  <a:lnTo>
                    <a:pt x="44264" y="28539"/>
                  </a:lnTo>
                  <a:lnTo>
                    <a:pt x="53312" y="20527"/>
                  </a:lnTo>
                  <a:lnTo>
                    <a:pt x="55301" y="16900"/>
                  </a:lnTo>
                  <a:lnTo>
                    <a:pt x="56683" y="7502"/>
                  </a:lnTo>
                  <a:lnTo>
                    <a:pt x="56864" y="1027"/>
                  </a:lnTo>
                  <a:lnTo>
                    <a:pt x="56239" y="652"/>
                  </a:lnTo>
                  <a:lnTo>
                    <a:pt x="48935" y="0"/>
                  </a:lnTo>
                  <a:lnTo>
                    <a:pt x="40422" y="2964"/>
                  </a:lnTo>
                  <a:lnTo>
                    <a:pt x="20730" y="15844"/>
                  </a:lnTo>
                  <a:lnTo>
                    <a:pt x="12556" y="26562"/>
                  </a:lnTo>
                  <a:lnTo>
                    <a:pt x="11172" y="34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5" name="SMARTInkShape-1925"/>
            <p:cNvSpPr/>
            <p:nvPr>
              <p:custDataLst>
                <p:tags r:id="rId158"/>
              </p:custDataLst>
            </p:nvPr>
          </p:nvSpPr>
          <p:spPr>
            <a:xfrm>
              <a:off x="6298986" y="3777615"/>
              <a:ext cx="72109" cy="45712"/>
            </a:xfrm>
            <a:custGeom>
              <a:avLst/>
              <a:gdLst/>
              <a:ahLst/>
              <a:cxnLst/>
              <a:rect l="0" t="0" r="0" b="0"/>
              <a:pathLst>
                <a:path w="72109" h="45712">
                  <a:moveTo>
                    <a:pt x="21804" y="11430"/>
                  </a:moveTo>
                  <a:lnTo>
                    <a:pt x="21804" y="11430"/>
                  </a:lnTo>
                  <a:lnTo>
                    <a:pt x="18769" y="11430"/>
                  </a:lnTo>
                  <a:lnTo>
                    <a:pt x="15587" y="13123"/>
                  </a:lnTo>
                  <a:lnTo>
                    <a:pt x="6014" y="20916"/>
                  </a:lnTo>
                  <a:lnTo>
                    <a:pt x="2510" y="21996"/>
                  </a:lnTo>
                  <a:lnTo>
                    <a:pt x="1321" y="22919"/>
                  </a:lnTo>
                  <a:lnTo>
                    <a:pt x="0" y="25638"/>
                  </a:lnTo>
                  <a:lnTo>
                    <a:pt x="284" y="27252"/>
                  </a:lnTo>
                  <a:lnTo>
                    <a:pt x="3715" y="32557"/>
                  </a:lnTo>
                  <a:lnTo>
                    <a:pt x="12406" y="41932"/>
                  </a:lnTo>
                  <a:lnTo>
                    <a:pt x="16146" y="44037"/>
                  </a:lnTo>
                  <a:lnTo>
                    <a:pt x="23514" y="45221"/>
                  </a:lnTo>
                  <a:lnTo>
                    <a:pt x="51979" y="45711"/>
                  </a:lnTo>
                  <a:lnTo>
                    <a:pt x="55959" y="44023"/>
                  </a:lnTo>
                  <a:lnTo>
                    <a:pt x="59844" y="41791"/>
                  </a:lnTo>
                  <a:lnTo>
                    <a:pt x="65601" y="39899"/>
                  </a:lnTo>
                  <a:lnTo>
                    <a:pt x="69421" y="37206"/>
                  </a:lnTo>
                  <a:lnTo>
                    <a:pt x="71542" y="32199"/>
                  </a:lnTo>
                  <a:lnTo>
                    <a:pt x="72108" y="29086"/>
                  </a:lnTo>
                  <a:lnTo>
                    <a:pt x="71850" y="26376"/>
                  </a:lnTo>
                  <a:lnTo>
                    <a:pt x="69870" y="21671"/>
                  </a:lnTo>
                  <a:lnTo>
                    <a:pt x="65185" y="15452"/>
                  </a:lnTo>
                  <a:lnTo>
                    <a:pt x="44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6" name="SMARTInkShape-1926"/>
            <p:cNvSpPr/>
            <p:nvPr>
              <p:custDataLst>
                <p:tags r:id="rId159"/>
              </p:custDataLst>
            </p:nvPr>
          </p:nvSpPr>
          <p:spPr>
            <a:xfrm>
              <a:off x="5029200" y="3960495"/>
              <a:ext cx="40006" cy="5716"/>
            </a:xfrm>
            <a:custGeom>
              <a:avLst/>
              <a:gdLst/>
              <a:ahLst/>
              <a:cxnLst/>
              <a:rect l="0" t="0" r="0" b="0"/>
              <a:pathLst>
                <a:path w="40006" h="5716">
                  <a:moveTo>
                    <a:pt x="0" y="5715"/>
                  </a:moveTo>
                  <a:lnTo>
                    <a:pt x="0" y="5715"/>
                  </a:lnTo>
                  <a:lnTo>
                    <a:pt x="0" y="69"/>
                  </a:lnTo>
                  <a:lnTo>
                    <a:pt x="27822" y="0"/>
                  </a:lnTo>
                  <a:lnTo>
                    <a:pt x="400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7" name="SMARTInkShape-1927"/>
            <p:cNvSpPr/>
            <p:nvPr>
              <p:custDataLst>
                <p:tags r:id="rId160"/>
              </p:custDataLst>
            </p:nvPr>
          </p:nvSpPr>
          <p:spPr>
            <a:xfrm>
              <a:off x="5212080" y="3971925"/>
              <a:ext cx="74296" cy="17146"/>
            </a:xfrm>
            <a:custGeom>
              <a:avLst/>
              <a:gdLst/>
              <a:ahLst/>
              <a:cxnLst/>
              <a:rect l="0" t="0" r="0" b="0"/>
              <a:pathLst>
                <a:path w="74296" h="17146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6456" y="3927"/>
                  </a:lnTo>
                  <a:lnTo>
                    <a:pt x="20602" y="6193"/>
                  </a:lnTo>
                  <a:lnTo>
                    <a:pt x="28506" y="10207"/>
                  </a:lnTo>
                  <a:lnTo>
                    <a:pt x="55578" y="16329"/>
                  </a:lnTo>
                  <a:lnTo>
                    <a:pt x="7429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8" name="SMARTInkShape-1928"/>
            <p:cNvSpPr/>
            <p:nvPr>
              <p:custDataLst>
                <p:tags r:id="rId161"/>
              </p:custDataLst>
            </p:nvPr>
          </p:nvSpPr>
          <p:spPr>
            <a:xfrm>
              <a:off x="5377815" y="3926205"/>
              <a:ext cx="91441" cy="131210"/>
            </a:xfrm>
            <a:custGeom>
              <a:avLst/>
              <a:gdLst/>
              <a:ahLst/>
              <a:cxnLst/>
              <a:rect l="0" t="0" r="0" b="0"/>
              <a:pathLst>
                <a:path w="91441" h="131210">
                  <a:moveTo>
                    <a:pt x="0" y="5715"/>
                  </a:moveTo>
                  <a:lnTo>
                    <a:pt x="0" y="5715"/>
                  </a:lnTo>
                  <a:lnTo>
                    <a:pt x="0" y="70"/>
                  </a:lnTo>
                  <a:lnTo>
                    <a:pt x="25584" y="0"/>
                  </a:lnTo>
                  <a:lnTo>
                    <a:pt x="53891" y="635"/>
                  </a:lnTo>
                  <a:lnTo>
                    <a:pt x="78921" y="8514"/>
                  </a:lnTo>
                  <a:lnTo>
                    <a:pt x="81189" y="10121"/>
                  </a:lnTo>
                  <a:lnTo>
                    <a:pt x="89254" y="21007"/>
                  </a:lnTo>
                  <a:lnTo>
                    <a:pt x="90469" y="24788"/>
                  </a:lnTo>
                  <a:lnTo>
                    <a:pt x="90157" y="26686"/>
                  </a:lnTo>
                  <a:lnTo>
                    <a:pt x="88118" y="30487"/>
                  </a:lnTo>
                  <a:lnTo>
                    <a:pt x="65898" y="58643"/>
                  </a:lnTo>
                  <a:lnTo>
                    <a:pt x="39960" y="78682"/>
                  </a:lnTo>
                  <a:lnTo>
                    <a:pt x="33000" y="83865"/>
                  </a:lnTo>
                  <a:lnTo>
                    <a:pt x="18373" y="101482"/>
                  </a:lnTo>
                  <a:lnTo>
                    <a:pt x="17691" y="103947"/>
                  </a:lnTo>
                  <a:lnTo>
                    <a:pt x="17177" y="111347"/>
                  </a:lnTo>
                  <a:lnTo>
                    <a:pt x="17801" y="112331"/>
                  </a:lnTo>
                  <a:lnTo>
                    <a:pt x="18852" y="112988"/>
                  </a:lnTo>
                  <a:lnTo>
                    <a:pt x="22068" y="114041"/>
                  </a:lnTo>
                  <a:lnTo>
                    <a:pt x="25659" y="117257"/>
                  </a:lnTo>
                  <a:lnTo>
                    <a:pt x="30666" y="118789"/>
                  </a:lnTo>
                  <a:lnTo>
                    <a:pt x="43338" y="120488"/>
                  </a:lnTo>
                  <a:lnTo>
                    <a:pt x="51341" y="124507"/>
                  </a:lnTo>
                  <a:lnTo>
                    <a:pt x="78105" y="126361"/>
                  </a:lnTo>
                  <a:lnTo>
                    <a:pt x="85725" y="130252"/>
                  </a:lnTo>
                  <a:lnTo>
                    <a:pt x="90311" y="131209"/>
                  </a:lnTo>
                  <a:lnTo>
                    <a:pt x="90687" y="130653"/>
                  </a:lnTo>
                  <a:lnTo>
                    <a:pt x="9144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9" name="SMARTInkShape-1929"/>
            <p:cNvSpPr/>
            <p:nvPr>
              <p:custDataLst>
                <p:tags r:id="rId162"/>
              </p:custDataLst>
            </p:nvPr>
          </p:nvSpPr>
          <p:spPr>
            <a:xfrm>
              <a:off x="5566410" y="393763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0" name="SMARTInkShape-1930"/>
            <p:cNvSpPr/>
            <p:nvPr>
              <p:custDataLst>
                <p:tags r:id="rId163"/>
              </p:custDataLst>
            </p:nvPr>
          </p:nvSpPr>
          <p:spPr>
            <a:xfrm>
              <a:off x="5549265" y="3926539"/>
              <a:ext cx="105921" cy="96488"/>
            </a:xfrm>
            <a:custGeom>
              <a:avLst/>
              <a:gdLst/>
              <a:ahLst/>
              <a:cxnLst/>
              <a:rect l="0" t="0" r="0" b="0"/>
              <a:pathLst>
                <a:path w="105921" h="96488">
                  <a:moveTo>
                    <a:pt x="0" y="56816"/>
                  </a:moveTo>
                  <a:lnTo>
                    <a:pt x="0" y="56816"/>
                  </a:lnTo>
                  <a:lnTo>
                    <a:pt x="0" y="81604"/>
                  </a:lnTo>
                  <a:lnTo>
                    <a:pt x="1693" y="85401"/>
                  </a:lnTo>
                  <a:lnTo>
                    <a:pt x="7955" y="93013"/>
                  </a:lnTo>
                  <a:lnTo>
                    <a:pt x="11579" y="95129"/>
                  </a:lnTo>
                  <a:lnTo>
                    <a:pt x="19080" y="96487"/>
                  </a:lnTo>
                  <a:lnTo>
                    <a:pt x="38842" y="96166"/>
                  </a:lnTo>
                  <a:lnTo>
                    <a:pt x="60431" y="88864"/>
                  </a:lnTo>
                  <a:lnTo>
                    <a:pt x="83773" y="69787"/>
                  </a:lnTo>
                  <a:lnTo>
                    <a:pt x="98721" y="47259"/>
                  </a:lnTo>
                  <a:lnTo>
                    <a:pt x="105540" y="32383"/>
                  </a:lnTo>
                  <a:lnTo>
                    <a:pt x="105920" y="30367"/>
                  </a:lnTo>
                  <a:lnTo>
                    <a:pt x="105538" y="28388"/>
                  </a:lnTo>
                  <a:lnTo>
                    <a:pt x="104056" y="24496"/>
                  </a:lnTo>
                  <a:lnTo>
                    <a:pt x="102587" y="18735"/>
                  </a:lnTo>
                  <a:lnTo>
                    <a:pt x="89450" y="3477"/>
                  </a:lnTo>
                  <a:lnTo>
                    <a:pt x="83993" y="1360"/>
                  </a:lnTo>
                  <a:lnTo>
                    <a:pt x="73177" y="0"/>
                  </a:lnTo>
                  <a:lnTo>
                    <a:pt x="63875" y="2799"/>
                  </a:lnTo>
                  <a:lnTo>
                    <a:pt x="58445" y="7620"/>
                  </a:lnTo>
                  <a:lnTo>
                    <a:pt x="53281" y="13361"/>
                  </a:lnTo>
                  <a:lnTo>
                    <a:pt x="42004" y="21194"/>
                  </a:lnTo>
                  <a:lnTo>
                    <a:pt x="34290" y="3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1" name="SMARTInkShape-1931"/>
            <p:cNvSpPr/>
            <p:nvPr>
              <p:custDataLst>
                <p:tags r:id="rId164"/>
              </p:custDataLst>
            </p:nvPr>
          </p:nvSpPr>
          <p:spPr>
            <a:xfrm>
              <a:off x="5606415" y="400621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2" name="SMARTInkShape-1932"/>
            <p:cNvSpPr/>
            <p:nvPr>
              <p:custDataLst>
                <p:tags r:id="rId165"/>
              </p:custDataLst>
            </p:nvPr>
          </p:nvSpPr>
          <p:spPr>
            <a:xfrm>
              <a:off x="5697882" y="3966261"/>
              <a:ext cx="76805" cy="68429"/>
            </a:xfrm>
            <a:custGeom>
              <a:avLst/>
              <a:gdLst/>
              <a:ahLst/>
              <a:cxnLst/>
              <a:rect l="0" t="0" r="0" b="0"/>
              <a:pathLst>
                <a:path w="76805" h="68429">
                  <a:moveTo>
                    <a:pt x="17118" y="11379"/>
                  </a:moveTo>
                  <a:lnTo>
                    <a:pt x="17118" y="11379"/>
                  </a:lnTo>
                  <a:lnTo>
                    <a:pt x="14084" y="11379"/>
                  </a:lnTo>
                  <a:lnTo>
                    <a:pt x="13190" y="12014"/>
                  </a:lnTo>
                  <a:lnTo>
                    <a:pt x="12594" y="13072"/>
                  </a:lnTo>
                  <a:lnTo>
                    <a:pt x="12197" y="14413"/>
                  </a:lnTo>
                  <a:lnTo>
                    <a:pt x="5291" y="22958"/>
                  </a:lnTo>
                  <a:lnTo>
                    <a:pt x="2336" y="26685"/>
                  </a:lnTo>
                  <a:lnTo>
                    <a:pt x="673" y="32353"/>
                  </a:lnTo>
                  <a:lnTo>
                    <a:pt x="0" y="52495"/>
                  </a:lnTo>
                  <a:lnTo>
                    <a:pt x="1262" y="54665"/>
                  </a:lnTo>
                  <a:lnTo>
                    <a:pt x="14908" y="65942"/>
                  </a:lnTo>
                  <a:lnTo>
                    <a:pt x="20838" y="67763"/>
                  </a:lnTo>
                  <a:lnTo>
                    <a:pt x="33475" y="68428"/>
                  </a:lnTo>
                  <a:lnTo>
                    <a:pt x="44119" y="65465"/>
                  </a:lnTo>
                  <a:lnTo>
                    <a:pt x="54531" y="58775"/>
                  </a:lnTo>
                  <a:lnTo>
                    <a:pt x="66588" y="46919"/>
                  </a:lnTo>
                  <a:lnTo>
                    <a:pt x="76165" y="30092"/>
                  </a:lnTo>
                  <a:lnTo>
                    <a:pt x="76804" y="27029"/>
                  </a:lnTo>
                  <a:lnTo>
                    <a:pt x="76593" y="24352"/>
                  </a:lnTo>
                  <a:lnTo>
                    <a:pt x="74727" y="15494"/>
                  </a:lnTo>
                  <a:lnTo>
                    <a:pt x="74404" y="6531"/>
                  </a:lnTo>
                  <a:lnTo>
                    <a:pt x="73724" y="4337"/>
                  </a:lnTo>
                  <a:lnTo>
                    <a:pt x="72635" y="2874"/>
                  </a:lnTo>
                  <a:lnTo>
                    <a:pt x="69732" y="1249"/>
                  </a:lnTo>
                  <a:lnTo>
                    <a:pt x="60837" y="120"/>
                  </a:lnTo>
                  <a:lnTo>
                    <a:pt x="55190" y="0"/>
                  </a:lnTo>
                  <a:lnTo>
                    <a:pt x="46460" y="2998"/>
                  </a:lnTo>
                  <a:lnTo>
                    <a:pt x="41166" y="7865"/>
                  </a:lnTo>
                  <a:lnTo>
                    <a:pt x="28548" y="22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3" name="SMARTInkShape-1933"/>
            <p:cNvSpPr/>
            <p:nvPr>
              <p:custDataLst>
                <p:tags r:id="rId166"/>
              </p:custDataLst>
            </p:nvPr>
          </p:nvSpPr>
          <p:spPr>
            <a:xfrm>
              <a:off x="5813019" y="3966475"/>
              <a:ext cx="96254" cy="73765"/>
            </a:xfrm>
            <a:custGeom>
              <a:avLst/>
              <a:gdLst/>
              <a:ahLst/>
              <a:cxnLst/>
              <a:rect l="0" t="0" r="0" b="0"/>
              <a:pathLst>
                <a:path w="96254" h="73765">
                  <a:moveTo>
                    <a:pt x="10566" y="28310"/>
                  </a:moveTo>
                  <a:lnTo>
                    <a:pt x="10566" y="28310"/>
                  </a:lnTo>
                  <a:lnTo>
                    <a:pt x="10566" y="33955"/>
                  </a:lnTo>
                  <a:lnTo>
                    <a:pt x="7532" y="37038"/>
                  </a:lnTo>
                  <a:lnTo>
                    <a:pt x="6042" y="40232"/>
                  </a:lnTo>
                  <a:lnTo>
                    <a:pt x="0" y="58024"/>
                  </a:lnTo>
                  <a:lnTo>
                    <a:pt x="347" y="60185"/>
                  </a:lnTo>
                  <a:lnTo>
                    <a:pt x="4132" y="67119"/>
                  </a:lnTo>
                  <a:lnTo>
                    <a:pt x="7671" y="70994"/>
                  </a:lnTo>
                  <a:lnTo>
                    <a:pt x="12666" y="72681"/>
                  </a:lnTo>
                  <a:lnTo>
                    <a:pt x="26221" y="73764"/>
                  </a:lnTo>
                  <a:lnTo>
                    <a:pt x="37360" y="70917"/>
                  </a:lnTo>
                  <a:lnTo>
                    <a:pt x="63913" y="58719"/>
                  </a:lnTo>
                  <a:lnTo>
                    <a:pt x="91352" y="43547"/>
                  </a:lnTo>
                  <a:lnTo>
                    <a:pt x="94096" y="39739"/>
                  </a:lnTo>
                  <a:lnTo>
                    <a:pt x="95315" y="35294"/>
                  </a:lnTo>
                  <a:lnTo>
                    <a:pt x="96253" y="15211"/>
                  </a:lnTo>
                  <a:lnTo>
                    <a:pt x="94581" y="11269"/>
                  </a:lnTo>
                  <a:lnTo>
                    <a:pt x="93245" y="9330"/>
                  </a:lnTo>
                  <a:lnTo>
                    <a:pt x="90070" y="7174"/>
                  </a:lnTo>
                  <a:lnTo>
                    <a:pt x="86541" y="5581"/>
                  </a:lnTo>
                  <a:lnTo>
                    <a:pt x="80984" y="1749"/>
                  </a:lnTo>
                  <a:lnTo>
                    <a:pt x="75316" y="332"/>
                  </a:lnTo>
                  <a:lnTo>
                    <a:pt x="71517" y="0"/>
                  </a:lnTo>
                  <a:lnTo>
                    <a:pt x="67712" y="1546"/>
                  </a:lnTo>
                  <a:lnTo>
                    <a:pt x="56286" y="11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4" name="SMARTInkShape-1934"/>
            <p:cNvSpPr/>
            <p:nvPr>
              <p:custDataLst>
                <p:tags r:id="rId167"/>
              </p:custDataLst>
            </p:nvPr>
          </p:nvSpPr>
          <p:spPr>
            <a:xfrm>
              <a:off x="5983701" y="4011930"/>
              <a:ext cx="96086" cy="51336"/>
            </a:xfrm>
            <a:custGeom>
              <a:avLst/>
              <a:gdLst/>
              <a:ahLst/>
              <a:cxnLst/>
              <a:rect l="0" t="0" r="0" b="0"/>
              <a:pathLst>
                <a:path w="96086" h="51336">
                  <a:moveTo>
                    <a:pt x="17049" y="0"/>
                  </a:moveTo>
                  <a:lnTo>
                    <a:pt x="17049" y="0"/>
                  </a:lnTo>
                  <a:lnTo>
                    <a:pt x="3615" y="13434"/>
                  </a:lnTo>
                  <a:lnTo>
                    <a:pt x="1553" y="18882"/>
                  </a:lnTo>
                  <a:lnTo>
                    <a:pt x="0" y="35962"/>
                  </a:lnTo>
                  <a:lnTo>
                    <a:pt x="1640" y="39901"/>
                  </a:lnTo>
                  <a:lnTo>
                    <a:pt x="7867" y="47604"/>
                  </a:lnTo>
                  <a:lnTo>
                    <a:pt x="13180" y="49732"/>
                  </a:lnTo>
                  <a:lnTo>
                    <a:pt x="38112" y="51335"/>
                  </a:lnTo>
                  <a:lnTo>
                    <a:pt x="57193" y="50780"/>
                  </a:lnTo>
                  <a:lnTo>
                    <a:pt x="69231" y="46866"/>
                  </a:lnTo>
                  <a:lnTo>
                    <a:pt x="86748" y="36128"/>
                  </a:lnTo>
                  <a:lnTo>
                    <a:pt x="93773" y="26661"/>
                  </a:lnTo>
                  <a:lnTo>
                    <a:pt x="95598" y="21163"/>
                  </a:lnTo>
                  <a:lnTo>
                    <a:pt x="96085" y="17919"/>
                  </a:lnTo>
                  <a:lnTo>
                    <a:pt x="95775" y="15756"/>
                  </a:lnTo>
                  <a:lnTo>
                    <a:pt x="94933" y="14314"/>
                  </a:lnTo>
                  <a:lnTo>
                    <a:pt x="93737" y="13353"/>
                  </a:lnTo>
                  <a:lnTo>
                    <a:pt x="92407" y="10591"/>
                  </a:lnTo>
                  <a:lnTo>
                    <a:pt x="92053" y="8966"/>
                  </a:lnTo>
                  <a:lnTo>
                    <a:pt x="88273" y="5467"/>
                  </a:lnTo>
                  <a:lnTo>
                    <a:pt x="82359" y="2430"/>
                  </a:lnTo>
                  <a:lnTo>
                    <a:pt x="75497" y="1080"/>
                  </a:lnTo>
                  <a:lnTo>
                    <a:pt x="68214" y="2173"/>
                  </a:lnTo>
                  <a:lnTo>
                    <a:pt x="43907" y="11621"/>
                  </a:lnTo>
                  <a:lnTo>
                    <a:pt x="31526" y="16054"/>
                  </a:lnTo>
                  <a:lnTo>
                    <a:pt x="17049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5" name="SMARTInkShape-1935"/>
            <p:cNvSpPr/>
            <p:nvPr>
              <p:custDataLst>
                <p:tags r:id="rId168"/>
              </p:custDataLst>
            </p:nvPr>
          </p:nvSpPr>
          <p:spPr>
            <a:xfrm>
              <a:off x="6087601" y="3989101"/>
              <a:ext cx="90207" cy="67650"/>
            </a:xfrm>
            <a:custGeom>
              <a:avLst/>
              <a:gdLst/>
              <a:ahLst/>
              <a:cxnLst/>
              <a:rect l="0" t="0" r="0" b="0"/>
              <a:pathLst>
                <a:path w="90207" h="67650">
                  <a:moveTo>
                    <a:pt x="27449" y="17114"/>
                  </a:moveTo>
                  <a:lnTo>
                    <a:pt x="27449" y="17114"/>
                  </a:lnTo>
                  <a:lnTo>
                    <a:pt x="24415" y="20148"/>
                  </a:lnTo>
                  <a:lnTo>
                    <a:pt x="21232" y="21637"/>
                  </a:lnTo>
                  <a:lnTo>
                    <a:pt x="19494" y="22034"/>
                  </a:lnTo>
                  <a:lnTo>
                    <a:pt x="14015" y="25628"/>
                  </a:lnTo>
                  <a:lnTo>
                    <a:pt x="2675" y="36242"/>
                  </a:lnTo>
                  <a:lnTo>
                    <a:pt x="563" y="41702"/>
                  </a:lnTo>
                  <a:lnTo>
                    <a:pt x="0" y="44936"/>
                  </a:lnTo>
                  <a:lnTo>
                    <a:pt x="1068" y="50223"/>
                  </a:lnTo>
                  <a:lnTo>
                    <a:pt x="6927" y="58791"/>
                  </a:lnTo>
                  <a:lnTo>
                    <a:pt x="10497" y="61037"/>
                  </a:lnTo>
                  <a:lnTo>
                    <a:pt x="28571" y="67649"/>
                  </a:lnTo>
                  <a:lnTo>
                    <a:pt x="34509" y="66456"/>
                  </a:lnTo>
                  <a:lnTo>
                    <a:pt x="44993" y="63907"/>
                  </a:lnTo>
                  <a:lnTo>
                    <a:pt x="56143" y="61458"/>
                  </a:lnTo>
                  <a:lnTo>
                    <a:pt x="63697" y="57778"/>
                  </a:lnTo>
                  <a:lnTo>
                    <a:pt x="86172" y="38280"/>
                  </a:lnTo>
                  <a:lnTo>
                    <a:pt x="88472" y="32660"/>
                  </a:lnTo>
                  <a:lnTo>
                    <a:pt x="90206" y="10529"/>
                  </a:lnTo>
                  <a:lnTo>
                    <a:pt x="88572" y="6144"/>
                  </a:lnTo>
                  <a:lnTo>
                    <a:pt x="87248" y="4085"/>
                  </a:lnTo>
                  <a:lnTo>
                    <a:pt x="85730" y="2713"/>
                  </a:lnTo>
                  <a:lnTo>
                    <a:pt x="82350" y="1189"/>
                  </a:lnTo>
                  <a:lnTo>
                    <a:pt x="57586" y="0"/>
                  </a:lnTo>
                  <a:lnTo>
                    <a:pt x="50156" y="3370"/>
                  </a:lnTo>
                  <a:lnTo>
                    <a:pt x="34618" y="15850"/>
                  </a:lnTo>
                  <a:lnTo>
                    <a:pt x="27449" y="285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6" name="SMARTInkShape-1936"/>
            <p:cNvSpPr/>
            <p:nvPr>
              <p:custDataLst>
                <p:tags r:id="rId169"/>
              </p:custDataLst>
            </p:nvPr>
          </p:nvSpPr>
          <p:spPr>
            <a:xfrm>
              <a:off x="6172297" y="3984505"/>
              <a:ext cx="114151" cy="78834"/>
            </a:xfrm>
            <a:custGeom>
              <a:avLst/>
              <a:gdLst/>
              <a:ahLst/>
              <a:cxnLst/>
              <a:rect l="0" t="0" r="0" b="0"/>
              <a:pathLst>
                <a:path w="114151" h="78834">
                  <a:moveTo>
                    <a:pt x="17048" y="61715"/>
                  </a:moveTo>
                  <a:lnTo>
                    <a:pt x="17048" y="61715"/>
                  </a:lnTo>
                  <a:lnTo>
                    <a:pt x="14015" y="61715"/>
                  </a:lnTo>
                  <a:lnTo>
                    <a:pt x="10831" y="63408"/>
                  </a:lnTo>
                  <a:lnTo>
                    <a:pt x="7299" y="65642"/>
                  </a:lnTo>
                  <a:lnTo>
                    <a:pt x="1002" y="67195"/>
                  </a:lnTo>
                  <a:lnTo>
                    <a:pt x="636" y="67908"/>
                  </a:lnTo>
                  <a:lnTo>
                    <a:pt x="0" y="75364"/>
                  </a:lnTo>
                  <a:lnTo>
                    <a:pt x="602" y="76529"/>
                  </a:lnTo>
                  <a:lnTo>
                    <a:pt x="1639" y="77306"/>
                  </a:lnTo>
                  <a:lnTo>
                    <a:pt x="5120" y="78169"/>
                  </a:lnTo>
                  <a:lnTo>
                    <a:pt x="32417" y="78833"/>
                  </a:lnTo>
                  <a:lnTo>
                    <a:pt x="55879" y="72640"/>
                  </a:lnTo>
                  <a:lnTo>
                    <a:pt x="84334" y="61671"/>
                  </a:lnTo>
                  <a:lnTo>
                    <a:pt x="97578" y="54086"/>
                  </a:lnTo>
                  <a:lnTo>
                    <a:pt x="109602" y="42545"/>
                  </a:lnTo>
                  <a:lnTo>
                    <a:pt x="112158" y="37743"/>
                  </a:lnTo>
                  <a:lnTo>
                    <a:pt x="113597" y="31470"/>
                  </a:lnTo>
                  <a:lnTo>
                    <a:pt x="114150" y="14905"/>
                  </a:lnTo>
                  <a:lnTo>
                    <a:pt x="112897" y="12729"/>
                  </a:lnTo>
                  <a:lnTo>
                    <a:pt x="99266" y="1437"/>
                  </a:lnTo>
                  <a:lnTo>
                    <a:pt x="95288" y="0"/>
                  </a:lnTo>
                  <a:lnTo>
                    <a:pt x="89710" y="1054"/>
                  </a:lnTo>
                  <a:lnTo>
                    <a:pt x="64577" y="12314"/>
                  </a:lnTo>
                  <a:lnTo>
                    <a:pt x="58703" y="17745"/>
                  </a:lnTo>
                  <a:lnTo>
                    <a:pt x="39908" y="38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7" name="SMARTInkShape-1937"/>
            <p:cNvSpPr/>
            <p:nvPr>
              <p:custDataLst>
                <p:tags r:id="rId170"/>
              </p:custDataLst>
            </p:nvPr>
          </p:nvSpPr>
          <p:spPr>
            <a:xfrm>
              <a:off x="6320790" y="4057650"/>
              <a:ext cx="14724" cy="91441"/>
            </a:xfrm>
            <a:custGeom>
              <a:avLst/>
              <a:gdLst/>
              <a:ahLst/>
              <a:cxnLst/>
              <a:rect l="0" t="0" r="0" b="0"/>
              <a:pathLst>
                <a:path w="14724" h="91441">
                  <a:moveTo>
                    <a:pt x="11430" y="0"/>
                  </a:moveTo>
                  <a:lnTo>
                    <a:pt x="11430" y="0"/>
                  </a:lnTo>
                  <a:lnTo>
                    <a:pt x="14464" y="3034"/>
                  </a:lnTo>
                  <a:lnTo>
                    <a:pt x="14723" y="4563"/>
                  </a:lnTo>
                  <a:lnTo>
                    <a:pt x="14260" y="6217"/>
                  </a:lnTo>
                  <a:lnTo>
                    <a:pt x="13317" y="7955"/>
                  </a:lnTo>
                  <a:lnTo>
                    <a:pt x="11679" y="23406"/>
                  </a:lnTo>
                  <a:lnTo>
                    <a:pt x="10906" y="30723"/>
                  </a:lnTo>
                  <a:lnTo>
                    <a:pt x="4381" y="57164"/>
                  </a:lnTo>
                  <a:lnTo>
                    <a:pt x="865" y="69359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8" name="SMARTInkShape-1938"/>
            <p:cNvSpPr/>
            <p:nvPr>
              <p:custDataLst>
                <p:tags r:id="rId171"/>
              </p:custDataLst>
            </p:nvPr>
          </p:nvSpPr>
          <p:spPr>
            <a:xfrm>
              <a:off x="6366510" y="4069080"/>
              <a:ext cx="97156" cy="34291"/>
            </a:xfrm>
            <a:custGeom>
              <a:avLst/>
              <a:gdLst/>
              <a:ahLst/>
              <a:cxnLst/>
              <a:rect l="0" t="0" r="0" b="0"/>
              <a:pathLst>
                <a:path w="97156" h="3429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25799" y="9113"/>
                  </a:lnTo>
                  <a:lnTo>
                    <a:pt x="40876" y="12014"/>
                  </a:lnTo>
                  <a:lnTo>
                    <a:pt x="68694" y="24215"/>
                  </a:lnTo>
                  <a:lnTo>
                    <a:pt x="9715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7" name="SMARTInkShape-Group372"/>
          <p:cNvGrpSpPr/>
          <p:nvPr/>
        </p:nvGrpSpPr>
        <p:grpSpPr>
          <a:xfrm>
            <a:off x="5047239" y="3394732"/>
            <a:ext cx="1095527" cy="182835"/>
            <a:chOff x="5047239" y="3394732"/>
            <a:chExt cx="1095527" cy="182835"/>
          </a:xfrm>
        </p:grpSpPr>
        <p:sp>
          <p:nvSpPr>
            <p:cNvPr id="360" name="SMARTInkShape-1939"/>
            <p:cNvSpPr/>
            <p:nvPr>
              <p:custDataLst>
                <p:tags r:id="rId134"/>
              </p:custDataLst>
            </p:nvPr>
          </p:nvSpPr>
          <p:spPr>
            <a:xfrm>
              <a:off x="6023610" y="3475236"/>
              <a:ext cx="119156" cy="102331"/>
            </a:xfrm>
            <a:custGeom>
              <a:avLst/>
              <a:gdLst/>
              <a:ahLst/>
              <a:cxnLst/>
              <a:rect l="0" t="0" r="0" b="0"/>
              <a:pathLst>
                <a:path w="119156" h="102331">
                  <a:moveTo>
                    <a:pt x="17145" y="39489"/>
                  </a:moveTo>
                  <a:lnTo>
                    <a:pt x="17145" y="39489"/>
                  </a:lnTo>
                  <a:lnTo>
                    <a:pt x="17145" y="47444"/>
                  </a:lnTo>
                  <a:lnTo>
                    <a:pt x="15452" y="51067"/>
                  </a:lnTo>
                  <a:lnTo>
                    <a:pt x="13218" y="54795"/>
                  </a:lnTo>
                  <a:lnTo>
                    <a:pt x="12224" y="58568"/>
                  </a:lnTo>
                  <a:lnTo>
                    <a:pt x="12594" y="60464"/>
                  </a:lnTo>
                  <a:lnTo>
                    <a:pt x="16058" y="68067"/>
                  </a:lnTo>
                  <a:lnTo>
                    <a:pt x="16420" y="69972"/>
                  </a:lnTo>
                  <a:lnTo>
                    <a:pt x="28695" y="89732"/>
                  </a:lnTo>
                  <a:lnTo>
                    <a:pt x="30560" y="92035"/>
                  </a:lnTo>
                  <a:lnTo>
                    <a:pt x="36019" y="94593"/>
                  </a:lnTo>
                  <a:lnTo>
                    <a:pt x="64203" y="101745"/>
                  </a:lnTo>
                  <a:lnTo>
                    <a:pt x="89773" y="102330"/>
                  </a:lnTo>
                  <a:lnTo>
                    <a:pt x="95568" y="100650"/>
                  </a:lnTo>
                  <a:lnTo>
                    <a:pt x="104461" y="94397"/>
                  </a:lnTo>
                  <a:lnTo>
                    <a:pt x="116177" y="75320"/>
                  </a:lnTo>
                  <a:lnTo>
                    <a:pt x="118878" y="64146"/>
                  </a:lnTo>
                  <a:lnTo>
                    <a:pt x="119155" y="45065"/>
                  </a:lnTo>
                  <a:lnTo>
                    <a:pt x="112031" y="24481"/>
                  </a:lnTo>
                  <a:lnTo>
                    <a:pt x="106731" y="18426"/>
                  </a:lnTo>
                  <a:lnTo>
                    <a:pt x="94912" y="11446"/>
                  </a:lnTo>
                  <a:lnTo>
                    <a:pt x="68284" y="2094"/>
                  </a:lnTo>
                  <a:lnTo>
                    <a:pt x="43968" y="0"/>
                  </a:lnTo>
                  <a:lnTo>
                    <a:pt x="17940" y="1222"/>
                  </a:lnTo>
                  <a:lnTo>
                    <a:pt x="0" y="5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1" name="SMARTInkShape-1940"/>
            <p:cNvSpPr/>
            <p:nvPr>
              <p:custDataLst>
                <p:tags r:id="rId135"/>
              </p:custDataLst>
            </p:nvPr>
          </p:nvSpPr>
          <p:spPr>
            <a:xfrm>
              <a:off x="5709620" y="3463290"/>
              <a:ext cx="113602" cy="96004"/>
            </a:xfrm>
            <a:custGeom>
              <a:avLst/>
              <a:gdLst/>
              <a:ahLst/>
              <a:cxnLst/>
              <a:rect l="0" t="0" r="0" b="0"/>
              <a:pathLst>
                <a:path w="113602" h="96004">
                  <a:moveTo>
                    <a:pt x="33955" y="0"/>
                  </a:moveTo>
                  <a:lnTo>
                    <a:pt x="33955" y="0"/>
                  </a:lnTo>
                  <a:lnTo>
                    <a:pt x="26000" y="0"/>
                  </a:lnTo>
                  <a:lnTo>
                    <a:pt x="22376" y="1693"/>
                  </a:lnTo>
                  <a:lnTo>
                    <a:pt x="9181" y="13434"/>
                  </a:lnTo>
                  <a:lnTo>
                    <a:pt x="3472" y="22113"/>
                  </a:lnTo>
                  <a:lnTo>
                    <a:pt x="793" y="32728"/>
                  </a:lnTo>
                  <a:lnTo>
                    <a:pt x="0" y="43916"/>
                  </a:lnTo>
                  <a:lnTo>
                    <a:pt x="2798" y="55275"/>
                  </a:lnTo>
                  <a:lnTo>
                    <a:pt x="13108" y="73187"/>
                  </a:lnTo>
                  <a:lnTo>
                    <a:pt x="18551" y="78671"/>
                  </a:lnTo>
                  <a:lnTo>
                    <a:pt x="43582" y="93267"/>
                  </a:lnTo>
                  <a:lnTo>
                    <a:pt x="57974" y="96003"/>
                  </a:lnTo>
                  <a:lnTo>
                    <a:pt x="71270" y="93780"/>
                  </a:lnTo>
                  <a:lnTo>
                    <a:pt x="94846" y="83690"/>
                  </a:lnTo>
                  <a:lnTo>
                    <a:pt x="100811" y="78259"/>
                  </a:lnTo>
                  <a:lnTo>
                    <a:pt x="109814" y="64424"/>
                  </a:lnTo>
                  <a:lnTo>
                    <a:pt x="112735" y="53238"/>
                  </a:lnTo>
                  <a:lnTo>
                    <a:pt x="113601" y="41879"/>
                  </a:lnTo>
                  <a:lnTo>
                    <a:pt x="110823" y="30471"/>
                  </a:lnTo>
                  <a:lnTo>
                    <a:pt x="97850" y="13122"/>
                  </a:lnTo>
                  <a:lnTo>
                    <a:pt x="95601" y="10653"/>
                  </a:lnTo>
                  <a:lnTo>
                    <a:pt x="89717" y="7909"/>
                  </a:lnTo>
                  <a:lnTo>
                    <a:pt x="63600" y="5908"/>
                  </a:lnTo>
                  <a:lnTo>
                    <a:pt x="56020" y="6435"/>
                  </a:lnTo>
                  <a:lnTo>
                    <a:pt x="50535" y="8787"/>
                  </a:lnTo>
                  <a:lnTo>
                    <a:pt x="37883" y="19152"/>
                  </a:lnTo>
                  <a:lnTo>
                    <a:pt x="35701" y="24599"/>
                  </a:lnTo>
                  <a:lnTo>
                    <a:pt x="34096" y="30618"/>
                  </a:lnTo>
                  <a:lnTo>
                    <a:pt x="29137" y="38644"/>
                  </a:lnTo>
                  <a:lnTo>
                    <a:pt x="3395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2" name="SMARTInkShape-1941"/>
            <p:cNvSpPr/>
            <p:nvPr>
              <p:custDataLst>
                <p:tags r:id="rId136"/>
              </p:custDataLst>
            </p:nvPr>
          </p:nvSpPr>
          <p:spPr>
            <a:xfrm>
              <a:off x="5509340" y="3440787"/>
              <a:ext cx="79829" cy="108229"/>
            </a:xfrm>
            <a:custGeom>
              <a:avLst/>
              <a:gdLst/>
              <a:ahLst/>
              <a:cxnLst/>
              <a:rect l="0" t="0" r="0" b="0"/>
              <a:pathLst>
                <a:path w="79829" h="108229">
                  <a:moveTo>
                    <a:pt x="28495" y="5358"/>
                  </a:moveTo>
                  <a:lnTo>
                    <a:pt x="28495" y="5358"/>
                  </a:lnTo>
                  <a:lnTo>
                    <a:pt x="23574" y="10278"/>
                  </a:lnTo>
                  <a:lnTo>
                    <a:pt x="9973" y="18958"/>
                  </a:lnTo>
                  <a:lnTo>
                    <a:pt x="7564" y="22621"/>
                  </a:lnTo>
                  <a:lnTo>
                    <a:pt x="5857" y="26365"/>
                  </a:lnTo>
                  <a:lnTo>
                    <a:pt x="1962" y="32044"/>
                  </a:lnTo>
                  <a:lnTo>
                    <a:pt x="525" y="37748"/>
                  </a:lnTo>
                  <a:lnTo>
                    <a:pt x="0" y="47268"/>
                  </a:lnTo>
                  <a:lnTo>
                    <a:pt x="1648" y="51078"/>
                  </a:lnTo>
                  <a:lnTo>
                    <a:pt x="2978" y="52983"/>
                  </a:lnTo>
                  <a:lnTo>
                    <a:pt x="10915" y="58698"/>
                  </a:lnTo>
                  <a:lnTo>
                    <a:pt x="30097" y="66883"/>
                  </a:lnTo>
                  <a:lnTo>
                    <a:pt x="44050" y="67958"/>
                  </a:lnTo>
                  <a:lnTo>
                    <a:pt x="63589" y="63279"/>
                  </a:lnTo>
                  <a:lnTo>
                    <a:pt x="68011" y="61157"/>
                  </a:lnTo>
                  <a:lnTo>
                    <a:pt x="76023" y="54621"/>
                  </a:lnTo>
                  <a:lnTo>
                    <a:pt x="78193" y="50959"/>
                  </a:lnTo>
                  <a:lnTo>
                    <a:pt x="79587" y="43434"/>
                  </a:lnTo>
                  <a:lnTo>
                    <a:pt x="79828" y="34702"/>
                  </a:lnTo>
                  <a:lnTo>
                    <a:pt x="78191" y="29407"/>
                  </a:lnTo>
                  <a:lnTo>
                    <a:pt x="62740" y="5742"/>
                  </a:lnTo>
                  <a:lnTo>
                    <a:pt x="60849" y="3709"/>
                  </a:lnTo>
                  <a:lnTo>
                    <a:pt x="55363" y="1450"/>
                  </a:lnTo>
                  <a:lnTo>
                    <a:pt x="41493" y="0"/>
                  </a:lnTo>
                  <a:lnTo>
                    <a:pt x="35753" y="1495"/>
                  </a:lnTo>
                  <a:lnTo>
                    <a:pt x="26895" y="7629"/>
                  </a:lnTo>
                  <a:lnTo>
                    <a:pt x="20965" y="16120"/>
                  </a:lnTo>
                  <a:lnTo>
                    <a:pt x="18220" y="26680"/>
                  </a:lnTo>
                  <a:lnTo>
                    <a:pt x="17166" y="52239"/>
                  </a:lnTo>
                  <a:lnTo>
                    <a:pt x="17720" y="69605"/>
                  </a:lnTo>
                  <a:lnTo>
                    <a:pt x="20107" y="77515"/>
                  </a:lnTo>
                  <a:lnTo>
                    <a:pt x="39925" y="108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3" name="SMARTInkShape-1942"/>
            <p:cNvSpPr/>
            <p:nvPr>
              <p:custDataLst>
                <p:tags r:id="rId137"/>
              </p:custDataLst>
            </p:nvPr>
          </p:nvSpPr>
          <p:spPr>
            <a:xfrm>
              <a:off x="5383626" y="3440766"/>
              <a:ext cx="85363" cy="73860"/>
            </a:xfrm>
            <a:custGeom>
              <a:avLst/>
              <a:gdLst/>
              <a:ahLst/>
              <a:cxnLst/>
              <a:rect l="0" t="0" r="0" b="0"/>
              <a:pathLst>
                <a:path w="85363" h="73860">
                  <a:moveTo>
                    <a:pt x="22764" y="5379"/>
                  </a:moveTo>
                  <a:lnTo>
                    <a:pt x="22764" y="5379"/>
                  </a:lnTo>
                  <a:lnTo>
                    <a:pt x="19729" y="5379"/>
                  </a:lnTo>
                  <a:lnTo>
                    <a:pt x="18836" y="6014"/>
                  </a:lnTo>
                  <a:lnTo>
                    <a:pt x="18240" y="7072"/>
                  </a:lnTo>
                  <a:lnTo>
                    <a:pt x="17843" y="8413"/>
                  </a:lnTo>
                  <a:lnTo>
                    <a:pt x="16943" y="9306"/>
                  </a:lnTo>
                  <a:lnTo>
                    <a:pt x="10937" y="12434"/>
                  </a:lnTo>
                  <a:lnTo>
                    <a:pt x="7346" y="16135"/>
                  </a:lnTo>
                  <a:lnTo>
                    <a:pt x="2393" y="24723"/>
                  </a:lnTo>
                  <a:lnTo>
                    <a:pt x="395" y="33636"/>
                  </a:lnTo>
                  <a:lnTo>
                    <a:pt x="0" y="44545"/>
                  </a:lnTo>
                  <a:lnTo>
                    <a:pt x="1640" y="49879"/>
                  </a:lnTo>
                  <a:lnTo>
                    <a:pt x="3851" y="54367"/>
                  </a:lnTo>
                  <a:lnTo>
                    <a:pt x="5730" y="60463"/>
                  </a:lnTo>
                  <a:lnTo>
                    <a:pt x="13504" y="70128"/>
                  </a:lnTo>
                  <a:lnTo>
                    <a:pt x="18861" y="72256"/>
                  </a:lnTo>
                  <a:lnTo>
                    <a:pt x="40791" y="73859"/>
                  </a:lnTo>
                  <a:lnTo>
                    <a:pt x="66899" y="66900"/>
                  </a:lnTo>
                  <a:lnTo>
                    <a:pt x="69333" y="65443"/>
                  </a:lnTo>
                  <a:lnTo>
                    <a:pt x="75791" y="57324"/>
                  </a:lnTo>
                  <a:lnTo>
                    <a:pt x="84276" y="39763"/>
                  </a:lnTo>
                  <a:lnTo>
                    <a:pt x="85362" y="29033"/>
                  </a:lnTo>
                  <a:lnTo>
                    <a:pt x="83817" y="23724"/>
                  </a:lnTo>
                  <a:lnTo>
                    <a:pt x="81649" y="19247"/>
                  </a:lnTo>
                  <a:lnTo>
                    <a:pt x="79793" y="13157"/>
                  </a:lnTo>
                  <a:lnTo>
                    <a:pt x="77109" y="9259"/>
                  </a:lnTo>
                  <a:lnTo>
                    <a:pt x="68994" y="3495"/>
                  </a:lnTo>
                  <a:lnTo>
                    <a:pt x="61580" y="799"/>
                  </a:lnTo>
                  <a:lnTo>
                    <a:pt x="52327" y="0"/>
                  </a:lnTo>
                  <a:lnTo>
                    <a:pt x="46909" y="1506"/>
                  </a:lnTo>
                  <a:lnTo>
                    <a:pt x="38258" y="7648"/>
                  </a:lnTo>
                  <a:lnTo>
                    <a:pt x="29330" y="16141"/>
                  </a:lnTo>
                  <a:lnTo>
                    <a:pt x="25682" y="23074"/>
                  </a:lnTo>
                  <a:lnTo>
                    <a:pt x="23426" y="29753"/>
                  </a:lnTo>
                  <a:lnTo>
                    <a:pt x="19221" y="37719"/>
                  </a:lnTo>
                  <a:lnTo>
                    <a:pt x="17335" y="49086"/>
                  </a:lnTo>
                  <a:lnTo>
                    <a:pt x="18870" y="51898"/>
                  </a:lnTo>
                  <a:lnTo>
                    <a:pt x="22764" y="568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SMARTInkShape-1943"/>
            <p:cNvSpPr/>
            <p:nvPr>
              <p:custDataLst>
                <p:tags r:id="rId138"/>
              </p:custDataLst>
            </p:nvPr>
          </p:nvSpPr>
          <p:spPr>
            <a:xfrm>
              <a:off x="5229301" y="3412219"/>
              <a:ext cx="96978" cy="119309"/>
            </a:xfrm>
            <a:custGeom>
              <a:avLst/>
              <a:gdLst/>
              <a:ahLst/>
              <a:cxnLst/>
              <a:rect l="0" t="0" r="0" b="0"/>
              <a:pathLst>
                <a:path w="96978" h="119309">
                  <a:moveTo>
                    <a:pt x="11354" y="28211"/>
                  </a:moveTo>
                  <a:lnTo>
                    <a:pt x="11354" y="28211"/>
                  </a:lnTo>
                  <a:lnTo>
                    <a:pt x="11354" y="31244"/>
                  </a:lnTo>
                  <a:lnTo>
                    <a:pt x="9661" y="34428"/>
                  </a:lnTo>
                  <a:lnTo>
                    <a:pt x="8320" y="36165"/>
                  </a:lnTo>
                  <a:lnTo>
                    <a:pt x="6830" y="41483"/>
                  </a:lnTo>
                  <a:lnTo>
                    <a:pt x="5534" y="47445"/>
                  </a:lnTo>
                  <a:lnTo>
                    <a:pt x="1869" y="55006"/>
                  </a:lnTo>
                  <a:lnTo>
                    <a:pt x="0" y="83535"/>
                  </a:lnTo>
                  <a:lnTo>
                    <a:pt x="574" y="98076"/>
                  </a:lnTo>
                  <a:lnTo>
                    <a:pt x="4491" y="105568"/>
                  </a:lnTo>
                  <a:lnTo>
                    <a:pt x="10308" y="111809"/>
                  </a:lnTo>
                  <a:lnTo>
                    <a:pt x="19158" y="117045"/>
                  </a:lnTo>
                  <a:lnTo>
                    <a:pt x="26719" y="118879"/>
                  </a:lnTo>
                  <a:lnTo>
                    <a:pt x="33212" y="119308"/>
                  </a:lnTo>
                  <a:lnTo>
                    <a:pt x="44006" y="116515"/>
                  </a:lnTo>
                  <a:lnTo>
                    <a:pt x="55249" y="111666"/>
                  </a:lnTo>
                  <a:lnTo>
                    <a:pt x="61131" y="106365"/>
                  </a:lnTo>
                  <a:lnTo>
                    <a:pt x="66497" y="100412"/>
                  </a:lnTo>
                  <a:lnTo>
                    <a:pt x="76023" y="92219"/>
                  </a:lnTo>
                  <a:lnTo>
                    <a:pt x="89283" y="66027"/>
                  </a:lnTo>
                  <a:lnTo>
                    <a:pt x="95352" y="46617"/>
                  </a:lnTo>
                  <a:lnTo>
                    <a:pt x="96977" y="18760"/>
                  </a:lnTo>
                  <a:lnTo>
                    <a:pt x="95341" y="12792"/>
                  </a:lnTo>
                  <a:lnTo>
                    <a:pt x="94015" y="10312"/>
                  </a:lnTo>
                  <a:lnTo>
                    <a:pt x="86082" y="3787"/>
                  </a:lnTo>
                  <a:lnTo>
                    <a:pt x="79280" y="1481"/>
                  </a:lnTo>
                  <a:lnTo>
                    <a:pt x="64565" y="0"/>
                  </a:lnTo>
                  <a:lnTo>
                    <a:pt x="38788" y="7622"/>
                  </a:lnTo>
                  <a:lnTo>
                    <a:pt x="25480" y="16113"/>
                  </a:lnTo>
                  <a:lnTo>
                    <a:pt x="14168" y="30360"/>
                  </a:lnTo>
                  <a:lnTo>
                    <a:pt x="8448" y="41618"/>
                  </a:lnTo>
                  <a:lnTo>
                    <a:pt x="5748" y="65961"/>
                  </a:lnTo>
                  <a:lnTo>
                    <a:pt x="5639" y="79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5" name="SMARTInkShape-1944"/>
            <p:cNvSpPr/>
            <p:nvPr>
              <p:custDataLst>
                <p:tags r:id="rId139"/>
              </p:custDataLst>
            </p:nvPr>
          </p:nvSpPr>
          <p:spPr>
            <a:xfrm>
              <a:off x="5047239" y="3394732"/>
              <a:ext cx="84832" cy="159999"/>
            </a:xfrm>
            <a:custGeom>
              <a:avLst/>
              <a:gdLst/>
              <a:ahLst/>
              <a:cxnLst/>
              <a:rect l="0" t="0" r="0" b="0"/>
              <a:pathLst>
                <a:path w="84832" h="159999">
                  <a:moveTo>
                    <a:pt x="84831" y="17123"/>
                  </a:moveTo>
                  <a:lnTo>
                    <a:pt x="84831" y="17123"/>
                  </a:lnTo>
                  <a:lnTo>
                    <a:pt x="84831" y="14089"/>
                  </a:lnTo>
                  <a:lnTo>
                    <a:pt x="84196" y="13196"/>
                  </a:lnTo>
                  <a:lnTo>
                    <a:pt x="83137" y="12600"/>
                  </a:lnTo>
                  <a:lnTo>
                    <a:pt x="81798" y="12202"/>
                  </a:lnTo>
                  <a:lnTo>
                    <a:pt x="80903" y="11303"/>
                  </a:lnTo>
                  <a:lnTo>
                    <a:pt x="79910" y="8609"/>
                  </a:lnTo>
                  <a:lnTo>
                    <a:pt x="79010" y="7637"/>
                  </a:lnTo>
                  <a:lnTo>
                    <a:pt x="67568" y="1283"/>
                  </a:lnTo>
                  <a:lnTo>
                    <a:pt x="48634" y="0"/>
                  </a:lnTo>
                  <a:lnTo>
                    <a:pt x="39887" y="3018"/>
                  </a:lnTo>
                  <a:lnTo>
                    <a:pt x="32285" y="7934"/>
                  </a:lnTo>
                  <a:lnTo>
                    <a:pt x="22071" y="23384"/>
                  </a:lnTo>
                  <a:lnTo>
                    <a:pt x="8637" y="49540"/>
                  </a:lnTo>
                  <a:lnTo>
                    <a:pt x="2122" y="77291"/>
                  </a:lnTo>
                  <a:lnTo>
                    <a:pt x="0" y="89278"/>
                  </a:lnTo>
                  <a:lnTo>
                    <a:pt x="4105" y="117273"/>
                  </a:lnTo>
                  <a:lnTo>
                    <a:pt x="6196" y="123652"/>
                  </a:lnTo>
                  <a:lnTo>
                    <a:pt x="20114" y="144160"/>
                  </a:lnTo>
                  <a:lnTo>
                    <a:pt x="23895" y="146609"/>
                  </a:lnTo>
                  <a:lnTo>
                    <a:pt x="29593" y="147987"/>
                  </a:lnTo>
                  <a:lnTo>
                    <a:pt x="35303" y="148396"/>
                  </a:lnTo>
                  <a:lnTo>
                    <a:pt x="39112" y="146798"/>
                  </a:lnTo>
                  <a:lnTo>
                    <a:pt x="52446" y="135129"/>
                  </a:lnTo>
                  <a:lnTo>
                    <a:pt x="54562" y="131377"/>
                  </a:lnTo>
                  <a:lnTo>
                    <a:pt x="55754" y="124001"/>
                  </a:lnTo>
                  <a:lnTo>
                    <a:pt x="56227" y="106893"/>
                  </a:lnTo>
                  <a:lnTo>
                    <a:pt x="54550" y="102952"/>
                  </a:lnTo>
                  <a:lnTo>
                    <a:pt x="53213" y="101012"/>
                  </a:lnTo>
                  <a:lnTo>
                    <a:pt x="50035" y="98857"/>
                  </a:lnTo>
                  <a:lnTo>
                    <a:pt x="44677" y="97644"/>
                  </a:lnTo>
                  <a:lnTo>
                    <a:pt x="37177" y="97234"/>
                  </a:lnTo>
                  <a:lnTo>
                    <a:pt x="28448" y="100197"/>
                  </a:lnTo>
                  <a:lnTo>
                    <a:pt x="20853" y="105096"/>
                  </a:lnTo>
                  <a:lnTo>
                    <a:pt x="14581" y="113603"/>
                  </a:lnTo>
                  <a:lnTo>
                    <a:pt x="6170" y="135846"/>
                  </a:lnTo>
                  <a:lnTo>
                    <a:pt x="5721" y="138181"/>
                  </a:lnTo>
                  <a:lnTo>
                    <a:pt x="6914" y="144163"/>
                  </a:lnTo>
                  <a:lnTo>
                    <a:pt x="10324" y="158611"/>
                  </a:lnTo>
                  <a:lnTo>
                    <a:pt x="11030" y="159074"/>
                  </a:lnTo>
                  <a:lnTo>
                    <a:pt x="16251" y="159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6" name="SMARTInkShape-1945"/>
            <p:cNvSpPr/>
            <p:nvPr>
              <p:custDataLst>
                <p:tags r:id="rId140"/>
              </p:custDataLst>
            </p:nvPr>
          </p:nvSpPr>
          <p:spPr>
            <a:xfrm>
              <a:off x="5863665" y="3470212"/>
              <a:ext cx="130206" cy="98953"/>
            </a:xfrm>
            <a:custGeom>
              <a:avLst/>
              <a:gdLst/>
              <a:ahLst/>
              <a:cxnLst/>
              <a:rect l="0" t="0" r="0" b="0"/>
              <a:pathLst>
                <a:path w="130206" h="98953">
                  <a:moveTo>
                    <a:pt x="11355" y="27368"/>
                  </a:moveTo>
                  <a:lnTo>
                    <a:pt x="11355" y="27368"/>
                  </a:lnTo>
                  <a:lnTo>
                    <a:pt x="8322" y="30401"/>
                  </a:lnTo>
                  <a:lnTo>
                    <a:pt x="6831" y="33585"/>
                  </a:lnTo>
                  <a:lnTo>
                    <a:pt x="6434" y="35322"/>
                  </a:lnTo>
                  <a:lnTo>
                    <a:pt x="1869" y="43309"/>
                  </a:lnTo>
                  <a:lnTo>
                    <a:pt x="0" y="71285"/>
                  </a:lnTo>
                  <a:lnTo>
                    <a:pt x="2982" y="82643"/>
                  </a:lnTo>
                  <a:lnTo>
                    <a:pt x="7886" y="91018"/>
                  </a:lnTo>
                  <a:lnTo>
                    <a:pt x="14893" y="93757"/>
                  </a:lnTo>
                  <a:lnTo>
                    <a:pt x="36469" y="98952"/>
                  </a:lnTo>
                  <a:lnTo>
                    <a:pt x="63086" y="96469"/>
                  </a:lnTo>
                  <a:lnTo>
                    <a:pt x="76989" y="93069"/>
                  </a:lnTo>
                  <a:lnTo>
                    <a:pt x="101465" y="79866"/>
                  </a:lnTo>
                  <a:lnTo>
                    <a:pt x="109189" y="74831"/>
                  </a:lnTo>
                  <a:lnTo>
                    <a:pt x="119322" y="61250"/>
                  </a:lnTo>
                  <a:lnTo>
                    <a:pt x="128749" y="42554"/>
                  </a:lnTo>
                  <a:lnTo>
                    <a:pt x="130205" y="34964"/>
                  </a:lnTo>
                  <a:lnTo>
                    <a:pt x="129159" y="29050"/>
                  </a:lnTo>
                  <a:lnTo>
                    <a:pt x="117906" y="9211"/>
                  </a:lnTo>
                  <a:lnTo>
                    <a:pt x="109248" y="2867"/>
                  </a:lnTo>
                  <a:lnTo>
                    <a:pt x="95605" y="0"/>
                  </a:lnTo>
                  <a:lnTo>
                    <a:pt x="82532" y="2185"/>
                  </a:lnTo>
                  <a:lnTo>
                    <a:pt x="60051" y="10419"/>
                  </a:lnTo>
                  <a:lnTo>
                    <a:pt x="44014" y="20409"/>
                  </a:lnTo>
                  <a:lnTo>
                    <a:pt x="29714" y="37435"/>
                  </a:lnTo>
                  <a:lnTo>
                    <a:pt x="28500" y="50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0" name="SMARTInkShape-Group373"/>
          <p:cNvGrpSpPr/>
          <p:nvPr/>
        </p:nvGrpSpPr>
        <p:grpSpPr>
          <a:xfrm>
            <a:off x="4703445" y="3486150"/>
            <a:ext cx="125731" cy="51413"/>
            <a:chOff x="4703445" y="3486150"/>
            <a:chExt cx="125731" cy="51413"/>
          </a:xfrm>
        </p:grpSpPr>
        <p:sp>
          <p:nvSpPr>
            <p:cNvPr id="368" name="SMARTInkShape-1946"/>
            <p:cNvSpPr/>
            <p:nvPr>
              <p:custDataLst>
                <p:tags r:id="rId132"/>
              </p:custDataLst>
            </p:nvPr>
          </p:nvSpPr>
          <p:spPr>
            <a:xfrm>
              <a:off x="4772025" y="3486150"/>
              <a:ext cx="57151" cy="5716"/>
            </a:xfrm>
            <a:custGeom>
              <a:avLst/>
              <a:gdLst/>
              <a:ahLst/>
              <a:cxnLst/>
              <a:rect l="0" t="0" r="0" b="0"/>
              <a:pathLst>
                <a:path w="57151" h="571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25054" y="5185"/>
                  </a:lnTo>
                  <a:lnTo>
                    <a:pt x="5715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SMARTInkShape-1947"/>
            <p:cNvSpPr/>
            <p:nvPr>
              <p:custDataLst>
                <p:tags r:id="rId133"/>
              </p:custDataLst>
            </p:nvPr>
          </p:nvSpPr>
          <p:spPr>
            <a:xfrm>
              <a:off x="4703445" y="3520440"/>
              <a:ext cx="85726" cy="17123"/>
            </a:xfrm>
            <a:custGeom>
              <a:avLst/>
              <a:gdLst/>
              <a:ahLst/>
              <a:cxnLst/>
              <a:rect l="0" t="0" r="0" b="0"/>
              <a:pathLst>
                <a:path w="85726" h="17123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7954" y="5479"/>
                  </a:lnTo>
                  <a:lnTo>
                    <a:pt x="19079" y="5694"/>
                  </a:lnTo>
                  <a:lnTo>
                    <a:pt x="22873" y="7399"/>
                  </a:lnTo>
                  <a:lnTo>
                    <a:pt x="24774" y="8743"/>
                  </a:lnTo>
                  <a:lnTo>
                    <a:pt x="38814" y="12769"/>
                  </a:lnTo>
                  <a:lnTo>
                    <a:pt x="41116" y="14228"/>
                  </a:lnTo>
                  <a:lnTo>
                    <a:pt x="50424" y="16281"/>
                  </a:lnTo>
                  <a:lnTo>
                    <a:pt x="72296" y="17122"/>
                  </a:lnTo>
                  <a:lnTo>
                    <a:pt x="8572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1" name="SMARTInkShape-Group374"/>
          <p:cNvGrpSpPr/>
          <p:nvPr/>
        </p:nvGrpSpPr>
        <p:grpSpPr>
          <a:xfrm>
            <a:off x="5292105" y="3137535"/>
            <a:ext cx="862951" cy="245746"/>
            <a:chOff x="5292105" y="3137535"/>
            <a:chExt cx="862951" cy="245746"/>
          </a:xfrm>
        </p:grpSpPr>
        <p:sp>
          <p:nvSpPr>
            <p:cNvPr id="371" name="SMARTInkShape-1948"/>
            <p:cNvSpPr/>
            <p:nvPr>
              <p:custDataLst>
                <p:tags r:id="rId122"/>
              </p:custDataLst>
            </p:nvPr>
          </p:nvSpPr>
          <p:spPr>
            <a:xfrm>
              <a:off x="5972181" y="3223269"/>
              <a:ext cx="73394" cy="68548"/>
            </a:xfrm>
            <a:custGeom>
              <a:avLst/>
              <a:gdLst/>
              <a:ahLst/>
              <a:cxnLst/>
              <a:rect l="0" t="0" r="0" b="0"/>
              <a:pathLst>
                <a:path w="73394" h="68548">
                  <a:moveTo>
                    <a:pt x="5709" y="28566"/>
                  </a:moveTo>
                  <a:lnTo>
                    <a:pt x="5709" y="28566"/>
                  </a:lnTo>
                  <a:lnTo>
                    <a:pt x="5709" y="33486"/>
                  </a:lnTo>
                  <a:lnTo>
                    <a:pt x="1781" y="38687"/>
                  </a:lnTo>
                  <a:lnTo>
                    <a:pt x="788" y="42166"/>
                  </a:lnTo>
                  <a:lnTo>
                    <a:pt x="0" y="65488"/>
                  </a:lnTo>
                  <a:lnTo>
                    <a:pt x="633" y="66515"/>
                  </a:lnTo>
                  <a:lnTo>
                    <a:pt x="1690" y="67201"/>
                  </a:lnTo>
                  <a:lnTo>
                    <a:pt x="6211" y="68165"/>
                  </a:lnTo>
                  <a:lnTo>
                    <a:pt x="22107" y="68547"/>
                  </a:lnTo>
                  <a:lnTo>
                    <a:pt x="27391" y="66867"/>
                  </a:lnTo>
                  <a:lnTo>
                    <a:pt x="31856" y="64639"/>
                  </a:lnTo>
                  <a:lnTo>
                    <a:pt x="35956" y="63648"/>
                  </a:lnTo>
                  <a:lnTo>
                    <a:pt x="52519" y="50051"/>
                  </a:lnTo>
                  <a:lnTo>
                    <a:pt x="60793" y="41370"/>
                  </a:lnTo>
                  <a:lnTo>
                    <a:pt x="65986" y="31654"/>
                  </a:lnTo>
                  <a:lnTo>
                    <a:pt x="69756" y="18687"/>
                  </a:lnTo>
                  <a:lnTo>
                    <a:pt x="72274" y="14015"/>
                  </a:lnTo>
                  <a:lnTo>
                    <a:pt x="73393" y="9822"/>
                  </a:lnTo>
                  <a:lnTo>
                    <a:pt x="73057" y="7815"/>
                  </a:lnTo>
                  <a:lnTo>
                    <a:pt x="69291" y="1147"/>
                  </a:lnTo>
                  <a:lnTo>
                    <a:pt x="67198" y="505"/>
                  </a:lnTo>
                  <a:lnTo>
                    <a:pt x="44580" y="0"/>
                  </a:lnTo>
                  <a:lnTo>
                    <a:pt x="24493" y="7946"/>
                  </a:lnTo>
                  <a:lnTo>
                    <a:pt x="18715" y="13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SMARTInkShape-1949"/>
            <p:cNvSpPr/>
            <p:nvPr>
              <p:custDataLst>
                <p:tags r:id="rId123"/>
              </p:custDataLst>
            </p:nvPr>
          </p:nvSpPr>
          <p:spPr>
            <a:xfrm>
              <a:off x="5526663" y="3194972"/>
              <a:ext cx="62580" cy="79645"/>
            </a:xfrm>
            <a:custGeom>
              <a:avLst/>
              <a:gdLst/>
              <a:ahLst/>
              <a:cxnLst/>
              <a:rect l="0" t="0" r="0" b="0"/>
              <a:pathLst>
                <a:path w="62580" h="79645">
                  <a:moveTo>
                    <a:pt x="16887" y="39718"/>
                  </a:moveTo>
                  <a:lnTo>
                    <a:pt x="16887" y="39718"/>
                  </a:lnTo>
                  <a:lnTo>
                    <a:pt x="13853" y="39718"/>
                  </a:lnTo>
                  <a:lnTo>
                    <a:pt x="12959" y="40353"/>
                  </a:lnTo>
                  <a:lnTo>
                    <a:pt x="12363" y="41411"/>
                  </a:lnTo>
                  <a:lnTo>
                    <a:pt x="11966" y="42752"/>
                  </a:lnTo>
                  <a:lnTo>
                    <a:pt x="11066" y="43645"/>
                  </a:lnTo>
                  <a:lnTo>
                    <a:pt x="8374" y="44638"/>
                  </a:lnTo>
                  <a:lnTo>
                    <a:pt x="7402" y="46173"/>
                  </a:lnTo>
                  <a:lnTo>
                    <a:pt x="4147" y="56069"/>
                  </a:lnTo>
                  <a:lnTo>
                    <a:pt x="1700" y="60320"/>
                  </a:lnTo>
                  <a:lnTo>
                    <a:pt x="129" y="68223"/>
                  </a:lnTo>
                  <a:lnTo>
                    <a:pt x="0" y="70151"/>
                  </a:lnTo>
                  <a:lnTo>
                    <a:pt x="549" y="71437"/>
                  </a:lnTo>
                  <a:lnTo>
                    <a:pt x="1550" y="72294"/>
                  </a:lnTo>
                  <a:lnTo>
                    <a:pt x="2852" y="72865"/>
                  </a:lnTo>
                  <a:lnTo>
                    <a:pt x="3720" y="73881"/>
                  </a:lnTo>
                  <a:lnTo>
                    <a:pt x="4685" y="76703"/>
                  </a:lnTo>
                  <a:lnTo>
                    <a:pt x="5577" y="77710"/>
                  </a:lnTo>
                  <a:lnTo>
                    <a:pt x="8262" y="78828"/>
                  </a:lnTo>
                  <a:lnTo>
                    <a:pt x="21905" y="79644"/>
                  </a:lnTo>
                  <a:lnTo>
                    <a:pt x="27160" y="77995"/>
                  </a:lnTo>
                  <a:lnTo>
                    <a:pt x="46805" y="64415"/>
                  </a:lnTo>
                  <a:lnTo>
                    <a:pt x="58960" y="46206"/>
                  </a:lnTo>
                  <a:lnTo>
                    <a:pt x="61527" y="38607"/>
                  </a:lnTo>
                  <a:lnTo>
                    <a:pt x="62579" y="12175"/>
                  </a:lnTo>
                  <a:lnTo>
                    <a:pt x="61953" y="9926"/>
                  </a:lnTo>
                  <a:lnTo>
                    <a:pt x="60901" y="8426"/>
                  </a:lnTo>
                  <a:lnTo>
                    <a:pt x="52858" y="1895"/>
                  </a:lnTo>
                  <a:lnTo>
                    <a:pt x="47300" y="359"/>
                  </a:lnTo>
                  <a:lnTo>
                    <a:pt x="43528" y="0"/>
                  </a:lnTo>
                  <a:lnTo>
                    <a:pt x="34799" y="2832"/>
                  </a:lnTo>
                  <a:lnTo>
                    <a:pt x="29504" y="7661"/>
                  </a:lnTo>
                  <a:lnTo>
                    <a:pt x="11172" y="34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3" name="SMARTInkShape-1950"/>
            <p:cNvSpPr/>
            <p:nvPr>
              <p:custDataLst>
                <p:tags r:id="rId124"/>
              </p:custDataLst>
            </p:nvPr>
          </p:nvSpPr>
          <p:spPr>
            <a:xfrm>
              <a:off x="5378071" y="3201482"/>
              <a:ext cx="73145" cy="78851"/>
            </a:xfrm>
            <a:custGeom>
              <a:avLst/>
              <a:gdLst/>
              <a:ahLst/>
              <a:cxnLst/>
              <a:rect l="0" t="0" r="0" b="0"/>
              <a:pathLst>
                <a:path w="73145" h="78851">
                  <a:moveTo>
                    <a:pt x="11174" y="33208"/>
                  </a:moveTo>
                  <a:lnTo>
                    <a:pt x="11174" y="33208"/>
                  </a:lnTo>
                  <a:lnTo>
                    <a:pt x="11174" y="36242"/>
                  </a:lnTo>
                  <a:lnTo>
                    <a:pt x="10539" y="37135"/>
                  </a:lnTo>
                  <a:lnTo>
                    <a:pt x="9480" y="37731"/>
                  </a:lnTo>
                  <a:lnTo>
                    <a:pt x="8141" y="38128"/>
                  </a:lnTo>
                  <a:lnTo>
                    <a:pt x="7246" y="39663"/>
                  </a:lnTo>
                  <a:lnTo>
                    <a:pt x="5353" y="47256"/>
                  </a:lnTo>
                  <a:lnTo>
                    <a:pt x="1039" y="55832"/>
                  </a:lnTo>
                  <a:lnTo>
                    <a:pt x="0" y="63641"/>
                  </a:lnTo>
                  <a:lnTo>
                    <a:pt x="1551" y="67477"/>
                  </a:lnTo>
                  <a:lnTo>
                    <a:pt x="10313" y="78034"/>
                  </a:lnTo>
                  <a:lnTo>
                    <a:pt x="13952" y="78663"/>
                  </a:lnTo>
                  <a:lnTo>
                    <a:pt x="22087" y="78850"/>
                  </a:lnTo>
                  <a:lnTo>
                    <a:pt x="27242" y="77200"/>
                  </a:lnTo>
                  <a:lnTo>
                    <a:pt x="52271" y="59848"/>
                  </a:lnTo>
                  <a:lnTo>
                    <a:pt x="64442" y="43525"/>
                  </a:lnTo>
                  <a:lnTo>
                    <a:pt x="66599" y="37582"/>
                  </a:lnTo>
                  <a:lnTo>
                    <a:pt x="68192" y="31342"/>
                  </a:lnTo>
                  <a:lnTo>
                    <a:pt x="72023" y="23624"/>
                  </a:lnTo>
                  <a:lnTo>
                    <a:pt x="73144" y="17095"/>
                  </a:lnTo>
                  <a:lnTo>
                    <a:pt x="72807" y="14846"/>
                  </a:lnTo>
                  <a:lnTo>
                    <a:pt x="71948" y="13347"/>
                  </a:lnTo>
                  <a:lnTo>
                    <a:pt x="70740" y="12347"/>
                  </a:lnTo>
                  <a:lnTo>
                    <a:pt x="69398" y="9543"/>
                  </a:lnTo>
                  <a:lnTo>
                    <a:pt x="69040" y="7906"/>
                  </a:lnTo>
                  <a:lnTo>
                    <a:pt x="65503" y="2569"/>
                  </a:lnTo>
                  <a:lnTo>
                    <a:pt x="62202" y="541"/>
                  </a:lnTo>
                  <a:lnTo>
                    <a:pt x="60433" y="0"/>
                  </a:lnTo>
                  <a:lnTo>
                    <a:pt x="58618" y="274"/>
                  </a:lnTo>
                  <a:lnTo>
                    <a:pt x="51143" y="3584"/>
                  </a:lnTo>
                  <a:lnTo>
                    <a:pt x="49250" y="3933"/>
                  </a:lnTo>
                  <a:lnTo>
                    <a:pt x="43552" y="7460"/>
                  </a:lnTo>
                  <a:lnTo>
                    <a:pt x="35937" y="14975"/>
                  </a:lnTo>
                  <a:lnTo>
                    <a:pt x="29449" y="25594"/>
                  </a:lnTo>
                  <a:lnTo>
                    <a:pt x="28319" y="33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4" name="SMARTInkShape-1951"/>
            <p:cNvSpPr/>
            <p:nvPr>
              <p:custDataLst>
                <p:tags r:id="rId125"/>
              </p:custDataLst>
            </p:nvPr>
          </p:nvSpPr>
          <p:spPr>
            <a:xfrm>
              <a:off x="5892421" y="3206216"/>
              <a:ext cx="62587" cy="91241"/>
            </a:xfrm>
            <a:custGeom>
              <a:avLst/>
              <a:gdLst/>
              <a:ahLst/>
              <a:cxnLst/>
              <a:rect l="0" t="0" r="0" b="0"/>
              <a:pathLst>
                <a:path w="62587" h="91241">
                  <a:moveTo>
                    <a:pt x="11174" y="45619"/>
                  </a:moveTo>
                  <a:lnTo>
                    <a:pt x="11174" y="45619"/>
                  </a:lnTo>
                  <a:lnTo>
                    <a:pt x="11174" y="48653"/>
                  </a:lnTo>
                  <a:lnTo>
                    <a:pt x="9480" y="51836"/>
                  </a:lnTo>
                  <a:lnTo>
                    <a:pt x="7246" y="55367"/>
                  </a:lnTo>
                  <a:lnTo>
                    <a:pt x="5353" y="60925"/>
                  </a:lnTo>
                  <a:lnTo>
                    <a:pt x="1688" y="66594"/>
                  </a:lnTo>
                  <a:lnTo>
                    <a:pt x="320" y="72295"/>
                  </a:lnTo>
                  <a:lnTo>
                    <a:pt x="0" y="76101"/>
                  </a:lnTo>
                  <a:lnTo>
                    <a:pt x="1551" y="79910"/>
                  </a:lnTo>
                  <a:lnTo>
                    <a:pt x="3722" y="83720"/>
                  </a:lnTo>
                  <a:lnTo>
                    <a:pt x="4687" y="87529"/>
                  </a:lnTo>
                  <a:lnTo>
                    <a:pt x="5579" y="88799"/>
                  </a:lnTo>
                  <a:lnTo>
                    <a:pt x="6809" y="89646"/>
                  </a:lnTo>
                  <a:lnTo>
                    <a:pt x="11574" y="90837"/>
                  </a:lnTo>
                  <a:lnTo>
                    <a:pt x="18873" y="91240"/>
                  </a:lnTo>
                  <a:lnTo>
                    <a:pt x="22640" y="89602"/>
                  </a:lnTo>
                  <a:lnTo>
                    <a:pt x="41655" y="72259"/>
                  </a:lnTo>
                  <a:lnTo>
                    <a:pt x="53084" y="52902"/>
                  </a:lnTo>
                  <a:lnTo>
                    <a:pt x="61269" y="27269"/>
                  </a:lnTo>
                  <a:lnTo>
                    <a:pt x="62586" y="3787"/>
                  </a:lnTo>
                  <a:lnTo>
                    <a:pt x="61959" y="2491"/>
                  </a:lnTo>
                  <a:lnTo>
                    <a:pt x="60906" y="1627"/>
                  </a:lnTo>
                  <a:lnTo>
                    <a:pt x="58042" y="667"/>
                  </a:lnTo>
                  <a:lnTo>
                    <a:pt x="49174" y="0"/>
                  </a:lnTo>
                  <a:lnTo>
                    <a:pt x="45420" y="1637"/>
                  </a:lnTo>
                  <a:lnTo>
                    <a:pt x="27205" y="13336"/>
                  </a:lnTo>
                  <a:lnTo>
                    <a:pt x="20933" y="22013"/>
                  </a:lnTo>
                  <a:lnTo>
                    <a:pt x="17244" y="32827"/>
                  </a:lnTo>
                  <a:lnTo>
                    <a:pt x="16889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5" name="SMARTInkShape-1952"/>
            <p:cNvSpPr/>
            <p:nvPr>
              <p:custDataLst>
                <p:tags r:id="rId126"/>
              </p:custDataLst>
            </p:nvPr>
          </p:nvSpPr>
          <p:spPr>
            <a:xfrm>
              <a:off x="5812175" y="3211830"/>
              <a:ext cx="73403" cy="68556"/>
            </a:xfrm>
            <a:custGeom>
              <a:avLst/>
              <a:gdLst/>
              <a:ahLst/>
              <a:cxnLst/>
              <a:rect l="0" t="0" r="0" b="0"/>
              <a:pathLst>
                <a:path w="73403" h="68556">
                  <a:moveTo>
                    <a:pt x="11410" y="0"/>
                  </a:moveTo>
                  <a:lnTo>
                    <a:pt x="11410" y="0"/>
                  </a:lnTo>
                  <a:lnTo>
                    <a:pt x="8376" y="0"/>
                  </a:lnTo>
                  <a:lnTo>
                    <a:pt x="7482" y="635"/>
                  </a:lnTo>
                  <a:lnTo>
                    <a:pt x="6886" y="1693"/>
                  </a:lnTo>
                  <a:lnTo>
                    <a:pt x="5852" y="5820"/>
                  </a:lnTo>
                  <a:lnTo>
                    <a:pt x="5764" y="8514"/>
                  </a:lnTo>
                  <a:lnTo>
                    <a:pt x="513" y="26828"/>
                  </a:lnTo>
                  <a:lnTo>
                    <a:pt x="0" y="47371"/>
                  </a:lnTo>
                  <a:lnTo>
                    <a:pt x="4902" y="60919"/>
                  </a:lnTo>
                  <a:lnTo>
                    <a:pt x="8494" y="65322"/>
                  </a:lnTo>
                  <a:lnTo>
                    <a:pt x="13501" y="67132"/>
                  </a:lnTo>
                  <a:lnTo>
                    <a:pt x="39146" y="68555"/>
                  </a:lnTo>
                  <a:lnTo>
                    <a:pt x="44480" y="66875"/>
                  </a:lnTo>
                  <a:lnTo>
                    <a:pt x="55064" y="58830"/>
                  </a:lnTo>
                  <a:lnTo>
                    <a:pt x="60256" y="53273"/>
                  </a:lnTo>
                  <a:lnTo>
                    <a:pt x="66544" y="37341"/>
                  </a:lnTo>
                  <a:lnTo>
                    <a:pt x="68598" y="27080"/>
                  </a:lnTo>
                  <a:lnTo>
                    <a:pt x="72965" y="17602"/>
                  </a:lnTo>
                  <a:lnTo>
                    <a:pt x="73402" y="15545"/>
                  </a:lnTo>
                  <a:lnTo>
                    <a:pt x="73058" y="13538"/>
                  </a:lnTo>
                  <a:lnTo>
                    <a:pt x="69278" y="6871"/>
                  </a:lnTo>
                  <a:lnTo>
                    <a:pt x="65739" y="3023"/>
                  </a:lnTo>
                  <a:lnTo>
                    <a:pt x="62437" y="1344"/>
                  </a:lnTo>
                  <a:lnTo>
                    <a:pt x="60668" y="896"/>
                  </a:lnTo>
                  <a:lnTo>
                    <a:pt x="58854" y="1232"/>
                  </a:lnTo>
                  <a:lnTo>
                    <a:pt x="32772" y="15321"/>
                  </a:lnTo>
                  <a:lnTo>
                    <a:pt x="27678" y="19086"/>
                  </a:lnTo>
                  <a:lnTo>
                    <a:pt x="14010" y="37572"/>
                  </a:lnTo>
                  <a:lnTo>
                    <a:pt x="12180" y="43658"/>
                  </a:lnTo>
                  <a:lnTo>
                    <a:pt x="1141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6" name="SMARTInkShape-1953"/>
            <p:cNvSpPr/>
            <p:nvPr>
              <p:custDataLst>
                <p:tags r:id="rId127"/>
              </p:custDataLst>
            </p:nvPr>
          </p:nvSpPr>
          <p:spPr>
            <a:xfrm>
              <a:off x="5680945" y="3200506"/>
              <a:ext cx="62317" cy="62745"/>
            </a:xfrm>
            <a:custGeom>
              <a:avLst/>
              <a:gdLst/>
              <a:ahLst/>
              <a:cxnLst/>
              <a:rect l="0" t="0" r="0" b="0"/>
              <a:pathLst>
                <a:path w="62317" h="62745">
                  <a:moveTo>
                    <a:pt x="5480" y="17039"/>
                  </a:moveTo>
                  <a:lnTo>
                    <a:pt x="5480" y="17039"/>
                  </a:lnTo>
                  <a:lnTo>
                    <a:pt x="5480" y="21960"/>
                  </a:lnTo>
                  <a:lnTo>
                    <a:pt x="559" y="35559"/>
                  </a:lnTo>
                  <a:lnTo>
                    <a:pt x="0" y="41647"/>
                  </a:lnTo>
                  <a:lnTo>
                    <a:pt x="1563" y="45544"/>
                  </a:lnTo>
                  <a:lnTo>
                    <a:pt x="2869" y="47472"/>
                  </a:lnTo>
                  <a:lnTo>
                    <a:pt x="5599" y="58422"/>
                  </a:lnTo>
                  <a:lnTo>
                    <a:pt x="6830" y="59868"/>
                  </a:lnTo>
                  <a:lnTo>
                    <a:pt x="9890" y="61474"/>
                  </a:lnTo>
                  <a:lnTo>
                    <a:pt x="17480" y="62646"/>
                  </a:lnTo>
                  <a:lnTo>
                    <a:pt x="29693" y="62744"/>
                  </a:lnTo>
                  <a:lnTo>
                    <a:pt x="33809" y="61059"/>
                  </a:lnTo>
                  <a:lnTo>
                    <a:pt x="47376" y="49324"/>
                  </a:lnTo>
                  <a:lnTo>
                    <a:pt x="49500" y="45570"/>
                  </a:lnTo>
                  <a:lnTo>
                    <a:pt x="53899" y="34951"/>
                  </a:lnTo>
                  <a:lnTo>
                    <a:pt x="60247" y="24552"/>
                  </a:lnTo>
                  <a:lnTo>
                    <a:pt x="62316" y="10283"/>
                  </a:lnTo>
                  <a:lnTo>
                    <a:pt x="60797" y="5993"/>
                  </a:lnTo>
                  <a:lnTo>
                    <a:pt x="59503" y="3960"/>
                  </a:lnTo>
                  <a:lnTo>
                    <a:pt x="58005" y="2605"/>
                  </a:lnTo>
                  <a:lnTo>
                    <a:pt x="54648" y="1099"/>
                  </a:lnTo>
                  <a:lnTo>
                    <a:pt x="43548" y="0"/>
                  </a:lnTo>
                  <a:lnTo>
                    <a:pt x="39756" y="1634"/>
                  </a:lnTo>
                  <a:lnTo>
                    <a:pt x="21514" y="13331"/>
                  </a:lnTo>
                  <a:lnTo>
                    <a:pt x="9360" y="29588"/>
                  </a:lnTo>
                  <a:lnTo>
                    <a:pt x="7204" y="35528"/>
                  </a:lnTo>
                  <a:lnTo>
                    <a:pt x="5821" y="43622"/>
                  </a:lnTo>
                  <a:lnTo>
                    <a:pt x="6342" y="44286"/>
                  </a:lnTo>
                  <a:lnTo>
                    <a:pt x="11195" y="45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7" name="SMARTInkShape-1954"/>
            <p:cNvSpPr/>
            <p:nvPr>
              <p:custDataLst>
                <p:tags r:id="rId128"/>
              </p:custDataLst>
            </p:nvPr>
          </p:nvSpPr>
          <p:spPr>
            <a:xfrm>
              <a:off x="5613021" y="3184155"/>
              <a:ext cx="61946" cy="73365"/>
            </a:xfrm>
            <a:custGeom>
              <a:avLst/>
              <a:gdLst/>
              <a:ahLst/>
              <a:cxnLst/>
              <a:rect l="0" t="0" r="0" b="0"/>
              <a:pathLst>
                <a:path w="61946" h="73365">
                  <a:moveTo>
                    <a:pt x="21969" y="21960"/>
                  </a:moveTo>
                  <a:lnTo>
                    <a:pt x="21969" y="21960"/>
                  </a:lnTo>
                  <a:lnTo>
                    <a:pt x="21969" y="24994"/>
                  </a:lnTo>
                  <a:lnTo>
                    <a:pt x="21334" y="25887"/>
                  </a:lnTo>
                  <a:lnTo>
                    <a:pt x="20275" y="26483"/>
                  </a:lnTo>
                  <a:lnTo>
                    <a:pt x="18934" y="26880"/>
                  </a:lnTo>
                  <a:lnTo>
                    <a:pt x="15752" y="30709"/>
                  </a:lnTo>
                  <a:lnTo>
                    <a:pt x="6472" y="44585"/>
                  </a:lnTo>
                  <a:lnTo>
                    <a:pt x="0" y="63062"/>
                  </a:lnTo>
                  <a:lnTo>
                    <a:pt x="338" y="65236"/>
                  </a:lnTo>
                  <a:lnTo>
                    <a:pt x="2407" y="69345"/>
                  </a:lnTo>
                  <a:lnTo>
                    <a:pt x="3847" y="70695"/>
                  </a:lnTo>
                  <a:lnTo>
                    <a:pt x="7142" y="72195"/>
                  </a:lnTo>
                  <a:lnTo>
                    <a:pt x="26918" y="73364"/>
                  </a:lnTo>
                  <a:lnTo>
                    <a:pt x="32212" y="71688"/>
                  </a:lnTo>
                  <a:lnTo>
                    <a:pt x="36681" y="69461"/>
                  </a:lnTo>
                  <a:lnTo>
                    <a:pt x="40784" y="68471"/>
                  </a:lnTo>
                  <a:lnTo>
                    <a:pt x="44725" y="64645"/>
                  </a:lnTo>
                  <a:lnTo>
                    <a:pt x="59430" y="46195"/>
                  </a:lnTo>
                  <a:lnTo>
                    <a:pt x="61639" y="32293"/>
                  </a:lnTo>
                  <a:lnTo>
                    <a:pt x="61945" y="15205"/>
                  </a:lnTo>
                  <a:lnTo>
                    <a:pt x="60268" y="10915"/>
                  </a:lnTo>
                  <a:lnTo>
                    <a:pt x="58931" y="8881"/>
                  </a:lnTo>
                  <a:lnTo>
                    <a:pt x="57406" y="7526"/>
                  </a:lnTo>
                  <a:lnTo>
                    <a:pt x="44785" y="450"/>
                  </a:lnTo>
                  <a:lnTo>
                    <a:pt x="42895" y="0"/>
                  </a:lnTo>
                  <a:lnTo>
                    <a:pt x="37407" y="1193"/>
                  </a:lnTo>
                  <a:lnTo>
                    <a:pt x="28871" y="5435"/>
                  </a:lnTo>
                  <a:lnTo>
                    <a:pt x="12532" y="20073"/>
                  </a:lnTo>
                  <a:lnTo>
                    <a:pt x="4824" y="33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8" name="SMARTInkShape-1955"/>
            <p:cNvSpPr/>
            <p:nvPr>
              <p:custDataLst>
                <p:tags r:id="rId129"/>
              </p:custDataLst>
            </p:nvPr>
          </p:nvSpPr>
          <p:spPr>
            <a:xfrm>
              <a:off x="6017895" y="3308985"/>
              <a:ext cx="17146" cy="74296"/>
            </a:xfrm>
            <a:custGeom>
              <a:avLst/>
              <a:gdLst/>
              <a:ahLst/>
              <a:cxnLst/>
              <a:rect l="0" t="0" r="0" b="0"/>
              <a:pathLst>
                <a:path w="17146" h="74296">
                  <a:moveTo>
                    <a:pt x="17145" y="0"/>
                  </a:moveTo>
                  <a:lnTo>
                    <a:pt x="17145" y="0"/>
                  </a:lnTo>
                  <a:lnTo>
                    <a:pt x="17145" y="7954"/>
                  </a:lnTo>
                  <a:lnTo>
                    <a:pt x="15451" y="11578"/>
                  </a:lnTo>
                  <a:lnTo>
                    <a:pt x="13217" y="15306"/>
                  </a:lnTo>
                  <a:lnTo>
                    <a:pt x="11959" y="21609"/>
                  </a:lnTo>
                  <a:lnTo>
                    <a:pt x="10952" y="30603"/>
                  </a:lnTo>
                  <a:lnTo>
                    <a:pt x="7549" y="38207"/>
                  </a:lnTo>
                  <a:lnTo>
                    <a:pt x="5623" y="47586"/>
                  </a:lnTo>
                  <a:lnTo>
                    <a:pt x="1948" y="55304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9" name="SMARTInkShape-1956"/>
            <p:cNvSpPr/>
            <p:nvPr>
              <p:custDataLst>
                <p:tags r:id="rId130"/>
              </p:custDataLst>
            </p:nvPr>
          </p:nvSpPr>
          <p:spPr>
            <a:xfrm>
              <a:off x="6063615" y="3326130"/>
              <a:ext cx="91441" cy="28576"/>
            </a:xfrm>
            <a:custGeom>
              <a:avLst/>
              <a:gdLst/>
              <a:ahLst/>
              <a:cxnLst/>
              <a:rect l="0" t="0" r="0" b="0"/>
              <a:pathLst>
                <a:path w="91441" h="28576">
                  <a:moveTo>
                    <a:pt x="0" y="0"/>
                  </a:moveTo>
                  <a:lnTo>
                    <a:pt x="0" y="0"/>
                  </a:lnTo>
                  <a:lnTo>
                    <a:pt x="19868" y="635"/>
                  </a:lnTo>
                  <a:lnTo>
                    <a:pt x="47462" y="11579"/>
                  </a:lnTo>
                  <a:lnTo>
                    <a:pt x="74539" y="22748"/>
                  </a:lnTo>
                  <a:lnTo>
                    <a:pt x="9144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0" name="SMARTInkShape-1957"/>
            <p:cNvSpPr/>
            <p:nvPr>
              <p:custDataLst>
                <p:tags r:id="rId131"/>
              </p:custDataLst>
            </p:nvPr>
          </p:nvSpPr>
          <p:spPr>
            <a:xfrm>
              <a:off x="5292105" y="3137535"/>
              <a:ext cx="57066" cy="154306"/>
            </a:xfrm>
            <a:custGeom>
              <a:avLst/>
              <a:gdLst/>
              <a:ahLst/>
              <a:cxnLst/>
              <a:rect l="0" t="0" r="0" b="0"/>
              <a:pathLst>
                <a:path w="57066" h="154306">
                  <a:moveTo>
                    <a:pt x="51420" y="0"/>
                  </a:moveTo>
                  <a:lnTo>
                    <a:pt x="51420" y="0"/>
                  </a:lnTo>
                  <a:lnTo>
                    <a:pt x="57065" y="0"/>
                  </a:lnTo>
                  <a:lnTo>
                    <a:pt x="52208" y="0"/>
                  </a:lnTo>
                  <a:lnTo>
                    <a:pt x="39872" y="9885"/>
                  </a:lnTo>
                  <a:lnTo>
                    <a:pt x="38006" y="10400"/>
                  </a:lnTo>
                  <a:lnTo>
                    <a:pt x="34240" y="14359"/>
                  </a:lnTo>
                  <a:lnTo>
                    <a:pt x="12684" y="41995"/>
                  </a:lnTo>
                  <a:lnTo>
                    <a:pt x="4312" y="49626"/>
                  </a:lnTo>
                  <a:lnTo>
                    <a:pt x="1266" y="59013"/>
                  </a:lnTo>
                  <a:lnTo>
                    <a:pt x="0" y="78859"/>
                  </a:lnTo>
                  <a:lnTo>
                    <a:pt x="3023" y="82703"/>
                  </a:lnTo>
                  <a:lnTo>
                    <a:pt x="6203" y="84382"/>
                  </a:lnTo>
                  <a:lnTo>
                    <a:pt x="17174" y="85607"/>
                  </a:lnTo>
                  <a:lnTo>
                    <a:pt x="41661" y="85723"/>
                  </a:lnTo>
                  <a:lnTo>
                    <a:pt x="45601" y="84031"/>
                  </a:lnTo>
                  <a:lnTo>
                    <a:pt x="51411" y="80016"/>
                  </a:lnTo>
                  <a:lnTo>
                    <a:pt x="51418" y="83046"/>
                  </a:lnTo>
                  <a:lnTo>
                    <a:pt x="48033" y="86228"/>
                  </a:lnTo>
                  <a:lnTo>
                    <a:pt x="43564" y="89758"/>
                  </a:lnTo>
                  <a:lnTo>
                    <a:pt x="25346" y="117582"/>
                  </a:lnTo>
                  <a:lnTo>
                    <a:pt x="23957" y="121685"/>
                  </a:lnTo>
                  <a:lnTo>
                    <a:pt x="22874" y="144538"/>
                  </a:lnTo>
                  <a:lnTo>
                    <a:pt x="23499" y="145889"/>
                  </a:lnTo>
                  <a:lnTo>
                    <a:pt x="24551" y="146789"/>
                  </a:lnTo>
                  <a:lnTo>
                    <a:pt x="27768" y="148234"/>
                  </a:lnTo>
                  <a:lnTo>
                    <a:pt x="28207" y="150125"/>
                  </a:lnTo>
                  <a:lnTo>
                    <a:pt x="2856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1" name="SMARTInkShape-Group375"/>
          <p:cNvGrpSpPr/>
          <p:nvPr/>
        </p:nvGrpSpPr>
        <p:grpSpPr>
          <a:xfrm>
            <a:off x="4600575" y="3108960"/>
            <a:ext cx="622927" cy="171421"/>
            <a:chOff x="4600575" y="3108960"/>
            <a:chExt cx="622927" cy="171421"/>
          </a:xfrm>
        </p:grpSpPr>
        <p:sp>
          <p:nvSpPr>
            <p:cNvPr id="382" name="SMARTInkShape-1958"/>
            <p:cNvSpPr/>
            <p:nvPr>
              <p:custDataLst>
                <p:tags r:id="rId113"/>
              </p:custDataLst>
            </p:nvPr>
          </p:nvSpPr>
          <p:spPr>
            <a:xfrm>
              <a:off x="4600575" y="3143273"/>
              <a:ext cx="68581" cy="125708"/>
            </a:xfrm>
            <a:custGeom>
              <a:avLst/>
              <a:gdLst/>
              <a:ahLst/>
              <a:cxnLst/>
              <a:rect l="0" t="0" r="0" b="0"/>
              <a:pathLst>
                <a:path w="68581" h="125708">
                  <a:moveTo>
                    <a:pt x="0" y="102847"/>
                  </a:moveTo>
                  <a:lnTo>
                    <a:pt x="0" y="102847"/>
                  </a:lnTo>
                  <a:lnTo>
                    <a:pt x="0" y="99813"/>
                  </a:lnTo>
                  <a:lnTo>
                    <a:pt x="635" y="98919"/>
                  </a:lnTo>
                  <a:lnTo>
                    <a:pt x="1694" y="98323"/>
                  </a:lnTo>
                  <a:lnTo>
                    <a:pt x="3034" y="97926"/>
                  </a:lnTo>
                  <a:lnTo>
                    <a:pt x="3928" y="97027"/>
                  </a:lnTo>
                  <a:lnTo>
                    <a:pt x="7055" y="91020"/>
                  </a:lnTo>
                  <a:lnTo>
                    <a:pt x="14781" y="81839"/>
                  </a:lnTo>
                  <a:lnTo>
                    <a:pt x="18372" y="74262"/>
                  </a:lnTo>
                  <a:lnTo>
                    <a:pt x="36216" y="46708"/>
                  </a:lnTo>
                  <a:lnTo>
                    <a:pt x="55457" y="22871"/>
                  </a:lnTo>
                  <a:lnTo>
                    <a:pt x="57033" y="19042"/>
                  </a:lnTo>
                  <a:lnTo>
                    <a:pt x="60855" y="13316"/>
                  </a:lnTo>
                  <a:lnTo>
                    <a:pt x="61971" y="9504"/>
                  </a:lnTo>
                  <a:lnTo>
                    <a:pt x="62904" y="8233"/>
                  </a:lnTo>
                  <a:lnTo>
                    <a:pt x="64161" y="7386"/>
                  </a:lnTo>
                  <a:lnTo>
                    <a:pt x="65634" y="6821"/>
                  </a:lnTo>
                  <a:lnTo>
                    <a:pt x="66616" y="5810"/>
                  </a:lnTo>
                  <a:lnTo>
                    <a:pt x="68573" y="0"/>
                  </a:lnTo>
                  <a:lnTo>
                    <a:pt x="68580" y="16610"/>
                  </a:lnTo>
                  <a:lnTo>
                    <a:pt x="66886" y="21763"/>
                  </a:lnTo>
                  <a:lnTo>
                    <a:pt x="64652" y="26805"/>
                  </a:lnTo>
                  <a:lnTo>
                    <a:pt x="58460" y="47783"/>
                  </a:lnTo>
                  <a:lnTo>
                    <a:pt x="53011" y="62877"/>
                  </a:lnTo>
                  <a:lnTo>
                    <a:pt x="50208" y="74282"/>
                  </a:lnTo>
                  <a:lnTo>
                    <a:pt x="47050" y="85705"/>
                  </a:lnTo>
                  <a:lnTo>
                    <a:pt x="45676" y="92688"/>
                  </a:lnTo>
                  <a:lnTo>
                    <a:pt x="41333" y="100190"/>
                  </a:lnTo>
                  <a:lnTo>
                    <a:pt x="37843" y="104418"/>
                  </a:lnTo>
                  <a:lnTo>
                    <a:pt x="35869" y="110107"/>
                  </a:lnTo>
                  <a:lnTo>
                    <a:pt x="34290" y="125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3" name="SMARTInkShape-1959"/>
            <p:cNvSpPr/>
            <p:nvPr>
              <p:custDataLst>
                <p:tags r:id="rId114"/>
              </p:custDataLst>
            </p:nvPr>
          </p:nvSpPr>
          <p:spPr>
            <a:xfrm>
              <a:off x="4703445" y="3143250"/>
              <a:ext cx="74273" cy="137131"/>
            </a:xfrm>
            <a:custGeom>
              <a:avLst/>
              <a:gdLst/>
              <a:ahLst/>
              <a:cxnLst/>
              <a:rect l="0" t="0" r="0" b="0"/>
              <a:pathLst>
                <a:path w="74273" h="137131">
                  <a:moveTo>
                    <a:pt x="57150" y="0"/>
                  </a:moveTo>
                  <a:lnTo>
                    <a:pt x="57150" y="0"/>
                  </a:lnTo>
                  <a:lnTo>
                    <a:pt x="54116" y="0"/>
                  </a:lnTo>
                  <a:lnTo>
                    <a:pt x="53222" y="635"/>
                  </a:lnTo>
                  <a:lnTo>
                    <a:pt x="52626" y="1693"/>
                  </a:lnTo>
                  <a:lnTo>
                    <a:pt x="50957" y="9748"/>
                  </a:lnTo>
                  <a:lnTo>
                    <a:pt x="41559" y="22873"/>
                  </a:lnTo>
                  <a:lnTo>
                    <a:pt x="40060" y="26676"/>
                  </a:lnTo>
                  <a:lnTo>
                    <a:pt x="30160" y="40005"/>
                  </a:lnTo>
                  <a:lnTo>
                    <a:pt x="28888" y="44591"/>
                  </a:lnTo>
                  <a:lnTo>
                    <a:pt x="25634" y="48419"/>
                  </a:lnTo>
                  <a:lnTo>
                    <a:pt x="25344" y="49425"/>
                  </a:lnTo>
                  <a:lnTo>
                    <a:pt x="25786" y="50095"/>
                  </a:lnTo>
                  <a:lnTo>
                    <a:pt x="28412" y="51357"/>
                  </a:lnTo>
                  <a:lnTo>
                    <a:pt x="36515" y="51428"/>
                  </a:lnTo>
                  <a:lnTo>
                    <a:pt x="40148" y="49738"/>
                  </a:lnTo>
                  <a:lnTo>
                    <a:pt x="42005" y="48399"/>
                  </a:lnTo>
                  <a:lnTo>
                    <a:pt x="50687" y="46514"/>
                  </a:lnTo>
                  <a:lnTo>
                    <a:pt x="71259" y="45726"/>
                  </a:lnTo>
                  <a:lnTo>
                    <a:pt x="72271" y="46359"/>
                  </a:lnTo>
                  <a:lnTo>
                    <a:pt x="72946" y="47416"/>
                  </a:lnTo>
                  <a:lnTo>
                    <a:pt x="73895" y="51938"/>
                  </a:lnTo>
                  <a:lnTo>
                    <a:pt x="74272" y="69720"/>
                  </a:lnTo>
                  <a:lnTo>
                    <a:pt x="72591" y="73955"/>
                  </a:lnTo>
                  <a:lnTo>
                    <a:pt x="71254" y="75973"/>
                  </a:lnTo>
                  <a:lnTo>
                    <a:pt x="67239" y="90218"/>
                  </a:lnTo>
                  <a:lnTo>
                    <a:pt x="52652" y="110560"/>
                  </a:lnTo>
                  <a:lnTo>
                    <a:pt x="24811" y="134606"/>
                  </a:lnTo>
                  <a:lnTo>
                    <a:pt x="19064" y="136403"/>
                  </a:lnTo>
                  <a:lnTo>
                    <a:pt x="3810" y="137130"/>
                  </a:lnTo>
                  <a:lnTo>
                    <a:pt x="2540" y="136505"/>
                  </a:lnTo>
                  <a:lnTo>
                    <a:pt x="1693" y="135453"/>
                  </a:lnTo>
                  <a:lnTo>
                    <a:pt x="1129" y="134117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4" name="SMARTInkShape-1960"/>
            <p:cNvSpPr/>
            <p:nvPr>
              <p:custDataLst>
                <p:tags r:id="rId115"/>
              </p:custDataLst>
            </p:nvPr>
          </p:nvSpPr>
          <p:spPr>
            <a:xfrm>
              <a:off x="4754880" y="3108960"/>
              <a:ext cx="97156" cy="22861"/>
            </a:xfrm>
            <a:custGeom>
              <a:avLst/>
              <a:gdLst/>
              <a:ahLst/>
              <a:cxnLst/>
              <a:rect l="0" t="0" r="0" b="0"/>
              <a:pathLst>
                <a:path w="97156" h="2286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6457" y="9486"/>
                  </a:lnTo>
                  <a:lnTo>
                    <a:pt x="25055" y="11489"/>
                  </a:lnTo>
                  <a:lnTo>
                    <a:pt x="32541" y="15187"/>
                  </a:lnTo>
                  <a:lnTo>
                    <a:pt x="61041" y="21989"/>
                  </a:lnTo>
                  <a:lnTo>
                    <a:pt x="89184" y="22837"/>
                  </a:lnTo>
                  <a:lnTo>
                    <a:pt x="9715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SMARTInkShape-1961"/>
            <p:cNvSpPr/>
            <p:nvPr>
              <p:custDataLst>
                <p:tags r:id="rId116"/>
              </p:custDataLst>
            </p:nvPr>
          </p:nvSpPr>
          <p:spPr>
            <a:xfrm>
              <a:off x="4926330" y="313182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6" name="SMARTInkShape-1962"/>
            <p:cNvSpPr/>
            <p:nvPr>
              <p:custDataLst>
                <p:tags r:id="rId117"/>
              </p:custDataLst>
            </p:nvPr>
          </p:nvSpPr>
          <p:spPr>
            <a:xfrm>
              <a:off x="4834989" y="3120390"/>
              <a:ext cx="194212" cy="154306"/>
            </a:xfrm>
            <a:custGeom>
              <a:avLst/>
              <a:gdLst/>
              <a:ahLst/>
              <a:cxnLst/>
              <a:rect l="0" t="0" r="0" b="0"/>
              <a:pathLst>
                <a:path w="194212" h="154306">
                  <a:moveTo>
                    <a:pt x="194211" y="0"/>
                  </a:moveTo>
                  <a:lnTo>
                    <a:pt x="194211" y="0"/>
                  </a:lnTo>
                  <a:lnTo>
                    <a:pt x="191177" y="0"/>
                  </a:lnTo>
                  <a:lnTo>
                    <a:pt x="190283" y="635"/>
                  </a:lnTo>
                  <a:lnTo>
                    <a:pt x="189687" y="1693"/>
                  </a:lnTo>
                  <a:lnTo>
                    <a:pt x="189290" y="3034"/>
                  </a:lnTo>
                  <a:lnTo>
                    <a:pt x="188390" y="3927"/>
                  </a:lnTo>
                  <a:lnTo>
                    <a:pt x="183455" y="6455"/>
                  </a:lnTo>
                  <a:lnTo>
                    <a:pt x="155989" y="24608"/>
                  </a:lnTo>
                  <a:lnTo>
                    <a:pt x="129434" y="47839"/>
                  </a:lnTo>
                  <a:lnTo>
                    <a:pt x="107356" y="66703"/>
                  </a:lnTo>
                  <a:lnTo>
                    <a:pt x="81456" y="81205"/>
                  </a:lnTo>
                  <a:lnTo>
                    <a:pt x="53330" y="106750"/>
                  </a:lnTo>
                  <a:lnTo>
                    <a:pt x="27211" y="127533"/>
                  </a:lnTo>
                  <a:lnTo>
                    <a:pt x="0" y="154205"/>
                  </a:lnTo>
                  <a:lnTo>
                    <a:pt x="5616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7" name="SMARTInkShape-1963"/>
            <p:cNvSpPr/>
            <p:nvPr>
              <p:custDataLst>
                <p:tags r:id="rId118"/>
              </p:custDataLst>
            </p:nvPr>
          </p:nvSpPr>
          <p:spPr>
            <a:xfrm>
              <a:off x="4914900" y="3251835"/>
              <a:ext cx="4922" cy="1"/>
            </a:xfrm>
            <a:custGeom>
              <a:avLst/>
              <a:gdLst/>
              <a:ahLst/>
              <a:cxnLst/>
              <a:rect l="0" t="0" r="0" b="0"/>
              <a:pathLst>
                <a:path w="4922" h="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SMARTInkShape-1964"/>
            <p:cNvSpPr/>
            <p:nvPr>
              <p:custDataLst>
                <p:tags r:id="rId119"/>
              </p:custDataLst>
            </p:nvPr>
          </p:nvSpPr>
          <p:spPr>
            <a:xfrm>
              <a:off x="5074920" y="3194687"/>
              <a:ext cx="45721" cy="79980"/>
            </a:xfrm>
            <a:custGeom>
              <a:avLst/>
              <a:gdLst/>
              <a:ahLst/>
              <a:cxnLst/>
              <a:rect l="0" t="0" r="0" b="0"/>
              <a:pathLst>
                <a:path w="45721" h="79980">
                  <a:moveTo>
                    <a:pt x="0" y="5713"/>
                  </a:moveTo>
                  <a:lnTo>
                    <a:pt x="0" y="5713"/>
                  </a:lnTo>
                  <a:lnTo>
                    <a:pt x="10566" y="5713"/>
                  </a:lnTo>
                  <a:lnTo>
                    <a:pt x="16275" y="792"/>
                  </a:lnTo>
                  <a:lnTo>
                    <a:pt x="19921" y="233"/>
                  </a:lnTo>
                  <a:lnTo>
                    <a:pt x="33403" y="0"/>
                  </a:lnTo>
                  <a:lnTo>
                    <a:pt x="33699" y="634"/>
                  </a:lnTo>
                  <a:lnTo>
                    <a:pt x="34212" y="4919"/>
                  </a:lnTo>
                  <a:lnTo>
                    <a:pt x="33603" y="5183"/>
                  </a:lnTo>
                  <a:lnTo>
                    <a:pt x="31233" y="5478"/>
                  </a:lnTo>
                  <a:lnTo>
                    <a:pt x="30347" y="6191"/>
                  </a:lnTo>
                  <a:lnTo>
                    <a:pt x="29363" y="8677"/>
                  </a:lnTo>
                  <a:lnTo>
                    <a:pt x="28808" y="13647"/>
                  </a:lnTo>
                  <a:lnTo>
                    <a:pt x="28095" y="14812"/>
                  </a:lnTo>
                  <a:lnTo>
                    <a:pt x="26985" y="15589"/>
                  </a:lnTo>
                  <a:lnTo>
                    <a:pt x="24058" y="17087"/>
                  </a:lnTo>
                  <a:lnTo>
                    <a:pt x="20640" y="19870"/>
                  </a:lnTo>
                  <a:lnTo>
                    <a:pt x="18698" y="23223"/>
                  </a:lnTo>
                  <a:lnTo>
                    <a:pt x="16715" y="32431"/>
                  </a:lnTo>
                  <a:lnTo>
                    <a:pt x="13278" y="38112"/>
                  </a:lnTo>
                  <a:lnTo>
                    <a:pt x="11795" y="45721"/>
                  </a:lnTo>
                  <a:lnTo>
                    <a:pt x="11502" y="53339"/>
                  </a:lnTo>
                  <a:lnTo>
                    <a:pt x="13155" y="57148"/>
                  </a:lnTo>
                  <a:lnTo>
                    <a:pt x="15372" y="60958"/>
                  </a:lnTo>
                  <a:lnTo>
                    <a:pt x="17254" y="66673"/>
                  </a:lnTo>
                  <a:lnTo>
                    <a:pt x="27525" y="78879"/>
                  </a:lnTo>
                  <a:lnTo>
                    <a:pt x="29802" y="79506"/>
                  </a:lnTo>
                  <a:lnTo>
                    <a:pt x="38948" y="79979"/>
                  </a:lnTo>
                  <a:lnTo>
                    <a:pt x="45720" y="74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9" name="SMARTInkShape-1965"/>
            <p:cNvSpPr/>
            <p:nvPr>
              <p:custDataLst>
                <p:tags r:id="rId120"/>
              </p:custDataLst>
            </p:nvPr>
          </p:nvSpPr>
          <p:spPr>
            <a:xfrm>
              <a:off x="5080635" y="3211830"/>
              <a:ext cx="80011" cy="28576"/>
            </a:xfrm>
            <a:custGeom>
              <a:avLst/>
              <a:gdLst/>
              <a:ahLst/>
              <a:cxnLst/>
              <a:rect l="0" t="0" r="0" b="0"/>
              <a:pathLst>
                <a:path w="80011" h="28576">
                  <a:moveTo>
                    <a:pt x="0" y="0"/>
                  </a:moveTo>
                  <a:lnTo>
                    <a:pt x="0" y="0"/>
                  </a:lnTo>
                  <a:lnTo>
                    <a:pt x="8513" y="8514"/>
                  </a:lnTo>
                  <a:lnTo>
                    <a:pt x="11827" y="10134"/>
                  </a:lnTo>
                  <a:lnTo>
                    <a:pt x="13599" y="10566"/>
                  </a:lnTo>
                  <a:lnTo>
                    <a:pt x="31248" y="20492"/>
                  </a:lnTo>
                  <a:lnTo>
                    <a:pt x="41502" y="22793"/>
                  </a:lnTo>
                  <a:lnTo>
                    <a:pt x="49481" y="26580"/>
                  </a:lnTo>
                  <a:lnTo>
                    <a:pt x="8001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0" name="SMARTInkShape-1966"/>
            <p:cNvSpPr/>
            <p:nvPr>
              <p:custDataLst>
                <p:tags r:id="rId121"/>
              </p:custDataLst>
            </p:nvPr>
          </p:nvSpPr>
          <p:spPr>
            <a:xfrm>
              <a:off x="5177790" y="3184142"/>
              <a:ext cx="45712" cy="79124"/>
            </a:xfrm>
            <a:custGeom>
              <a:avLst/>
              <a:gdLst/>
              <a:ahLst/>
              <a:cxnLst/>
              <a:rect l="0" t="0" r="0" b="0"/>
              <a:pathLst>
                <a:path w="45712" h="79124">
                  <a:moveTo>
                    <a:pt x="0" y="56263"/>
                  </a:moveTo>
                  <a:lnTo>
                    <a:pt x="0" y="56263"/>
                  </a:lnTo>
                  <a:lnTo>
                    <a:pt x="3034" y="56263"/>
                  </a:lnTo>
                  <a:lnTo>
                    <a:pt x="6217" y="54570"/>
                  </a:lnTo>
                  <a:lnTo>
                    <a:pt x="9748" y="52335"/>
                  </a:lnTo>
                  <a:lnTo>
                    <a:pt x="15306" y="50443"/>
                  </a:lnTo>
                  <a:lnTo>
                    <a:pt x="41911" y="25776"/>
                  </a:lnTo>
                  <a:lnTo>
                    <a:pt x="44027" y="21970"/>
                  </a:lnTo>
                  <a:lnTo>
                    <a:pt x="45497" y="16375"/>
                  </a:lnTo>
                  <a:lnTo>
                    <a:pt x="45711" y="5887"/>
                  </a:lnTo>
                  <a:lnTo>
                    <a:pt x="40798" y="0"/>
                  </a:lnTo>
                  <a:lnTo>
                    <a:pt x="39899" y="340"/>
                  </a:lnTo>
                  <a:lnTo>
                    <a:pt x="26412" y="12719"/>
                  </a:lnTo>
                  <a:lnTo>
                    <a:pt x="8250" y="40988"/>
                  </a:lnTo>
                  <a:lnTo>
                    <a:pt x="6466" y="48703"/>
                  </a:lnTo>
                  <a:lnTo>
                    <a:pt x="5814" y="63013"/>
                  </a:lnTo>
                  <a:lnTo>
                    <a:pt x="7452" y="67306"/>
                  </a:lnTo>
                  <a:lnTo>
                    <a:pt x="17145" y="79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3" name="SMARTInkShape-Group376"/>
          <p:cNvGrpSpPr/>
          <p:nvPr/>
        </p:nvGrpSpPr>
        <p:grpSpPr>
          <a:xfrm>
            <a:off x="4760883" y="2162951"/>
            <a:ext cx="1537048" cy="906005"/>
            <a:chOff x="4760883" y="2162951"/>
            <a:chExt cx="1537048" cy="906005"/>
          </a:xfrm>
        </p:grpSpPr>
        <p:sp>
          <p:nvSpPr>
            <p:cNvPr id="392" name="SMARTInkShape-1967"/>
            <p:cNvSpPr/>
            <p:nvPr>
              <p:custDataLst>
                <p:tags r:id="rId92"/>
              </p:custDataLst>
            </p:nvPr>
          </p:nvSpPr>
          <p:spPr>
            <a:xfrm>
              <a:off x="5023623" y="2320398"/>
              <a:ext cx="128239" cy="116839"/>
            </a:xfrm>
            <a:custGeom>
              <a:avLst/>
              <a:gdLst/>
              <a:ahLst/>
              <a:cxnLst/>
              <a:rect l="0" t="0" r="0" b="0"/>
              <a:pathLst>
                <a:path w="128239" h="116839">
                  <a:moveTo>
                    <a:pt x="17007" y="28467"/>
                  </a:moveTo>
                  <a:lnTo>
                    <a:pt x="17007" y="28467"/>
                  </a:lnTo>
                  <a:lnTo>
                    <a:pt x="13973" y="31501"/>
                  </a:lnTo>
                  <a:lnTo>
                    <a:pt x="12483" y="34683"/>
                  </a:lnTo>
                  <a:lnTo>
                    <a:pt x="2225" y="63117"/>
                  </a:lnTo>
                  <a:lnTo>
                    <a:pt x="0" y="89548"/>
                  </a:lnTo>
                  <a:lnTo>
                    <a:pt x="559" y="94984"/>
                  </a:lnTo>
                  <a:lnTo>
                    <a:pt x="4443" y="104550"/>
                  </a:lnTo>
                  <a:lnTo>
                    <a:pt x="7825" y="109483"/>
                  </a:lnTo>
                  <a:lnTo>
                    <a:pt x="10250" y="111053"/>
                  </a:lnTo>
                  <a:lnTo>
                    <a:pt x="26897" y="116812"/>
                  </a:lnTo>
                  <a:lnTo>
                    <a:pt x="36007" y="116838"/>
                  </a:lnTo>
                  <a:lnTo>
                    <a:pt x="62389" y="112731"/>
                  </a:lnTo>
                  <a:lnTo>
                    <a:pt x="90081" y="102634"/>
                  </a:lnTo>
                  <a:lnTo>
                    <a:pt x="97744" y="98260"/>
                  </a:lnTo>
                  <a:lnTo>
                    <a:pt x="120868" y="70276"/>
                  </a:lnTo>
                  <a:lnTo>
                    <a:pt x="128211" y="44474"/>
                  </a:lnTo>
                  <a:lnTo>
                    <a:pt x="128238" y="35369"/>
                  </a:lnTo>
                  <a:lnTo>
                    <a:pt x="123080" y="19176"/>
                  </a:lnTo>
                  <a:lnTo>
                    <a:pt x="115947" y="8311"/>
                  </a:lnTo>
                  <a:lnTo>
                    <a:pt x="112204" y="4057"/>
                  </a:lnTo>
                  <a:lnTo>
                    <a:pt x="106730" y="1743"/>
                  </a:lnTo>
                  <a:lnTo>
                    <a:pt x="84711" y="0"/>
                  </a:lnTo>
                  <a:lnTo>
                    <a:pt x="82462" y="1234"/>
                  </a:lnTo>
                  <a:lnTo>
                    <a:pt x="76265" y="9038"/>
                  </a:lnTo>
                  <a:lnTo>
                    <a:pt x="65285" y="27213"/>
                  </a:lnTo>
                  <a:lnTo>
                    <a:pt x="62826" y="54624"/>
                  </a:lnTo>
                  <a:lnTo>
                    <a:pt x="62727" y="68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3" name="SMARTInkShape-1968"/>
            <p:cNvSpPr/>
            <p:nvPr>
              <p:custDataLst>
                <p:tags r:id="rId93"/>
              </p:custDataLst>
            </p:nvPr>
          </p:nvSpPr>
          <p:spPr>
            <a:xfrm>
              <a:off x="4852044" y="2280285"/>
              <a:ext cx="57142" cy="165736"/>
            </a:xfrm>
            <a:custGeom>
              <a:avLst/>
              <a:gdLst/>
              <a:ahLst/>
              <a:cxnLst/>
              <a:rect l="0" t="0" r="0" b="0"/>
              <a:pathLst>
                <a:path w="57142" h="165736">
                  <a:moveTo>
                    <a:pt x="57141" y="0"/>
                  </a:moveTo>
                  <a:lnTo>
                    <a:pt x="57141" y="0"/>
                  </a:lnTo>
                  <a:lnTo>
                    <a:pt x="57141" y="13434"/>
                  </a:lnTo>
                  <a:lnTo>
                    <a:pt x="55447" y="17189"/>
                  </a:lnTo>
                  <a:lnTo>
                    <a:pt x="41835" y="42770"/>
                  </a:lnTo>
                  <a:lnTo>
                    <a:pt x="30465" y="69975"/>
                  </a:lnTo>
                  <a:lnTo>
                    <a:pt x="19040" y="97228"/>
                  </a:lnTo>
                  <a:lnTo>
                    <a:pt x="5706" y="125623"/>
                  </a:lnTo>
                  <a:lnTo>
                    <a:pt x="1685" y="135435"/>
                  </a:lnTo>
                  <a:lnTo>
                    <a:pt x="4" y="163924"/>
                  </a:lnTo>
                  <a:lnTo>
                    <a:pt x="0" y="164527"/>
                  </a:lnTo>
                  <a:lnTo>
                    <a:pt x="632" y="164930"/>
                  </a:lnTo>
                  <a:lnTo>
                    <a:pt x="5706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4" name="SMARTInkShape-1969"/>
            <p:cNvSpPr/>
            <p:nvPr>
              <p:custDataLst>
                <p:tags r:id="rId94"/>
              </p:custDataLst>
            </p:nvPr>
          </p:nvSpPr>
          <p:spPr>
            <a:xfrm>
              <a:off x="4760883" y="2162951"/>
              <a:ext cx="85438" cy="168450"/>
            </a:xfrm>
            <a:custGeom>
              <a:avLst/>
              <a:gdLst/>
              <a:ahLst/>
              <a:cxnLst/>
              <a:rect l="0" t="0" r="0" b="0"/>
              <a:pathLst>
                <a:path w="85438" h="168450">
                  <a:moveTo>
                    <a:pt x="74007" y="3034"/>
                  </a:moveTo>
                  <a:lnTo>
                    <a:pt x="74007" y="3034"/>
                  </a:lnTo>
                  <a:lnTo>
                    <a:pt x="77041" y="0"/>
                  </a:lnTo>
                  <a:lnTo>
                    <a:pt x="78570" y="1011"/>
                  </a:lnTo>
                  <a:lnTo>
                    <a:pt x="81962" y="7215"/>
                  </a:lnTo>
                  <a:lnTo>
                    <a:pt x="81850" y="11536"/>
                  </a:lnTo>
                  <a:lnTo>
                    <a:pt x="72257" y="34657"/>
                  </a:lnTo>
                  <a:lnTo>
                    <a:pt x="49028" y="62044"/>
                  </a:lnTo>
                  <a:lnTo>
                    <a:pt x="24253" y="88756"/>
                  </a:lnTo>
                  <a:lnTo>
                    <a:pt x="6140" y="115311"/>
                  </a:lnTo>
                  <a:lnTo>
                    <a:pt x="1170" y="127424"/>
                  </a:lnTo>
                  <a:lnTo>
                    <a:pt x="0" y="136119"/>
                  </a:lnTo>
                  <a:lnTo>
                    <a:pt x="1533" y="140076"/>
                  </a:lnTo>
                  <a:lnTo>
                    <a:pt x="9477" y="152996"/>
                  </a:lnTo>
                  <a:lnTo>
                    <a:pt x="27520" y="165124"/>
                  </a:lnTo>
                  <a:lnTo>
                    <a:pt x="35115" y="167689"/>
                  </a:lnTo>
                  <a:lnTo>
                    <a:pt x="44421" y="168449"/>
                  </a:lnTo>
                  <a:lnTo>
                    <a:pt x="71772" y="163281"/>
                  </a:lnTo>
                  <a:lnTo>
                    <a:pt x="85437" y="157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5" name="SMARTInkShape-1970"/>
            <p:cNvSpPr/>
            <p:nvPr>
              <p:custDataLst>
                <p:tags r:id="rId95"/>
              </p:custDataLst>
            </p:nvPr>
          </p:nvSpPr>
          <p:spPr>
            <a:xfrm>
              <a:off x="5206691" y="2306223"/>
              <a:ext cx="112678" cy="105166"/>
            </a:xfrm>
            <a:custGeom>
              <a:avLst/>
              <a:gdLst/>
              <a:ahLst/>
              <a:cxnLst/>
              <a:rect l="0" t="0" r="0" b="0"/>
              <a:pathLst>
                <a:path w="112678" h="105166">
                  <a:moveTo>
                    <a:pt x="16819" y="48357"/>
                  </a:moveTo>
                  <a:lnTo>
                    <a:pt x="16819" y="48357"/>
                  </a:lnTo>
                  <a:lnTo>
                    <a:pt x="16819" y="51391"/>
                  </a:lnTo>
                  <a:lnTo>
                    <a:pt x="15125" y="54574"/>
                  </a:lnTo>
                  <a:lnTo>
                    <a:pt x="3385" y="70470"/>
                  </a:lnTo>
                  <a:lnTo>
                    <a:pt x="774" y="81085"/>
                  </a:lnTo>
                  <a:lnTo>
                    <a:pt x="0" y="89240"/>
                  </a:lnTo>
                  <a:lnTo>
                    <a:pt x="1512" y="93620"/>
                  </a:lnTo>
                  <a:lnTo>
                    <a:pt x="7657" y="101607"/>
                  </a:lnTo>
                  <a:lnTo>
                    <a:pt x="12959" y="103774"/>
                  </a:lnTo>
                  <a:lnTo>
                    <a:pt x="26710" y="105165"/>
                  </a:lnTo>
                  <a:lnTo>
                    <a:pt x="37883" y="102371"/>
                  </a:lnTo>
                  <a:lnTo>
                    <a:pt x="65565" y="87143"/>
                  </a:lnTo>
                  <a:lnTo>
                    <a:pt x="89140" y="67133"/>
                  </a:lnTo>
                  <a:lnTo>
                    <a:pt x="103166" y="48185"/>
                  </a:lnTo>
                  <a:lnTo>
                    <a:pt x="112484" y="19883"/>
                  </a:lnTo>
                  <a:lnTo>
                    <a:pt x="112677" y="12842"/>
                  </a:lnTo>
                  <a:lnTo>
                    <a:pt x="110646" y="7596"/>
                  </a:lnTo>
                  <a:lnTo>
                    <a:pt x="109216" y="5943"/>
                  </a:lnTo>
                  <a:lnTo>
                    <a:pt x="97480" y="38"/>
                  </a:lnTo>
                  <a:lnTo>
                    <a:pt x="90557" y="0"/>
                  </a:lnTo>
                  <a:lnTo>
                    <a:pt x="71991" y="3560"/>
                  </a:lnTo>
                  <a:lnTo>
                    <a:pt x="49832" y="18175"/>
                  </a:lnTo>
                  <a:lnTo>
                    <a:pt x="44615" y="24571"/>
                  </a:lnTo>
                  <a:lnTo>
                    <a:pt x="41873" y="31647"/>
                  </a:lnTo>
                  <a:lnTo>
                    <a:pt x="33964" y="54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6" name="SMARTInkShape-1971"/>
            <p:cNvSpPr/>
            <p:nvPr>
              <p:custDataLst>
                <p:tags r:id="rId96"/>
              </p:custDataLst>
            </p:nvPr>
          </p:nvSpPr>
          <p:spPr>
            <a:xfrm>
              <a:off x="5354955" y="2320412"/>
              <a:ext cx="96023" cy="68337"/>
            </a:xfrm>
            <a:custGeom>
              <a:avLst/>
              <a:gdLst/>
              <a:ahLst/>
              <a:cxnLst/>
              <a:rect l="0" t="0" r="0" b="0"/>
              <a:pathLst>
                <a:path w="96023" h="68337">
                  <a:moveTo>
                    <a:pt x="0" y="22738"/>
                  </a:moveTo>
                  <a:lnTo>
                    <a:pt x="0" y="22738"/>
                  </a:lnTo>
                  <a:lnTo>
                    <a:pt x="635" y="49533"/>
                  </a:lnTo>
                  <a:lnTo>
                    <a:pt x="4563" y="58899"/>
                  </a:lnTo>
                  <a:lnTo>
                    <a:pt x="7954" y="63786"/>
                  </a:lnTo>
                  <a:lnTo>
                    <a:pt x="11579" y="66381"/>
                  </a:lnTo>
                  <a:lnTo>
                    <a:pt x="15941" y="67535"/>
                  </a:lnTo>
                  <a:lnTo>
                    <a:pt x="32729" y="68336"/>
                  </a:lnTo>
                  <a:lnTo>
                    <a:pt x="58309" y="60493"/>
                  </a:lnTo>
                  <a:lnTo>
                    <a:pt x="68571" y="55021"/>
                  </a:lnTo>
                  <a:lnTo>
                    <a:pt x="83708" y="35961"/>
                  </a:lnTo>
                  <a:lnTo>
                    <a:pt x="94605" y="18868"/>
                  </a:lnTo>
                  <a:lnTo>
                    <a:pt x="96022" y="12340"/>
                  </a:lnTo>
                  <a:lnTo>
                    <a:pt x="94958" y="6898"/>
                  </a:lnTo>
                  <a:lnTo>
                    <a:pt x="93785" y="4558"/>
                  </a:lnTo>
                  <a:lnTo>
                    <a:pt x="92368" y="2998"/>
                  </a:lnTo>
                  <a:lnTo>
                    <a:pt x="89101" y="1265"/>
                  </a:lnTo>
                  <a:lnTo>
                    <a:pt x="81194" y="152"/>
                  </a:lnTo>
                  <a:lnTo>
                    <a:pt x="75033" y="0"/>
                  </a:lnTo>
                  <a:lnTo>
                    <a:pt x="69755" y="1626"/>
                  </a:lnTo>
                  <a:lnTo>
                    <a:pt x="55281" y="10268"/>
                  </a:lnTo>
                  <a:lnTo>
                    <a:pt x="44070" y="23879"/>
                  </a:lnTo>
                  <a:lnTo>
                    <a:pt x="41812" y="29807"/>
                  </a:lnTo>
                  <a:lnTo>
                    <a:pt x="41210" y="33165"/>
                  </a:lnTo>
                  <a:lnTo>
                    <a:pt x="42233" y="40284"/>
                  </a:lnTo>
                  <a:lnTo>
                    <a:pt x="45516" y="55588"/>
                  </a:lnTo>
                  <a:lnTo>
                    <a:pt x="49016" y="56388"/>
                  </a:lnTo>
                  <a:lnTo>
                    <a:pt x="57150" y="57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SMARTInkShape-1972"/>
            <p:cNvSpPr/>
            <p:nvPr>
              <p:custDataLst>
                <p:tags r:id="rId97"/>
              </p:custDataLst>
            </p:nvPr>
          </p:nvSpPr>
          <p:spPr>
            <a:xfrm>
              <a:off x="5543550" y="2331821"/>
              <a:ext cx="84830" cy="56949"/>
            </a:xfrm>
            <a:custGeom>
              <a:avLst/>
              <a:gdLst/>
              <a:ahLst/>
              <a:cxnLst/>
              <a:rect l="0" t="0" r="0" b="0"/>
              <a:pathLst>
                <a:path w="84830" h="56949">
                  <a:moveTo>
                    <a:pt x="0" y="11329"/>
                  </a:moveTo>
                  <a:lnTo>
                    <a:pt x="0" y="11329"/>
                  </a:lnTo>
                  <a:lnTo>
                    <a:pt x="0" y="38827"/>
                  </a:lnTo>
                  <a:lnTo>
                    <a:pt x="0" y="47311"/>
                  </a:lnTo>
                  <a:lnTo>
                    <a:pt x="1694" y="51239"/>
                  </a:lnTo>
                  <a:lnTo>
                    <a:pt x="3034" y="53176"/>
                  </a:lnTo>
                  <a:lnTo>
                    <a:pt x="5197" y="54467"/>
                  </a:lnTo>
                  <a:lnTo>
                    <a:pt x="14312" y="56284"/>
                  </a:lnTo>
                  <a:lnTo>
                    <a:pt x="32514" y="56948"/>
                  </a:lnTo>
                  <a:lnTo>
                    <a:pt x="47651" y="52466"/>
                  </a:lnTo>
                  <a:lnTo>
                    <a:pt x="61176" y="45466"/>
                  </a:lnTo>
                  <a:lnTo>
                    <a:pt x="76101" y="32275"/>
                  </a:lnTo>
                  <a:lnTo>
                    <a:pt x="78273" y="26777"/>
                  </a:lnTo>
                  <a:lnTo>
                    <a:pt x="79873" y="20735"/>
                  </a:lnTo>
                  <a:lnTo>
                    <a:pt x="84381" y="11682"/>
                  </a:lnTo>
                  <a:lnTo>
                    <a:pt x="84829" y="9659"/>
                  </a:lnTo>
                  <a:lnTo>
                    <a:pt x="84493" y="7676"/>
                  </a:lnTo>
                  <a:lnTo>
                    <a:pt x="80725" y="1048"/>
                  </a:lnTo>
                  <a:lnTo>
                    <a:pt x="78636" y="410"/>
                  </a:lnTo>
                  <a:lnTo>
                    <a:pt x="69084" y="0"/>
                  </a:lnTo>
                  <a:lnTo>
                    <a:pt x="54968" y="4481"/>
                  </a:lnTo>
                  <a:lnTo>
                    <a:pt x="36159" y="13335"/>
                  </a:lnTo>
                  <a:lnTo>
                    <a:pt x="30252" y="18782"/>
                  </a:lnTo>
                  <a:lnTo>
                    <a:pt x="19907" y="31760"/>
                  </a:lnTo>
                  <a:lnTo>
                    <a:pt x="17963" y="37844"/>
                  </a:lnTo>
                  <a:lnTo>
                    <a:pt x="17507" y="41740"/>
                  </a:lnTo>
                  <a:lnTo>
                    <a:pt x="19000" y="45588"/>
                  </a:lnTo>
                  <a:lnTo>
                    <a:pt x="22097" y="50199"/>
                  </a:lnTo>
                  <a:lnTo>
                    <a:pt x="24214" y="50829"/>
                  </a:lnTo>
                  <a:lnTo>
                    <a:pt x="28575" y="5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8" name="SMARTInkShape-1973"/>
            <p:cNvSpPr/>
            <p:nvPr>
              <p:custDataLst>
                <p:tags r:id="rId98"/>
              </p:custDataLst>
            </p:nvPr>
          </p:nvSpPr>
          <p:spPr>
            <a:xfrm>
              <a:off x="5680710" y="2314681"/>
              <a:ext cx="79744" cy="79874"/>
            </a:xfrm>
            <a:custGeom>
              <a:avLst/>
              <a:gdLst/>
              <a:ahLst/>
              <a:cxnLst/>
              <a:rect l="0" t="0" r="0" b="0"/>
              <a:pathLst>
                <a:path w="79744" h="79874">
                  <a:moveTo>
                    <a:pt x="0" y="45614"/>
                  </a:moveTo>
                  <a:lnTo>
                    <a:pt x="0" y="45614"/>
                  </a:lnTo>
                  <a:lnTo>
                    <a:pt x="5479" y="45614"/>
                  </a:lnTo>
                  <a:lnTo>
                    <a:pt x="5694" y="50535"/>
                  </a:lnTo>
                  <a:lnTo>
                    <a:pt x="2675" y="54128"/>
                  </a:lnTo>
                  <a:lnTo>
                    <a:pt x="1189" y="59134"/>
                  </a:lnTo>
                  <a:lnTo>
                    <a:pt x="235" y="69663"/>
                  </a:lnTo>
                  <a:lnTo>
                    <a:pt x="1798" y="73871"/>
                  </a:lnTo>
                  <a:lnTo>
                    <a:pt x="4941" y="78712"/>
                  </a:lnTo>
                  <a:lnTo>
                    <a:pt x="7065" y="79374"/>
                  </a:lnTo>
                  <a:lnTo>
                    <a:pt x="27083" y="79873"/>
                  </a:lnTo>
                  <a:lnTo>
                    <a:pt x="32782" y="78197"/>
                  </a:lnTo>
                  <a:lnTo>
                    <a:pt x="61281" y="62714"/>
                  </a:lnTo>
                  <a:lnTo>
                    <a:pt x="65971" y="58294"/>
                  </a:lnTo>
                  <a:lnTo>
                    <a:pt x="71547" y="49300"/>
                  </a:lnTo>
                  <a:lnTo>
                    <a:pt x="79107" y="27428"/>
                  </a:lnTo>
                  <a:lnTo>
                    <a:pt x="79743" y="18071"/>
                  </a:lnTo>
                  <a:lnTo>
                    <a:pt x="78198" y="12629"/>
                  </a:lnTo>
                  <a:lnTo>
                    <a:pt x="72032" y="3962"/>
                  </a:lnTo>
                  <a:lnTo>
                    <a:pt x="68420" y="1702"/>
                  </a:lnTo>
                  <a:lnTo>
                    <a:pt x="60929" y="251"/>
                  </a:lnTo>
                  <a:lnTo>
                    <a:pt x="55234" y="0"/>
                  </a:lnTo>
                  <a:lnTo>
                    <a:pt x="46493" y="2959"/>
                  </a:lnTo>
                  <a:lnTo>
                    <a:pt x="38894" y="7858"/>
                  </a:lnTo>
                  <a:lnTo>
                    <a:pt x="32620" y="16365"/>
                  </a:lnTo>
                  <a:lnTo>
                    <a:pt x="28176" y="33386"/>
                  </a:lnTo>
                  <a:lnTo>
                    <a:pt x="22860" y="39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9" name="SMARTInkShape-1974"/>
            <p:cNvSpPr/>
            <p:nvPr>
              <p:custDataLst>
                <p:tags r:id="rId99"/>
              </p:custDataLst>
            </p:nvPr>
          </p:nvSpPr>
          <p:spPr>
            <a:xfrm>
              <a:off x="5806440" y="2337755"/>
              <a:ext cx="97124" cy="62369"/>
            </a:xfrm>
            <a:custGeom>
              <a:avLst/>
              <a:gdLst/>
              <a:ahLst/>
              <a:cxnLst/>
              <a:rect l="0" t="0" r="0" b="0"/>
              <a:pathLst>
                <a:path w="97124" h="62369">
                  <a:moveTo>
                    <a:pt x="0" y="28255"/>
                  </a:moveTo>
                  <a:lnTo>
                    <a:pt x="0" y="28255"/>
                  </a:lnTo>
                  <a:lnTo>
                    <a:pt x="0" y="33175"/>
                  </a:lnTo>
                  <a:lnTo>
                    <a:pt x="4921" y="38821"/>
                  </a:lnTo>
                  <a:lnTo>
                    <a:pt x="5480" y="42463"/>
                  </a:lnTo>
                  <a:lnTo>
                    <a:pt x="6304" y="53310"/>
                  </a:lnTo>
                  <a:lnTo>
                    <a:pt x="8728" y="58017"/>
                  </a:lnTo>
                  <a:lnTo>
                    <a:pt x="10264" y="59526"/>
                  </a:lnTo>
                  <a:lnTo>
                    <a:pt x="13663" y="61203"/>
                  </a:lnTo>
                  <a:lnTo>
                    <a:pt x="24596" y="62368"/>
                  </a:lnTo>
                  <a:lnTo>
                    <a:pt x="46066" y="61887"/>
                  </a:lnTo>
                  <a:lnTo>
                    <a:pt x="74204" y="50965"/>
                  </a:lnTo>
                  <a:lnTo>
                    <a:pt x="86483" y="43465"/>
                  </a:lnTo>
                  <a:lnTo>
                    <a:pt x="93005" y="34737"/>
                  </a:lnTo>
                  <a:lnTo>
                    <a:pt x="95925" y="27142"/>
                  </a:lnTo>
                  <a:lnTo>
                    <a:pt x="97123" y="8667"/>
                  </a:lnTo>
                  <a:lnTo>
                    <a:pt x="95448" y="5156"/>
                  </a:lnTo>
                  <a:lnTo>
                    <a:pt x="94112" y="3330"/>
                  </a:lnTo>
                  <a:lnTo>
                    <a:pt x="90934" y="1302"/>
                  </a:lnTo>
                  <a:lnTo>
                    <a:pt x="83882" y="161"/>
                  </a:lnTo>
                  <a:lnTo>
                    <a:pt x="80686" y="0"/>
                  </a:lnTo>
                  <a:lnTo>
                    <a:pt x="75442" y="1516"/>
                  </a:lnTo>
                  <a:lnTo>
                    <a:pt x="56106" y="13122"/>
                  </a:lnTo>
                  <a:lnTo>
                    <a:pt x="42004" y="31262"/>
                  </a:lnTo>
                  <a:lnTo>
                    <a:pt x="40895" y="34460"/>
                  </a:lnTo>
                  <a:lnTo>
                    <a:pt x="40005" y="39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0" name="SMARTInkShape-1975"/>
            <p:cNvSpPr/>
            <p:nvPr>
              <p:custDataLst>
                <p:tags r:id="rId100"/>
              </p:custDataLst>
            </p:nvPr>
          </p:nvSpPr>
          <p:spPr>
            <a:xfrm>
              <a:off x="5978754" y="2446020"/>
              <a:ext cx="10567" cy="85726"/>
            </a:xfrm>
            <a:custGeom>
              <a:avLst/>
              <a:gdLst/>
              <a:ahLst/>
              <a:cxnLst/>
              <a:rect l="0" t="0" r="0" b="0"/>
              <a:pathLst>
                <a:path w="10567" h="85726">
                  <a:moveTo>
                    <a:pt x="10566" y="0"/>
                  </a:moveTo>
                  <a:lnTo>
                    <a:pt x="10566" y="0"/>
                  </a:lnTo>
                  <a:lnTo>
                    <a:pt x="10566" y="7954"/>
                  </a:lnTo>
                  <a:lnTo>
                    <a:pt x="3511" y="36145"/>
                  </a:lnTo>
                  <a:lnTo>
                    <a:pt x="0" y="54483"/>
                  </a:lnTo>
                  <a:lnTo>
                    <a:pt x="4789" y="82604"/>
                  </a:lnTo>
                  <a:lnTo>
                    <a:pt x="4851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1" name="SMARTInkShape-1976"/>
            <p:cNvSpPr/>
            <p:nvPr>
              <p:custDataLst>
                <p:tags r:id="rId101"/>
              </p:custDataLst>
            </p:nvPr>
          </p:nvSpPr>
          <p:spPr>
            <a:xfrm>
              <a:off x="6017895" y="2486025"/>
              <a:ext cx="125731" cy="22861"/>
            </a:xfrm>
            <a:custGeom>
              <a:avLst/>
              <a:gdLst/>
              <a:ahLst/>
              <a:cxnLst/>
              <a:rect l="0" t="0" r="0" b="0"/>
              <a:pathLst>
                <a:path w="125731" h="22861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35285" y="9113"/>
                  </a:lnTo>
                  <a:lnTo>
                    <a:pt x="59040" y="12666"/>
                  </a:lnTo>
                  <a:lnTo>
                    <a:pt x="80570" y="17511"/>
                  </a:lnTo>
                  <a:lnTo>
                    <a:pt x="107686" y="22390"/>
                  </a:lnTo>
                  <a:lnTo>
                    <a:pt x="12573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2" name="SMARTInkShape-1977"/>
            <p:cNvSpPr/>
            <p:nvPr>
              <p:custDataLst>
                <p:tags r:id="rId102"/>
              </p:custDataLst>
            </p:nvPr>
          </p:nvSpPr>
          <p:spPr>
            <a:xfrm>
              <a:off x="4920955" y="2657475"/>
              <a:ext cx="73956" cy="148254"/>
            </a:xfrm>
            <a:custGeom>
              <a:avLst/>
              <a:gdLst/>
              <a:ahLst/>
              <a:cxnLst/>
              <a:rect l="0" t="0" r="0" b="0"/>
              <a:pathLst>
                <a:path w="73956" h="148254">
                  <a:moveTo>
                    <a:pt x="56810" y="0"/>
                  </a:moveTo>
                  <a:lnTo>
                    <a:pt x="56810" y="0"/>
                  </a:lnTo>
                  <a:lnTo>
                    <a:pt x="56810" y="3034"/>
                  </a:lnTo>
                  <a:lnTo>
                    <a:pt x="56175" y="3927"/>
                  </a:lnTo>
                  <a:lnTo>
                    <a:pt x="55116" y="4523"/>
                  </a:lnTo>
                  <a:lnTo>
                    <a:pt x="53775" y="4921"/>
                  </a:lnTo>
                  <a:lnTo>
                    <a:pt x="52882" y="5820"/>
                  </a:lnTo>
                  <a:lnTo>
                    <a:pt x="50354" y="10756"/>
                  </a:lnTo>
                  <a:lnTo>
                    <a:pt x="32202" y="38222"/>
                  </a:lnTo>
                  <a:lnTo>
                    <a:pt x="13534" y="65412"/>
                  </a:lnTo>
                  <a:lnTo>
                    <a:pt x="2248" y="92816"/>
                  </a:lnTo>
                  <a:lnTo>
                    <a:pt x="0" y="109291"/>
                  </a:lnTo>
                  <a:lnTo>
                    <a:pt x="5500" y="128940"/>
                  </a:lnTo>
                  <a:lnTo>
                    <a:pt x="13262" y="138986"/>
                  </a:lnTo>
                  <a:lnTo>
                    <a:pt x="21823" y="144757"/>
                  </a:lnTo>
                  <a:lnTo>
                    <a:pt x="29369" y="147454"/>
                  </a:lnTo>
                  <a:lnTo>
                    <a:pt x="38660" y="148253"/>
                  </a:lnTo>
                  <a:lnTo>
                    <a:pt x="66006" y="143101"/>
                  </a:lnTo>
                  <a:lnTo>
                    <a:pt x="7395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3" name="SMARTInkShape-1978"/>
            <p:cNvSpPr/>
            <p:nvPr>
              <p:custDataLst>
                <p:tags r:id="rId103"/>
              </p:custDataLst>
            </p:nvPr>
          </p:nvSpPr>
          <p:spPr>
            <a:xfrm>
              <a:off x="5000724" y="2754630"/>
              <a:ext cx="45622" cy="181957"/>
            </a:xfrm>
            <a:custGeom>
              <a:avLst/>
              <a:gdLst/>
              <a:ahLst/>
              <a:cxnLst/>
              <a:rect l="0" t="0" r="0" b="0"/>
              <a:pathLst>
                <a:path w="45622" h="181957">
                  <a:moveTo>
                    <a:pt x="45621" y="0"/>
                  </a:moveTo>
                  <a:lnTo>
                    <a:pt x="45621" y="0"/>
                  </a:lnTo>
                  <a:lnTo>
                    <a:pt x="45621" y="13434"/>
                  </a:lnTo>
                  <a:lnTo>
                    <a:pt x="35735" y="41851"/>
                  </a:lnTo>
                  <a:lnTo>
                    <a:pt x="29833" y="68188"/>
                  </a:lnTo>
                  <a:lnTo>
                    <a:pt x="20783" y="92266"/>
                  </a:lnTo>
                  <a:lnTo>
                    <a:pt x="11322" y="120124"/>
                  </a:lnTo>
                  <a:lnTo>
                    <a:pt x="1593" y="148098"/>
                  </a:lnTo>
                  <a:lnTo>
                    <a:pt x="0" y="172197"/>
                  </a:lnTo>
                  <a:lnTo>
                    <a:pt x="602" y="173853"/>
                  </a:lnTo>
                  <a:lnTo>
                    <a:pt x="1639" y="174957"/>
                  </a:lnTo>
                  <a:lnTo>
                    <a:pt x="6131" y="178204"/>
                  </a:lnTo>
                  <a:lnTo>
                    <a:pt x="10304" y="181956"/>
                  </a:lnTo>
                  <a:lnTo>
                    <a:pt x="11281" y="181629"/>
                  </a:lnTo>
                  <a:lnTo>
                    <a:pt x="17046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4" name="SMARTInkShape-1979"/>
            <p:cNvSpPr/>
            <p:nvPr>
              <p:custDataLst>
                <p:tags r:id="rId104"/>
              </p:custDataLst>
            </p:nvPr>
          </p:nvSpPr>
          <p:spPr>
            <a:xfrm>
              <a:off x="5104724" y="2761510"/>
              <a:ext cx="129702" cy="147316"/>
            </a:xfrm>
            <a:custGeom>
              <a:avLst/>
              <a:gdLst/>
              <a:ahLst/>
              <a:cxnLst/>
              <a:rect l="0" t="0" r="0" b="0"/>
              <a:pathLst>
                <a:path w="129702" h="147316">
                  <a:moveTo>
                    <a:pt x="27346" y="38840"/>
                  </a:moveTo>
                  <a:lnTo>
                    <a:pt x="27346" y="38840"/>
                  </a:lnTo>
                  <a:lnTo>
                    <a:pt x="27346" y="41874"/>
                  </a:lnTo>
                  <a:lnTo>
                    <a:pt x="26711" y="42767"/>
                  </a:lnTo>
                  <a:lnTo>
                    <a:pt x="25652" y="43363"/>
                  </a:lnTo>
                  <a:lnTo>
                    <a:pt x="24313" y="43761"/>
                  </a:lnTo>
                  <a:lnTo>
                    <a:pt x="23418" y="44660"/>
                  </a:lnTo>
                  <a:lnTo>
                    <a:pt x="20291" y="50667"/>
                  </a:lnTo>
                  <a:lnTo>
                    <a:pt x="13746" y="61002"/>
                  </a:lnTo>
                  <a:lnTo>
                    <a:pt x="6974" y="79201"/>
                  </a:lnTo>
                  <a:lnTo>
                    <a:pt x="777" y="104109"/>
                  </a:lnTo>
                  <a:lnTo>
                    <a:pt x="0" y="118927"/>
                  </a:lnTo>
                  <a:lnTo>
                    <a:pt x="2069" y="127562"/>
                  </a:lnTo>
                  <a:lnTo>
                    <a:pt x="6798" y="133941"/>
                  </a:lnTo>
                  <a:lnTo>
                    <a:pt x="20183" y="143209"/>
                  </a:lnTo>
                  <a:lnTo>
                    <a:pt x="31291" y="146176"/>
                  </a:lnTo>
                  <a:lnTo>
                    <a:pt x="54028" y="147315"/>
                  </a:lnTo>
                  <a:lnTo>
                    <a:pt x="77591" y="141194"/>
                  </a:lnTo>
                  <a:lnTo>
                    <a:pt x="85872" y="137036"/>
                  </a:lnTo>
                  <a:lnTo>
                    <a:pt x="105380" y="120390"/>
                  </a:lnTo>
                  <a:lnTo>
                    <a:pt x="113826" y="109217"/>
                  </a:lnTo>
                  <a:lnTo>
                    <a:pt x="126305" y="81535"/>
                  </a:lnTo>
                  <a:lnTo>
                    <a:pt x="129701" y="57280"/>
                  </a:lnTo>
                  <a:lnTo>
                    <a:pt x="129352" y="48305"/>
                  </a:lnTo>
                  <a:lnTo>
                    <a:pt x="123741" y="21005"/>
                  </a:lnTo>
                  <a:lnTo>
                    <a:pt x="118660" y="15462"/>
                  </a:lnTo>
                  <a:lnTo>
                    <a:pt x="97653" y="2767"/>
                  </a:lnTo>
                  <a:lnTo>
                    <a:pt x="86348" y="0"/>
                  </a:lnTo>
                  <a:lnTo>
                    <a:pt x="78757" y="1046"/>
                  </a:lnTo>
                  <a:lnTo>
                    <a:pt x="52228" y="9410"/>
                  </a:lnTo>
                  <a:lnTo>
                    <a:pt x="44491" y="15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5" name="SMARTInkShape-1980"/>
            <p:cNvSpPr/>
            <p:nvPr>
              <p:custDataLst>
                <p:tags r:id="rId105"/>
              </p:custDataLst>
            </p:nvPr>
          </p:nvSpPr>
          <p:spPr>
            <a:xfrm>
              <a:off x="5292418" y="2800350"/>
              <a:ext cx="108249" cy="102763"/>
            </a:xfrm>
            <a:custGeom>
              <a:avLst/>
              <a:gdLst/>
              <a:ahLst/>
              <a:cxnLst/>
              <a:rect l="0" t="0" r="0" b="0"/>
              <a:pathLst>
                <a:path w="108249" h="102763">
                  <a:moveTo>
                    <a:pt x="22532" y="0"/>
                  </a:moveTo>
                  <a:lnTo>
                    <a:pt x="22532" y="0"/>
                  </a:lnTo>
                  <a:lnTo>
                    <a:pt x="19498" y="3034"/>
                  </a:lnTo>
                  <a:lnTo>
                    <a:pt x="18008" y="6216"/>
                  </a:lnTo>
                  <a:lnTo>
                    <a:pt x="8932" y="31954"/>
                  </a:lnTo>
                  <a:lnTo>
                    <a:pt x="1330" y="55902"/>
                  </a:lnTo>
                  <a:lnTo>
                    <a:pt x="0" y="72143"/>
                  </a:lnTo>
                  <a:lnTo>
                    <a:pt x="2803" y="83747"/>
                  </a:lnTo>
                  <a:lnTo>
                    <a:pt x="7655" y="92194"/>
                  </a:lnTo>
                  <a:lnTo>
                    <a:pt x="13115" y="98719"/>
                  </a:lnTo>
                  <a:lnTo>
                    <a:pt x="18559" y="101025"/>
                  </a:lnTo>
                  <a:lnTo>
                    <a:pt x="43589" y="102762"/>
                  </a:lnTo>
                  <a:lnTo>
                    <a:pt x="58747" y="98286"/>
                  </a:lnTo>
                  <a:lnTo>
                    <a:pt x="81589" y="86927"/>
                  </a:lnTo>
                  <a:lnTo>
                    <a:pt x="97603" y="73175"/>
                  </a:lnTo>
                  <a:lnTo>
                    <a:pt x="104112" y="63874"/>
                  </a:lnTo>
                  <a:lnTo>
                    <a:pt x="107029" y="56108"/>
                  </a:lnTo>
                  <a:lnTo>
                    <a:pt x="108225" y="29609"/>
                  </a:lnTo>
                  <a:lnTo>
                    <a:pt x="108248" y="21826"/>
                  </a:lnTo>
                  <a:lnTo>
                    <a:pt x="106559" y="17532"/>
                  </a:lnTo>
                  <a:lnTo>
                    <a:pt x="100302" y="9601"/>
                  </a:lnTo>
                  <a:lnTo>
                    <a:pt x="96678" y="7442"/>
                  </a:lnTo>
                  <a:lnTo>
                    <a:pt x="89178" y="6056"/>
                  </a:lnTo>
                  <a:lnTo>
                    <a:pt x="80449" y="8850"/>
                  </a:lnTo>
                  <a:lnTo>
                    <a:pt x="72853" y="13700"/>
                  </a:lnTo>
                  <a:lnTo>
                    <a:pt x="56822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6" name="SMARTInkShape-1981"/>
            <p:cNvSpPr/>
            <p:nvPr>
              <p:custDataLst>
                <p:tags r:id="rId106"/>
              </p:custDataLst>
            </p:nvPr>
          </p:nvSpPr>
          <p:spPr>
            <a:xfrm>
              <a:off x="5457996" y="2826286"/>
              <a:ext cx="119496" cy="99355"/>
            </a:xfrm>
            <a:custGeom>
              <a:avLst/>
              <a:gdLst/>
              <a:ahLst/>
              <a:cxnLst/>
              <a:rect l="0" t="0" r="0" b="0"/>
              <a:pathLst>
                <a:path w="119496" h="99355">
                  <a:moveTo>
                    <a:pt x="11259" y="19784"/>
                  </a:moveTo>
                  <a:lnTo>
                    <a:pt x="11259" y="19784"/>
                  </a:lnTo>
                  <a:lnTo>
                    <a:pt x="11259" y="24705"/>
                  </a:lnTo>
                  <a:lnTo>
                    <a:pt x="8225" y="28298"/>
                  </a:lnTo>
                  <a:lnTo>
                    <a:pt x="6735" y="33304"/>
                  </a:lnTo>
                  <a:lnTo>
                    <a:pt x="4204" y="43264"/>
                  </a:lnTo>
                  <a:lnTo>
                    <a:pt x="1773" y="51174"/>
                  </a:lnTo>
                  <a:lnTo>
                    <a:pt x="0" y="78334"/>
                  </a:lnTo>
                  <a:lnTo>
                    <a:pt x="514" y="89484"/>
                  </a:lnTo>
                  <a:lnTo>
                    <a:pt x="2885" y="94789"/>
                  </a:lnTo>
                  <a:lnTo>
                    <a:pt x="5041" y="96457"/>
                  </a:lnTo>
                  <a:lnTo>
                    <a:pt x="10824" y="98311"/>
                  </a:lnTo>
                  <a:lnTo>
                    <a:pt x="24253" y="99354"/>
                  </a:lnTo>
                  <a:lnTo>
                    <a:pt x="52196" y="94835"/>
                  </a:lnTo>
                  <a:lnTo>
                    <a:pt x="61415" y="91028"/>
                  </a:lnTo>
                  <a:lnTo>
                    <a:pt x="87135" y="77168"/>
                  </a:lnTo>
                  <a:lnTo>
                    <a:pt x="96417" y="72593"/>
                  </a:lnTo>
                  <a:lnTo>
                    <a:pt x="105212" y="62877"/>
                  </a:lnTo>
                  <a:lnTo>
                    <a:pt x="117190" y="44603"/>
                  </a:lnTo>
                  <a:lnTo>
                    <a:pt x="119495" y="27160"/>
                  </a:lnTo>
                  <a:lnTo>
                    <a:pt x="119140" y="12751"/>
                  </a:lnTo>
                  <a:lnTo>
                    <a:pt x="116779" y="7557"/>
                  </a:lnTo>
                  <a:lnTo>
                    <a:pt x="115261" y="5917"/>
                  </a:lnTo>
                  <a:lnTo>
                    <a:pt x="103373" y="37"/>
                  </a:lnTo>
                  <a:lnTo>
                    <a:pt x="94743" y="0"/>
                  </a:lnTo>
                  <a:lnTo>
                    <a:pt x="72676" y="6854"/>
                  </a:lnTo>
                  <a:lnTo>
                    <a:pt x="64803" y="10439"/>
                  </a:lnTo>
                  <a:lnTo>
                    <a:pt x="53229" y="22095"/>
                  </a:lnTo>
                  <a:lnTo>
                    <a:pt x="36197" y="50027"/>
                  </a:lnTo>
                  <a:lnTo>
                    <a:pt x="34119" y="54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7" name="SMARTInkShape-1982"/>
            <p:cNvSpPr/>
            <p:nvPr>
              <p:custDataLst>
                <p:tags r:id="rId107"/>
              </p:custDataLst>
            </p:nvPr>
          </p:nvSpPr>
          <p:spPr>
            <a:xfrm>
              <a:off x="6057900" y="2943225"/>
              <a:ext cx="34291" cy="125731"/>
            </a:xfrm>
            <a:custGeom>
              <a:avLst/>
              <a:gdLst/>
              <a:ahLst/>
              <a:cxnLst/>
              <a:rect l="0" t="0" r="0" b="0"/>
              <a:pathLst>
                <a:path w="34291" h="125731">
                  <a:moveTo>
                    <a:pt x="34290" y="0"/>
                  </a:moveTo>
                  <a:lnTo>
                    <a:pt x="34290" y="0"/>
                  </a:lnTo>
                  <a:lnTo>
                    <a:pt x="34290" y="7955"/>
                  </a:lnTo>
                  <a:lnTo>
                    <a:pt x="32596" y="11578"/>
                  </a:lnTo>
                  <a:lnTo>
                    <a:pt x="29727" y="16576"/>
                  </a:lnTo>
                  <a:lnTo>
                    <a:pt x="20856" y="40683"/>
                  </a:lnTo>
                  <a:lnTo>
                    <a:pt x="13315" y="63634"/>
                  </a:lnTo>
                  <a:lnTo>
                    <a:pt x="7403" y="90275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8" name="SMARTInkShape-1983"/>
            <p:cNvSpPr/>
            <p:nvPr>
              <p:custDataLst>
                <p:tags r:id="rId108"/>
              </p:custDataLst>
            </p:nvPr>
          </p:nvSpPr>
          <p:spPr>
            <a:xfrm>
              <a:off x="5972246" y="2817696"/>
              <a:ext cx="97007" cy="136310"/>
            </a:xfrm>
            <a:custGeom>
              <a:avLst/>
              <a:gdLst/>
              <a:ahLst/>
              <a:cxnLst/>
              <a:rect l="0" t="0" r="0" b="0"/>
              <a:pathLst>
                <a:path w="97007" h="136310">
                  <a:moveTo>
                    <a:pt x="5644" y="62664"/>
                  </a:moveTo>
                  <a:lnTo>
                    <a:pt x="5644" y="62664"/>
                  </a:lnTo>
                  <a:lnTo>
                    <a:pt x="5644" y="65698"/>
                  </a:lnTo>
                  <a:lnTo>
                    <a:pt x="3950" y="68881"/>
                  </a:lnTo>
                  <a:lnTo>
                    <a:pt x="2609" y="70618"/>
                  </a:lnTo>
                  <a:lnTo>
                    <a:pt x="1120" y="75936"/>
                  </a:lnTo>
                  <a:lnTo>
                    <a:pt x="0" y="100872"/>
                  </a:lnTo>
                  <a:lnTo>
                    <a:pt x="579" y="116025"/>
                  </a:lnTo>
                  <a:lnTo>
                    <a:pt x="2969" y="123633"/>
                  </a:lnTo>
                  <a:lnTo>
                    <a:pt x="7842" y="129555"/>
                  </a:lnTo>
                  <a:lnTo>
                    <a:pt x="14241" y="133668"/>
                  </a:lnTo>
                  <a:lnTo>
                    <a:pt x="28697" y="136309"/>
                  </a:lnTo>
                  <a:lnTo>
                    <a:pt x="35574" y="136035"/>
                  </a:lnTo>
                  <a:lnTo>
                    <a:pt x="61128" y="123513"/>
                  </a:lnTo>
                  <a:lnTo>
                    <a:pt x="66921" y="118071"/>
                  </a:lnTo>
                  <a:lnTo>
                    <a:pt x="81751" y="93042"/>
                  </a:lnTo>
                  <a:lnTo>
                    <a:pt x="88810" y="73321"/>
                  </a:lnTo>
                  <a:lnTo>
                    <a:pt x="94066" y="45417"/>
                  </a:lnTo>
                  <a:lnTo>
                    <a:pt x="96819" y="19174"/>
                  </a:lnTo>
                  <a:lnTo>
                    <a:pt x="97006" y="7516"/>
                  </a:lnTo>
                  <a:lnTo>
                    <a:pt x="96396" y="4943"/>
                  </a:lnTo>
                  <a:lnTo>
                    <a:pt x="95357" y="3229"/>
                  </a:lnTo>
                  <a:lnTo>
                    <a:pt x="92157" y="476"/>
                  </a:lnTo>
                  <a:lnTo>
                    <a:pt x="88569" y="0"/>
                  </a:lnTo>
                  <a:lnTo>
                    <a:pt x="85256" y="1581"/>
                  </a:lnTo>
                  <a:lnTo>
                    <a:pt x="69262" y="16272"/>
                  </a:lnTo>
                  <a:lnTo>
                    <a:pt x="55581" y="35085"/>
                  </a:lnTo>
                  <a:lnTo>
                    <a:pt x="41015" y="62795"/>
                  </a:lnTo>
                  <a:lnTo>
                    <a:pt x="36233" y="70746"/>
                  </a:lnTo>
                  <a:lnTo>
                    <a:pt x="34219" y="85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" name="SMARTInkShape-1984"/>
            <p:cNvSpPr/>
            <p:nvPr>
              <p:custDataLst>
                <p:tags r:id="rId109"/>
              </p:custDataLst>
            </p:nvPr>
          </p:nvSpPr>
          <p:spPr>
            <a:xfrm>
              <a:off x="5857946" y="2841349"/>
              <a:ext cx="107122" cy="106622"/>
            </a:xfrm>
            <a:custGeom>
              <a:avLst/>
              <a:gdLst/>
              <a:ahLst/>
              <a:cxnLst/>
              <a:rect l="0" t="0" r="0" b="0"/>
              <a:pathLst>
                <a:path w="107122" h="106622">
                  <a:moveTo>
                    <a:pt x="5644" y="50441"/>
                  </a:moveTo>
                  <a:lnTo>
                    <a:pt x="5644" y="50441"/>
                  </a:lnTo>
                  <a:lnTo>
                    <a:pt x="5644" y="53475"/>
                  </a:lnTo>
                  <a:lnTo>
                    <a:pt x="458" y="71567"/>
                  </a:lnTo>
                  <a:lnTo>
                    <a:pt x="0" y="85780"/>
                  </a:lnTo>
                  <a:lnTo>
                    <a:pt x="2983" y="95131"/>
                  </a:lnTo>
                  <a:lnTo>
                    <a:pt x="4505" y="97379"/>
                  </a:lnTo>
                  <a:lnTo>
                    <a:pt x="7890" y="99878"/>
                  </a:lnTo>
                  <a:lnTo>
                    <a:pt x="19799" y="105409"/>
                  </a:lnTo>
                  <a:lnTo>
                    <a:pt x="26963" y="106621"/>
                  </a:lnTo>
                  <a:lnTo>
                    <a:pt x="34381" y="105466"/>
                  </a:lnTo>
                  <a:lnTo>
                    <a:pt x="59520" y="97453"/>
                  </a:lnTo>
                  <a:lnTo>
                    <a:pt x="74330" y="88631"/>
                  </a:lnTo>
                  <a:lnTo>
                    <a:pt x="83992" y="78478"/>
                  </a:lnTo>
                  <a:lnTo>
                    <a:pt x="96938" y="54415"/>
                  </a:lnTo>
                  <a:lnTo>
                    <a:pt x="106808" y="27930"/>
                  </a:lnTo>
                  <a:lnTo>
                    <a:pt x="107121" y="20116"/>
                  </a:lnTo>
                  <a:lnTo>
                    <a:pt x="103494" y="6999"/>
                  </a:lnTo>
                  <a:lnTo>
                    <a:pt x="99971" y="2362"/>
                  </a:lnTo>
                  <a:lnTo>
                    <a:pt x="94981" y="498"/>
                  </a:lnTo>
                  <a:lnTo>
                    <a:pt x="91871" y="0"/>
                  </a:lnTo>
                  <a:lnTo>
                    <a:pt x="85032" y="1141"/>
                  </a:lnTo>
                  <a:lnTo>
                    <a:pt x="67257" y="10082"/>
                  </a:lnTo>
                  <a:lnTo>
                    <a:pt x="49964" y="24712"/>
                  </a:lnTo>
                  <a:lnTo>
                    <a:pt x="30729" y="52434"/>
                  </a:lnTo>
                  <a:lnTo>
                    <a:pt x="22789" y="67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0" name="SMARTInkShape-1985"/>
            <p:cNvSpPr/>
            <p:nvPr>
              <p:custDataLst>
                <p:tags r:id="rId110"/>
              </p:custDataLst>
            </p:nvPr>
          </p:nvSpPr>
          <p:spPr>
            <a:xfrm>
              <a:off x="5743622" y="2846192"/>
              <a:ext cx="94458" cy="78917"/>
            </a:xfrm>
            <a:custGeom>
              <a:avLst/>
              <a:gdLst/>
              <a:ahLst/>
              <a:cxnLst/>
              <a:rect l="0" t="0" r="0" b="0"/>
              <a:pathLst>
                <a:path w="94458" h="78917">
                  <a:moveTo>
                    <a:pt x="5668" y="11308"/>
                  </a:moveTo>
                  <a:lnTo>
                    <a:pt x="5668" y="11308"/>
                  </a:lnTo>
                  <a:lnTo>
                    <a:pt x="5668" y="16788"/>
                  </a:lnTo>
                  <a:lnTo>
                    <a:pt x="2633" y="19987"/>
                  </a:lnTo>
                  <a:lnTo>
                    <a:pt x="1144" y="24902"/>
                  </a:lnTo>
                  <a:lnTo>
                    <a:pt x="0" y="52667"/>
                  </a:lnTo>
                  <a:lnTo>
                    <a:pt x="603" y="60745"/>
                  </a:lnTo>
                  <a:lnTo>
                    <a:pt x="2993" y="67358"/>
                  </a:lnTo>
                  <a:lnTo>
                    <a:pt x="4519" y="69630"/>
                  </a:lnTo>
                  <a:lnTo>
                    <a:pt x="13388" y="76609"/>
                  </a:lnTo>
                  <a:lnTo>
                    <a:pt x="18836" y="78430"/>
                  </a:lnTo>
                  <a:lnTo>
                    <a:pt x="22066" y="78916"/>
                  </a:lnTo>
                  <a:lnTo>
                    <a:pt x="29043" y="77763"/>
                  </a:lnTo>
                  <a:lnTo>
                    <a:pt x="55228" y="71349"/>
                  </a:lnTo>
                  <a:lnTo>
                    <a:pt x="66637" y="66281"/>
                  </a:lnTo>
                  <a:lnTo>
                    <a:pt x="72559" y="60929"/>
                  </a:lnTo>
                  <a:lnTo>
                    <a:pt x="87484" y="40887"/>
                  </a:lnTo>
                  <a:lnTo>
                    <a:pt x="94084" y="21883"/>
                  </a:lnTo>
                  <a:lnTo>
                    <a:pt x="94457" y="18993"/>
                  </a:lnTo>
                  <a:lnTo>
                    <a:pt x="91923" y="4574"/>
                  </a:lnTo>
                  <a:lnTo>
                    <a:pt x="91109" y="3009"/>
                  </a:lnTo>
                  <a:lnTo>
                    <a:pt x="89934" y="1965"/>
                  </a:lnTo>
                  <a:lnTo>
                    <a:pt x="86935" y="806"/>
                  </a:lnTo>
                  <a:lnTo>
                    <a:pt x="77972" y="0"/>
                  </a:lnTo>
                  <a:lnTo>
                    <a:pt x="69284" y="2948"/>
                  </a:lnTo>
                  <a:lnTo>
                    <a:pt x="61700" y="7843"/>
                  </a:lnTo>
                  <a:lnTo>
                    <a:pt x="47697" y="35777"/>
                  </a:lnTo>
                  <a:lnTo>
                    <a:pt x="45673" y="39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1" name="SMARTInkShape-1986"/>
            <p:cNvSpPr/>
            <p:nvPr>
              <p:custDataLst>
                <p:tags r:id="rId111"/>
              </p:custDataLst>
            </p:nvPr>
          </p:nvSpPr>
          <p:spPr>
            <a:xfrm>
              <a:off x="5589525" y="2830089"/>
              <a:ext cx="118952" cy="115984"/>
            </a:xfrm>
            <a:custGeom>
              <a:avLst/>
              <a:gdLst/>
              <a:ahLst/>
              <a:cxnLst/>
              <a:rect l="0" t="0" r="0" b="0"/>
              <a:pathLst>
                <a:path w="118952" h="115984">
                  <a:moveTo>
                    <a:pt x="11175" y="44556"/>
                  </a:moveTo>
                  <a:lnTo>
                    <a:pt x="11175" y="44556"/>
                  </a:lnTo>
                  <a:lnTo>
                    <a:pt x="11175" y="47590"/>
                  </a:lnTo>
                  <a:lnTo>
                    <a:pt x="9481" y="50773"/>
                  </a:lnTo>
                  <a:lnTo>
                    <a:pt x="8141" y="52510"/>
                  </a:lnTo>
                  <a:lnTo>
                    <a:pt x="6651" y="57828"/>
                  </a:lnTo>
                  <a:lnTo>
                    <a:pt x="4120" y="67962"/>
                  </a:lnTo>
                  <a:lnTo>
                    <a:pt x="1042" y="79007"/>
                  </a:lnTo>
                  <a:lnTo>
                    <a:pt x="0" y="94118"/>
                  </a:lnTo>
                  <a:lnTo>
                    <a:pt x="3244" y="101720"/>
                  </a:lnTo>
                  <a:lnTo>
                    <a:pt x="8286" y="108062"/>
                  </a:lnTo>
                  <a:lnTo>
                    <a:pt x="21699" y="115502"/>
                  </a:lnTo>
                  <a:lnTo>
                    <a:pt x="24541" y="115983"/>
                  </a:lnTo>
                  <a:lnTo>
                    <a:pt x="27071" y="115669"/>
                  </a:lnTo>
                  <a:lnTo>
                    <a:pt x="32845" y="114262"/>
                  </a:lnTo>
                  <a:lnTo>
                    <a:pt x="50381" y="111665"/>
                  </a:lnTo>
                  <a:lnTo>
                    <a:pt x="58445" y="108037"/>
                  </a:lnTo>
                  <a:lnTo>
                    <a:pt x="84921" y="92018"/>
                  </a:lnTo>
                  <a:lnTo>
                    <a:pt x="106883" y="67295"/>
                  </a:lnTo>
                  <a:lnTo>
                    <a:pt x="115665" y="52152"/>
                  </a:lnTo>
                  <a:lnTo>
                    <a:pt x="118951" y="33004"/>
                  </a:lnTo>
                  <a:lnTo>
                    <a:pt x="118885" y="20954"/>
                  </a:lnTo>
                  <a:lnTo>
                    <a:pt x="116621" y="15440"/>
                  </a:lnTo>
                  <a:lnTo>
                    <a:pt x="106317" y="2766"/>
                  </a:lnTo>
                  <a:lnTo>
                    <a:pt x="100873" y="582"/>
                  </a:lnTo>
                  <a:lnTo>
                    <a:pt x="97644" y="0"/>
                  </a:lnTo>
                  <a:lnTo>
                    <a:pt x="90669" y="1047"/>
                  </a:lnTo>
                  <a:lnTo>
                    <a:pt x="64485" y="12300"/>
                  </a:lnTo>
                  <a:lnTo>
                    <a:pt x="53076" y="20958"/>
                  </a:lnTo>
                  <a:lnTo>
                    <a:pt x="41213" y="36686"/>
                  </a:lnTo>
                  <a:lnTo>
                    <a:pt x="34035" y="50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2" name="SMARTInkShape-1987"/>
            <p:cNvSpPr/>
            <p:nvPr>
              <p:custDataLst>
                <p:tags r:id="rId112"/>
              </p:custDataLst>
            </p:nvPr>
          </p:nvSpPr>
          <p:spPr>
            <a:xfrm>
              <a:off x="6120765" y="2937510"/>
              <a:ext cx="177166" cy="17146"/>
            </a:xfrm>
            <a:custGeom>
              <a:avLst/>
              <a:gdLst/>
              <a:ahLst/>
              <a:cxnLst/>
              <a:rect l="0" t="0" r="0" b="0"/>
              <a:pathLst>
                <a:path w="177166" h="17146">
                  <a:moveTo>
                    <a:pt x="0" y="0"/>
                  </a:moveTo>
                  <a:lnTo>
                    <a:pt x="0" y="0"/>
                  </a:lnTo>
                  <a:lnTo>
                    <a:pt x="25099" y="0"/>
                  </a:lnTo>
                  <a:lnTo>
                    <a:pt x="52230" y="3034"/>
                  </a:lnTo>
                  <a:lnTo>
                    <a:pt x="71473" y="4523"/>
                  </a:lnTo>
                  <a:lnTo>
                    <a:pt x="93361" y="5820"/>
                  </a:lnTo>
                  <a:lnTo>
                    <a:pt x="117905" y="8513"/>
                  </a:lnTo>
                  <a:lnTo>
                    <a:pt x="141754" y="11489"/>
                  </a:lnTo>
                  <a:lnTo>
                    <a:pt x="17716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9" name="SMARTInkShape-Group377"/>
          <p:cNvGrpSpPr/>
          <p:nvPr/>
        </p:nvGrpSpPr>
        <p:grpSpPr>
          <a:xfrm>
            <a:off x="3200499" y="2332057"/>
            <a:ext cx="679987" cy="279699"/>
            <a:chOff x="3200499" y="2332057"/>
            <a:chExt cx="679987" cy="279699"/>
          </a:xfrm>
        </p:grpSpPr>
        <p:sp>
          <p:nvSpPr>
            <p:cNvPr id="414" name="SMARTInkShape-1988"/>
            <p:cNvSpPr/>
            <p:nvPr>
              <p:custDataLst>
                <p:tags r:id="rId87"/>
              </p:custDataLst>
            </p:nvPr>
          </p:nvSpPr>
          <p:spPr>
            <a:xfrm>
              <a:off x="3200499" y="2348865"/>
              <a:ext cx="114102" cy="97089"/>
            </a:xfrm>
            <a:custGeom>
              <a:avLst/>
              <a:gdLst/>
              <a:ahLst/>
              <a:cxnLst/>
              <a:rect l="0" t="0" r="0" b="0"/>
              <a:pathLst>
                <a:path w="114102" h="97089">
                  <a:moveTo>
                    <a:pt x="39906" y="0"/>
                  </a:moveTo>
                  <a:lnTo>
                    <a:pt x="39906" y="0"/>
                  </a:lnTo>
                  <a:lnTo>
                    <a:pt x="13221" y="27321"/>
                  </a:lnTo>
                  <a:lnTo>
                    <a:pt x="3709" y="44151"/>
                  </a:lnTo>
                  <a:lnTo>
                    <a:pt x="1029" y="55345"/>
                  </a:lnTo>
                  <a:lnTo>
                    <a:pt x="0" y="75080"/>
                  </a:lnTo>
                  <a:lnTo>
                    <a:pt x="1638" y="79512"/>
                  </a:lnTo>
                  <a:lnTo>
                    <a:pt x="7864" y="87532"/>
                  </a:lnTo>
                  <a:lnTo>
                    <a:pt x="16372" y="93316"/>
                  </a:lnTo>
                  <a:lnTo>
                    <a:pt x="23902" y="96018"/>
                  </a:lnTo>
                  <a:lnTo>
                    <a:pt x="48339" y="97088"/>
                  </a:lnTo>
                  <a:lnTo>
                    <a:pt x="62936" y="96500"/>
                  </a:lnTo>
                  <a:lnTo>
                    <a:pt x="83493" y="89198"/>
                  </a:lnTo>
                  <a:lnTo>
                    <a:pt x="89546" y="83882"/>
                  </a:lnTo>
                  <a:lnTo>
                    <a:pt x="108439" y="55910"/>
                  </a:lnTo>
                  <a:lnTo>
                    <a:pt x="111640" y="48979"/>
                  </a:lnTo>
                  <a:lnTo>
                    <a:pt x="114101" y="22062"/>
                  </a:lnTo>
                  <a:lnTo>
                    <a:pt x="112463" y="17637"/>
                  </a:lnTo>
                  <a:lnTo>
                    <a:pt x="100764" y="3839"/>
                  </a:lnTo>
                  <a:lnTo>
                    <a:pt x="95318" y="1706"/>
                  </a:lnTo>
                  <a:lnTo>
                    <a:pt x="92087" y="1137"/>
                  </a:lnTo>
                  <a:lnTo>
                    <a:pt x="85111" y="2199"/>
                  </a:lnTo>
                  <a:lnTo>
                    <a:pt x="70284" y="8054"/>
                  </a:lnTo>
                  <a:lnTo>
                    <a:pt x="58926" y="16498"/>
                  </a:lnTo>
                  <a:lnTo>
                    <a:pt x="38740" y="41984"/>
                  </a:lnTo>
                  <a:lnTo>
                    <a:pt x="35090" y="55471"/>
                  </a:lnTo>
                  <a:lnTo>
                    <a:pt x="34790" y="57936"/>
                  </a:lnTo>
                  <a:lnTo>
                    <a:pt x="37403" y="67472"/>
                  </a:lnTo>
                  <a:lnTo>
                    <a:pt x="38872" y="69746"/>
                  </a:lnTo>
                  <a:lnTo>
                    <a:pt x="42198" y="72273"/>
                  </a:lnTo>
                  <a:lnTo>
                    <a:pt x="55910" y="74029"/>
                  </a:lnTo>
                  <a:lnTo>
                    <a:pt x="74196" y="74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5" name="SMARTInkShape-1989"/>
            <p:cNvSpPr/>
            <p:nvPr>
              <p:custDataLst>
                <p:tags r:id="rId88"/>
              </p:custDataLst>
            </p:nvPr>
          </p:nvSpPr>
          <p:spPr>
            <a:xfrm>
              <a:off x="3360519" y="2332057"/>
              <a:ext cx="118671" cy="122743"/>
            </a:xfrm>
            <a:custGeom>
              <a:avLst/>
              <a:gdLst/>
              <a:ahLst/>
              <a:cxnLst/>
              <a:rect l="0" t="0" r="0" b="0"/>
              <a:pathLst>
                <a:path w="118671" h="122743">
                  <a:moveTo>
                    <a:pt x="22761" y="45383"/>
                  </a:moveTo>
                  <a:lnTo>
                    <a:pt x="22761" y="45383"/>
                  </a:lnTo>
                  <a:lnTo>
                    <a:pt x="31440" y="45383"/>
                  </a:lnTo>
                  <a:lnTo>
                    <a:pt x="31722" y="46018"/>
                  </a:lnTo>
                  <a:lnTo>
                    <a:pt x="30342" y="48417"/>
                  </a:lnTo>
                  <a:lnTo>
                    <a:pt x="29085" y="49311"/>
                  </a:lnTo>
                  <a:lnTo>
                    <a:pt x="25995" y="50304"/>
                  </a:lnTo>
                  <a:lnTo>
                    <a:pt x="24917" y="51203"/>
                  </a:lnTo>
                  <a:lnTo>
                    <a:pt x="16671" y="62646"/>
                  </a:lnTo>
                  <a:lnTo>
                    <a:pt x="11220" y="69971"/>
                  </a:lnTo>
                  <a:lnTo>
                    <a:pt x="2426" y="87521"/>
                  </a:lnTo>
                  <a:lnTo>
                    <a:pt x="0" y="109827"/>
                  </a:lnTo>
                  <a:lnTo>
                    <a:pt x="1638" y="113818"/>
                  </a:lnTo>
                  <a:lnTo>
                    <a:pt x="2964" y="115771"/>
                  </a:lnTo>
                  <a:lnTo>
                    <a:pt x="5118" y="117073"/>
                  </a:lnTo>
                  <a:lnTo>
                    <a:pt x="16007" y="120857"/>
                  </a:lnTo>
                  <a:lnTo>
                    <a:pt x="18258" y="122369"/>
                  </a:lnTo>
                  <a:lnTo>
                    <a:pt x="21029" y="122742"/>
                  </a:lnTo>
                  <a:lnTo>
                    <a:pt x="45742" y="118220"/>
                  </a:lnTo>
                  <a:lnTo>
                    <a:pt x="72298" y="106258"/>
                  </a:lnTo>
                  <a:lnTo>
                    <a:pt x="83723" y="97569"/>
                  </a:lnTo>
                  <a:lnTo>
                    <a:pt x="104571" y="71985"/>
                  </a:lnTo>
                  <a:lnTo>
                    <a:pt x="111065" y="60603"/>
                  </a:lnTo>
                  <a:lnTo>
                    <a:pt x="118541" y="33952"/>
                  </a:lnTo>
                  <a:lnTo>
                    <a:pt x="118670" y="26967"/>
                  </a:lnTo>
                  <a:lnTo>
                    <a:pt x="116611" y="21747"/>
                  </a:lnTo>
                  <a:lnTo>
                    <a:pt x="106458" y="9287"/>
                  </a:lnTo>
                  <a:lnTo>
                    <a:pt x="97795" y="3502"/>
                  </a:lnTo>
                  <a:lnTo>
                    <a:pt x="87186" y="801"/>
                  </a:lnTo>
                  <a:lnTo>
                    <a:pt x="75998" y="0"/>
                  </a:lnTo>
                  <a:lnTo>
                    <a:pt x="64641" y="2797"/>
                  </a:lnTo>
                  <a:lnTo>
                    <a:pt x="53988" y="9431"/>
                  </a:lnTo>
                  <a:lnTo>
                    <a:pt x="47747" y="15610"/>
                  </a:lnTo>
                  <a:lnTo>
                    <a:pt x="42512" y="24567"/>
                  </a:lnTo>
                  <a:lnTo>
                    <a:pt x="40249" y="32591"/>
                  </a:lnTo>
                  <a:lnTo>
                    <a:pt x="39906" y="396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6" name="SMARTInkShape-1990"/>
            <p:cNvSpPr/>
            <p:nvPr>
              <p:custDataLst>
                <p:tags r:id="rId89"/>
              </p:custDataLst>
            </p:nvPr>
          </p:nvSpPr>
          <p:spPr>
            <a:xfrm>
              <a:off x="3474720" y="2349670"/>
              <a:ext cx="158863" cy="113375"/>
            </a:xfrm>
            <a:custGeom>
              <a:avLst/>
              <a:gdLst/>
              <a:ahLst/>
              <a:cxnLst/>
              <a:rect l="0" t="0" r="0" b="0"/>
              <a:pathLst>
                <a:path w="158863" h="113375">
                  <a:moveTo>
                    <a:pt x="40005" y="27770"/>
                  </a:moveTo>
                  <a:lnTo>
                    <a:pt x="40005" y="27770"/>
                  </a:lnTo>
                  <a:lnTo>
                    <a:pt x="35084" y="32691"/>
                  </a:lnTo>
                  <a:lnTo>
                    <a:pt x="33812" y="37890"/>
                  </a:lnTo>
                  <a:lnTo>
                    <a:pt x="30409" y="43186"/>
                  </a:lnTo>
                  <a:lnTo>
                    <a:pt x="23726" y="66211"/>
                  </a:lnTo>
                  <a:lnTo>
                    <a:pt x="23116" y="77401"/>
                  </a:lnTo>
                  <a:lnTo>
                    <a:pt x="24667" y="83271"/>
                  </a:lnTo>
                  <a:lnTo>
                    <a:pt x="26838" y="87997"/>
                  </a:lnTo>
                  <a:lnTo>
                    <a:pt x="31380" y="101192"/>
                  </a:lnTo>
                  <a:lnTo>
                    <a:pt x="36462" y="108862"/>
                  </a:lnTo>
                  <a:lnTo>
                    <a:pt x="41817" y="111436"/>
                  </a:lnTo>
                  <a:lnTo>
                    <a:pt x="66781" y="113374"/>
                  </a:lnTo>
                  <a:lnTo>
                    <a:pt x="93351" y="112853"/>
                  </a:lnTo>
                  <a:lnTo>
                    <a:pt x="100968" y="110458"/>
                  </a:lnTo>
                  <a:lnTo>
                    <a:pt x="127635" y="92368"/>
                  </a:lnTo>
                  <a:lnTo>
                    <a:pt x="135255" y="85902"/>
                  </a:lnTo>
                  <a:lnTo>
                    <a:pt x="150160" y="58963"/>
                  </a:lnTo>
                  <a:lnTo>
                    <a:pt x="157414" y="43151"/>
                  </a:lnTo>
                  <a:lnTo>
                    <a:pt x="158862" y="35453"/>
                  </a:lnTo>
                  <a:lnTo>
                    <a:pt x="157812" y="29491"/>
                  </a:lnTo>
                  <a:lnTo>
                    <a:pt x="151964" y="17456"/>
                  </a:lnTo>
                  <a:lnTo>
                    <a:pt x="146702" y="11968"/>
                  </a:lnTo>
                  <a:lnTo>
                    <a:pt x="134907" y="5308"/>
                  </a:lnTo>
                  <a:lnTo>
                    <a:pt x="123459" y="1912"/>
                  </a:lnTo>
                  <a:lnTo>
                    <a:pt x="99163" y="0"/>
                  </a:lnTo>
                  <a:lnTo>
                    <a:pt x="71221" y="68"/>
                  </a:lnTo>
                  <a:lnTo>
                    <a:pt x="42904" y="3193"/>
                  </a:lnTo>
                  <a:lnTo>
                    <a:pt x="15293" y="7718"/>
                  </a:lnTo>
                  <a:lnTo>
                    <a:pt x="0" y="10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7" name="SMARTInkShape-1991"/>
            <p:cNvSpPr/>
            <p:nvPr>
              <p:custDataLst>
                <p:tags r:id="rId90"/>
              </p:custDataLst>
            </p:nvPr>
          </p:nvSpPr>
          <p:spPr>
            <a:xfrm>
              <a:off x="3657600" y="2440305"/>
              <a:ext cx="45721" cy="171451"/>
            </a:xfrm>
            <a:custGeom>
              <a:avLst/>
              <a:gdLst/>
              <a:ahLst/>
              <a:cxnLst/>
              <a:rect l="0" t="0" r="0" b="0"/>
              <a:pathLst>
                <a:path w="45721" h="171451">
                  <a:moveTo>
                    <a:pt x="0" y="0"/>
                  </a:moveTo>
                  <a:lnTo>
                    <a:pt x="0" y="0"/>
                  </a:lnTo>
                  <a:lnTo>
                    <a:pt x="635" y="24902"/>
                  </a:lnTo>
                  <a:lnTo>
                    <a:pt x="4524" y="35634"/>
                  </a:lnTo>
                  <a:lnTo>
                    <a:pt x="7055" y="46118"/>
                  </a:lnTo>
                  <a:lnTo>
                    <a:pt x="9486" y="54152"/>
                  </a:lnTo>
                  <a:lnTo>
                    <a:pt x="11259" y="81401"/>
                  </a:lnTo>
                  <a:lnTo>
                    <a:pt x="12014" y="93193"/>
                  </a:lnTo>
                  <a:lnTo>
                    <a:pt x="16611" y="116192"/>
                  </a:lnTo>
                  <a:lnTo>
                    <a:pt x="17622" y="127631"/>
                  </a:lnTo>
                  <a:lnTo>
                    <a:pt x="22951" y="145932"/>
                  </a:lnTo>
                  <a:lnTo>
                    <a:pt x="26627" y="152812"/>
                  </a:lnTo>
                  <a:lnTo>
                    <a:pt x="28633" y="161976"/>
                  </a:lnTo>
                  <a:lnTo>
                    <a:pt x="31352" y="166816"/>
                  </a:lnTo>
                  <a:lnTo>
                    <a:pt x="34678" y="169391"/>
                  </a:lnTo>
                  <a:lnTo>
                    <a:pt x="39693" y="171329"/>
                  </a:lnTo>
                  <a:lnTo>
                    <a:pt x="4572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8" name="SMARTInkShape-1992"/>
            <p:cNvSpPr/>
            <p:nvPr>
              <p:custDataLst>
                <p:tags r:id="rId91"/>
              </p:custDataLst>
            </p:nvPr>
          </p:nvSpPr>
          <p:spPr>
            <a:xfrm>
              <a:off x="3726180" y="2452599"/>
              <a:ext cx="154306" cy="62002"/>
            </a:xfrm>
            <a:custGeom>
              <a:avLst/>
              <a:gdLst/>
              <a:ahLst/>
              <a:cxnLst/>
              <a:rect l="0" t="0" r="0" b="0"/>
              <a:pathLst>
                <a:path w="154306" h="62002">
                  <a:moveTo>
                    <a:pt x="0" y="10566"/>
                  </a:moveTo>
                  <a:lnTo>
                    <a:pt x="0" y="10566"/>
                  </a:lnTo>
                  <a:lnTo>
                    <a:pt x="3034" y="10566"/>
                  </a:lnTo>
                  <a:lnTo>
                    <a:pt x="3928" y="9931"/>
                  </a:lnTo>
                  <a:lnTo>
                    <a:pt x="4523" y="8872"/>
                  </a:lnTo>
                  <a:lnTo>
                    <a:pt x="5479" y="5646"/>
                  </a:lnTo>
                  <a:lnTo>
                    <a:pt x="8679" y="2052"/>
                  </a:lnTo>
                  <a:lnTo>
                    <a:pt x="11900" y="432"/>
                  </a:lnTo>
                  <a:lnTo>
                    <a:pt x="13649" y="0"/>
                  </a:lnTo>
                  <a:lnTo>
                    <a:pt x="22177" y="2426"/>
                  </a:lnTo>
                  <a:lnTo>
                    <a:pt x="37071" y="8299"/>
                  </a:lnTo>
                  <a:lnTo>
                    <a:pt x="64897" y="14929"/>
                  </a:lnTo>
                  <a:lnTo>
                    <a:pt x="79977" y="20890"/>
                  </a:lnTo>
                  <a:lnTo>
                    <a:pt x="108532" y="36721"/>
                  </a:lnTo>
                  <a:lnTo>
                    <a:pt x="137045" y="50541"/>
                  </a:lnTo>
                  <a:lnTo>
                    <a:pt x="146863" y="54584"/>
                  </a:lnTo>
                  <a:lnTo>
                    <a:pt x="149343" y="55151"/>
                  </a:lnTo>
                  <a:lnTo>
                    <a:pt x="150997" y="56165"/>
                  </a:lnTo>
                  <a:lnTo>
                    <a:pt x="152100" y="57475"/>
                  </a:lnTo>
                  <a:lnTo>
                    <a:pt x="154305" y="620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4" name="SMARTInkShape-Group378"/>
          <p:cNvGrpSpPr/>
          <p:nvPr/>
        </p:nvGrpSpPr>
        <p:grpSpPr>
          <a:xfrm>
            <a:off x="2517316" y="2206019"/>
            <a:ext cx="545823" cy="256859"/>
            <a:chOff x="2517316" y="2206019"/>
            <a:chExt cx="545823" cy="256859"/>
          </a:xfrm>
        </p:grpSpPr>
        <p:sp>
          <p:nvSpPr>
            <p:cNvPr id="420" name="SMARTInkShape-1993"/>
            <p:cNvSpPr/>
            <p:nvPr>
              <p:custDataLst>
                <p:tags r:id="rId83"/>
              </p:custDataLst>
            </p:nvPr>
          </p:nvSpPr>
          <p:spPr>
            <a:xfrm>
              <a:off x="2977515" y="2360401"/>
              <a:ext cx="85624" cy="96079"/>
            </a:xfrm>
            <a:custGeom>
              <a:avLst/>
              <a:gdLst/>
              <a:ahLst/>
              <a:cxnLst/>
              <a:rect l="0" t="0" r="0" b="0"/>
              <a:pathLst>
                <a:path w="85624" h="96079">
                  <a:moveTo>
                    <a:pt x="0" y="28469"/>
                  </a:moveTo>
                  <a:lnTo>
                    <a:pt x="0" y="28469"/>
                  </a:lnTo>
                  <a:lnTo>
                    <a:pt x="4921" y="33390"/>
                  </a:lnTo>
                  <a:lnTo>
                    <a:pt x="8514" y="33949"/>
                  </a:lnTo>
                  <a:lnTo>
                    <a:pt x="9486" y="34662"/>
                  </a:lnTo>
                  <a:lnTo>
                    <a:pt x="10566" y="37148"/>
                  </a:lnTo>
                  <a:lnTo>
                    <a:pt x="10219" y="38700"/>
                  </a:lnTo>
                  <a:lnTo>
                    <a:pt x="6793" y="45753"/>
                  </a:lnTo>
                  <a:lnTo>
                    <a:pt x="4341" y="53064"/>
                  </a:lnTo>
                  <a:lnTo>
                    <a:pt x="1929" y="59720"/>
                  </a:lnTo>
                  <a:lnTo>
                    <a:pt x="75" y="84539"/>
                  </a:lnTo>
                  <a:lnTo>
                    <a:pt x="685" y="86804"/>
                  </a:lnTo>
                  <a:lnTo>
                    <a:pt x="1727" y="88314"/>
                  </a:lnTo>
                  <a:lnTo>
                    <a:pt x="9752" y="94864"/>
                  </a:lnTo>
                  <a:lnTo>
                    <a:pt x="13436" y="96078"/>
                  </a:lnTo>
                  <a:lnTo>
                    <a:pt x="18883" y="94924"/>
                  </a:lnTo>
                  <a:lnTo>
                    <a:pt x="46950" y="83590"/>
                  </a:lnTo>
                  <a:lnTo>
                    <a:pt x="60196" y="77962"/>
                  </a:lnTo>
                  <a:lnTo>
                    <a:pt x="66547" y="72479"/>
                  </a:lnTo>
                  <a:lnTo>
                    <a:pt x="81796" y="52339"/>
                  </a:lnTo>
                  <a:lnTo>
                    <a:pt x="84561" y="44573"/>
                  </a:lnTo>
                  <a:lnTo>
                    <a:pt x="85623" y="27434"/>
                  </a:lnTo>
                  <a:lnTo>
                    <a:pt x="82661" y="18073"/>
                  </a:lnTo>
                  <a:lnTo>
                    <a:pt x="77762" y="10290"/>
                  </a:lnTo>
                  <a:lnTo>
                    <a:pt x="69254" y="3962"/>
                  </a:lnTo>
                  <a:lnTo>
                    <a:pt x="58690" y="1099"/>
                  </a:lnTo>
                  <a:lnTo>
                    <a:pt x="36163" y="0"/>
                  </a:lnTo>
                  <a:lnTo>
                    <a:pt x="30254" y="1634"/>
                  </a:lnTo>
                  <a:lnTo>
                    <a:pt x="21286" y="7858"/>
                  </a:lnTo>
                  <a:lnTo>
                    <a:pt x="13400" y="15837"/>
                  </a:lnTo>
                  <a:lnTo>
                    <a:pt x="2546" y="35683"/>
                  </a:lnTo>
                  <a:lnTo>
                    <a:pt x="1131" y="40777"/>
                  </a:lnTo>
                  <a:lnTo>
                    <a:pt x="1389" y="43024"/>
                  </a:lnTo>
                  <a:lnTo>
                    <a:pt x="3369" y="47214"/>
                  </a:lnTo>
                  <a:lnTo>
                    <a:pt x="16054" y="61622"/>
                  </a:lnTo>
                  <a:lnTo>
                    <a:pt x="18354" y="62254"/>
                  </a:lnTo>
                  <a:lnTo>
                    <a:pt x="22860" y="627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1" name="SMARTInkShape-1994"/>
            <p:cNvSpPr/>
            <p:nvPr>
              <p:custDataLst>
                <p:tags r:id="rId84"/>
              </p:custDataLst>
            </p:nvPr>
          </p:nvSpPr>
          <p:spPr>
            <a:xfrm>
              <a:off x="2517316" y="2206019"/>
              <a:ext cx="180072" cy="256859"/>
            </a:xfrm>
            <a:custGeom>
              <a:avLst/>
              <a:gdLst/>
              <a:ahLst/>
              <a:cxnLst/>
              <a:rect l="0" t="0" r="0" b="0"/>
              <a:pathLst>
                <a:path w="180072" h="256859">
                  <a:moveTo>
                    <a:pt x="145874" y="5686"/>
                  </a:moveTo>
                  <a:lnTo>
                    <a:pt x="145874" y="5686"/>
                  </a:lnTo>
                  <a:lnTo>
                    <a:pt x="145239" y="22666"/>
                  </a:lnTo>
                  <a:lnTo>
                    <a:pt x="141312" y="34918"/>
                  </a:lnTo>
                  <a:lnTo>
                    <a:pt x="134534" y="45555"/>
                  </a:lnTo>
                  <a:lnTo>
                    <a:pt x="134445" y="32090"/>
                  </a:lnTo>
                  <a:lnTo>
                    <a:pt x="136138" y="28428"/>
                  </a:lnTo>
                  <a:lnTo>
                    <a:pt x="138372" y="24683"/>
                  </a:lnTo>
                  <a:lnTo>
                    <a:pt x="140264" y="19005"/>
                  </a:lnTo>
                  <a:lnTo>
                    <a:pt x="153573" y="3780"/>
                  </a:lnTo>
                  <a:lnTo>
                    <a:pt x="157339" y="1664"/>
                  </a:lnTo>
                  <a:lnTo>
                    <a:pt x="167607" y="70"/>
                  </a:lnTo>
                  <a:lnTo>
                    <a:pt x="171434" y="0"/>
                  </a:lnTo>
                  <a:lnTo>
                    <a:pt x="174803" y="1677"/>
                  </a:lnTo>
                  <a:lnTo>
                    <a:pt x="176590" y="3014"/>
                  </a:lnTo>
                  <a:lnTo>
                    <a:pt x="178575" y="7885"/>
                  </a:lnTo>
                  <a:lnTo>
                    <a:pt x="180071" y="32485"/>
                  </a:lnTo>
                  <a:lnTo>
                    <a:pt x="173935" y="57640"/>
                  </a:lnTo>
                  <a:lnTo>
                    <a:pt x="166728" y="80083"/>
                  </a:lnTo>
                  <a:lnTo>
                    <a:pt x="159189" y="106154"/>
                  </a:lnTo>
                  <a:lnTo>
                    <a:pt x="146648" y="131978"/>
                  </a:lnTo>
                  <a:lnTo>
                    <a:pt x="133103" y="158372"/>
                  </a:lnTo>
                  <a:lnTo>
                    <a:pt x="115217" y="182755"/>
                  </a:lnTo>
                  <a:lnTo>
                    <a:pt x="100119" y="197907"/>
                  </a:lnTo>
                  <a:lnTo>
                    <a:pt x="72767" y="215766"/>
                  </a:lnTo>
                  <a:lnTo>
                    <a:pt x="47130" y="228450"/>
                  </a:lnTo>
                  <a:lnTo>
                    <a:pt x="28579" y="233133"/>
                  </a:lnTo>
                  <a:lnTo>
                    <a:pt x="20506" y="232080"/>
                  </a:lnTo>
                  <a:lnTo>
                    <a:pt x="8010" y="229264"/>
                  </a:lnTo>
                  <a:lnTo>
                    <a:pt x="6339" y="227763"/>
                  </a:lnTo>
                  <a:lnTo>
                    <a:pt x="405" y="215757"/>
                  </a:lnTo>
                  <a:lnTo>
                    <a:pt x="0" y="213043"/>
                  </a:lnTo>
                  <a:lnTo>
                    <a:pt x="2463" y="203156"/>
                  </a:lnTo>
                  <a:lnTo>
                    <a:pt x="8984" y="190131"/>
                  </a:lnTo>
                  <a:lnTo>
                    <a:pt x="21861" y="172750"/>
                  </a:lnTo>
                  <a:lnTo>
                    <a:pt x="46914" y="153243"/>
                  </a:lnTo>
                  <a:lnTo>
                    <a:pt x="74747" y="145543"/>
                  </a:lnTo>
                  <a:lnTo>
                    <a:pt x="81666" y="146796"/>
                  </a:lnTo>
                  <a:lnTo>
                    <a:pt x="89667" y="151072"/>
                  </a:lnTo>
                  <a:lnTo>
                    <a:pt x="101975" y="161949"/>
                  </a:lnTo>
                  <a:lnTo>
                    <a:pt x="104138" y="167423"/>
                  </a:lnTo>
                  <a:lnTo>
                    <a:pt x="107410" y="191547"/>
                  </a:lnTo>
                  <a:lnTo>
                    <a:pt x="109729" y="198146"/>
                  </a:lnTo>
                  <a:lnTo>
                    <a:pt x="113169" y="223772"/>
                  </a:lnTo>
                  <a:lnTo>
                    <a:pt x="117769" y="232864"/>
                  </a:lnTo>
                  <a:lnTo>
                    <a:pt x="119517" y="235243"/>
                  </a:lnTo>
                  <a:lnTo>
                    <a:pt x="121460" y="241273"/>
                  </a:lnTo>
                  <a:lnTo>
                    <a:pt x="121978" y="244659"/>
                  </a:lnTo>
                  <a:lnTo>
                    <a:pt x="123593" y="246916"/>
                  </a:lnTo>
                  <a:lnTo>
                    <a:pt x="125940" y="248421"/>
                  </a:lnTo>
                  <a:lnTo>
                    <a:pt x="131299" y="250728"/>
                  </a:lnTo>
                  <a:lnTo>
                    <a:pt x="137887" y="254962"/>
                  </a:lnTo>
                  <a:lnTo>
                    <a:pt x="144495" y="256499"/>
                  </a:lnTo>
                  <a:lnTo>
                    <a:pt x="150765" y="256858"/>
                  </a:lnTo>
                  <a:lnTo>
                    <a:pt x="156091" y="255325"/>
                  </a:lnTo>
                  <a:lnTo>
                    <a:pt x="164104" y="250079"/>
                  </a:lnTo>
                  <a:lnTo>
                    <a:pt x="168734" y="2457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2" name="SMARTInkShape-1995"/>
            <p:cNvSpPr/>
            <p:nvPr>
              <p:custDataLst>
                <p:tags r:id="rId85"/>
              </p:custDataLst>
            </p:nvPr>
          </p:nvSpPr>
          <p:spPr>
            <a:xfrm>
              <a:off x="2766301" y="2349761"/>
              <a:ext cx="79762" cy="101869"/>
            </a:xfrm>
            <a:custGeom>
              <a:avLst/>
              <a:gdLst/>
              <a:ahLst/>
              <a:cxnLst/>
              <a:rect l="0" t="0" r="0" b="0"/>
              <a:pathLst>
                <a:path w="79762" h="101869">
                  <a:moveTo>
                    <a:pt x="11189" y="16249"/>
                  </a:moveTo>
                  <a:lnTo>
                    <a:pt x="11189" y="16249"/>
                  </a:lnTo>
                  <a:lnTo>
                    <a:pt x="11189" y="26864"/>
                  </a:lnTo>
                  <a:lnTo>
                    <a:pt x="8155" y="30471"/>
                  </a:lnTo>
                  <a:lnTo>
                    <a:pt x="6665" y="35482"/>
                  </a:lnTo>
                  <a:lnTo>
                    <a:pt x="3885" y="51914"/>
                  </a:lnTo>
                  <a:lnTo>
                    <a:pt x="982" y="62376"/>
                  </a:lnTo>
                  <a:lnTo>
                    <a:pt x="0" y="74256"/>
                  </a:lnTo>
                  <a:lnTo>
                    <a:pt x="4701" y="91562"/>
                  </a:lnTo>
                  <a:lnTo>
                    <a:pt x="8517" y="95865"/>
                  </a:lnTo>
                  <a:lnTo>
                    <a:pt x="13811" y="99259"/>
                  </a:lnTo>
                  <a:lnTo>
                    <a:pt x="20362" y="101169"/>
                  </a:lnTo>
                  <a:lnTo>
                    <a:pt x="33227" y="101868"/>
                  </a:lnTo>
                  <a:lnTo>
                    <a:pt x="43895" y="98909"/>
                  </a:lnTo>
                  <a:lnTo>
                    <a:pt x="54315" y="92220"/>
                  </a:lnTo>
                  <a:lnTo>
                    <a:pt x="60515" y="86031"/>
                  </a:lnTo>
                  <a:lnTo>
                    <a:pt x="75951" y="58057"/>
                  </a:lnTo>
                  <a:lnTo>
                    <a:pt x="78638" y="49733"/>
                  </a:lnTo>
                  <a:lnTo>
                    <a:pt x="79725" y="23552"/>
                  </a:lnTo>
                  <a:lnTo>
                    <a:pt x="79761" y="14657"/>
                  </a:lnTo>
                  <a:lnTo>
                    <a:pt x="78072" y="10673"/>
                  </a:lnTo>
                  <a:lnTo>
                    <a:pt x="76732" y="8722"/>
                  </a:lnTo>
                  <a:lnTo>
                    <a:pt x="73551" y="6554"/>
                  </a:lnTo>
                  <a:lnTo>
                    <a:pt x="70021" y="4955"/>
                  </a:lnTo>
                  <a:lnTo>
                    <a:pt x="66335" y="2128"/>
                  </a:lnTo>
                  <a:lnTo>
                    <a:pt x="60886" y="448"/>
                  </a:lnTo>
                  <a:lnTo>
                    <a:pt x="57656" y="0"/>
                  </a:lnTo>
                  <a:lnTo>
                    <a:pt x="52373" y="1196"/>
                  </a:lnTo>
                  <a:lnTo>
                    <a:pt x="47273" y="3209"/>
                  </a:lnTo>
                  <a:lnTo>
                    <a:pt x="37897" y="4977"/>
                  </a:lnTo>
                  <a:lnTo>
                    <a:pt x="30815" y="9240"/>
                  </a:lnTo>
                  <a:lnTo>
                    <a:pt x="20790" y="18234"/>
                  </a:lnTo>
                  <a:lnTo>
                    <a:pt x="18631" y="23693"/>
                  </a:lnTo>
                  <a:lnTo>
                    <a:pt x="16949" y="51776"/>
                  </a:lnTo>
                  <a:lnTo>
                    <a:pt x="17559" y="58074"/>
                  </a:lnTo>
                  <a:lnTo>
                    <a:pt x="19947" y="62989"/>
                  </a:lnTo>
                  <a:lnTo>
                    <a:pt x="22107" y="64554"/>
                  </a:lnTo>
                  <a:lnTo>
                    <a:pt x="38293" y="70306"/>
                  </a:lnTo>
                  <a:lnTo>
                    <a:pt x="41324" y="70702"/>
                  </a:lnTo>
                  <a:lnTo>
                    <a:pt x="62624" y="676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3" name="SMARTInkShape-1996"/>
            <p:cNvSpPr/>
            <p:nvPr>
              <p:custDataLst>
                <p:tags r:id="rId86"/>
              </p:custDataLst>
            </p:nvPr>
          </p:nvSpPr>
          <p:spPr>
            <a:xfrm>
              <a:off x="2870086" y="2355480"/>
              <a:ext cx="73116" cy="96154"/>
            </a:xfrm>
            <a:custGeom>
              <a:avLst/>
              <a:gdLst/>
              <a:ahLst/>
              <a:cxnLst/>
              <a:rect l="0" t="0" r="0" b="0"/>
              <a:pathLst>
                <a:path w="73116" h="96154">
                  <a:moveTo>
                    <a:pt x="21704" y="27675"/>
                  </a:moveTo>
                  <a:lnTo>
                    <a:pt x="21704" y="27675"/>
                  </a:lnTo>
                  <a:lnTo>
                    <a:pt x="27413" y="27675"/>
                  </a:lnTo>
                  <a:lnTo>
                    <a:pt x="27419" y="35629"/>
                  </a:lnTo>
                  <a:lnTo>
                    <a:pt x="25726" y="39254"/>
                  </a:lnTo>
                  <a:lnTo>
                    <a:pt x="19465" y="49788"/>
                  </a:lnTo>
                  <a:lnTo>
                    <a:pt x="11601" y="77462"/>
                  </a:lnTo>
                  <a:lnTo>
                    <a:pt x="10536" y="86404"/>
                  </a:lnTo>
                  <a:lnTo>
                    <a:pt x="12084" y="90396"/>
                  </a:lnTo>
                  <a:lnTo>
                    <a:pt x="13386" y="92348"/>
                  </a:lnTo>
                  <a:lnTo>
                    <a:pt x="14888" y="93651"/>
                  </a:lnTo>
                  <a:lnTo>
                    <a:pt x="20681" y="95912"/>
                  </a:lnTo>
                  <a:lnTo>
                    <a:pt x="24435" y="96153"/>
                  </a:lnTo>
                  <a:lnTo>
                    <a:pt x="27786" y="94516"/>
                  </a:lnTo>
                  <a:lnTo>
                    <a:pt x="29569" y="93191"/>
                  </a:lnTo>
                  <a:lnTo>
                    <a:pt x="40920" y="89794"/>
                  </a:lnTo>
                  <a:lnTo>
                    <a:pt x="62752" y="68613"/>
                  </a:lnTo>
                  <a:lnTo>
                    <a:pt x="71078" y="48043"/>
                  </a:lnTo>
                  <a:lnTo>
                    <a:pt x="73086" y="20145"/>
                  </a:lnTo>
                  <a:lnTo>
                    <a:pt x="73115" y="15227"/>
                  </a:lnTo>
                  <a:lnTo>
                    <a:pt x="71435" y="10924"/>
                  </a:lnTo>
                  <a:lnTo>
                    <a:pt x="70098" y="8888"/>
                  </a:lnTo>
                  <a:lnTo>
                    <a:pt x="68572" y="7530"/>
                  </a:lnTo>
                  <a:lnTo>
                    <a:pt x="57198" y="1126"/>
                  </a:lnTo>
                  <a:lnTo>
                    <a:pt x="51026" y="0"/>
                  </a:lnTo>
                  <a:lnTo>
                    <a:pt x="45742" y="1193"/>
                  </a:lnTo>
                  <a:lnTo>
                    <a:pt x="20257" y="15057"/>
                  </a:lnTo>
                  <a:lnTo>
                    <a:pt x="10741" y="28193"/>
                  </a:lnTo>
                  <a:lnTo>
                    <a:pt x="2746" y="46051"/>
                  </a:lnTo>
                  <a:lnTo>
                    <a:pt x="0" y="59296"/>
                  </a:lnTo>
                  <a:lnTo>
                    <a:pt x="1051" y="65647"/>
                  </a:lnTo>
                  <a:lnTo>
                    <a:pt x="5213" y="72793"/>
                  </a:lnTo>
                  <a:lnTo>
                    <a:pt x="9274" y="77862"/>
                  </a:lnTo>
                  <a:lnTo>
                    <a:pt x="13216" y="76862"/>
                  </a:lnTo>
                  <a:lnTo>
                    <a:pt x="21221" y="73852"/>
                  </a:lnTo>
                  <a:lnTo>
                    <a:pt x="27419" y="733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3" name="SMARTInkShape-Group379"/>
          <p:cNvGrpSpPr/>
          <p:nvPr/>
        </p:nvGrpSpPr>
        <p:grpSpPr>
          <a:xfrm>
            <a:off x="2606118" y="2722991"/>
            <a:ext cx="1291513" cy="385917"/>
            <a:chOff x="2606118" y="2722991"/>
            <a:chExt cx="1291513" cy="385917"/>
          </a:xfrm>
        </p:grpSpPr>
        <p:sp>
          <p:nvSpPr>
            <p:cNvPr id="425" name="SMARTInkShape-1997"/>
            <p:cNvSpPr/>
            <p:nvPr>
              <p:custDataLst>
                <p:tags r:id="rId75"/>
              </p:custDataLst>
            </p:nvPr>
          </p:nvSpPr>
          <p:spPr>
            <a:xfrm>
              <a:off x="3743561" y="2983230"/>
              <a:ext cx="154070" cy="45721"/>
            </a:xfrm>
            <a:custGeom>
              <a:avLst/>
              <a:gdLst/>
              <a:ahLst/>
              <a:cxnLst/>
              <a:rect l="0" t="0" r="0" b="0"/>
              <a:pathLst>
                <a:path w="154070" h="45721">
                  <a:moveTo>
                    <a:pt x="5479" y="0"/>
                  </a:moveTo>
                  <a:lnTo>
                    <a:pt x="5479" y="0"/>
                  </a:lnTo>
                  <a:lnTo>
                    <a:pt x="0" y="0"/>
                  </a:lnTo>
                  <a:lnTo>
                    <a:pt x="24193" y="0"/>
                  </a:lnTo>
                  <a:lnTo>
                    <a:pt x="46429" y="4562"/>
                  </a:lnTo>
                  <a:lnTo>
                    <a:pt x="67919" y="10383"/>
                  </a:lnTo>
                  <a:lnTo>
                    <a:pt x="94112" y="19869"/>
                  </a:lnTo>
                  <a:lnTo>
                    <a:pt x="118806" y="29452"/>
                  </a:lnTo>
                  <a:lnTo>
                    <a:pt x="145831" y="41721"/>
                  </a:lnTo>
                  <a:lnTo>
                    <a:pt x="154069" y="45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SMARTInkShape-1998"/>
            <p:cNvSpPr/>
            <p:nvPr>
              <p:custDataLst>
                <p:tags r:id="rId76"/>
              </p:custDataLst>
            </p:nvPr>
          </p:nvSpPr>
          <p:spPr>
            <a:xfrm>
              <a:off x="3657693" y="2988945"/>
              <a:ext cx="34198" cy="119963"/>
            </a:xfrm>
            <a:custGeom>
              <a:avLst/>
              <a:gdLst/>
              <a:ahLst/>
              <a:cxnLst/>
              <a:rect l="0" t="0" r="0" b="0"/>
              <a:pathLst>
                <a:path w="34198" h="119963">
                  <a:moveTo>
                    <a:pt x="34197" y="0"/>
                  </a:moveTo>
                  <a:lnTo>
                    <a:pt x="34197" y="0"/>
                  </a:lnTo>
                  <a:lnTo>
                    <a:pt x="34197" y="3034"/>
                  </a:lnTo>
                  <a:lnTo>
                    <a:pt x="33562" y="3928"/>
                  </a:lnTo>
                  <a:lnTo>
                    <a:pt x="32504" y="4523"/>
                  </a:lnTo>
                  <a:lnTo>
                    <a:pt x="31163" y="4921"/>
                  </a:lnTo>
                  <a:lnTo>
                    <a:pt x="30269" y="5820"/>
                  </a:lnTo>
                  <a:lnTo>
                    <a:pt x="18781" y="30755"/>
                  </a:lnTo>
                  <a:lnTo>
                    <a:pt x="13825" y="42626"/>
                  </a:lnTo>
                  <a:lnTo>
                    <a:pt x="8631" y="68925"/>
                  </a:lnTo>
                  <a:lnTo>
                    <a:pt x="966" y="94945"/>
                  </a:lnTo>
                  <a:lnTo>
                    <a:pt x="0" y="113163"/>
                  </a:lnTo>
                  <a:lnTo>
                    <a:pt x="604" y="115447"/>
                  </a:lnTo>
                  <a:lnTo>
                    <a:pt x="1641" y="116969"/>
                  </a:lnTo>
                  <a:lnTo>
                    <a:pt x="2968" y="117985"/>
                  </a:lnTo>
                  <a:lnTo>
                    <a:pt x="6136" y="119113"/>
                  </a:lnTo>
                  <a:lnTo>
                    <a:pt x="15953" y="119962"/>
                  </a:lnTo>
                  <a:lnTo>
                    <a:pt x="22767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SMARTInkShape-1999"/>
            <p:cNvSpPr/>
            <p:nvPr>
              <p:custDataLst>
                <p:tags r:id="rId77"/>
              </p:custDataLst>
            </p:nvPr>
          </p:nvSpPr>
          <p:spPr>
            <a:xfrm>
              <a:off x="3537843" y="2891913"/>
              <a:ext cx="118953" cy="105675"/>
            </a:xfrm>
            <a:custGeom>
              <a:avLst/>
              <a:gdLst/>
              <a:ahLst/>
              <a:cxnLst/>
              <a:rect l="0" t="0" r="0" b="0"/>
              <a:pathLst>
                <a:path w="118953" h="105675">
                  <a:moveTo>
                    <a:pt x="16887" y="28452"/>
                  </a:moveTo>
                  <a:lnTo>
                    <a:pt x="16887" y="28452"/>
                  </a:lnTo>
                  <a:lnTo>
                    <a:pt x="13853" y="31486"/>
                  </a:lnTo>
                  <a:lnTo>
                    <a:pt x="12364" y="34668"/>
                  </a:lnTo>
                  <a:lnTo>
                    <a:pt x="11967" y="36406"/>
                  </a:lnTo>
                  <a:lnTo>
                    <a:pt x="6753" y="45641"/>
                  </a:lnTo>
                  <a:lnTo>
                    <a:pt x="0" y="73161"/>
                  </a:lnTo>
                  <a:lnTo>
                    <a:pt x="2852" y="83962"/>
                  </a:lnTo>
                  <a:lnTo>
                    <a:pt x="7719" y="92172"/>
                  </a:lnTo>
                  <a:lnTo>
                    <a:pt x="16216" y="98626"/>
                  </a:lnTo>
                  <a:lnTo>
                    <a:pt x="26778" y="101526"/>
                  </a:lnTo>
                  <a:lnTo>
                    <a:pt x="45510" y="104279"/>
                  </a:lnTo>
                  <a:lnTo>
                    <a:pt x="49304" y="105674"/>
                  </a:lnTo>
                  <a:lnTo>
                    <a:pt x="56906" y="105529"/>
                  </a:lnTo>
                  <a:lnTo>
                    <a:pt x="83563" y="94955"/>
                  </a:lnTo>
                  <a:lnTo>
                    <a:pt x="98089" y="83886"/>
                  </a:lnTo>
                  <a:lnTo>
                    <a:pt x="106987" y="73664"/>
                  </a:lnTo>
                  <a:lnTo>
                    <a:pt x="115682" y="58831"/>
                  </a:lnTo>
                  <a:lnTo>
                    <a:pt x="118952" y="39744"/>
                  </a:lnTo>
                  <a:lnTo>
                    <a:pt x="118883" y="27706"/>
                  </a:lnTo>
                  <a:lnTo>
                    <a:pt x="111771" y="12486"/>
                  </a:lnTo>
                  <a:lnTo>
                    <a:pt x="106471" y="6963"/>
                  </a:lnTo>
                  <a:lnTo>
                    <a:pt x="100517" y="3026"/>
                  </a:lnTo>
                  <a:lnTo>
                    <a:pt x="95755" y="1277"/>
                  </a:lnTo>
                  <a:lnTo>
                    <a:pt x="75674" y="0"/>
                  </a:lnTo>
                  <a:lnTo>
                    <a:pt x="60649" y="4464"/>
                  </a:lnTo>
                  <a:lnTo>
                    <a:pt x="49256" y="10267"/>
                  </a:lnTo>
                  <a:lnTo>
                    <a:pt x="30220" y="26912"/>
                  </a:lnTo>
                  <a:lnTo>
                    <a:pt x="25988" y="36022"/>
                  </a:lnTo>
                  <a:lnTo>
                    <a:pt x="19755" y="57789"/>
                  </a:lnTo>
                  <a:lnTo>
                    <a:pt x="20913" y="63292"/>
                  </a:lnTo>
                  <a:lnTo>
                    <a:pt x="27375" y="77845"/>
                  </a:lnTo>
                  <a:lnTo>
                    <a:pt x="34032" y="856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8" name="SMARTInkShape-2000"/>
            <p:cNvSpPr/>
            <p:nvPr>
              <p:custDataLst>
                <p:tags r:id="rId78"/>
              </p:custDataLst>
            </p:nvPr>
          </p:nvSpPr>
          <p:spPr>
            <a:xfrm>
              <a:off x="3423285" y="2892669"/>
              <a:ext cx="124573" cy="95940"/>
            </a:xfrm>
            <a:custGeom>
              <a:avLst/>
              <a:gdLst/>
              <a:ahLst/>
              <a:cxnLst/>
              <a:rect l="0" t="0" r="0" b="0"/>
              <a:pathLst>
                <a:path w="124573" h="95940">
                  <a:moveTo>
                    <a:pt x="57150" y="27696"/>
                  </a:moveTo>
                  <a:lnTo>
                    <a:pt x="57150" y="27696"/>
                  </a:lnTo>
                  <a:lnTo>
                    <a:pt x="57150" y="32617"/>
                  </a:lnTo>
                  <a:lnTo>
                    <a:pt x="56515" y="32881"/>
                  </a:lnTo>
                  <a:lnTo>
                    <a:pt x="54116" y="33175"/>
                  </a:lnTo>
                  <a:lnTo>
                    <a:pt x="53223" y="33889"/>
                  </a:lnTo>
                  <a:lnTo>
                    <a:pt x="50957" y="39218"/>
                  </a:lnTo>
                  <a:lnTo>
                    <a:pt x="38007" y="55573"/>
                  </a:lnTo>
                  <a:lnTo>
                    <a:pt x="30256" y="71881"/>
                  </a:lnTo>
                  <a:lnTo>
                    <a:pt x="28907" y="80733"/>
                  </a:lnTo>
                  <a:lnTo>
                    <a:pt x="30416" y="84711"/>
                  </a:lnTo>
                  <a:lnTo>
                    <a:pt x="31707" y="86661"/>
                  </a:lnTo>
                  <a:lnTo>
                    <a:pt x="39592" y="92439"/>
                  </a:lnTo>
                  <a:lnTo>
                    <a:pt x="46938" y="95139"/>
                  </a:lnTo>
                  <a:lnTo>
                    <a:pt x="56170" y="95939"/>
                  </a:lnTo>
                  <a:lnTo>
                    <a:pt x="66949" y="93142"/>
                  </a:lnTo>
                  <a:lnTo>
                    <a:pt x="93361" y="80964"/>
                  </a:lnTo>
                  <a:lnTo>
                    <a:pt x="104145" y="74664"/>
                  </a:lnTo>
                  <a:lnTo>
                    <a:pt x="113799" y="61480"/>
                  </a:lnTo>
                  <a:lnTo>
                    <a:pt x="121821" y="43612"/>
                  </a:lnTo>
                  <a:lnTo>
                    <a:pt x="124572" y="30366"/>
                  </a:lnTo>
                  <a:lnTo>
                    <a:pt x="123522" y="22321"/>
                  </a:lnTo>
                  <a:lnTo>
                    <a:pt x="119361" y="12345"/>
                  </a:lnTo>
                  <a:lnTo>
                    <a:pt x="115279" y="7538"/>
                  </a:lnTo>
                  <a:lnTo>
                    <a:pt x="109232" y="3285"/>
                  </a:lnTo>
                  <a:lnTo>
                    <a:pt x="95653" y="355"/>
                  </a:lnTo>
                  <a:lnTo>
                    <a:pt x="73998" y="0"/>
                  </a:lnTo>
                  <a:lnTo>
                    <a:pt x="45681" y="7107"/>
                  </a:lnTo>
                  <a:lnTo>
                    <a:pt x="23487" y="15068"/>
                  </a:lnTo>
                  <a:lnTo>
                    <a:pt x="5272" y="28816"/>
                  </a:lnTo>
                  <a:lnTo>
                    <a:pt x="2344" y="33062"/>
                  </a:lnTo>
                  <a:lnTo>
                    <a:pt x="0" y="39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9" name="SMARTInkShape-2001"/>
            <p:cNvSpPr/>
            <p:nvPr>
              <p:custDataLst>
                <p:tags r:id="rId79"/>
              </p:custDataLst>
            </p:nvPr>
          </p:nvSpPr>
          <p:spPr>
            <a:xfrm>
              <a:off x="3251934" y="2894969"/>
              <a:ext cx="147331" cy="76821"/>
            </a:xfrm>
            <a:custGeom>
              <a:avLst/>
              <a:gdLst/>
              <a:ahLst/>
              <a:cxnLst/>
              <a:rect l="0" t="0" r="0" b="0"/>
              <a:pathLst>
                <a:path w="147331" h="76821">
                  <a:moveTo>
                    <a:pt x="34191" y="8251"/>
                  </a:moveTo>
                  <a:lnTo>
                    <a:pt x="34191" y="8251"/>
                  </a:lnTo>
                  <a:lnTo>
                    <a:pt x="29270" y="13172"/>
                  </a:lnTo>
                  <a:lnTo>
                    <a:pt x="24070" y="14444"/>
                  </a:lnTo>
                  <a:lnTo>
                    <a:pt x="3704" y="33043"/>
                  </a:lnTo>
                  <a:lnTo>
                    <a:pt x="1591" y="38532"/>
                  </a:lnTo>
                  <a:lnTo>
                    <a:pt x="0" y="55641"/>
                  </a:lnTo>
                  <a:lnTo>
                    <a:pt x="2964" y="64555"/>
                  </a:lnTo>
                  <a:lnTo>
                    <a:pt x="4483" y="66742"/>
                  </a:lnTo>
                  <a:lnTo>
                    <a:pt x="7864" y="69172"/>
                  </a:lnTo>
                  <a:lnTo>
                    <a:pt x="19771" y="74660"/>
                  </a:lnTo>
                  <a:lnTo>
                    <a:pt x="47362" y="76704"/>
                  </a:lnTo>
                  <a:lnTo>
                    <a:pt x="75540" y="76820"/>
                  </a:lnTo>
                  <a:lnTo>
                    <a:pt x="91739" y="75134"/>
                  </a:lnTo>
                  <a:lnTo>
                    <a:pt x="119449" y="65252"/>
                  </a:lnTo>
                  <a:lnTo>
                    <a:pt x="126693" y="60890"/>
                  </a:lnTo>
                  <a:lnTo>
                    <a:pt x="144574" y="40869"/>
                  </a:lnTo>
                  <a:lnTo>
                    <a:pt x="146750" y="35236"/>
                  </a:lnTo>
                  <a:lnTo>
                    <a:pt x="147330" y="31956"/>
                  </a:lnTo>
                  <a:lnTo>
                    <a:pt x="146282" y="26618"/>
                  </a:lnTo>
                  <a:lnTo>
                    <a:pt x="143815" y="20043"/>
                  </a:lnTo>
                  <a:lnTo>
                    <a:pt x="143468" y="18018"/>
                  </a:lnTo>
                  <a:lnTo>
                    <a:pt x="139697" y="14073"/>
                  </a:lnTo>
                  <a:lnTo>
                    <a:pt x="120847" y="637"/>
                  </a:lnTo>
                  <a:lnTo>
                    <a:pt x="117361" y="0"/>
                  </a:lnTo>
                  <a:lnTo>
                    <a:pt x="95094" y="2865"/>
                  </a:lnTo>
                  <a:lnTo>
                    <a:pt x="87506" y="5434"/>
                  </a:lnTo>
                  <a:lnTo>
                    <a:pt x="76094" y="13484"/>
                  </a:lnTo>
                  <a:lnTo>
                    <a:pt x="61195" y="32012"/>
                  </a:lnTo>
                  <a:lnTo>
                    <a:pt x="58893" y="38073"/>
                  </a:lnTo>
                  <a:lnTo>
                    <a:pt x="58279" y="41467"/>
                  </a:lnTo>
                  <a:lnTo>
                    <a:pt x="58505" y="43730"/>
                  </a:lnTo>
                  <a:lnTo>
                    <a:pt x="59290" y="45239"/>
                  </a:lnTo>
                  <a:lnTo>
                    <a:pt x="65113" y="50694"/>
                  </a:lnTo>
                  <a:lnTo>
                    <a:pt x="70371" y="52514"/>
                  </a:lnTo>
                  <a:lnTo>
                    <a:pt x="78026" y="53683"/>
                  </a:lnTo>
                  <a:lnTo>
                    <a:pt x="91341" y="482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0" name="SMARTInkShape-2002"/>
            <p:cNvSpPr/>
            <p:nvPr>
              <p:custDataLst>
                <p:tags r:id="rId80"/>
              </p:custDataLst>
            </p:nvPr>
          </p:nvSpPr>
          <p:spPr>
            <a:xfrm>
              <a:off x="3034665" y="2903320"/>
              <a:ext cx="102462" cy="85601"/>
            </a:xfrm>
            <a:custGeom>
              <a:avLst/>
              <a:gdLst/>
              <a:ahLst/>
              <a:cxnLst/>
              <a:rect l="0" t="0" r="0" b="0"/>
              <a:pathLst>
                <a:path w="102462" h="85601">
                  <a:moveTo>
                    <a:pt x="0" y="45620"/>
                  </a:moveTo>
                  <a:lnTo>
                    <a:pt x="0" y="45620"/>
                  </a:lnTo>
                  <a:lnTo>
                    <a:pt x="3034" y="48654"/>
                  </a:lnTo>
                  <a:lnTo>
                    <a:pt x="6217" y="50143"/>
                  </a:lnTo>
                  <a:lnTo>
                    <a:pt x="16046" y="51265"/>
                  </a:lnTo>
                  <a:lnTo>
                    <a:pt x="16412" y="51923"/>
                  </a:lnTo>
                  <a:lnTo>
                    <a:pt x="16819" y="54348"/>
                  </a:lnTo>
                  <a:lnTo>
                    <a:pt x="16293" y="55249"/>
                  </a:lnTo>
                  <a:lnTo>
                    <a:pt x="15307" y="55849"/>
                  </a:lnTo>
                  <a:lnTo>
                    <a:pt x="14015" y="56249"/>
                  </a:lnTo>
                  <a:lnTo>
                    <a:pt x="13153" y="57151"/>
                  </a:lnTo>
                  <a:lnTo>
                    <a:pt x="10077" y="63161"/>
                  </a:lnTo>
                  <a:lnTo>
                    <a:pt x="8623" y="64934"/>
                  </a:lnTo>
                  <a:lnTo>
                    <a:pt x="7007" y="70291"/>
                  </a:lnTo>
                  <a:lnTo>
                    <a:pt x="5791" y="82381"/>
                  </a:lnTo>
                  <a:lnTo>
                    <a:pt x="6401" y="83462"/>
                  </a:lnTo>
                  <a:lnTo>
                    <a:pt x="7442" y="84183"/>
                  </a:lnTo>
                  <a:lnTo>
                    <a:pt x="11941" y="85198"/>
                  </a:lnTo>
                  <a:lnTo>
                    <a:pt x="29716" y="85600"/>
                  </a:lnTo>
                  <a:lnTo>
                    <a:pt x="54153" y="75875"/>
                  </a:lnTo>
                  <a:lnTo>
                    <a:pt x="68115" y="69683"/>
                  </a:lnTo>
                  <a:lnTo>
                    <a:pt x="95889" y="41200"/>
                  </a:lnTo>
                  <a:lnTo>
                    <a:pt x="98216" y="38863"/>
                  </a:lnTo>
                  <a:lnTo>
                    <a:pt x="100801" y="32880"/>
                  </a:lnTo>
                  <a:lnTo>
                    <a:pt x="102461" y="21725"/>
                  </a:lnTo>
                  <a:lnTo>
                    <a:pt x="100995" y="17432"/>
                  </a:lnTo>
                  <a:lnTo>
                    <a:pt x="89425" y="3732"/>
                  </a:lnTo>
                  <a:lnTo>
                    <a:pt x="83983" y="1603"/>
                  </a:lnTo>
                  <a:lnTo>
                    <a:pt x="58953" y="0"/>
                  </a:lnTo>
                  <a:lnTo>
                    <a:pt x="53083" y="1638"/>
                  </a:lnTo>
                  <a:lnTo>
                    <a:pt x="33276" y="13336"/>
                  </a:lnTo>
                  <a:lnTo>
                    <a:pt x="19737" y="31761"/>
                  </a:lnTo>
                  <a:lnTo>
                    <a:pt x="18297" y="35862"/>
                  </a:lnTo>
                  <a:lnTo>
                    <a:pt x="18548" y="37210"/>
                  </a:lnTo>
                  <a:lnTo>
                    <a:pt x="19350" y="38108"/>
                  </a:lnTo>
                  <a:lnTo>
                    <a:pt x="22167" y="39550"/>
                  </a:lnTo>
                  <a:lnTo>
                    <a:pt x="28575" y="399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1" name="SMARTInkShape-2003"/>
            <p:cNvSpPr/>
            <p:nvPr>
              <p:custDataLst>
                <p:tags r:id="rId81"/>
              </p:custDataLst>
            </p:nvPr>
          </p:nvSpPr>
          <p:spPr>
            <a:xfrm>
              <a:off x="2762489" y="2880538"/>
              <a:ext cx="271744" cy="108064"/>
            </a:xfrm>
            <a:custGeom>
              <a:avLst/>
              <a:gdLst/>
              <a:ahLst/>
              <a:cxnLst/>
              <a:rect l="0" t="0" r="0" b="0"/>
              <a:pathLst>
                <a:path w="271744" h="108064">
                  <a:moveTo>
                    <a:pt x="49291" y="5537"/>
                  </a:moveTo>
                  <a:lnTo>
                    <a:pt x="49291" y="5537"/>
                  </a:lnTo>
                  <a:lnTo>
                    <a:pt x="49291" y="8571"/>
                  </a:lnTo>
                  <a:lnTo>
                    <a:pt x="48656" y="9464"/>
                  </a:lnTo>
                  <a:lnTo>
                    <a:pt x="47598" y="10060"/>
                  </a:lnTo>
                  <a:lnTo>
                    <a:pt x="46257" y="10458"/>
                  </a:lnTo>
                  <a:lnTo>
                    <a:pt x="45363" y="11357"/>
                  </a:lnTo>
                  <a:lnTo>
                    <a:pt x="42236" y="17364"/>
                  </a:lnTo>
                  <a:lnTo>
                    <a:pt x="20706" y="44354"/>
                  </a:lnTo>
                  <a:lnTo>
                    <a:pt x="18804" y="46655"/>
                  </a:lnTo>
                  <a:lnTo>
                    <a:pt x="16691" y="54292"/>
                  </a:lnTo>
                  <a:lnTo>
                    <a:pt x="15150" y="79596"/>
                  </a:lnTo>
                  <a:lnTo>
                    <a:pt x="15702" y="86712"/>
                  </a:lnTo>
                  <a:lnTo>
                    <a:pt x="18064" y="91992"/>
                  </a:lnTo>
                  <a:lnTo>
                    <a:pt x="28438" y="104494"/>
                  </a:lnTo>
                  <a:lnTo>
                    <a:pt x="33884" y="106668"/>
                  </a:lnTo>
                  <a:lnTo>
                    <a:pt x="44695" y="108063"/>
                  </a:lnTo>
                  <a:lnTo>
                    <a:pt x="53997" y="105271"/>
                  </a:lnTo>
                  <a:lnTo>
                    <a:pt x="81935" y="89325"/>
                  </a:lnTo>
                  <a:lnTo>
                    <a:pt x="87718" y="83840"/>
                  </a:lnTo>
                  <a:lnTo>
                    <a:pt x="97978" y="70200"/>
                  </a:lnTo>
                  <a:lnTo>
                    <a:pt x="103777" y="45248"/>
                  </a:lnTo>
                  <a:lnTo>
                    <a:pt x="100443" y="21553"/>
                  </a:lnTo>
                  <a:lnTo>
                    <a:pt x="97848" y="16253"/>
                  </a:lnTo>
                  <a:lnTo>
                    <a:pt x="89784" y="6666"/>
                  </a:lnTo>
                  <a:lnTo>
                    <a:pt x="82951" y="2864"/>
                  </a:lnTo>
                  <a:lnTo>
                    <a:pt x="68217" y="423"/>
                  </a:lnTo>
                  <a:lnTo>
                    <a:pt x="53840" y="0"/>
                  </a:lnTo>
                  <a:lnTo>
                    <a:pt x="44751" y="3288"/>
                  </a:lnTo>
                  <a:lnTo>
                    <a:pt x="16975" y="26695"/>
                  </a:lnTo>
                  <a:lnTo>
                    <a:pt x="5496" y="37982"/>
                  </a:lnTo>
                  <a:lnTo>
                    <a:pt x="1252" y="47262"/>
                  </a:lnTo>
                  <a:lnTo>
                    <a:pt x="0" y="56466"/>
                  </a:lnTo>
                  <a:lnTo>
                    <a:pt x="1561" y="62674"/>
                  </a:lnTo>
                  <a:lnTo>
                    <a:pt x="6064" y="67549"/>
                  </a:lnTo>
                  <a:lnTo>
                    <a:pt x="23585" y="77815"/>
                  </a:lnTo>
                  <a:lnTo>
                    <a:pt x="42449" y="83831"/>
                  </a:lnTo>
                  <a:lnTo>
                    <a:pt x="51965" y="84149"/>
                  </a:lnTo>
                  <a:lnTo>
                    <a:pt x="77077" y="80873"/>
                  </a:lnTo>
                  <a:lnTo>
                    <a:pt x="100570" y="77004"/>
                  </a:lnTo>
                  <a:lnTo>
                    <a:pt x="127587" y="74497"/>
                  </a:lnTo>
                  <a:lnTo>
                    <a:pt x="136159" y="73651"/>
                  </a:lnTo>
                  <a:lnTo>
                    <a:pt x="147490" y="69604"/>
                  </a:lnTo>
                  <a:lnTo>
                    <a:pt x="157865" y="62695"/>
                  </a:lnTo>
                  <a:lnTo>
                    <a:pt x="138796" y="81766"/>
                  </a:lnTo>
                  <a:lnTo>
                    <a:pt x="136696" y="87254"/>
                  </a:lnTo>
                  <a:lnTo>
                    <a:pt x="136136" y="90495"/>
                  </a:lnTo>
                  <a:lnTo>
                    <a:pt x="137207" y="95789"/>
                  </a:lnTo>
                  <a:lnTo>
                    <a:pt x="138382" y="98090"/>
                  </a:lnTo>
                  <a:lnTo>
                    <a:pt x="140435" y="99624"/>
                  </a:lnTo>
                  <a:lnTo>
                    <a:pt x="151162" y="103779"/>
                  </a:lnTo>
                  <a:lnTo>
                    <a:pt x="155527" y="106350"/>
                  </a:lnTo>
                  <a:lnTo>
                    <a:pt x="162189" y="107798"/>
                  </a:lnTo>
                  <a:lnTo>
                    <a:pt x="171925" y="107592"/>
                  </a:lnTo>
                  <a:lnTo>
                    <a:pt x="194134" y="101936"/>
                  </a:lnTo>
                  <a:lnTo>
                    <a:pt x="220745" y="85781"/>
                  </a:lnTo>
                  <a:lnTo>
                    <a:pt x="232172" y="78208"/>
                  </a:lnTo>
                  <a:lnTo>
                    <a:pt x="255031" y="52306"/>
                  </a:lnTo>
                  <a:lnTo>
                    <a:pt x="267237" y="36224"/>
                  </a:lnTo>
                  <a:lnTo>
                    <a:pt x="270713" y="27682"/>
                  </a:lnTo>
                  <a:lnTo>
                    <a:pt x="271743" y="21130"/>
                  </a:lnTo>
                  <a:lnTo>
                    <a:pt x="270290" y="17124"/>
                  </a:lnTo>
                  <a:lnTo>
                    <a:pt x="268163" y="13227"/>
                  </a:lnTo>
                  <a:lnTo>
                    <a:pt x="267217" y="9378"/>
                  </a:lnTo>
                  <a:lnTo>
                    <a:pt x="265695" y="8098"/>
                  </a:lnTo>
                  <a:lnTo>
                    <a:pt x="258120" y="6296"/>
                  </a:lnTo>
                  <a:lnTo>
                    <a:pt x="253652" y="5874"/>
                  </a:lnTo>
                  <a:lnTo>
                    <a:pt x="241047" y="10166"/>
                  </a:lnTo>
                  <a:lnTo>
                    <a:pt x="218779" y="21484"/>
                  </a:lnTo>
                  <a:lnTo>
                    <a:pt x="192163" y="45695"/>
                  </a:lnTo>
                  <a:lnTo>
                    <a:pt x="185814" y="52595"/>
                  </a:lnTo>
                  <a:lnTo>
                    <a:pt x="175021" y="684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2" name="SMARTInkShape-2004"/>
            <p:cNvSpPr/>
            <p:nvPr>
              <p:custDataLst>
                <p:tags r:id="rId82"/>
              </p:custDataLst>
            </p:nvPr>
          </p:nvSpPr>
          <p:spPr>
            <a:xfrm>
              <a:off x="2606118" y="2722991"/>
              <a:ext cx="131295" cy="294451"/>
            </a:xfrm>
            <a:custGeom>
              <a:avLst/>
              <a:gdLst/>
              <a:ahLst/>
              <a:cxnLst/>
              <a:rect l="0" t="0" r="0" b="0"/>
              <a:pathLst>
                <a:path w="131295" h="294451">
                  <a:moveTo>
                    <a:pt x="34212" y="191659"/>
                  </a:moveTo>
                  <a:lnTo>
                    <a:pt x="34212" y="191659"/>
                  </a:lnTo>
                  <a:lnTo>
                    <a:pt x="37246" y="182557"/>
                  </a:lnTo>
                  <a:lnTo>
                    <a:pt x="48234" y="167795"/>
                  </a:lnTo>
                  <a:lnTo>
                    <a:pt x="76252" y="144615"/>
                  </a:lnTo>
                  <a:lnTo>
                    <a:pt x="103460" y="121752"/>
                  </a:lnTo>
                  <a:lnTo>
                    <a:pt x="117999" y="106048"/>
                  </a:lnTo>
                  <a:lnTo>
                    <a:pt x="127174" y="90716"/>
                  </a:lnTo>
                  <a:lnTo>
                    <a:pt x="130125" y="79271"/>
                  </a:lnTo>
                  <a:lnTo>
                    <a:pt x="131294" y="53229"/>
                  </a:lnTo>
                  <a:lnTo>
                    <a:pt x="130711" y="45092"/>
                  </a:lnTo>
                  <a:lnTo>
                    <a:pt x="121617" y="24497"/>
                  </a:lnTo>
                  <a:lnTo>
                    <a:pt x="106594" y="6967"/>
                  </a:lnTo>
                  <a:lnTo>
                    <a:pt x="102788" y="4799"/>
                  </a:lnTo>
                  <a:lnTo>
                    <a:pt x="98980" y="3200"/>
                  </a:lnTo>
                  <a:lnTo>
                    <a:pt x="95171" y="373"/>
                  </a:lnTo>
                  <a:lnTo>
                    <a:pt x="93901" y="0"/>
                  </a:lnTo>
                  <a:lnTo>
                    <a:pt x="93055" y="386"/>
                  </a:lnTo>
                  <a:lnTo>
                    <a:pt x="92491" y="1279"/>
                  </a:lnTo>
                  <a:lnTo>
                    <a:pt x="91480" y="1874"/>
                  </a:lnTo>
                  <a:lnTo>
                    <a:pt x="87022" y="2711"/>
                  </a:lnTo>
                  <a:lnTo>
                    <a:pt x="83507" y="2907"/>
                  </a:lnTo>
                  <a:lnTo>
                    <a:pt x="81680" y="4229"/>
                  </a:lnTo>
                  <a:lnTo>
                    <a:pt x="71028" y="17988"/>
                  </a:lnTo>
                  <a:lnTo>
                    <a:pt x="64127" y="37837"/>
                  </a:lnTo>
                  <a:lnTo>
                    <a:pt x="62865" y="64052"/>
                  </a:lnTo>
                  <a:lnTo>
                    <a:pt x="62794" y="89920"/>
                  </a:lnTo>
                  <a:lnTo>
                    <a:pt x="67708" y="118258"/>
                  </a:lnTo>
                  <a:lnTo>
                    <a:pt x="70091" y="146057"/>
                  </a:lnTo>
                  <a:lnTo>
                    <a:pt x="73402" y="171856"/>
                  </a:lnTo>
                  <a:lnTo>
                    <a:pt x="74056" y="196849"/>
                  </a:lnTo>
                  <a:lnTo>
                    <a:pt x="75879" y="218437"/>
                  </a:lnTo>
                  <a:lnTo>
                    <a:pt x="79131" y="238153"/>
                  </a:lnTo>
                  <a:lnTo>
                    <a:pt x="74941" y="263783"/>
                  </a:lnTo>
                  <a:lnTo>
                    <a:pt x="73725" y="274674"/>
                  </a:lnTo>
                  <a:lnTo>
                    <a:pt x="69697" y="280955"/>
                  </a:lnTo>
                  <a:lnTo>
                    <a:pt x="60060" y="291504"/>
                  </a:lnTo>
                  <a:lnTo>
                    <a:pt x="56707" y="293185"/>
                  </a:lnTo>
                  <a:lnTo>
                    <a:pt x="45610" y="294411"/>
                  </a:lnTo>
                  <a:lnTo>
                    <a:pt x="43716" y="294450"/>
                  </a:lnTo>
                  <a:lnTo>
                    <a:pt x="39917" y="292801"/>
                  </a:lnTo>
                  <a:lnTo>
                    <a:pt x="31512" y="286013"/>
                  </a:lnTo>
                  <a:lnTo>
                    <a:pt x="11343" y="258640"/>
                  </a:lnTo>
                  <a:lnTo>
                    <a:pt x="8173" y="251908"/>
                  </a:lnTo>
                  <a:lnTo>
                    <a:pt x="4444" y="238932"/>
                  </a:lnTo>
                  <a:lnTo>
                    <a:pt x="1932" y="233624"/>
                  </a:lnTo>
                  <a:lnTo>
                    <a:pt x="0" y="212876"/>
                  </a:lnTo>
                  <a:lnTo>
                    <a:pt x="1650" y="208920"/>
                  </a:lnTo>
                  <a:lnTo>
                    <a:pt x="7883" y="201207"/>
                  </a:lnTo>
                  <a:lnTo>
                    <a:pt x="11504" y="199078"/>
                  </a:lnTo>
                  <a:lnTo>
                    <a:pt x="15230" y="197496"/>
                  </a:lnTo>
                  <a:lnTo>
                    <a:pt x="27730" y="189519"/>
                  </a:lnTo>
                  <a:lnTo>
                    <a:pt x="38359" y="187003"/>
                  </a:lnTo>
                  <a:lnTo>
                    <a:pt x="57116" y="184390"/>
                  </a:lnTo>
                  <a:lnTo>
                    <a:pt x="68273" y="180777"/>
                  </a:lnTo>
                  <a:lnTo>
                    <a:pt x="79932" y="1802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9" name="SMARTInkShape-Group380"/>
          <p:cNvGrpSpPr/>
          <p:nvPr/>
        </p:nvGrpSpPr>
        <p:grpSpPr>
          <a:xfrm>
            <a:off x="2571751" y="3132881"/>
            <a:ext cx="1365885" cy="347449"/>
            <a:chOff x="2571751" y="3132881"/>
            <a:chExt cx="1365885" cy="347449"/>
          </a:xfrm>
        </p:grpSpPr>
        <p:sp>
          <p:nvSpPr>
            <p:cNvPr id="434" name="SMARTInkShape-2005"/>
            <p:cNvSpPr/>
            <p:nvPr>
              <p:custDataLst>
                <p:tags r:id="rId60"/>
              </p:custDataLst>
            </p:nvPr>
          </p:nvSpPr>
          <p:spPr>
            <a:xfrm>
              <a:off x="3823411" y="3411855"/>
              <a:ext cx="114225" cy="68475"/>
            </a:xfrm>
            <a:custGeom>
              <a:avLst/>
              <a:gdLst/>
              <a:ahLst/>
              <a:cxnLst/>
              <a:rect l="0" t="0" r="0" b="0"/>
              <a:pathLst>
                <a:path w="114225" h="68475">
                  <a:moveTo>
                    <a:pt x="11354" y="0"/>
                  </a:moveTo>
                  <a:lnTo>
                    <a:pt x="11354" y="0"/>
                  </a:lnTo>
                  <a:lnTo>
                    <a:pt x="11354" y="13434"/>
                  </a:lnTo>
                  <a:lnTo>
                    <a:pt x="9661" y="17189"/>
                  </a:lnTo>
                  <a:lnTo>
                    <a:pt x="7426" y="20974"/>
                  </a:lnTo>
                  <a:lnTo>
                    <a:pt x="500" y="43921"/>
                  </a:lnTo>
                  <a:lnTo>
                    <a:pt x="0" y="58191"/>
                  </a:lnTo>
                  <a:lnTo>
                    <a:pt x="1651" y="62481"/>
                  </a:lnTo>
                  <a:lnTo>
                    <a:pt x="2980" y="64514"/>
                  </a:lnTo>
                  <a:lnTo>
                    <a:pt x="4501" y="65869"/>
                  </a:lnTo>
                  <a:lnTo>
                    <a:pt x="10326" y="68223"/>
                  </a:lnTo>
                  <a:lnTo>
                    <a:pt x="14083" y="68474"/>
                  </a:lnTo>
                  <a:lnTo>
                    <a:pt x="17435" y="66840"/>
                  </a:lnTo>
                  <a:lnTo>
                    <a:pt x="19218" y="65515"/>
                  </a:lnTo>
                  <a:lnTo>
                    <a:pt x="21199" y="62349"/>
                  </a:lnTo>
                  <a:lnTo>
                    <a:pt x="23210" y="53272"/>
                  </a:lnTo>
                  <a:lnTo>
                    <a:pt x="26650" y="47605"/>
                  </a:lnTo>
                  <a:lnTo>
                    <a:pt x="28134" y="40001"/>
                  </a:lnTo>
                  <a:lnTo>
                    <a:pt x="28497" y="28674"/>
                  </a:lnTo>
                  <a:lnTo>
                    <a:pt x="36453" y="28583"/>
                  </a:lnTo>
                  <a:lnTo>
                    <a:pt x="62951" y="38461"/>
                  </a:lnTo>
                  <a:lnTo>
                    <a:pt x="85788" y="44364"/>
                  </a:lnTo>
                  <a:lnTo>
                    <a:pt x="102404" y="50731"/>
                  </a:lnTo>
                  <a:lnTo>
                    <a:pt x="114224" y="514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5" name="SMARTInkShape-2006"/>
            <p:cNvSpPr/>
            <p:nvPr>
              <p:custDataLst>
                <p:tags r:id="rId61"/>
              </p:custDataLst>
            </p:nvPr>
          </p:nvSpPr>
          <p:spPr>
            <a:xfrm>
              <a:off x="3737845" y="3326231"/>
              <a:ext cx="82888" cy="73926"/>
            </a:xfrm>
            <a:custGeom>
              <a:avLst/>
              <a:gdLst/>
              <a:ahLst/>
              <a:cxnLst/>
              <a:rect l="0" t="0" r="0" b="0"/>
              <a:pathLst>
                <a:path w="82888" h="73926">
                  <a:moveTo>
                    <a:pt x="5480" y="28474"/>
                  </a:moveTo>
                  <a:lnTo>
                    <a:pt x="5480" y="28474"/>
                  </a:lnTo>
                  <a:lnTo>
                    <a:pt x="5480" y="36428"/>
                  </a:lnTo>
                  <a:lnTo>
                    <a:pt x="4845" y="37587"/>
                  </a:lnTo>
                  <a:lnTo>
                    <a:pt x="3787" y="38359"/>
                  </a:lnTo>
                  <a:lnTo>
                    <a:pt x="2446" y="38874"/>
                  </a:lnTo>
                  <a:lnTo>
                    <a:pt x="1552" y="40488"/>
                  </a:lnTo>
                  <a:lnTo>
                    <a:pt x="0" y="49654"/>
                  </a:lnTo>
                  <a:lnTo>
                    <a:pt x="4706" y="64061"/>
                  </a:lnTo>
                  <a:lnTo>
                    <a:pt x="6234" y="65534"/>
                  </a:lnTo>
                  <a:lnTo>
                    <a:pt x="24084" y="72830"/>
                  </a:lnTo>
                  <a:lnTo>
                    <a:pt x="35119" y="73925"/>
                  </a:lnTo>
                  <a:lnTo>
                    <a:pt x="61597" y="65674"/>
                  </a:lnTo>
                  <a:lnTo>
                    <a:pt x="67039" y="60670"/>
                  </a:lnTo>
                  <a:lnTo>
                    <a:pt x="70940" y="54848"/>
                  </a:lnTo>
                  <a:lnTo>
                    <a:pt x="81061" y="27161"/>
                  </a:lnTo>
                  <a:lnTo>
                    <a:pt x="82537" y="23789"/>
                  </a:lnTo>
                  <a:lnTo>
                    <a:pt x="82887" y="20906"/>
                  </a:lnTo>
                  <a:lnTo>
                    <a:pt x="80310" y="9682"/>
                  </a:lnTo>
                  <a:lnTo>
                    <a:pt x="78319" y="5728"/>
                  </a:lnTo>
                  <a:lnTo>
                    <a:pt x="74901" y="1050"/>
                  </a:lnTo>
                  <a:lnTo>
                    <a:pt x="61259" y="0"/>
                  </a:lnTo>
                  <a:lnTo>
                    <a:pt x="57152" y="1637"/>
                  </a:lnTo>
                  <a:lnTo>
                    <a:pt x="49342" y="7862"/>
                  </a:lnTo>
                  <a:lnTo>
                    <a:pt x="35185" y="27119"/>
                  </a:lnTo>
                  <a:lnTo>
                    <a:pt x="34055" y="341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6" name="SMARTInkShape-2007"/>
            <p:cNvSpPr/>
            <p:nvPr>
              <p:custDataLst>
                <p:tags r:id="rId62"/>
              </p:custDataLst>
            </p:nvPr>
          </p:nvSpPr>
          <p:spPr>
            <a:xfrm>
              <a:off x="3652755" y="3326229"/>
              <a:ext cx="73395" cy="67587"/>
            </a:xfrm>
            <a:custGeom>
              <a:avLst/>
              <a:gdLst/>
              <a:ahLst/>
              <a:cxnLst/>
              <a:rect l="0" t="0" r="0" b="0"/>
              <a:pathLst>
                <a:path w="73395" h="67587">
                  <a:moveTo>
                    <a:pt x="16275" y="11331"/>
                  </a:moveTo>
                  <a:lnTo>
                    <a:pt x="16275" y="11331"/>
                  </a:lnTo>
                  <a:lnTo>
                    <a:pt x="16275" y="16251"/>
                  </a:lnTo>
                  <a:lnTo>
                    <a:pt x="12348" y="21452"/>
                  </a:lnTo>
                  <a:lnTo>
                    <a:pt x="10455" y="26747"/>
                  </a:lnTo>
                  <a:lnTo>
                    <a:pt x="6789" y="32973"/>
                  </a:lnTo>
                  <a:lnTo>
                    <a:pt x="4786" y="41944"/>
                  </a:lnTo>
                  <a:lnTo>
                    <a:pt x="435" y="50986"/>
                  </a:lnTo>
                  <a:lnTo>
                    <a:pt x="0" y="53007"/>
                  </a:lnTo>
                  <a:lnTo>
                    <a:pt x="345" y="54990"/>
                  </a:lnTo>
                  <a:lnTo>
                    <a:pt x="2422" y="58887"/>
                  </a:lnTo>
                  <a:lnTo>
                    <a:pt x="3864" y="60180"/>
                  </a:lnTo>
                  <a:lnTo>
                    <a:pt x="16329" y="67138"/>
                  </a:lnTo>
                  <a:lnTo>
                    <a:pt x="18216" y="67586"/>
                  </a:lnTo>
                  <a:lnTo>
                    <a:pt x="20109" y="67249"/>
                  </a:lnTo>
                  <a:lnTo>
                    <a:pt x="26442" y="64376"/>
                  </a:lnTo>
                  <a:lnTo>
                    <a:pt x="35445" y="62608"/>
                  </a:lnTo>
                  <a:lnTo>
                    <a:pt x="42416" y="58345"/>
                  </a:lnTo>
                  <a:lnTo>
                    <a:pt x="65261" y="41160"/>
                  </a:lnTo>
                  <a:lnTo>
                    <a:pt x="70724" y="32164"/>
                  </a:lnTo>
                  <a:lnTo>
                    <a:pt x="72891" y="23113"/>
                  </a:lnTo>
                  <a:lnTo>
                    <a:pt x="73394" y="9446"/>
                  </a:lnTo>
                  <a:lnTo>
                    <a:pt x="72134" y="7535"/>
                  </a:lnTo>
                  <a:lnTo>
                    <a:pt x="67348" y="3717"/>
                  </a:lnTo>
                  <a:lnTo>
                    <a:pt x="62681" y="1597"/>
                  </a:lnTo>
                  <a:lnTo>
                    <a:pt x="50625" y="50"/>
                  </a:lnTo>
                  <a:lnTo>
                    <a:pt x="48700" y="0"/>
                  </a:lnTo>
                  <a:lnTo>
                    <a:pt x="44867" y="1638"/>
                  </a:lnTo>
                  <a:lnTo>
                    <a:pt x="31516" y="13338"/>
                  </a:lnTo>
                  <a:lnTo>
                    <a:pt x="29399" y="17091"/>
                  </a:lnTo>
                  <a:lnTo>
                    <a:pt x="28834" y="18981"/>
                  </a:lnTo>
                  <a:lnTo>
                    <a:pt x="29093" y="20241"/>
                  </a:lnTo>
                  <a:lnTo>
                    <a:pt x="29900" y="21081"/>
                  </a:lnTo>
                  <a:lnTo>
                    <a:pt x="32725" y="22429"/>
                  </a:lnTo>
                  <a:lnTo>
                    <a:pt x="33111" y="24307"/>
                  </a:lnTo>
                  <a:lnTo>
                    <a:pt x="33420" y="284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7" name="SMARTInkShape-2008"/>
            <p:cNvSpPr/>
            <p:nvPr>
              <p:custDataLst>
                <p:tags r:id="rId63"/>
              </p:custDataLst>
            </p:nvPr>
          </p:nvSpPr>
          <p:spPr>
            <a:xfrm>
              <a:off x="3451938" y="3320750"/>
              <a:ext cx="199847" cy="77030"/>
            </a:xfrm>
            <a:custGeom>
              <a:avLst/>
              <a:gdLst/>
              <a:ahLst/>
              <a:cxnLst/>
              <a:rect l="0" t="0" r="0" b="0"/>
              <a:pathLst>
                <a:path w="199847" h="77030">
                  <a:moveTo>
                    <a:pt x="22782" y="22525"/>
                  </a:moveTo>
                  <a:lnTo>
                    <a:pt x="22782" y="22525"/>
                  </a:lnTo>
                  <a:lnTo>
                    <a:pt x="8000" y="37942"/>
                  </a:lnTo>
                  <a:lnTo>
                    <a:pt x="4410" y="45420"/>
                  </a:lnTo>
                  <a:lnTo>
                    <a:pt x="1917" y="49211"/>
                  </a:lnTo>
                  <a:lnTo>
                    <a:pt x="513" y="54914"/>
                  </a:lnTo>
                  <a:lnTo>
                    <a:pt x="0" y="64436"/>
                  </a:lnTo>
                  <a:lnTo>
                    <a:pt x="1650" y="68245"/>
                  </a:lnTo>
                  <a:lnTo>
                    <a:pt x="2979" y="70150"/>
                  </a:lnTo>
                  <a:lnTo>
                    <a:pt x="6149" y="72267"/>
                  </a:lnTo>
                  <a:lnTo>
                    <a:pt x="19157" y="77029"/>
                  </a:lnTo>
                  <a:lnTo>
                    <a:pt x="44004" y="71083"/>
                  </a:lnTo>
                  <a:lnTo>
                    <a:pt x="69520" y="54885"/>
                  </a:lnTo>
                  <a:lnTo>
                    <a:pt x="72130" y="51089"/>
                  </a:lnTo>
                  <a:lnTo>
                    <a:pt x="79321" y="30674"/>
                  </a:lnTo>
                  <a:lnTo>
                    <a:pt x="79852" y="20689"/>
                  </a:lnTo>
                  <a:lnTo>
                    <a:pt x="78203" y="16841"/>
                  </a:lnTo>
                  <a:lnTo>
                    <a:pt x="75989" y="13014"/>
                  </a:lnTo>
                  <a:lnTo>
                    <a:pt x="74107" y="7289"/>
                  </a:lnTo>
                  <a:lnTo>
                    <a:pt x="71416" y="3477"/>
                  </a:lnTo>
                  <a:lnTo>
                    <a:pt x="68104" y="1359"/>
                  </a:lnTo>
                  <a:lnTo>
                    <a:pt x="60803" y="0"/>
                  </a:lnTo>
                  <a:lnTo>
                    <a:pt x="57037" y="1507"/>
                  </a:lnTo>
                  <a:lnTo>
                    <a:pt x="43735" y="13108"/>
                  </a:lnTo>
                  <a:lnTo>
                    <a:pt x="41619" y="16858"/>
                  </a:lnTo>
                  <a:lnTo>
                    <a:pt x="40429" y="24233"/>
                  </a:lnTo>
                  <a:lnTo>
                    <a:pt x="39957" y="38307"/>
                  </a:lnTo>
                  <a:lnTo>
                    <a:pt x="42970" y="42300"/>
                  </a:lnTo>
                  <a:lnTo>
                    <a:pt x="46148" y="44014"/>
                  </a:lnTo>
                  <a:lnTo>
                    <a:pt x="56396" y="45114"/>
                  </a:lnTo>
                  <a:lnTo>
                    <a:pt x="76724" y="44734"/>
                  </a:lnTo>
                  <a:lnTo>
                    <a:pt x="104607" y="35899"/>
                  </a:lnTo>
                  <a:lnTo>
                    <a:pt x="128093" y="28498"/>
                  </a:lnTo>
                  <a:lnTo>
                    <a:pt x="129184" y="27777"/>
                  </a:lnTo>
                  <a:lnTo>
                    <a:pt x="129912" y="26661"/>
                  </a:lnTo>
                  <a:lnTo>
                    <a:pt x="131079" y="23342"/>
                  </a:lnTo>
                  <a:lnTo>
                    <a:pt x="131342" y="27517"/>
                  </a:lnTo>
                  <a:lnTo>
                    <a:pt x="129663" y="27918"/>
                  </a:lnTo>
                  <a:lnTo>
                    <a:pt x="128326" y="28026"/>
                  </a:lnTo>
                  <a:lnTo>
                    <a:pt x="127435" y="28732"/>
                  </a:lnTo>
                  <a:lnTo>
                    <a:pt x="121233" y="39810"/>
                  </a:lnTo>
                  <a:lnTo>
                    <a:pt x="120013" y="53013"/>
                  </a:lnTo>
                  <a:lnTo>
                    <a:pt x="121664" y="56819"/>
                  </a:lnTo>
                  <a:lnTo>
                    <a:pt x="127898" y="64436"/>
                  </a:lnTo>
                  <a:lnTo>
                    <a:pt x="131518" y="66552"/>
                  </a:lnTo>
                  <a:lnTo>
                    <a:pt x="139017" y="67910"/>
                  </a:lnTo>
                  <a:lnTo>
                    <a:pt x="151175" y="67544"/>
                  </a:lnTo>
                  <a:lnTo>
                    <a:pt x="178906" y="58122"/>
                  </a:lnTo>
                  <a:lnTo>
                    <a:pt x="196059" y="43457"/>
                  </a:lnTo>
                  <a:lnTo>
                    <a:pt x="198219" y="37966"/>
                  </a:lnTo>
                  <a:lnTo>
                    <a:pt x="199846" y="20855"/>
                  </a:lnTo>
                  <a:lnTo>
                    <a:pt x="198209" y="16914"/>
                  </a:lnTo>
                  <a:lnTo>
                    <a:pt x="186510" y="3481"/>
                  </a:lnTo>
                  <a:lnTo>
                    <a:pt x="182757" y="1361"/>
                  </a:lnTo>
                  <a:lnTo>
                    <a:pt x="175173" y="0"/>
                  </a:lnTo>
                  <a:lnTo>
                    <a:pt x="171368" y="1507"/>
                  </a:lnTo>
                  <a:lnTo>
                    <a:pt x="153116" y="13108"/>
                  </a:lnTo>
                  <a:lnTo>
                    <a:pt x="146842" y="21781"/>
                  </a:lnTo>
                  <a:lnTo>
                    <a:pt x="137982" y="38472"/>
                  </a:lnTo>
                  <a:lnTo>
                    <a:pt x="138316" y="38871"/>
                  </a:lnTo>
                  <a:lnTo>
                    <a:pt x="142797" y="396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8" name="SMARTInkShape-2009"/>
            <p:cNvSpPr/>
            <p:nvPr>
              <p:custDataLst>
                <p:tags r:id="rId64"/>
              </p:custDataLst>
            </p:nvPr>
          </p:nvSpPr>
          <p:spPr>
            <a:xfrm>
              <a:off x="3361235" y="3297591"/>
              <a:ext cx="72587" cy="85355"/>
            </a:xfrm>
            <a:custGeom>
              <a:avLst/>
              <a:gdLst/>
              <a:ahLst/>
              <a:cxnLst/>
              <a:rect l="0" t="0" r="0" b="0"/>
              <a:pathLst>
                <a:path w="72587" h="85355">
                  <a:moveTo>
                    <a:pt x="10615" y="39969"/>
                  </a:moveTo>
                  <a:lnTo>
                    <a:pt x="10615" y="39969"/>
                  </a:lnTo>
                  <a:lnTo>
                    <a:pt x="10615" y="45448"/>
                  </a:lnTo>
                  <a:lnTo>
                    <a:pt x="6687" y="50200"/>
                  </a:lnTo>
                  <a:lnTo>
                    <a:pt x="5430" y="55418"/>
                  </a:lnTo>
                  <a:lnTo>
                    <a:pt x="5135" y="59112"/>
                  </a:lnTo>
                  <a:lnTo>
                    <a:pt x="3312" y="62870"/>
                  </a:lnTo>
                  <a:lnTo>
                    <a:pt x="1019" y="66657"/>
                  </a:lnTo>
                  <a:lnTo>
                    <a:pt x="0" y="70457"/>
                  </a:lnTo>
                  <a:lnTo>
                    <a:pt x="363" y="72360"/>
                  </a:lnTo>
                  <a:lnTo>
                    <a:pt x="3816" y="79975"/>
                  </a:lnTo>
                  <a:lnTo>
                    <a:pt x="4177" y="81880"/>
                  </a:lnTo>
                  <a:lnTo>
                    <a:pt x="5053" y="83150"/>
                  </a:lnTo>
                  <a:lnTo>
                    <a:pt x="6272" y="83996"/>
                  </a:lnTo>
                  <a:lnTo>
                    <a:pt x="9320" y="84937"/>
                  </a:lnTo>
                  <a:lnTo>
                    <a:pt x="12791" y="85354"/>
                  </a:lnTo>
                  <a:lnTo>
                    <a:pt x="16450" y="83847"/>
                  </a:lnTo>
                  <a:lnTo>
                    <a:pt x="18315" y="82556"/>
                  </a:lnTo>
                  <a:lnTo>
                    <a:pt x="32294" y="78620"/>
                  </a:lnTo>
                  <a:lnTo>
                    <a:pt x="40862" y="72087"/>
                  </a:lnTo>
                  <a:lnTo>
                    <a:pt x="58234" y="46689"/>
                  </a:lnTo>
                  <a:lnTo>
                    <a:pt x="66071" y="30114"/>
                  </a:lnTo>
                  <a:lnTo>
                    <a:pt x="67647" y="25429"/>
                  </a:lnTo>
                  <a:lnTo>
                    <a:pt x="71469" y="18586"/>
                  </a:lnTo>
                  <a:lnTo>
                    <a:pt x="72586" y="12262"/>
                  </a:lnTo>
                  <a:lnTo>
                    <a:pt x="71390" y="6911"/>
                  </a:lnTo>
                  <a:lnTo>
                    <a:pt x="68481" y="1336"/>
                  </a:lnTo>
                  <a:lnTo>
                    <a:pt x="67608" y="879"/>
                  </a:lnTo>
                  <a:lnTo>
                    <a:pt x="58059" y="44"/>
                  </a:lnTo>
                  <a:lnTo>
                    <a:pt x="54350" y="0"/>
                  </a:lnTo>
                  <a:lnTo>
                    <a:pt x="50584" y="1674"/>
                  </a:lnTo>
                  <a:lnTo>
                    <a:pt x="28536" y="22078"/>
                  </a:lnTo>
                  <a:lnTo>
                    <a:pt x="24930" y="27360"/>
                  </a:lnTo>
                  <a:lnTo>
                    <a:pt x="23327" y="32460"/>
                  </a:lnTo>
                  <a:lnTo>
                    <a:pt x="22214" y="46725"/>
                  </a:lnTo>
                  <a:lnTo>
                    <a:pt x="22793" y="48283"/>
                  </a:lnTo>
                  <a:lnTo>
                    <a:pt x="23813" y="49322"/>
                  </a:lnTo>
                  <a:lnTo>
                    <a:pt x="28284" y="52477"/>
                  </a:lnTo>
                  <a:lnTo>
                    <a:pt x="31803" y="55053"/>
                  </a:lnTo>
                  <a:lnTo>
                    <a:pt x="38092" y="56843"/>
                  </a:lnTo>
                  <a:lnTo>
                    <a:pt x="44905" y="571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9" name="SMARTInkShape-2010"/>
            <p:cNvSpPr/>
            <p:nvPr>
              <p:custDataLst>
                <p:tags r:id="rId65"/>
              </p:custDataLst>
            </p:nvPr>
          </p:nvSpPr>
          <p:spPr>
            <a:xfrm>
              <a:off x="3287190" y="3303378"/>
              <a:ext cx="56007" cy="79804"/>
            </a:xfrm>
            <a:custGeom>
              <a:avLst/>
              <a:gdLst/>
              <a:ahLst/>
              <a:cxnLst/>
              <a:rect l="0" t="0" r="0" b="0"/>
              <a:pathLst>
                <a:path w="56007" h="79804">
                  <a:moveTo>
                    <a:pt x="16080" y="17037"/>
                  </a:moveTo>
                  <a:lnTo>
                    <a:pt x="16080" y="17037"/>
                  </a:lnTo>
                  <a:lnTo>
                    <a:pt x="13046" y="20071"/>
                  </a:lnTo>
                  <a:lnTo>
                    <a:pt x="11557" y="23253"/>
                  </a:lnTo>
                  <a:lnTo>
                    <a:pt x="9887" y="32343"/>
                  </a:lnTo>
                  <a:lnTo>
                    <a:pt x="6484" y="38647"/>
                  </a:lnTo>
                  <a:lnTo>
                    <a:pt x="4176" y="54609"/>
                  </a:lnTo>
                  <a:lnTo>
                    <a:pt x="1688" y="58713"/>
                  </a:lnTo>
                  <a:lnTo>
                    <a:pt x="1405" y="60695"/>
                  </a:lnTo>
                  <a:lnTo>
                    <a:pt x="4487" y="76086"/>
                  </a:lnTo>
                  <a:lnTo>
                    <a:pt x="5176" y="77358"/>
                  </a:lnTo>
                  <a:lnTo>
                    <a:pt x="6271" y="78206"/>
                  </a:lnTo>
                  <a:lnTo>
                    <a:pt x="9180" y="79148"/>
                  </a:lnTo>
                  <a:lnTo>
                    <a:pt x="18080" y="79803"/>
                  </a:lnTo>
                  <a:lnTo>
                    <a:pt x="21837" y="78164"/>
                  </a:lnTo>
                  <a:lnTo>
                    <a:pt x="23728" y="76839"/>
                  </a:lnTo>
                  <a:lnTo>
                    <a:pt x="37752" y="72843"/>
                  </a:lnTo>
                  <a:lnTo>
                    <a:pt x="40053" y="71386"/>
                  </a:lnTo>
                  <a:lnTo>
                    <a:pt x="46326" y="63267"/>
                  </a:lnTo>
                  <a:lnTo>
                    <a:pt x="54061" y="47023"/>
                  </a:lnTo>
                  <a:lnTo>
                    <a:pt x="56006" y="18848"/>
                  </a:lnTo>
                  <a:lnTo>
                    <a:pt x="54356" y="12974"/>
                  </a:lnTo>
                  <a:lnTo>
                    <a:pt x="48123" y="4028"/>
                  </a:lnTo>
                  <a:lnTo>
                    <a:pt x="44504" y="1730"/>
                  </a:lnTo>
                  <a:lnTo>
                    <a:pt x="37005" y="255"/>
                  </a:lnTo>
                  <a:lnTo>
                    <a:pt x="31311" y="0"/>
                  </a:lnTo>
                  <a:lnTo>
                    <a:pt x="22568" y="2958"/>
                  </a:lnTo>
                  <a:lnTo>
                    <a:pt x="14969" y="7856"/>
                  </a:lnTo>
                  <a:lnTo>
                    <a:pt x="12411" y="11475"/>
                  </a:lnTo>
                  <a:lnTo>
                    <a:pt x="533" y="38356"/>
                  </a:lnTo>
                  <a:lnTo>
                    <a:pt x="0" y="40775"/>
                  </a:lnTo>
                  <a:lnTo>
                    <a:pt x="280" y="43022"/>
                  </a:lnTo>
                  <a:lnTo>
                    <a:pt x="4183" y="51149"/>
                  </a:lnTo>
                  <a:lnTo>
                    <a:pt x="4650" y="570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0" name="SMARTInkShape-2011"/>
            <p:cNvSpPr/>
            <p:nvPr>
              <p:custDataLst>
                <p:tags r:id="rId66"/>
              </p:custDataLst>
            </p:nvPr>
          </p:nvSpPr>
          <p:spPr>
            <a:xfrm>
              <a:off x="3191444" y="3194715"/>
              <a:ext cx="88944" cy="211396"/>
            </a:xfrm>
            <a:custGeom>
              <a:avLst/>
              <a:gdLst/>
              <a:ahLst/>
              <a:cxnLst/>
              <a:rect l="0" t="0" r="0" b="0"/>
              <a:pathLst>
                <a:path w="88944" h="211396">
                  <a:moveTo>
                    <a:pt x="3241" y="131415"/>
                  </a:moveTo>
                  <a:lnTo>
                    <a:pt x="3241" y="131415"/>
                  </a:lnTo>
                  <a:lnTo>
                    <a:pt x="6275" y="131415"/>
                  </a:lnTo>
                  <a:lnTo>
                    <a:pt x="7169" y="132050"/>
                  </a:lnTo>
                  <a:lnTo>
                    <a:pt x="7765" y="133108"/>
                  </a:lnTo>
                  <a:lnTo>
                    <a:pt x="8721" y="136336"/>
                  </a:lnTo>
                  <a:lnTo>
                    <a:pt x="10545" y="135083"/>
                  </a:lnTo>
                  <a:lnTo>
                    <a:pt x="11920" y="133861"/>
                  </a:lnTo>
                  <a:lnTo>
                    <a:pt x="15142" y="132502"/>
                  </a:lnTo>
                  <a:lnTo>
                    <a:pt x="16890" y="132139"/>
                  </a:lnTo>
                  <a:lnTo>
                    <a:pt x="22384" y="128595"/>
                  </a:lnTo>
                  <a:lnTo>
                    <a:pt x="29930" y="121074"/>
                  </a:lnTo>
                  <a:lnTo>
                    <a:pt x="36266" y="112194"/>
                  </a:lnTo>
                  <a:lnTo>
                    <a:pt x="47770" y="101489"/>
                  </a:lnTo>
                  <a:lnTo>
                    <a:pt x="71437" y="73038"/>
                  </a:lnTo>
                  <a:lnTo>
                    <a:pt x="74825" y="66100"/>
                  </a:lnTo>
                  <a:lnTo>
                    <a:pt x="78694" y="52991"/>
                  </a:lnTo>
                  <a:lnTo>
                    <a:pt x="81226" y="47665"/>
                  </a:lnTo>
                  <a:lnTo>
                    <a:pt x="83286" y="38161"/>
                  </a:lnTo>
                  <a:lnTo>
                    <a:pt x="87001" y="30406"/>
                  </a:lnTo>
                  <a:lnTo>
                    <a:pt x="88943" y="3856"/>
                  </a:lnTo>
                  <a:lnTo>
                    <a:pt x="88316" y="2561"/>
                  </a:lnTo>
                  <a:lnTo>
                    <a:pt x="87262" y="1697"/>
                  </a:lnTo>
                  <a:lnTo>
                    <a:pt x="83320" y="0"/>
                  </a:lnTo>
                  <a:lnTo>
                    <a:pt x="78337" y="4893"/>
                  </a:lnTo>
                  <a:lnTo>
                    <a:pt x="74739" y="11518"/>
                  </a:lnTo>
                  <a:lnTo>
                    <a:pt x="65718" y="40054"/>
                  </a:lnTo>
                  <a:lnTo>
                    <a:pt x="62759" y="48265"/>
                  </a:lnTo>
                  <a:lnTo>
                    <a:pt x="56036" y="76278"/>
                  </a:lnTo>
                  <a:lnTo>
                    <a:pt x="50547" y="97523"/>
                  </a:lnTo>
                  <a:lnTo>
                    <a:pt x="45242" y="125117"/>
                  </a:lnTo>
                  <a:lnTo>
                    <a:pt x="40475" y="149361"/>
                  </a:lnTo>
                  <a:lnTo>
                    <a:pt x="37790" y="174966"/>
                  </a:lnTo>
                  <a:lnTo>
                    <a:pt x="32058" y="201558"/>
                  </a:lnTo>
                  <a:lnTo>
                    <a:pt x="30230" y="205558"/>
                  </a:lnTo>
                  <a:lnTo>
                    <a:pt x="26343" y="211081"/>
                  </a:lnTo>
                  <a:lnTo>
                    <a:pt x="21202" y="211395"/>
                  </a:lnTo>
                  <a:lnTo>
                    <a:pt x="17594" y="208382"/>
                  </a:lnTo>
                  <a:lnTo>
                    <a:pt x="12503" y="200434"/>
                  </a:lnTo>
                  <a:lnTo>
                    <a:pt x="7730" y="188874"/>
                  </a:lnTo>
                  <a:lnTo>
                    <a:pt x="6233" y="186866"/>
                  </a:lnTo>
                  <a:lnTo>
                    <a:pt x="4571" y="181248"/>
                  </a:lnTo>
                  <a:lnTo>
                    <a:pt x="1664" y="164373"/>
                  </a:lnTo>
                  <a:lnTo>
                    <a:pt x="285" y="161007"/>
                  </a:lnTo>
                  <a:lnTo>
                    <a:pt x="0" y="158128"/>
                  </a:lnTo>
                  <a:lnTo>
                    <a:pt x="2689" y="146912"/>
                  </a:lnTo>
                  <a:lnTo>
                    <a:pt x="3508" y="145556"/>
                  </a:lnTo>
                  <a:lnTo>
                    <a:pt x="4689" y="144652"/>
                  </a:lnTo>
                  <a:lnTo>
                    <a:pt x="6111" y="144050"/>
                  </a:lnTo>
                  <a:lnTo>
                    <a:pt x="7060" y="142378"/>
                  </a:lnTo>
                  <a:lnTo>
                    <a:pt x="9029" y="135227"/>
                  </a:lnTo>
                  <a:lnTo>
                    <a:pt x="10275" y="133957"/>
                  </a:lnTo>
                  <a:lnTo>
                    <a:pt x="20501" y="127115"/>
                  </a:lnTo>
                  <a:lnTo>
                    <a:pt x="24248" y="125694"/>
                  </a:lnTo>
                  <a:lnTo>
                    <a:pt x="30694" y="120862"/>
                  </a:lnTo>
                  <a:lnTo>
                    <a:pt x="37531" y="119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1" name="SMARTInkShape-2012"/>
            <p:cNvSpPr/>
            <p:nvPr>
              <p:custDataLst>
                <p:tags r:id="rId67"/>
              </p:custDataLst>
            </p:nvPr>
          </p:nvSpPr>
          <p:spPr>
            <a:xfrm>
              <a:off x="3006090" y="3314700"/>
              <a:ext cx="85726" cy="17146"/>
            </a:xfrm>
            <a:custGeom>
              <a:avLst/>
              <a:gdLst/>
              <a:ahLst/>
              <a:cxnLst/>
              <a:rect l="0" t="0" r="0" b="0"/>
              <a:pathLst>
                <a:path w="85726" h="1714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4921" y="5480"/>
                  </a:lnTo>
                  <a:lnTo>
                    <a:pt x="8514" y="8679"/>
                  </a:lnTo>
                  <a:lnTo>
                    <a:pt x="13520" y="10207"/>
                  </a:lnTo>
                  <a:lnTo>
                    <a:pt x="26193" y="11904"/>
                  </a:lnTo>
                  <a:lnTo>
                    <a:pt x="32879" y="15310"/>
                  </a:lnTo>
                  <a:lnTo>
                    <a:pt x="61054" y="17073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2" name="SMARTInkShape-2013"/>
            <p:cNvSpPr/>
            <p:nvPr>
              <p:custDataLst>
                <p:tags r:id="rId68"/>
              </p:custDataLst>
            </p:nvPr>
          </p:nvSpPr>
          <p:spPr>
            <a:xfrm>
              <a:off x="3017520" y="3274695"/>
              <a:ext cx="74296" cy="141810"/>
            </a:xfrm>
            <a:custGeom>
              <a:avLst/>
              <a:gdLst/>
              <a:ahLst/>
              <a:cxnLst/>
              <a:rect l="0" t="0" r="0" b="0"/>
              <a:pathLst>
                <a:path w="74296" h="141810">
                  <a:moveTo>
                    <a:pt x="0" y="0"/>
                  </a:moveTo>
                  <a:lnTo>
                    <a:pt x="0" y="0"/>
                  </a:lnTo>
                  <a:lnTo>
                    <a:pt x="27807" y="0"/>
                  </a:lnTo>
                  <a:lnTo>
                    <a:pt x="52772" y="635"/>
                  </a:lnTo>
                  <a:lnTo>
                    <a:pt x="65823" y="5820"/>
                  </a:lnTo>
                  <a:lnTo>
                    <a:pt x="66742" y="7055"/>
                  </a:lnTo>
                  <a:lnTo>
                    <a:pt x="68217" y="10566"/>
                  </a:lnTo>
                  <a:lnTo>
                    <a:pt x="68472" y="14208"/>
                  </a:lnTo>
                  <a:lnTo>
                    <a:pt x="66839" y="17533"/>
                  </a:lnTo>
                  <a:lnTo>
                    <a:pt x="52109" y="33536"/>
                  </a:lnTo>
                  <a:lnTo>
                    <a:pt x="27233" y="53937"/>
                  </a:lnTo>
                  <a:lnTo>
                    <a:pt x="11575" y="80045"/>
                  </a:lnTo>
                  <a:lnTo>
                    <a:pt x="1706" y="101180"/>
                  </a:lnTo>
                  <a:lnTo>
                    <a:pt x="1137" y="103648"/>
                  </a:lnTo>
                  <a:lnTo>
                    <a:pt x="1393" y="105928"/>
                  </a:lnTo>
                  <a:lnTo>
                    <a:pt x="8054" y="119140"/>
                  </a:lnTo>
                  <a:lnTo>
                    <a:pt x="13317" y="124494"/>
                  </a:lnTo>
                  <a:lnTo>
                    <a:pt x="19253" y="128356"/>
                  </a:lnTo>
                  <a:lnTo>
                    <a:pt x="47169" y="140478"/>
                  </a:lnTo>
                  <a:lnTo>
                    <a:pt x="52291" y="141809"/>
                  </a:lnTo>
                  <a:lnTo>
                    <a:pt x="58377" y="140708"/>
                  </a:lnTo>
                  <a:lnTo>
                    <a:pt x="67983" y="137368"/>
                  </a:lnTo>
                  <a:lnTo>
                    <a:pt x="74295" y="1314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SMARTInkShape-2014"/>
            <p:cNvSpPr/>
            <p:nvPr>
              <p:custDataLst>
                <p:tags r:id="rId69"/>
              </p:custDataLst>
            </p:nvPr>
          </p:nvSpPr>
          <p:spPr>
            <a:xfrm>
              <a:off x="2817758" y="3343275"/>
              <a:ext cx="74033" cy="68316"/>
            </a:xfrm>
            <a:custGeom>
              <a:avLst/>
              <a:gdLst/>
              <a:ahLst/>
              <a:cxnLst/>
              <a:rect l="0" t="0" r="0" b="0"/>
              <a:pathLst>
                <a:path w="74033" h="68316">
                  <a:moveTo>
                    <a:pt x="22597" y="0"/>
                  </a:moveTo>
                  <a:lnTo>
                    <a:pt x="22597" y="0"/>
                  </a:lnTo>
                  <a:lnTo>
                    <a:pt x="22597" y="8513"/>
                  </a:lnTo>
                  <a:lnTo>
                    <a:pt x="21962" y="9486"/>
                  </a:lnTo>
                  <a:lnTo>
                    <a:pt x="20904" y="10134"/>
                  </a:lnTo>
                  <a:lnTo>
                    <a:pt x="19563" y="10566"/>
                  </a:lnTo>
                  <a:lnTo>
                    <a:pt x="18669" y="11489"/>
                  </a:lnTo>
                  <a:lnTo>
                    <a:pt x="15542" y="17533"/>
                  </a:lnTo>
                  <a:lnTo>
                    <a:pt x="7815" y="26721"/>
                  </a:lnTo>
                  <a:lnTo>
                    <a:pt x="623" y="46833"/>
                  </a:lnTo>
                  <a:lnTo>
                    <a:pt x="0" y="53105"/>
                  </a:lnTo>
                  <a:lnTo>
                    <a:pt x="1547" y="57045"/>
                  </a:lnTo>
                  <a:lnTo>
                    <a:pt x="8257" y="65558"/>
                  </a:lnTo>
                  <a:lnTo>
                    <a:pt x="11567" y="67237"/>
                  </a:lnTo>
                  <a:lnTo>
                    <a:pt x="21900" y="68315"/>
                  </a:lnTo>
                  <a:lnTo>
                    <a:pt x="42870" y="62744"/>
                  </a:lnTo>
                  <a:lnTo>
                    <a:pt x="49700" y="59090"/>
                  </a:lnTo>
                  <a:lnTo>
                    <a:pt x="58850" y="57090"/>
                  </a:lnTo>
                  <a:lnTo>
                    <a:pt x="63686" y="54372"/>
                  </a:lnTo>
                  <a:lnTo>
                    <a:pt x="65230" y="52123"/>
                  </a:lnTo>
                  <a:lnTo>
                    <a:pt x="69401" y="41082"/>
                  </a:lnTo>
                  <a:lnTo>
                    <a:pt x="71974" y="36673"/>
                  </a:lnTo>
                  <a:lnTo>
                    <a:pt x="73117" y="32598"/>
                  </a:lnTo>
                  <a:lnTo>
                    <a:pt x="72787" y="30622"/>
                  </a:lnTo>
                  <a:lnTo>
                    <a:pt x="68793" y="22990"/>
                  </a:lnTo>
                  <a:lnTo>
                    <a:pt x="68529" y="20166"/>
                  </a:lnTo>
                  <a:lnTo>
                    <a:pt x="66718" y="16794"/>
                  </a:lnTo>
                  <a:lnTo>
                    <a:pt x="62608" y="11438"/>
                  </a:lnTo>
                  <a:lnTo>
                    <a:pt x="62604" y="14466"/>
                  </a:lnTo>
                  <a:lnTo>
                    <a:pt x="63238" y="15359"/>
                  </a:lnTo>
                  <a:lnTo>
                    <a:pt x="64296" y="15954"/>
                  </a:lnTo>
                  <a:lnTo>
                    <a:pt x="68422" y="16988"/>
                  </a:lnTo>
                  <a:lnTo>
                    <a:pt x="74032" y="1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SMARTInkShape-2015"/>
            <p:cNvSpPr/>
            <p:nvPr>
              <p:custDataLst>
                <p:tags r:id="rId70"/>
              </p:custDataLst>
            </p:nvPr>
          </p:nvSpPr>
          <p:spPr>
            <a:xfrm>
              <a:off x="2771778" y="3188970"/>
              <a:ext cx="154303" cy="203076"/>
            </a:xfrm>
            <a:custGeom>
              <a:avLst/>
              <a:gdLst/>
              <a:ahLst/>
              <a:cxnLst/>
              <a:rect l="0" t="0" r="0" b="0"/>
              <a:pathLst>
                <a:path w="154303" h="203076">
                  <a:moveTo>
                    <a:pt x="154302" y="0"/>
                  </a:moveTo>
                  <a:lnTo>
                    <a:pt x="154302" y="0"/>
                  </a:lnTo>
                  <a:lnTo>
                    <a:pt x="154302" y="3034"/>
                  </a:lnTo>
                  <a:lnTo>
                    <a:pt x="153667" y="3928"/>
                  </a:lnTo>
                  <a:lnTo>
                    <a:pt x="152609" y="4523"/>
                  </a:lnTo>
                  <a:lnTo>
                    <a:pt x="151268" y="4921"/>
                  </a:lnTo>
                  <a:lnTo>
                    <a:pt x="146348" y="8514"/>
                  </a:lnTo>
                  <a:lnTo>
                    <a:pt x="135420" y="21786"/>
                  </a:lnTo>
                  <a:lnTo>
                    <a:pt x="110385" y="44087"/>
                  </a:lnTo>
                  <a:lnTo>
                    <a:pt x="87618" y="71619"/>
                  </a:lnTo>
                  <a:lnTo>
                    <a:pt x="64766" y="100103"/>
                  </a:lnTo>
                  <a:lnTo>
                    <a:pt x="45717" y="126118"/>
                  </a:lnTo>
                  <a:lnTo>
                    <a:pt x="24550" y="153837"/>
                  </a:lnTo>
                  <a:lnTo>
                    <a:pt x="9621" y="180948"/>
                  </a:lnTo>
                  <a:lnTo>
                    <a:pt x="1703" y="193805"/>
                  </a:lnTo>
                  <a:lnTo>
                    <a:pt x="147" y="201172"/>
                  </a:lnTo>
                  <a:lnTo>
                    <a:pt x="64" y="203075"/>
                  </a:lnTo>
                  <a:lnTo>
                    <a:pt x="0" y="200181"/>
                  </a:lnTo>
                  <a:lnTo>
                    <a:pt x="5712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SMARTInkShape-2016"/>
            <p:cNvSpPr/>
            <p:nvPr>
              <p:custDataLst>
                <p:tags r:id="rId71"/>
              </p:custDataLst>
            </p:nvPr>
          </p:nvSpPr>
          <p:spPr>
            <a:xfrm>
              <a:off x="2811780" y="3132881"/>
              <a:ext cx="84810" cy="61777"/>
            </a:xfrm>
            <a:custGeom>
              <a:avLst/>
              <a:gdLst/>
              <a:ahLst/>
              <a:cxnLst/>
              <a:rect l="0" t="0" r="0" b="0"/>
              <a:pathLst>
                <a:path w="84810" h="61777">
                  <a:moveTo>
                    <a:pt x="0" y="27514"/>
                  </a:moveTo>
                  <a:lnTo>
                    <a:pt x="0" y="27514"/>
                  </a:lnTo>
                  <a:lnTo>
                    <a:pt x="0" y="46823"/>
                  </a:lnTo>
                  <a:lnTo>
                    <a:pt x="635" y="48006"/>
                  </a:lnTo>
                  <a:lnTo>
                    <a:pt x="1693" y="48795"/>
                  </a:lnTo>
                  <a:lnTo>
                    <a:pt x="3034" y="49322"/>
                  </a:lnTo>
                  <a:lnTo>
                    <a:pt x="3928" y="50307"/>
                  </a:lnTo>
                  <a:lnTo>
                    <a:pt x="7055" y="56452"/>
                  </a:lnTo>
                  <a:lnTo>
                    <a:pt x="8514" y="58236"/>
                  </a:lnTo>
                  <a:lnTo>
                    <a:pt x="11827" y="60218"/>
                  </a:lnTo>
                  <a:lnTo>
                    <a:pt x="19129" y="61491"/>
                  </a:lnTo>
                  <a:lnTo>
                    <a:pt x="35407" y="61776"/>
                  </a:lnTo>
                  <a:lnTo>
                    <a:pt x="39655" y="60098"/>
                  </a:lnTo>
                  <a:lnTo>
                    <a:pt x="41677" y="58762"/>
                  </a:lnTo>
                  <a:lnTo>
                    <a:pt x="55928" y="54748"/>
                  </a:lnTo>
                  <a:lnTo>
                    <a:pt x="75334" y="42676"/>
                  </a:lnTo>
                  <a:lnTo>
                    <a:pt x="77932" y="38909"/>
                  </a:lnTo>
                  <a:lnTo>
                    <a:pt x="84809" y="20686"/>
                  </a:lnTo>
                  <a:lnTo>
                    <a:pt x="84479" y="18517"/>
                  </a:lnTo>
                  <a:lnTo>
                    <a:pt x="80724" y="11567"/>
                  </a:lnTo>
                  <a:lnTo>
                    <a:pt x="64483" y="1326"/>
                  </a:lnTo>
                  <a:lnTo>
                    <a:pt x="58081" y="0"/>
                  </a:lnTo>
                  <a:lnTo>
                    <a:pt x="52696" y="1104"/>
                  </a:lnTo>
                  <a:lnTo>
                    <a:pt x="47550" y="3076"/>
                  </a:lnTo>
                  <a:lnTo>
                    <a:pt x="38148" y="4821"/>
                  </a:lnTo>
                  <a:lnTo>
                    <a:pt x="18451" y="16205"/>
                  </a:lnTo>
                  <a:lnTo>
                    <a:pt x="9783" y="23728"/>
                  </a:lnTo>
                  <a:lnTo>
                    <a:pt x="3887" y="32460"/>
                  </a:lnTo>
                  <a:lnTo>
                    <a:pt x="1151" y="40057"/>
                  </a:lnTo>
                  <a:lnTo>
                    <a:pt x="0" y="560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6" name="SMARTInkShape-2017"/>
            <p:cNvSpPr/>
            <p:nvPr>
              <p:custDataLst>
                <p:tags r:id="rId72"/>
              </p:custDataLst>
            </p:nvPr>
          </p:nvSpPr>
          <p:spPr>
            <a:xfrm>
              <a:off x="2697480" y="3183255"/>
              <a:ext cx="97156" cy="22838"/>
            </a:xfrm>
            <a:custGeom>
              <a:avLst/>
              <a:gdLst/>
              <a:ahLst/>
              <a:cxnLst/>
              <a:rect l="0" t="0" r="0" b="0"/>
              <a:pathLst>
                <a:path w="97156" h="22838">
                  <a:moveTo>
                    <a:pt x="0" y="0"/>
                  </a:moveTo>
                  <a:lnTo>
                    <a:pt x="0" y="0"/>
                  </a:lnTo>
                  <a:lnTo>
                    <a:pt x="8514" y="8514"/>
                  </a:lnTo>
                  <a:lnTo>
                    <a:pt x="11827" y="10134"/>
                  </a:lnTo>
                  <a:lnTo>
                    <a:pt x="13600" y="10566"/>
                  </a:lnTo>
                  <a:lnTo>
                    <a:pt x="21642" y="15187"/>
                  </a:lnTo>
                  <a:lnTo>
                    <a:pt x="49480" y="22279"/>
                  </a:lnTo>
                  <a:lnTo>
                    <a:pt x="75143" y="22837"/>
                  </a:lnTo>
                  <a:lnTo>
                    <a:pt x="97155" y="1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7" name="SMARTInkShape-2018"/>
            <p:cNvSpPr/>
            <p:nvPr>
              <p:custDataLst>
                <p:tags r:id="rId73"/>
              </p:custDataLst>
            </p:nvPr>
          </p:nvSpPr>
          <p:spPr>
            <a:xfrm>
              <a:off x="2617493" y="3194685"/>
              <a:ext cx="79910" cy="153412"/>
            </a:xfrm>
            <a:custGeom>
              <a:avLst/>
              <a:gdLst/>
              <a:ahLst/>
              <a:cxnLst/>
              <a:rect l="0" t="0" r="0" b="0"/>
              <a:pathLst>
                <a:path w="79910" h="153412">
                  <a:moveTo>
                    <a:pt x="62842" y="0"/>
                  </a:moveTo>
                  <a:lnTo>
                    <a:pt x="62842" y="0"/>
                  </a:lnTo>
                  <a:lnTo>
                    <a:pt x="68487" y="0"/>
                  </a:lnTo>
                  <a:lnTo>
                    <a:pt x="68551" y="4920"/>
                  </a:lnTo>
                  <a:lnTo>
                    <a:pt x="58672" y="17263"/>
                  </a:lnTo>
                  <a:lnTo>
                    <a:pt x="57178" y="21007"/>
                  </a:lnTo>
                  <a:lnTo>
                    <a:pt x="53403" y="27320"/>
                  </a:lnTo>
                  <a:lnTo>
                    <a:pt x="51367" y="36317"/>
                  </a:lnTo>
                  <a:lnTo>
                    <a:pt x="46279" y="45446"/>
                  </a:lnTo>
                  <a:lnTo>
                    <a:pt x="45699" y="51411"/>
                  </a:lnTo>
                  <a:lnTo>
                    <a:pt x="56263" y="51435"/>
                  </a:lnTo>
                  <a:lnTo>
                    <a:pt x="61519" y="55363"/>
                  </a:lnTo>
                  <a:lnTo>
                    <a:pt x="66825" y="56620"/>
                  </a:lnTo>
                  <a:lnTo>
                    <a:pt x="70539" y="56915"/>
                  </a:lnTo>
                  <a:lnTo>
                    <a:pt x="71783" y="57628"/>
                  </a:lnTo>
                  <a:lnTo>
                    <a:pt x="72613" y="58739"/>
                  </a:lnTo>
                  <a:lnTo>
                    <a:pt x="74170" y="61666"/>
                  </a:lnTo>
                  <a:lnTo>
                    <a:pt x="77981" y="66884"/>
                  </a:lnTo>
                  <a:lnTo>
                    <a:pt x="79096" y="70578"/>
                  </a:lnTo>
                  <a:lnTo>
                    <a:pt x="79909" y="86843"/>
                  </a:lnTo>
                  <a:lnTo>
                    <a:pt x="76930" y="96146"/>
                  </a:lnTo>
                  <a:lnTo>
                    <a:pt x="60907" y="121049"/>
                  </a:lnTo>
                  <a:lnTo>
                    <a:pt x="32401" y="140955"/>
                  </a:lnTo>
                  <a:lnTo>
                    <a:pt x="25318" y="146045"/>
                  </a:lnTo>
                  <a:lnTo>
                    <a:pt x="17236" y="149781"/>
                  </a:lnTo>
                  <a:lnTo>
                    <a:pt x="13363" y="152294"/>
                  </a:lnTo>
                  <a:lnTo>
                    <a:pt x="9525" y="153411"/>
                  </a:lnTo>
                  <a:lnTo>
                    <a:pt x="8247" y="153074"/>
                  </a:lnTo>
                  <a:lnTo>
                    <a:pt x="7396" y="152214"/>
                  </a:lnTo>
                  <a:lnTo>
                    <a:pt x="6828" y="151006"/>
                  </a:lnTo>
                  <a:lnTo>
                    <a:pt x="5814" y="150201"/>
                  </a:lnTo>
                  <a:lnTo>
                    <a:pt x="2995" y="149305"/>
                  </a:lnTo>
                  <a:lnTo>
                    <a:pt x="1989" y="148432"/>
                  </a:lnTo>
                  <a:lnTo>
                    <a:pt x="871" y="145768"/>
                  </a:lnTo>
                  <a:lnTo>
                    <a:pt x="0" y="127629"/>
                  </a:lnTo>
                  <a:lnTo>
                    <a:pt x="5692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8" name="SMARTInkShape-2019"/>
            <p:cNvSpPr/>
            <p:nvPr>
              <p:custDataLst>
                <p:tags r:id="rId74"/>
              </p:custDataLst>
            </p:nvPr>
          </p:nvSpPr>
          <p:spPr>
            <a:xfrm>
              <a:off x="2571751" y="3188998"/>
              <a:ext cx="51427" cy="165365"/>
            </a:xfrm>
            <a:custGeom>
              <a:avLst/>
              <a:gdLst/>
              <a:ahLst/>
              <a:cxnLst/>
              <a:rect l="0" t="0" r="0" b="0"/>
              <a:pathLst>
                <a:path w="51427" h="165365">
                  <a:moveTo>
                    <a:pt x="22859" y="5687"/>
                  </a:moveTo>
                  <a:lnTo>
                    <a:pt x="22859" y="5687"/>
                  </a:lnTo>
                  <a:lnTo>
                    <a:pt x="22224" y="14812"/>
                  </a:lnTo>
                  <a:lnTo>
                    <a:pt x="15803" y="33848"/>
                  </a:lnTo>
                  <a:lnTo>
                    <a:pt x="14345" y="35891"/>
                  </a:lnTo>
                  <a:lnTo>
                    <a:pt x="6584" y="55750"/>
                  </a:lnTo>
                  <a:lnTo>
                    <a:pt x="257" y="62566"/>
                  </a:lnTo>
                  <a:lnTo>
                    <a:pt x="50" y="66076"/>
                  </a:lnTo>
                  <a:lnTo>
                    <a:pt x="0" y="59851"/>
                  </a:lnTo>
                  <a:lnTo>
                    <a:pt x="1693" y="56642"/>
                  </a:lnTo>
                  <a:lnTo>
                    <a:pt x="14670" y="41863"/>
                  </a:lnTo>
                  <a:lnTo>
                    <a:pt x="18348" y="34258"/>
                  </a:lnTo>
                  <a:lnTo>
                    <a:pt x="32431" y="15729"/>
                  </a:lnTo>
                  <a:lnTo>
                    <a:pt x="37478" y="12049"/>
                  </a:lnTo>
                  <a:lnTo>
                    <a:pt x="42705" y="3616"/>
                  </a:lnTo>
                  <a:lnTo>
                    <a:pt x="46073" y="1592"/>
                  </a:lnTo>
                  <a:lnTo>
                    <a:pt x="51341" y="0"/>
                  </a:lnTo>
                  <a:lnTo>
                    <a:pt x="51426" y="7929"/>
                  </a:lnTo>
                  <a:lnTo>
                    <a:pt x="49737" y="11552"/>
                  </a:lnTo>
                  <a:lnTo>
                    <a:pt x="43479" y="22085"/>
                  </a:lnTo>
                  <a:lnTo>
                    <a:pt x="37275" y="48809"/>
                  </a:lnTo>
                  <a:lnTo>
                    <a:pt x="29631" y="77222"/>
                  </a:lnTo>
                  <a:lnTo>
                    <a:pt x="20712" y="105783"/>
                  </a:lnTo>
                  <a:lnTo>
                    <a:pt x="12790" y="133271"/>
                  </a:lnTo>
                  <a:lnTo>
                    <a:pt x="6771" y="149332"/>
                  </a:lnTo>
                  <a:lnTo>
                    <a:pt x="5722" y="165364"/>
                  </a:lnTo>
                  <a:lnTo>
                    <a:pt x="5715" y="160756"/>
                  </a:lnTo>
                  <a:lnTo>
                    <a:pt x="11429" y="1542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9" name="SMARTInkShape-Group381"/>
          <p:cNvGrpSpPr/>
          <p:nvPr/>
        </p:nvGrpSpPr>
        <p:grpSpPr>
          <a:xfrm>
            <a:off x="3891915" y="3189000"/>
            <a:ext cx="514251" cy="334542"/>
            <a:chOff x="3891915" y="3189000"/>
            <a:chExt cx="514251" cy="334542"/>
          </a:xfrm>
        </p:grpSpPr>
        <p:sp>
          <p:nvSpPr>
            <p:cNvPr id="450" name="SMARTInkShape-2020"/>
            <p:cNvSpPr/>
            <p:nvPr>
              <p:custDataLst>
                <p:tags r:id="rId51"/>
              </p:custDataLst>
            </p:nvPr>
          </p:nvSpPr>
          <p:spPr>
            <a:xfrm>
              <a:off x="4269105" y="3429107"/>
              <a:ext cx="137061" cy="94435"/>
            </a:xfrm>
            <a:custGeom>
              <a:avLst/>
              <a:gdLst/>
              <a:ahLst/>
              <a:cxnLst/>
              <a:rect l="0" t="0" r="0" b="0"/>
              <a:pathLst>
                <a:path w="137061" h="94435">
                  <a:moveTo>
                    <a:pt x="80010" y="22753"/>
                  </a:moveTo>
                  <a:lnTo>
                    <a:pt x="80010" y="22753"/>
                  </a:lnTo>
                  <a:lnTo>
                    <a:pt x="76976" y="22753"/>
                  </a:lnTo>
                  <a:lnTo>
                    <a:pt x="76082" y="23388"/>
                  </a:lnTo>
                  <a:lnTo>
                    <a:pt x="75486" y="24446"/>
                  </a:lnTo>
                  <a:lnTo>
                    <a:pt x="75090" y="25787"/>
                  </a:lnTo>
                  <a:lnTo>
                    <a:pt x="69876" y="34331"/>
                  </a:lnTo>
                  <a:lnTo>
                    <a:pt x="63123" y="61749"/>
                  </a:lnTo>
                  <a:lnTo>
                    <a:pt x="62941" y="69515"/>
                  </a:lnTo>
                  <a:lnTo>
                    <a:pt x="65922" y="78871"/>
                  </a:lnTo>
                  <a:lnTo>
                    <a:pt x="67443" y="81120"/>
                  </a:lnTo>
                  <a:lnTo>
                    <a:pt x="76301" y="88059"/>
                  </a:lnTo>
                  <a:lnTo>
                    <a:pt x="81748" y="89878"/>
                  </a:lnTo>
                  <a:lnTo>
                    <a:pt x="87767" y="91322"/>
                  </a:lnTo>
                  <a:lnTo>
                    <a:pt x="92560" y="94079"/>
                  </a:lnTo>
                  <a:lnTo>
                    <a:pt x="94726" y="94434"/>
                  </a:lnTo>
                  <a:lnTo>
                    <a:pt x="96806" y="94035"/>
                  </a:lnTo>
                  <a:lnTo>
                    <a:pt x="101445" y="92534"/>
                  </a:lnTo>
                  <a:lnTo>
                    <a:pt x="117567" y="90803"/>
                  </a:lnTo>
                  <a:lnTo>
                    <a:pt x="125623" y="85137"/>
                  </a:lnTo>
                  <a:lnTo>
                    <a:pt x="133329" y="77903"/>
                  </a:lnTo>
                  <a:lnTo>
                    <a:pt x="135457" y="72452"/>
                  </a:lnTo>
                  <a:lnTo>
                    <a:pt x="137060" y="47416"/>
                  </a:lnTo>
                  <a:lnTo>
                    <a:pt x="135422" y="41546"/>
                  </a:lnTo>
                  <a:lnTo>
                    <a:pt x="121217" y="15609"/>
                  </a:lnTo>
                  <a:lnTo>
                    <a:pt x="108070" y="6078"/>
                  </a:lnTo>
                  <a:lnTo>
                    <a:pt x="100101" y="2642"/>
                  </a:lnTo>
                  <a:lnTo>
                    <a:pt x="77770" y="436"/>
                  </a:lnTo>
                  <a:lnTo>
                    <a:pt x="52121" y="0"/>
                  </a:lnTo>
                  <a:lnTo>
                    <a:pt x="26688" y="3842"/>
                  </a:lnTo>
                  <a:lnTo>
                    <a:pt x="0" y="11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1" name="SMARTInkShape-2021"/>
            <p:cNvSpPr/>
            <p:nvPr>
              <p:custDataLst>
                <p:tags r:id="rId52"/>
              </p:custDataLst>
            </p:nvPr>
          </p:nvSpPr>
          <p:spPr>
            <a:xfrm>
              <a:off x="4246321" y="3412191"/>
              <a:ext cx="62710" cy="79574"/>
            </a:xfrm>
            <a:custGeom>
              <a:avLst/>
              <a:gdLst/>
              <a:ahLst/>
              <a:cxnLst/>
              <a:rect l="0" t="0" r="0" b="0"/>
              <a:pathLst>
                <a:path w="62710" h="79574">
                  <a:moveTo>
                    <a:pt x="17069" y="16809"/>
                  </a:moveTo>
                  <a:lnTo>
                    <a:pt x="17069" y="16809"/>
                  </a:lnTo>
                  <a:lnTo>
                    <a:pt x="14035" y="16809"/>
                  </a:lnTo>
                  <a:lnTo>
                    <a:pt x="13141" y="17444"/>
                  </a:lnTo>
                  <a:lnTo>
                    <a:pt x="12545" y="18502"/>
                  </a:lnTo>
                  <a:lnTo>
                    <a:pt x="12149" y="19843"/>
                  </a:lnTo>
                  <a:lnTo>
                    <a:pt x="6935" y="28387"/>
                  </a:lnTo>
                  <a:lnTo>
                    <a:pt x="182" y="55805"/>
                  </a:lnTo>
                  <a:lnTo>
                    <a:pt x="0" y="63570"/>
                  </a:lnTo>
                  <a:lnTo>
                    <a:pt x="1651" y="67860"/>
                  </a:lnTo>
                  <a:lnTo>
                    <a:pt x="3867" y="71883"/>
                  </a:lnTo>
                  <a:lnTo>
                    <a:pt x="4851" y="75788"/>
                  </a:lnTo>
                  <a:lnTo>
                    <a:pt x="5749" y="77083"/>
                  </a:lnTo>
                  <a:lnTo>
                    <a:pt x="6982" y="77947"/>
                  </a:lnTo>
                  <a:lnTo>
                    <a:pt x="10046" y="78906"/>
                  </a:lnTo>
                  <a:lnTo>
                    <a:pt x="22087" y="79573"/>
                  </a:lnTo>
                  <a:lnTo>
                    <a:pt x="27343" y="77936"/>
                  </a:lnTo>
                  <a:lnTo>
                    <a:pt x="52450" y="60594"/>
                  </a:lnTo>
                  <a:lnTo>
                    <a:pt x="55018" y="56800"/>
                  </a:lnTo>
                  <a:lnTo>
                    <a:pt x="61874" y="38557"/>
                  </a:lnTo>
                  <a:lnTo>
                    <a:pt x="62709" y="21483"/>
                  </a:lnTo>
                  <a:lnTo>
                    <a:pt x="61060" y="17193"/>
                  </a:lnTo>
                  <a:lnTo>
                    <a:pt x="49353" y="3497"/>
                  </a:lnTo>
                  <a:lnTo>
                    <a:pt x="45599" y="1367"/>
                  </a:lnTo>
                  <a:lnTo>
                    <a:pt x="38223" y="169"/>
                  </a:lnTo>
                  <a:lnTo>
                    <a:pt x="34981" y="0"/>
                  </a:lnTo>
                  <a:lnTo>
                    <a:pt x="29687" y="1507"/>
                  </a:lnTo>
                  <a:lnTo>
                    <a:pt x="21113" y="7648"/>
                  </a:lnTo>
                  <a:lnTo>
                    <a:pt x="6774" y="26884"/>
                  </a:lnTo>
                  <a:lnTo>
                    <a:pt x="5639" y="396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2" name="SMARTInkShape-2022"/>
            <p:cNvSpPr/>
            <p:nvPr>
              <p:custDataLst>
                <p:tags r:id="rId53"/>
              </p:custDataLst>
            </p:nvPr>
          </p:nvSpPr>
          <p:spPr>
            <a:xfrm>
              <a:off x="4137663" y="3378780"/>
              <a:ext cx="79937" cy="124153"/>
            </a:xfrm>
            <a:custGeom>
              <a:avLst/>
              <a:gdLst/>
              <a:ahLst/>
              <a:cxnLst/>
              <a:rect l="0" t="0" r="0" b="0"/>
              <a:pathLst>
                <a:path w="79937" h="124153">
                  <a:moveTo>
                    <a:pt x="5712" y="67365"/>
                  </a:moveTo>
                  <a:lnTo>
                    <a:pt x="5712" y="67365"/>
                  </a:lnTo>
                  <a:lnTo>
                    <a:pt x="5712" y="44603"/>
                  </a:lnTo>
                  <a:lnTo>
                    <a:pt x="2678" y="44534"/>
                  </a:lnTo>
                  <a:lnTo>
                    <a:pt x="1784" y="45159"/>
                  </a:lnTo>
                  <a:lnTo>
                    <a:pt x="1188" y="46211"/>
                  </a:lnTo>
                  <a:lnTo>
                    <a:pt x="232" y="52462"/>
                  </a:lnTo>
                  <a:lnTo>
                    <a:pt x="0" y="80139"/>
                  </a:lnTo>
                  <a:lnTo>
                    <a:pt x="633" y="87012"/>
                  </a:lnTo>
                  <a:lnTo>
                    <a:pt x="7052" y="111426"/>
                  </a:lnTo>
                  <a:lnTo>
                    <a:pt x="13597" y="120377"/>
                  </a:lnTo>
                  <a:lnTo>
                    <a:pt x="17260" y="122676"/>
                  </a:lnTo>
                  <a:lnTo>
                    <a:pt x="21639" y="123698"/>
                  </a:lnTo>
                  <a:lnTo>
                    <a:pt x="27819" y="124152"/>
                  </a:lnTo>
                  <a:lnTo>
                    <a:pt x="33106" y="122660"/>
                  </a:lnTo>
                  <a:lnTo>
                    <a:pt x="35404" y="121373"/>
                  </a:lnTo>
                  <a:lnTo>
                    <a:pt x="61271" y="93886"/>
                  </a:lnTo>
                  <a:lnTo>
                    <a:pt x="75890" y="69424"/>
                  </a:lnTo>
                  <a:lnTo>
                    <a:pt x="79194" y="49498"/>
                  </a:lnTo>
                  <a:lnTo>
                    <a:pt x="79936" y="24357"/>
                  </a:lnTo>
                  <a:lnTo>
                    <a:pt x="79351" y="14335"/>
                  </a:lnTo>
                  <a:lnTo>
                    <a:pt x="75438" y="7061"/>
                  </a:lnTo>
                  <a:lnTo>
                    <a:pt x="72049" y="2886"/>
                  </a:lnTo>
                  <a:lnTo>
                    <a:pt x="66733" y="608"/>
                  </a:lnTo>
                  <a:lnTo>
                    <a:pt x="63538" y="0"/>
                  </a:lnTo>
                  <a:lnTo>
                    <a:pt x="56601" y="1018"/>
                  </a:lnTo>
                  <a:lnTo>
                    <a:pt x="47249" y="5162"/>
                  </a:lnTo>
                  <a:lnTo>
                    <a:pt x="32466" y="14747"/>
                  </a:lnTo>
                  <a:lnTo>
                    <a:pt x="21214" y="31516"/>
                  </a:lnTo>
                  <a:lnTo>
                    <a:pt x="18348" y="39669"/>
                  </a:lnTo>
                  <a:lnTo>
                    <a:pt x="17173" y="65180"/>
                  </a:lnTo>
                  <a:lnTo>
                    <a:pt x="18849" y="68087"/>
                  </a:lnTo>
                  <a:lnTo>
                    <a:pt x="22857" y="73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SMARTInkShape-2023"/>
            <p:cNvSpPr/>
            <p:nvPr>
              <p:custDataLst>
                <p:tags r:id="rId54"/>
              </p:custDataLst>
            </p:nvPr>
          </p:nvSpPr>
          <p:spPr>
            <a:xfrm>
              <a:off x="4309110" y="3264018"/>
              <a:ext cx="79960" cy="73208"/>
            </a:xfrm>
            <a:custGeom>
              <a:avLst/>
              <a:gdLst/>
              <a:ahLst/>
              <a:cxnLst/>
              <a:rect l="0" t="0" r="0" b="0"/>
              <a:pathLst>
                <a:path w="79960" h="73208">
                  <a:moveTo>
                    <a:pt x="28575" y="10677"/>
                  </a:moveTo>
                  <a:lnTo>
                    <a:pt x="28575" y="10677"/>
                  </a:lnTo>
                  <a:lnTo>
                    <a:pt x="28575" y="16157"/>
                  </a:lnTo>
                  <a:lnTo>
                    <a:pt x="22755" y="22833"/>
                  </a:lnTo>
                  <a:lnTo>
                    <a:pt x="13006" y="39016"/>
                  </a:lnTo>
                  <a:lnTo>
                    <a:pt x="11568" y="50661"/>
                  </a:lnTo>
                  <a:lnTo>
                    <a:pt x="11457" y="58298"/>
                  </a:lnTo>
                  <a:lnTo>
                    <a:pt x="13135" y="62110"/>
                  </a:lnTo>
                  <a:lnTo>
                    <a:pt x="19387" y="69731"/>
                  </a:lnTo>
                  <a:lnTo>
                    <a:pt x="23010" y="71849"/>
                  </a:lnTo>
                  <a:lnTo>
                    <a:pt x="30313" y="73040"/>
                  </a:lnTo>
                  <a:lnTo>
                    <a:pt x="33543" y="73207"/>
                  </a:lnTo>
                  <a:lnTo>
                    <a:pt x="38826" y="71700"/>
                  </a:lnTo>
                  <a:lnTo>
                    <a:pt x="55855" y="63644"/>
                  </a:lnTo>
                  <a:lnTo>
                    <a:pt x="60385" y="62158"/>
                  </a:lnTo>
                  <a:lnTo>
                    <a:pt x="75632" y="52423"/>
                  </a:lnTo>
                  <a:lnTo>
                    <a:pt x="78064" y="48704"/>
                  </a:lnTo>
                  <a:lnTo>
                    <a:pt x="79839" y="32420"/>
                  </a:lnTo>
                  <a:lnTo>
                    <a:pt x="79959" y="26150"/>
                  </a:lnTo>
                  <a:lnTo>
                    <a:pt x="78294" y="22211"/>
                  </a:lnTo>
                  <a:lnTo>
                    <a:pt x="66575" y="8778"/>
                  </a:lnTo>
                  <a:lnTo>
                    <a:pt x="55108" y="1788"/>
                  </a:lnTo>
                  <a:lnTo>
                    <a:pt x="46879" y="0"/>
                  </a:lnTo>
                  <a:lnTo>
                    <a:pt x="33575" y="105"/>
                  </a:lnTo>
                  <a:lnTo>
                    <a:pt x="5839" y="8738"/>
                  </a:lnTo>
                  <a:lnTo>
                    <a:pt x="0" y="106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SMARTInkShape-2024"/>
            <p:cNvSpPr/>
            <p:nvPr>
              <p:custDataLst>
                <p:tags r:id="rId55"/>
              </p:custDataLst>
            </p:nvPr>
          </p:nvSpPr>
          <p:spPr>
            <a:xfrm>
              <a:off x="4217670" y="3240437"/>
              <a:ext cx="62836" cy="96245"/>
            </a:xfrm>
            <a:custGeom>
              <a:avLst/>
              <a:gdLst/>
              <a:ahLst/>
              <a:cxnLst/>
              <a:rect l="0" t="0" r="0" b="0"/>
              <a:pathLst>
                <a:path w="62836" h="96245">
                  <a:moveTo>
                    <a:pt x="5715" y="39973"/>
                  </a:moveTo>
                  <a:lnTo>
                    <a:pt x="5715" y="39973"/>
                  </a:lnTo>
                  <a:lnTo>
                    <a:pt x="69" y="45618"/>
                  </a:lnTo>
                  <a:lnTo>
                    <a:pt x="0" y="73008"/>
                  </a:lnTo>
                  <a:lnTo>
                    <a:pt x="0" y="83771"/>
                  </a:lnTo>
                  <a:lnTo>
                    <a:pt x="1693" y="86532"/>
                  </a:lnTo>
                  <a:lnTo>
                    <a:pt x="3034" y="88158"/>
                  </a:lnTo>
                  <a:lnTo>
                    <a:pt x="6217" y="89963"/>
                  </a:lnTo>
                  <a:lnTo>
                    <a:pt x="7954" y="90445"/>
                  </a:lnTo>
                  <a:lnTo>
                    <a:pt x="9113" y="91401"/>
                  </a:lnTo>
                  <a:lnTo>
                    <a:pt x="10400" y="94156"/>
                  </a:lnTo>
                  <a:lnTo>
                    <a:pt x="12013" y="95145"/>
                  </a:lnTo>
                  <a:lnTo>
                    <a:pt x="17193" y="96244"/>
                  </a:lnTo>
                  <a:lnTo>
                    <a:pt x="22035" y="95039"/>
                  </a:lnTo>
                  <a:lnTo>
                    <a:pt x="30317" y="89092"/>
                  </a:lnTo>
                  <a:lnTo>
                    <a:pt x="43806" y="75509"/>
                  </a:lnTo>
                  <a:lnTo>
                    <a:pt x="59054" y="52414"/>
                  </a:lnTo>
                  <a:lnTo>
                    <a:pt x="61736" y="41613"/>
                  </a:lnTo>
                  <a:lnTo>
                    <a:pt x="62821" y="13081"/>
                  </a:lnTo>
                  <a:lnTo>
                    <a:pt x="62835" y="10615"/>
                  </a:lnTo>
                  <a:lnTo>
                    <a:pt x="61159" y="6181"/>
                  </a:lnTo>
                  <a:lnTo>
                    <a:pt x="59822" y="4110"/>
                  </a:lnTo>
                  <a:lnTo>
                    <a:pt x="58297" y="2730"/>
                  </a:lnTo>
                  <a:lnTo>
                    <a:pt x="54908" y="1195"/>
                  </a:lnTo>
                  <a:lnTo>
                    <a:pt x="33171" y="0"/>
                  </a:lnTo>
                  <a:lnTo>
                    <a:pt x="28924" y="1675"/>
                  </a:lnTo>
                  <a:lnTo>
                    <a:pt x="10340" y="18323"/>
                  </a:lnTo>
                  <a:lnTo>
                    <a:pt x="4051" y="27561"/>
                  </a:lnTo>
                  <a:lnTo>
                    <a:pt x="1200" y="38341"/>
                  </a:lnTo>
                  <a:lnTo>
                    <a:pt x="105" y="52998"/>
                  </a:lnTo>
                  <a:lnTo>
                    <a:pt x="1740" y="56980"/>
                  </a:lnTo>
                  <a:lnTo>
                    <a:pt x="10403" y="67411"/>
                  </a:lnTo>
                  <a:lnTo>
                    <a:pt x="12667" y="68042"/>
                  </a:lnTo>
                  <a:lnTo>
                    <a:pt x="17145" y="68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SMARTInkShape-2025"/>
            <p:cNvSpPr/>
            <p:nvPr>
              <p:custDataLst>
                <p:tags r:id="rId56"/>
              </p:custDataLst>
            </p:nvPr>
          </p:nvSpPr>
          <p:spPr>
            <a:xfrm>
              <a:off x="4131945" y="3211837"/>
              <a:ext cx="51436" cy="137124"/>
            </a:xfrm>
            <a:custGeom>
              <a:avLst/>
              <a:gdLst/>
              <a:ahLst/>
              <a:cxnLst/>
              <a:rect l="0" t="0" r="0" b="0"/>
              <a:pathLst>
                <a:path w="51436" h="137124">
                  <a:moveTo>
                    <a:pt x="0" y="11423"/>
                  </a:moveTo>
                  <a:lnTo>
                    <a:pt x="0" y="11423"/>
                  </a:lnTo>
                  <a:lnTo>
                    <a:pt x="4920" y="11423"/>
                  </a:lnTo>
                  <a:lnTo>
                    <a:pt x="5185" y="10788"/>
                  </a:lnTo>
                  <a:lnTo>
                    <a:pt x="5480" y="8389"/>
                  </a:lnTo>
                  <a:lnTo>
                    <a:pt x="6193" y="7495"/>
                  </a:lnTo>
                  <a:lnTo>
                    <a:pt x="17285" y="1289"/>
                  </a:lnTo>
                  <a:lnTo>
                    <a:pt x="39732" y="8"/>
                  </a:lnTo>
                  <a:lnTo>
                    <a:pt x="42635" y="0"/>
                  </a:lnTo>
                  <a:lnTo>
                    <a:pt x="46043" y="1689"/>
                  </a:lnTo>
                  <a:lnTo>
                    <a:pt x="47840" y="3029"/>
                  </a:lnTo>
                  <a:lnTo>
                    <a:pt x="49837" y="6210"/>
                  </a:lnTo>
                  <a:lnTo>
                    <a:pt x="51119" y="13427"/>
                  </a:lnTo>
                  <a:lnTo>
                    <a:pt x="51407" y="27801"/>
                  </a:lnTo>
                  <a:lnTo>
                    <a:pt x="49729" y="33095"/>
                  </a:lnTo>
                  <a:lnTo>
                    <a:pt x="32201" y="59225"/>
                  </a:lnTo>
                  <a:lnTo>
                    <a:pt x="17246" y="85728"/>
                  </a:lnTo>
                  <a:lnTo>
                    <a:pt x="13153" y="95457"/>
                  </a:lnTo>
                  <a:lnTo>
                    <a:pt x="6610" y="115304"/>
                  </a:lnTo>
                  <a:lnTo>
                    <a:pt x="6947" y="117507"/>
                  </a:lnTo>
                  <a:lnTo>
                    <a:pt x="12805" y="131403"/>
                  </a:lnTo>
                  <a:lnTo>
                    <a:pt x="14252" y="133320"/>
                  </a:lnTo>
                  <a:lnTo>
                    <a:pt x="17552" y="135449"/>
                  </a:lnTo>
                  <a:lnTo>
                    <a:pt x="24845" y="136816"/>
                  </a:lnTo>
                  <a:lnTo>
                    <a:pt x="36202" y="137123"/>
                  </a:lnTo>
                  <a:lnTo>
                    <a:pt x="40008" y="135446"/>
                  </a:lnTo>
                  <a:lnTo>
                    <a:pt x="51435" y="1257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SMARTInkShape-2026"/>
            <p:cNvSpPr/>
            <p:nvPr>
              <p:custDataLst>
                <p:tags r:id="rId57"/>
              </p:custDataLst>
            </p:nvPr>
          </p:nvSpPr>
          <p:spPr>
            <a:xfrm>
              <a:off x="4040505" y="3189000"/>
              <a:ext cx="68574" cy="188566"/>
            </a:xfrm>
            <a:custGeom>
              <a:avLst/>
              <a:gdLst/>
              <a:ahLst/>
              <a:cxnLst/>
              <a:rect l="0" t="0" r="0" b="0"/>
              <a:pathLst>
                <a:path w="68574" h="188566">
                  <a:moveTo>
                    <a:pt x="0" y="97125"/>
                  </a:moveTo>
                  <a:lnTo>
                    <a:pt x="0" y="97125"/>
                  </a:lnTo>
                  <a:lnTo>
                    <a:pt x="4921" y="97125"/>
                  </a:lnTo>
                  <a:lnTo>
                    <a:pt x="5185" y="96490"/>
                  </a:lnTo>
                  <a:lnTo>
                    <a:pt x="5479" y="94091"/>
                  </a:lnTo>
                  <a:lnTo>
                    <a:pt x="6193" y="93197"/>
                  </a:lnTo>
                  <a:lnTo>
                    <a:pt x="17285" y="86991"/>
                  </a:lnTo>
                  <a:lnTo>
                    <a:pt x="19143" y="86559"/>
                  </a:lnTo>
                  <a:lnTo>
                    <a:pt x="22901" y="82692"/>
                  </a:lnTo>
                  <a:lnTo>
                    <a:pt x="26053" y="77375"/>
                  </a:lnTo>
                  <a:lnTo>
                    <a:pt x="28463" y="70812"/>
                  </a:lnTo>
                  <a:lnTo>
                    <a:pt x="45751" y="44356"/>
                  </a:lnTo>
                  <a:lnTo>
                    <a:pt x="55460" y="24406"/>
                  </a:lnTo>
                  <a:lnTo>
                    <a:pt x="57034" y="19720"/>
                  </a:lnTo>
                  <a:lnTo>
                    <a:pt x="61525" y="11538"/>
                  </a:lnTo>
                  <a:lnTo>
                    <a:pt x="62904" y="7651"/>
                  </a:lnTo>
                  <a:lnTo>
                    <a:pt x="68557" y="0"/>
                  </a:lnTo>
                  <a:lnTo>
                    <a:pt x="68573" y="3013"/>
                  </a:lnTo>
                  <a:lnTo>
                    <a:pt x="66883" y="6191"/>
                  </a:lnTo>
                  <a:lnTo>
                    <a:pt x="64651" y="9719"/>
                  </a:lnTo>
                  <a:lnTo>
                    <a:pt x="58014" y="37619"/>
                  </a:lnTo>
                  <a:lnTo>
                    <a:pt x="49272" y="63924"/>
                  </a:lnTo>
                  <a:lnTo>
                    <a:pt x="42998" y="92300"/>
                  </a:lnTo>
                  <a:lnTo>
                    <a:pt x="38706" y="120102"/>
                  </a:lnTo>
                  <a:lnTo>
                    <a:pt x="32984" y="148068"/>
                  </a:lnTo>
                  <a:lnTo>
                    <a:pt x="29881" y="159844"/>
                  </a:lnTo>
                  <a:lnTo>
                    <a:pt x="28598" y="181619"/>
                  </a:lnTo>
                  <a:lnTo>
                    <a:pt x="22860" y="188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SMARTInkShape-2027"/>
            <p:cNvSpPr/>
            <p:nvPr>
              <p:custDataLst>
                <p:tags r:id="rId58"/>
              </p:custDataLst>
            </p:nvPr>
          </p:nvSpPr>
          <p:spPr>
            <a:xfrm>
              <a:off x="3914781" y="3274695"/>
              <a:ext cx="57145" cy="5715"/>
            </a:xfrm>
            <a:custGeom>
              <a:avLst/>
              <a:gdLst/>
              <a:ahLst/>
              <a:cxnLst/>
              <a:rect l="0" t="0" r="0" b="0"/>
              <a:pathLst>
                <a:path w="57145" h="5715">
                  <a:moveTo>
                    <a:pt x="5709" y="0"/>
                  </a:moveTo>
                  <a:lnTo>
                    <a:pt x="5709" y="0"/>
                  </a:lnTo>
                  <a:lnTo>
                    <a:pt x="789" y="0"/>
                  </a:lnTo>
                  <a:lnTo>
                    <a:pt x="523" y="635"/>
                  </a:lnTo>
                  <a:lnTo>
                    <a:pt x="0" y="5645"/>
                  </a:lnTo>
                  <a:lnTo>
                    <a:pt x="26789" y="5714"/>
                  </a:lnTo>
                  <a:lnTo>
                    <a:pt x="36791" y="5080"/>
                  </a:lnTo>
                  <a:lnTo>
                    <a:pt x="5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SMARTInkShape-2028"/>
            <p:cNvSpPr/>
            <p:nvPr>
              <p:custDataLst>
                <p:tags r:id="rId59"/>
              </p:custDataLst>
            </p:nvPr>
          </p:nvSpPr>
          <p:spPr>
            <a:xfrm>
              <a:off x="3891915" y="3303270"/>
              <a:ext cx="74296" cy="16329"/>
            </a:xfrm>
            <a:custGeom>
              <a:avLst/>
              <a:gdLst/>
              <a:ahLst/>
              <a:cxnLst/>
              <a:rect l="0" t="0" r="0" b="0"/>
              <a:pathLst>
                <a:path w="74296" h="1632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4921" y="3034"/>
                  </a:lnTo>
                  <a:lnTo>
                    <a:pt x="5820" y="3927"/>
                  </a:lnTo>
                  <a:lnTo>
                    <a:pt x="11827" y="7055"/>
                  </a:lnTo>
                  <a:lnTo>
                    <a:pt x="15417" y="9486"/>
                  </a:lnTo>
                  <a:lnTo>
                    <a:pt x="21007" y="10854"/>
                  </a:lnTo>
                  <a:lnTo>
                    <a:pt x="27321" y="11894"/>
                  </a:lnTo>
                  <a:lnTo>
                    <a:pt x="41118" y="16328"/>
                  </a:lnTo>
                  <a:lnTo>
                    <a:pt x="58191" y="12152"/>
                  </a:lnTo>
                  <a:lnTo>
                    <a:pt x="62481" y="10058"/>
                  </a:lnTo>
                  <a:lnTo>
                    <a:pt x="67375" y="6573"/>
                  </a:lnTo>
                  <a:lnTo>
                    <a:pt x="74295" y="57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9" name="SMARTInkShape-Group382"/>
          <p:cNvGrpSpPr/>
          <p:nvPr/>
        </p:nvGrpSpPr>
        <p:grpSpPr>
          <a:xfrm>
            <a:off x="2520316" y="3583305"/>
            <a:ext cx="1222766" cy="251354"/>
            <a:chOff x="2520316" y="3583305"/>
            <a:chExt cx="1222766" cy="251354"/>
          </a:xfrm>
        </p:grpSpPr>
        <p:sp>
          <p:nvSpPr>
            <p:cNvPr id="460" name="SMARTInkShape-2029"/>
            <p:cNvSpPr/>
            <p:nvPr>
              <p:custDataLst>
                <p:tags r:id="rId42"/>
              </p:custDataLst>
            </p:nvPr>
          </p:nvSpPr>
          <p:spPr>
            <a:xfrm>
              <a:off x="3497658" y="3589056"/>
              <a:ext cx="245424" cy="245603"/>
            </a:xfrm>
            <a:custGeom>
              <a:avLst/>
              <a:gdLst/>
              <a:ahLst/>
              <a:cxnLst/>
              <a:rect l="0" t="0" r="0" b="0"/>
              <a:pathLst>
                <a:path w="245424" h="245603">
                  <a:moveTo>
                    <a:pt x="11352" y="108549"/>
                  </a:moveTo>
                  <a:lnTo>
                    <a:pt x="11352" y="108549"/>
                  </a:lnTo>
                  <a:lnTo>
                    <a:pt x="17067" y="108549"/>
                  </a:lnTo>
                  <a:lnTo>
                    <a:pt x="22781" y="102835"/>
                  </a:lnTo>
                  <a:lnTo>
                    <a:pt x="19748" y="102834"/>
                  </a:lnTo>
                  <a:lnTo>
                    <a:pt x="18854" y="103469"/>
                  </a:lnTo>
                  <a:lnTo>
                    <a:pt x="18258" y="104527"/>
                  </a:lnTo>
                  <a:lnTo>
                    <a:pt x="17862" y="105868"/>
                  </a:lnTo>
                  <a:lnTo>
                    <a:pt x="16962" y="106761"/>
                  </a:lnTo>
                  <a:lnTo>
                    <a:pt x="10955" y="109889"/>
                  </a:lnTo>
                  <a:lnTo>
                    <a:pt x="9182" y="111348"/>
                  </a:lnTo>
                  <a:lnTo>
                    <a:pt x="7213" y="114661"/>
                  </a:lnTo>
                  <a:lnTo>
                    <a:pt x="6687" y="116434"/>
                  </a:lnTo>
                  <a:lnTo>
                    <a:pt x="5702" y="117615"/>
                  </a:lnTo>
                  <a:lnTo>
                    <a:pt x="809" y="119668"/>
                  </a:lnTo>
                  <a:lnTo>
                    <a:pt x="316" y="121534"/>
                  </a:lnTo>
                  <a:lnTo>
                    <a:pt x="0" y="127906"/>
                  </a:lnTo>
                  <a:lnTo>
                    <a:pt x="609" y="129074"/>
                  </a:lnTo>
                  <a:lnTo>
                    <a:pt x="1650" y="129852"/>
                  </a:lnTo>
                  <a:lnTo>
                    <a:pt x="4850" y="131101"/>
                  </a:lnTo>
                  <a:lnTo>
                    <a:pt x="19051" y="131401"/>
                  </a:lnTo>
                  <a:lnTo>
                    <a:pt x="22817" y="129712"/>
                  </a:lnTo>
                  <a:lnTo>
                    <a:pt x="26608" y="127480"/>
                  </a:lnTo>
                  <a:lnTo>
                    <a:pt x="41951" y="121288"/>
                  </a:lnTo>
                  <a:lnTo>
                    <a:pt x="55873" y="109655"/>
                  </a:lnTo>
                  <a:lnTo>
                    <a:pt x="58233" y="109040"/>
                  </a:lnTo>
                  <a:lnTo>
                    <a:pt x="59751" y="108876"/>
                  </a:lnTo>
                  <a:lnTo>
                    <a:pt x="60763" y="108132"/>
                  </a:lnTo>
                  <a:lnTo>
                    <a:pt x="61438" y="107001"/>
                  </a:lnTo>
                  <a:lnTo>
                    <a:pt x="62521" y="103657"/>
                  </a:lnTo>
                  <a:lnTo>
                    <a:pt x="61974" y="103383"/>
                  </a:lnTo>
                  <a:lnTo>
                    <a:pt x="57843" y="102906"/>
                  </a:lnTo>
                  <a:lnTo>
                    <a:pt x="57586" y="103517"/>
                  </a:lnTo>
                  <a:lnTo>
                    <a:pt x="57300" y="105889"/>
                  </a:lnTo>
                  <a:lnTo>
                    <a:pt x="56589" y="106776"/>
                  </a:lnTo>
                  <a:lnTo>
                    <a:pt x="54106" y="107761"/>
                  </a:lnTo>
                  <a:lnTo>
                    <a:pt x="53190" y="108659"/>
                  </a:lnTo>
                  <a:lnTo>
                    <a:pt x="52171" y="111349"/>
                  </a:lnTo>
                  <a:lnTo>
                    <a:pt x="51265" y="112321"/>
                  </a:lnTo>
                  <a:lnTo>
                    <a:pt x="48564" y="113400"/>
                  </a:lnTo>
                  <a:lnTo>
                    <a:pt x="47590" y="114323"/>
                  </a:lnTo>
                  <a:lnTo>
                    <a:pt x="46508" y="117042"/>
                  </a:lnTo>
                  <a:lnTo>
                    <a:pt x="45718" y="127676"/>
                  </a:lnTo>
                  <a:lnTo>
                    <a:pt x="46328" y="128920"/>
                  </a:lnTo>
                  <a:lnTo>
                    <a:pt x="47369" y="129750"/>
                  </a:lnTo>
                  <a:lnTo>
                    <a:pt x="48698" y="130303"/>
                  </a:lnTo>
                  <a:lnTo>
                    <a:pt x="49584" y="131306"/>
                  </a:lnTo>
                  <a:lnTo>
                    <a:pt x="50569" y="134115"/>
                  </a:lnTo>
                  <a:lnTo>
                    <a:pt x="51467" y="135118"/>
                  </a:lnTo>
                  <a:lnTo>
                    <a:pt x="62905" y="141530"/>
                  </a:lnTo>
                  <a:lnTo>
                    <a:pt x="70430" y="142580"/>
                  </a:lnTo>
                  <a:lnTo>
                    <a:pt x="74227" y="141031"/>
                  </a:lnTo>
                  <a:lnTo>
                    <a:pt x="78031" y="138860"/>
                  </a:lnTo>
                  <a:lnTo>
                    <a:pt x="85648" y="137467"/>
                  </a:lnTo>
                  <a:lnTo>
                    <a:pt x="87553" y="137353"/>
                  </a:lnTo>
                  <a:lnTo>
                    <a:pt x="88822" y="136641"/>
                  </a:lnTo>
                  <a:lnTo>
                    <a:pt x="89669" y="135532"/>
                  </a:lnTo>
                  <a:lnTo>
                    <a:pt x="90233" y="134158"/>
                  </a:lnTo>
                  <a:lnTo>
                    <a:pt x="91245" y="133242"/>
                  </a:lnTo>
                  <a:lnTo>
                    <a:pt x="96812" y="131480"/>
                  </a:lnTo>
                  <a:lnTo>
                    <a:pt x="100032" y="131430"/>
                  </a:lnTo>
                  <a:lnTo>
                    <a:pt x="100952" y="130788"/>
                  </a:lnTo>
                  <a:lnTo>
                    <a:pt x="101565" y="129725"/>
                  </a:lnTo>
                  <a:lnTo>
                    <a:pt x="102428" y="125195"/>
                  </a:lnTo>
                  <a:lnTo>
                    <a:pt x="102550" y="123456"/>
                  </a:lnTo>
                  <a:lnTo>
                    <a:pt x="103266" y="122297"/>
                  </a:lnTo>
                  <a:lnTo>
                    <a:pt x="104378" y="121524"/>
                  </a:lnTo>
                  <a:lnTo>
                    <a:pt x="105754" y="121009"/>
                  </a:lnTo>
                  <a:lnTo>
                    <a:pt x="106672" y="120031"/>
                  </a:lnTo>
                  <a:lnTo>
                    <a:pt x="107691" y="117250"/>
                  </a:lnTo>
                  <a:lnTo>
                    <a:pt x="108981" y="110291"/>
                  </a:lnTo>
                  <a:lnTo>
                    <a:pt x="112387" y="104691"/>
                  </a:lnTo>
                  <a:lnTo>
                    <a:pt x="113980" y="98241"/>
                  </a:lnTo>
                  <a:lnTo>
                    <a:pt x="118102" y="92778"/>
                  </a:lnTo>
                  <a:lnTo>
                    <a:pt x="119695" y="86748"/>
                  </a:lnTo>
                  <a:lnTo>
                    <a:pt x="114995" y="80861"/>
                  </a:lnTo>
                  <a:lnTo>
                    <a:pt x="114102" y="81201"/>
                  </a:lnTo>
                  <a:lnTo>
                    <a:pt x="109370" y="84972"/>
                  </a:lnTo>
                  <a:lnTo>
                    <a:pt x="108890" y="87064"/>
                  </a:lnTo>
                  <a:lnTo>
                    <a:pt x="108763" y="88511"/>
                  </a:lnTo>
                  <a:lnTo>
                    <a:pt x="106927" y="91811"/>
                  </a:lnTo>
                  <a:lnTo>
                    <a:pt x="103609" y="96071"/>
                  </a:lnTo>
                  <a:lnTo>
                    <a:pt x="102793" y="124198"/>
                  </a:lnTo>
                  <a:lnTo>
                    <a:pt x="102793" y="127781"/>
                  </a:lnTo>
                  <a:lnTo>
                    <a:pt x="103428" y="128990"/>
                  </a:lnTo>
                  <a:lnTo>
                    <a:pt x="104486" y="129797"/>
                  </a:lnTo>
                  <a:lnTo>
                    <a:pt x="107713" y="131091"/>
                  </a:lnTo>
                  <a:lnTo>
                    <a:pt x="111306" y="131314"/>
                  </a:lnTo>
                  <a:lnTo>
                    <a:pt x="114619" y="129674"/>
                  </a:lnTo>
                  <a:lnTo>
                    <a:pt x="118209" y="127462"/>
                  </a:lnTo>
                  <a:lnTo>
                    <a:pt x="123799" y="125583"/>
                  </a:lnTo>
                  <a:lnTo>
                    <a:pt x="127580" y="122893"/>
                  </a:lnTo>
                  <a:lnTo>
                    <a:pt x="147242" y="94603"/>
                  </a:lnTo>
                  <a:lnTo>
                    <a:pt x="165304" y="68508"/>
                  </a:lnTo>
                  <a:lnTo>
                    <a:pt x="183892" y="41872"/>
                  </a:lnTo>
                  <a:lnTo>
                    <a:pt x="199915" y="15917"/>
                  </a:lnTo>
                  <a:lnTo>
                    <a:pt x="203959" y="7019"/>
                  </a:lnTo>
                  <a:lnTo>
                    <a:pt x="205654" y="0"/>
                  </a:lnTo>
                  <a:lnTo>
                    <a:pt x="205659" y="3008"/>
                  </a:lnTo>
                  <a:lnTo>
                    <a:pt x="203968" y="6185"/>
                  </a:lnTo>
                  <a:lnTo>
                    <a:pt x="201734" y="9714"/>
                  </a:lnTo>
                  <a:lnTo>
                    <a:pt x="190880" y="36388"/>
                  </a:lnTo>
                  <a:lnTo>
                    <a:pt x="184132" y="62842"/>
                  </a:lnTo>
                  <a:lnTo>
                    <a:pt x="181503" y="74263"/>
                  </a:lnTo>
                  <a:lnTo>
                    <a:pt x="178396" y="85690"/>
                  </a:lnTo>
                  <a:lnTo>
                    <a:pt x="177345" y="100929"/>
                  </a:lnTo>
                  <a:lnTo>
                    <a:pt x="178895" y="106856"/>
                  </a:lnTo>
                  <a:lnTo>
                    <a:pt x="185064" y="115835"/>
                  </a:lnTo>
                  <a:lnTo>
                    <a:pt x="188676" y="118137"/>
                  </a:lnTo>
                  <a:lnTo>
                    <a:pt x="190528" y="118751"/>
                  </a:lnTo>
                  <a:lnTo>
                    <a:pt x="191763" y="119795"/>
                  </a:lnTo>
                  <a:lnTo>
                    <a:pt x="193135" y="122649"/>
                  </a:lnTo>
                  <a:lnTo>
                    <a:pt x="194135" y="123664"/>
                  </a:lnTo>
                  <a:lnTo>
                    <a:pt x="196941" y="124792"/>
                  </a:lnTo>
                  <a:lnTo>
                    <a:pt x="202090" y="125427"/>
                  </a:lnTo>
                  <a:lnTo>
                    <a:pt x="205768" y="123882"/>
                  </a:lnTo>
                  <a:lnTo>
                    <a:pt x="219003" y="112253"/>
                  </a:lnTo>
                  <a:lnTo>
                    <a:pt x="237412" y="87749"/>
                  </a:lnTo>
                  <a:lnTo>
                    <a:pt x="239199" y="81925"/>
                  </a:lnTo>
                  <a:lnTo>
                    <a:pt x="239618" y="78089"/>
                  </a:lnTo>
                  <a:lnTo>
                    <a:pt x="241497" y="74268"/>
                  </a:lnTo>
                  <a:lnTo>
                    <a:pt x="245423" y="68879"/>
                  </a:lnTo>
                  <a:lnTo>
                    <a:pt x="242561" y="68643"/>
                  </a:lnTo>
                  <a:lnTo>
                    <a:pt x="241691" y="69880"/>
                  </a:lnTo>
                  <a:lnTo>
                    <a:pt x="235459" y="97562"/>
                  </a:lnTo>
                  <a:lnTo>
                    <a:pt x="229835" y="120155"/>
                  </a:lnTo>
                  <a:lnTo>
                    <a:pt x="220824" y="143740"/>
                  </a:lnTo>
                  <a:lnTo>
                    <a:pt x="215891" y="171533"/>
                  </a:lnTo>
                  <a:lnTo>
                    <a:pt x="207409" y="196077"/>
                  </a:lnTo>
                  <a:lnTo>
                    <a:pt x="198746" y="223644"/>
                  </a:lnTo>
                  <a:lnTo>
                    <a:pt x="193876" y="232821"/>
                  </a:lnTo>
                  <a:lnTo>
                    <a:pt x="186542" y="241611"/>
                  </a:lnTo>
                  <a:lnTo>
                    <a:pt x="182770" y="243888"/>
                  </a:lnTo>
                  <a:lnTo>
                    <a:pt x="177201" y="245469"/>
                  </a:lnTo>
                  <a:lnTo>
                    <a:pt x="174386" y="245602"/>
                  </a:lnTo>
                  <a:lnTo>
                    <a:pt x="172746" y="244368"/>
                  </a:lnTo>
                  <a:lnTo>
                    <a:pt x="162937" y="228679"/>
                  </a:lnTo>
                  <a:lnTo>
                    <a:pt x="160830" y="221542"/>
                  </a:lnTo>
                  <a:lnTo>
                    <a:pt x="160020" y="201612"/>
                  </a:lnTo>
                  <a:lnTo>
                    <a:pt x="164520" y="186598"/>
                  </a:lnTo>
                  <a:lnTo>
                    <a:pt x="175988" y="162239"/>
                  </a:lnTo>
                  <a:lnTo>
                    <a:pt x="188517" y="1485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1" name="SMARTInkShape-2030"/>
            <p:cNvSpPr/>
            <p:nvPr>
              <p:custDataLst>
                <p:tags r:id="rId43"/>
              </p:custDataLst>
            </p:nvPr>
          </p:nvSpPr>
          <p:spPr>
            <a:xfrm>
              <a:off x="3331921" y="3583305"/>
              <a:ext cx="131361" cy="142876"/>
            </a:xfrm>
            <a:custGeom>
              <a:avLst/>
              <a:gdLst/>
              <a:ahLst/>
              <a:cxnLst/>
              <a:rect l="0" t="0" r="0" b="0"/>
              <a:pathLst>
                <a:path w="131361" h="142876">
                  <a:moveTo>
                    <a:pt x="28499" y="0"/>
                  </a:moveTo>
                  <a:lnTo>
                    <a:pt x="28499" y="0"/>
                  </a:lnTo>
                  <a:lnTo>
                    <a:pt x="25465" y="0"/>
                  </a:lnTo>
                  <a:lnTo>
                    <a:pt x="22282" y="1693"/>
                  </a:lnTo>
                  <a:lnTo>
                    <a:pt x="18751" y="3928"/>
                  </a:lnTo>
                  <a:lnTo>
                    <a:pt x="15065" y="4921"/>
                  </a:lnTo>
                  <a:lnTo>
                    <a:pt x="13828" y="5820"/>
                  </a:lnTo>
                  <a:lnTo>
                    <a:pt x="13004" y="7055"/>
                  </a:lnTo>
                  <a:lnTo>
                    <a:pt x="11452" y="10121"/>
                  </a:lnTo>
                  <a:lnTo>
                    <a:pt x="7644" y="15416"/>
                  </a:lnTo>
                  <a:lnTo>
                    <a:pt x="506" y="37575"/>
                  </a:lnTo>
                  <a:lnTo>
                    <a:pt x="0" y="47556"/>
                  </a:lnTo>
                  <a:lnTo>
                    <a:pt x="1651" y="51404"/>
                  </a:lnTo>
                  <a:lnTo>
                    <a:pt x="3867" y="55231"/>
                  </a:lnTo>
                  <a:lnTo>
                    <a:pt x="4851" y="59049"/>
                  </a:lnTo>
                  <a:lnTo>
                    <a:pt x="5749" y="60321"/>
                  </a:lnTo>
                  <a:lnTo>
                    <a:pt x="6982" y="61169"/>
                  </a:lnTo>
                  <a:lnTo>
                    <a:pt x="11752" y="62362"/>
                  </a:lnTo>
                  <a:lnTo>
                    <a:pt x="19053" y="62766"/>
                  </a:lnTo>
                  <a:lnTo>
                    <a:pt x="22819" y="61127"/>
                  </a:lnTo>
                  <a:lnTo>
                    <a:pt x="26610" y="58918"/>
                  </a:lnTo>
                  <a:lnTo>
                    <a:pt x="32314" y="57039"/>
                  </a:lnTo>
                  <a:lnTo>
                    <a:pt x="36121" y="54349"/>
                  </a:lnTo>
                  <a:lnTo>
                    <a:pt x="38237" y="51037"/>
                  </a:lnTo>
                  <a:lnTo>
                    <a:pt x="38801" y="49265"/>
                  </a:lnTo>
                  <a:lnTo>
                    <a:pt x="39812" y="48083"/>
                  </a:lnTo>
                  <a:lnTo>
                    <a:pt x="42628" y="46770"/>
                  </a:lnTo>
                  <a:lnTo>
                    <a:pt x="43634" y="45785"/>
                  </a:lnTo>
                  <a:lnTo>
                    <a:pt x="45621" y="40083"/>
                  </a:lnTo>
                  <a:lnTo>
                    <a:pt x="45642" y="44932"/>
                  </a:lnTo>
                  <a:lnTo>
                    <a:pt x="42609" y="48521"/>
                  </a:lnTo>
                  <a:lnTo>
                    <a:pt x="39427" y="50139"/>
                  </a:lnTo>
                  <a:lnTo>
                    <a:pt x="37689" y="50571"/>
                  </a:lnTo>
                  <a:lnTo>
                    <a:pt x="36531" y="51494"/>
                  </a:lnTo>
                  <a:lnTo>
                    <a:pt x="29827" y="62980"/>
                  </a:lnTo>
                  <a:lnTo>
                    <a:pt x="29384" y="64846"/>
                  </a:lnTo>
                  <a:lnTo>
                    <a:pt x="17771" y="85079"/>
                  </a:lnTo>
                  <a:lnTo>
                    <a:pt x="17381" y="88190"/>
                  </a:lnTo>
                  <a:lnTo>
                    <a:pt x="18901" y="91689"/>
                  </a:lnTo>
                  <a:lnTo>
                    <a:pt x="22017" y="96075"/>
                  </a:lnTo>
                  <a:lnTo>
                    <a:pt x="24136" y="96675"/>
                  </a:lnTo>
                  <a:lnTo>
                    <a:pt x="39687" y="97155"/>
                  </a:lnTo>
                  <a:lnTo>
                    <a:pt x="39857" y="100189"/>
                  </a:lnTo>
                  <a:lnTo>
                    <a:pt x="39246" y="101083"/>
                  </a:lnTo>
                  <a:lnTo>
                    <a:pt x="38204" y="101678"/>
                  </a:lnTo>
                  <a:lnTo>
                    <a:pt x="36874" y="102075"/>
                  </a:lnTo>
                  <a:lnTo>
                    <a:pt x="35987" y="102975"/>
                  </a:lnTo>
                  <a:lnTo>
                    <a:pt x="35002" y="105668"/>
                  </a:lnTo>
                  <a:lnTo>
                    <a:pt x="33625" y="118162"/>
                  </a:lnTo>
                  <a:lnTo>
                    <a:pt x="31201" y="121943"/>
                  </a:lnTo>
                  <a:lnTo>
                    <a:pt x="30935" y="123205"/>
                  </a:lnTo>
                  <a:lnTo>
                    <a:pt x="31393" y="124047"/>
                  </a:lnTo>
                  <a:lnTo>
                    <a:pt x="32333" y="124608"/>
                  </a:lnTo>
                  <a:lnTo>
                    <a:pt x="32960" y="125617"/>
                  </a:lnTo>
                  <a:lnTo>
                    <a:pt x="33657" y="128431"/>
                  </a:lnTo>
                  <a:lnTo>
                    <a:pt x="34477" y="129436"/>
                  </a:lnTo>
                  <a:lnTo>
                    <a:pt x="39086" y="131180"/>
                  </a:lnTo>
                  <a:lnTo>
                    <a:pt x="42713" y="131367"/>
                  </a:lnTo>
                  <a:lnTo>
                    <a:pt x="71020" y="121323"/>
                  </a:lnTo>
                  <a:lnTo>
                    <a:pt x="98894" y="104759"/>
                  </a:lnTo>
                  <a:lnTo>
                    <a:pt x="106013" y="98420"/>
                  </a:lnTo>
                  <a:lnTo>
                    <a:pt x="125644" y="69876"/>
                  </a:lnTo>
                  <a:lnTo>
                    <a:pt x="128824" y="65346"/>
                  </a:lnTo>
                  <a:lnTo>
                    <a:pt x="130615" y="59225"/>
                  </a:lnTo>
                  <a:lnTo>
                    <a:pt x="131360" y="46056"/>
                  </a:lnTo>
                  <a:lnTo>
                    <a:pt x="128333" y="45819"/>
                  </a:lnTo>
                  <a:lnTo>
                    <a:pt x="127440" y="46422"/>
                  </a:lnTo>
                  <a:lnTo>
                    <a:pt x="126844" y="47457"/>
                  </a:lnTo>
                  <a:lnTo>
                    <a:pt x="126448" y="48783"/>
                  </a:lnTo>
                  <a:lnTo>
                    <a:pt x="119542" y="57302"/>
                  </a:lnTo>
                  <a:lnTo>
                    <a:pt x="114106" y="64603"/>
                  </a:lnTo>
                  <a:lnTo>
                    <a:pt x="105318" y="82144"/>
                  </a:lnTo>
                  <a:lnTo>
                    <a:pt x="98418" y="108598"/>
                  </a:lnTo>
                  <a:lnTo>
                    <a:pt x="97157" y="132222"/>
                  </a:lnTo>
                  <a:lnTo>
                    <a:pt x="98808" y="136659"/>
                  </a:lnTo>
                  <a:lnTo>
                    <a:pt x="100136" y="138731"/>
                  </a:lnTo>
                  <a:lnTo>
                    <a:pt x="101657" y="140112"/>
                  </a:lnTo>
                  <a:lnTo>
                    <a:pt x="105041" y="141647"/>
                  </a:lnTo>
                  <a:lnTo>
                    <a:pt x="11993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2" name="SMARTInkShape-2031"/>
            <p:cNvSpPr/>
            <p:nvPr>
              <p:custDataLst>
                <p:tags r:id="rId44"/>
              </p:custDataLst>
            </p:nvPr>
          </p:nvSpPr>
          <p:spPr>
            <a:xfrm>
              <a:off x="3235003" y="3674821"/>
              <a:ext cx="85413" cy="56811"/>
            </a:xfrm>
            <a:custGeom>
              <a:avLst/>
              <a:gdLst/>
              <a:ahLst/>
              <a:cxnLst/>
              <a:rect l="0" t="0" r="0" b="0"/>
              <a:pathLst>
                <a:path w="85413" h="56811">
                  <a:moveTo>
                    <a:pt x="28262" y="17069"/>
                  </a:moveTo>
                  <a:lnTo>
                    <a:pt x="28262" y="17069"/>
                  </a:lnTo>
                  <a:lnTo>
                    <a:pt x="28262" y="21989"/>
                  </a:lnTo>
                  <a:lnTo>
                    <a:pt x="28897" y="22254"/>
                  </a:lnTo>
                  <a:lnTo>
                    <a:pt x="33183" y="22715"/>
                  </a:lnTo>
                  <a:lnTo>
                    <a:pt x="33447" y="22103"/>
                  </a:lnTo>
                  <a:lnTo>
                    <a:pt x="33977" y="6456"/>
                  </a:lnTo>
                  <a:lnTo>
                    <a:pt x="29057" y="790"/>
                  </a:lnTo>
                  <a:lnTo>
                    <a:pt x="23411" y="0"/>
                  </a:lnTo>
                  <a:lnTo>
                    <a:pt x="18155" y="3866"/>
                  </a:lnTo>
                  <a:lnTo>
                    <a:pt x="14668" y="4851"/>
                  </a:lnTo>
                  <a:lnTo>
                    <a:pt x="13484" y="5749"/>
                  </a:lnTo>
                  <a:lnTo>
                    <a:pt x="2066" y="21566"/>
                  </a:lnTo>
                  <a:lnTo>
                    <a:pt x="0" y="32298"/>
                  </a:lnTo>
                  <a:lnTo>
                    <a:pt x="1520" y="35056"/>
                  </a:lnTo>
                  <a:lnTo>
                    <a:pt x="3676" y="38398"/>
                  </a:lnTo>
                  <a:lnTo>
                    <a:pt x="4635" y="42000"/>
                  </a:lnTo>
                  <a:lnTo>
                    <a:pt x="5526" y="43214"/>
                  </a:lnTo>
                  <a:lnTo>
                    <a:pt x="6754" y="44024"/>
                  </a:lnTo>
                  <a:lnTo>
                    <a:pt x="11518" y="45164"/>
                  </a:lnTo>
                  <a:lnTo>
                    <a:pt x="30239" y="45641"/>
                  </a:lnTo>
                  <a:lnTo>
                    <a:pt x="31485" y="45007"/>
                  </a:lnTo>
                  <a:lnTo>
                    <a:pt x="32315" y="43949"/>
                  </a:lnTo>
                  <a:lnTo>
                    <a:pt x="32869" y="42609"/>
                  </a:lnTo>
                  <a:lnTo>
                    <a:pt x="33873" y="41716"/>
                  </a:lnTo>
                  <a:lnTo>
                    <a:pt x="36683" y="40723"/>
                  </a:lnTo>
                  <a:lnTo>
                    <a:pt x="37686" y="39823"/>
                  </a:lnTo>
                  <a:lnTo>
                    <a:pt x="38800" y="37130"/>
                  </a:lnTo>
                  <a:lnTo>
                    <a:pt x="39733" y="36158"/>
                  </a:lnTo>
                  <a:lnTo>
                    <a:pt x="45460" y="33750"/>
                  </a:lnTo>
                  <a:lnTo>
                    <a:pt x="48527" y="30972"/>
                  </a:lnTo>
                  <a:lnTo>
                    <a:pt x="45944" y="33662"/>
                  </a:lnTo>
                  <a:lnTo>
                    <a:pt x="42532" y="34050"/>
                  </a:lnTo>
                  <a:lnTo>
                    <a:pt x="41585" y="34740"/>
                  </a:lnTo>
                  <a:lnTo>
                    <a:pt x="40533" y="37199"/>
                  </a:lnTo>
                  <a:lnTo>
                    <a:pt x="39694" y="56183"/>
                  </a:lnTo>
                  <a:lnTo>
                    <a:pt x="45760" y="56810"/>
                  </a:lnTo>
                  <a:lnTo>
                    <a:pt x="47547" y="56263"/>
                  </a:lnTo>
                  <a:lnTo>
                    <a:pt x="48739" y="55263"/>
                  </a:lnTo>
                  <a:lnTo>
                    <a:pt x="49533" y="53962"/>
                  </a:lnTo>
                  <a:lnTo>
                    <a:pt x="61653" y="43792"/>
                  </a:lnTo>
                  <a:lnTo>
                    <a:pt x="72801" y="24933"/>
                  </a:lnTo>
                  <a:lnTo>
                    <a:pt x="85412" y="170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SMARTInkShape-2032"/>
            <p:cNvSpPr/>
            <p:nvPr>
              <p:custDataLst>
                <p:tags r:id="rId45"/>
              </p:custDataLst>
            </p:nvPr>
          </p:nvSpPr>
          <p:spPr>
            <a:xfrm>
              <a:off x="3063240" y="3657935"/>
              <a:ext cx="171451" cy="91100"/>
            </a:xfrm>
            <a:custGeom>
              <a:avLst/>
              <a:gdLst/>
              <a:ahLst/>
              <a:cxnLst/>
              <a:rect l="0" t="0" r="0" b="0"/>
              <a:pathLst>
                <a:path w="171451" h="91100">
                  <a:moveTo>
                    <a:pt x="0" y="85390"/>
                  </a:moveTo>
                  <a:lnTo>
                    <a:pt x="0" y="85390"/>
                  </a:lnTo>
                  <a:lnTo>
                    <a:pt x="0" y="91099"/>
                  </a:lnTo>
                  <a:lnTo>
                    <a:pt x="0" y="86184"/>
                  </a:lnTo>
                  <a:lnTo>
                    <a:pt x="3927" y="80984"/>
                  </a:lnTo>
                  <a:lnTo>
                    <a:pt x="5820" y="75688"/>
                  </a:lnTo>
                  <a:lnTo>
                    <a:pt x="9486" y="69462"/>
                  </a:lnTo>
                  <a:lnTo>
                    <a:pt x="11489" y="60492"/>
                  </a:lnTo>
                  <a:lnTo>
                    <a:pt x="27356" y="32508"/>
                  </a:lnTo>
                  <a:lnTo>
                    <a:pt x="40517" y="22991"/>
                  </a:lnTo>
                  <a:lnTo>
                    <a:pt x="56693" y="11136"/>
                  </a:lnTo>
                  <a:lnTo>
                    <a:pt x="64423" y="5392"/>
                  </a:lnTo>
                  <a:lnTo>
                    <a:pt x="73063" y="1362"/>
                  </a:lnTo>
                  <a:lnTo>
                    <a:pt x="81672" y="0"/>
                  </a:lnTo>
                  <a:lnTo>
                    <a:pt x="85617" y="1508"/>
                  </a:lnTo>
                  <a:lnTo>
                    <a:pt x="93324" y="7649"/>
                  </a:lnTo>
                  <a:lnTo>
                    <a:pt x="95452" y="11257"/>
                  </a:lnTo>
                  <a:lnTo>
                    <a:pt x="96819" y="18747"/>
                  </a:lnTo>
                  <a:lnTo>
                    <a:pt x="97151" y="46726"/>
                  </a:lnTo>
                  <a:lnTo>
                    <a:pt x="97155" y="73881"/>
                  </a:lnTo>
                  <a:lnTo>
                    <a:pt x="97155" y="70903"/>
                  </a:lnTo>
                  <a:lnTo>
                    <a:pt x="98848" y="67733"/>
                  </a:lnTo>
                  <a:lnTo>
                    <a:pt x="106268" y="58652"/>
                  </a:lnTo>
                  <a:lnTo>
                    <a:pt x="114666" y="40858"/>
                  </a:lnTo>
                  <a:lnTo>
                    <a:pt x="121992" y="32285"/>
                  </a:lnTo>
                  <a:lnTo>
                    <a:pt x="125762" y="30038"/>
                  </a:lnTo>
                  <a:lnTo>
                    <a:pt x="127657" y="29438"/>
                  </a:lnTo>
                  <a:lnTo>
                    <a:pt x="128919" y="28404"/>
                  </a:lnTo>
                  <a:lnTo>
                    <a:pt x="131332" y="24549"/>
                  </a:lnTo>
                  <a:lnTo>
                    <a:pt x="136895" y="22604"/>
                  </a:lnTo>
                  <a:lnTo>
                    <a:pt x="137158" y="41605"/>
                  </a:lnTo>
                  <a:lnTo>
                    <a:pt x="135466" y="45398"/>
                  </a:lnTo>
                  <a:lnTo>
                    <a:pt x="133232" y="49201"/>
                  </a:lnTo>
                  <a:lnTo>
                    <a:pt x="131680" y="55687"/>
                  </a:lnTo>
                  <a:lnTo>
                    <a:pt x="136386" y="61636"/>
                  </a:lnTo>
                  <a:lnTo>
                    <a:pt x="138509" y="62133"/>
                  </a:lnTo>
                  <a:lnTo>
                    <a:pt x="150574" y="62507"/>
                  </a:lnTo>
                  <a:lnTo>
                    <a:pt x="154340" y="60826"/>
                  </a:lnTo>
                  <a:lnTo>
                    <a:pt x="164608" y="52129"/>
                  </a:lnTo>
                  <a:lnTo>
                    <a:pt x="166927" y="51557"/>
                  </a:lnTo>
                  <a:lnTo>
                    <a:pt x="171450" y="51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SMARTInkShape-2033"/>
            <p:cNvSpPr/>
            <p:nvPr>
              <p:custDataLst>
                <p:tags r:id="rId46"/>
              </p:custDataLst>
            </p:nvPr>
          </p:nvSpPr>
          <p:spPr>
            <a:xfrm>
              <a:off x="2834640" y="3680460"/>
              <a:ext cx="120016" cy="39764"/>
            </a:xfrm>
            <a:custGeom>
              <a:avLst/>
              <a:gdLst/>
              <a:ahLst/>
              <a:cxnLst/>
              <a:rect l="0" t="0" r="0" b="0"/>
              <a:pathLst>
                <a:path w="120016" h="39764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6"/>
                  </a:lnTo>
                  <a:lnTo>
                    <a:pt x="3034" y="5479"/>
                  </a:lnTo>
                  <a:lnTo>
                    <a:pt x="6217" y="7304"/>
                  </a:lnTo>
                  <a:lnTo>
                    <a:pt x="10400" y="10615"/>
                  </a:lnTo>
                  <a:lnTo>
                    <a:pt x="15789" y="11269"/>
                  </a:lnTo>
                  <a:lnTo>
                    <a:pt x="42032" y="12064"/>
                  </a:lnTo>
                  <a:lnTo>
                    <a:pt x="53105" y="16350"/>
                  </a:lnTo>
                  <a:lnTo>
                    <a:pt x="70589" y="17734"/>
                  </a:lnTo>
                  <a:lnTo>
                    <a:pt x="81348" y="21659"/>
                  </a:lnTo>
                  <a:lnTo>
                    <a:pt x="87589" y="22961"/>
                  </a:lnTo>
                  <a:lnTo>
                    <a:pt x="96771" y="27278"/>
                  </a:lnTo>
                  <a:lnTo>
                    <a:pt x="98804" y="27710"/>
                  </a:lnTo>
                  <a:lnTo>
                    <a:pt x="110467" y="33420"/>
                  </a:lnTo>
                  <a:lnTo>
                    <a:pt x="116198" y="34032"/>
                  </a:lnTo>
                  <a:lnTo>
                    <a:pt x="117471" y="34753"/>
                  </a:lnTo>
                  <a:lnTo>
                    <a:pt x="118319" y="35869"/>
                  </a:lnTo>
                  <a:lnTo>
                    <a:pt x="119916" y="39763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5" name="SMARTInkShape-2034"/>
            <p:cNvSpPr/>
            <p:nvPr>
              <p:custDataLst>
                <p:tags r:id="rId47"/>
              </p:custDataLst>
            </p:nvPr>
          </p:nvSpPr>
          <p:spPr>
            <a:xfrm>
              <a:off x="2726055" y="3634740"/>
              <a:ext cx="28555" cy="114301"/>
            </a:xfrm>
            <a:custGeom>
              <a:avLst/>
              <a:gdLst/>
              <a:ahLst/>
              <a:cxnLst/>
              <a:rect l="0" t="0" r="0" b="0"/>
              <a:pathLst>
                <a:path w="28555" h="114301">
                  <a:moveTo>
                    <a:pt x="17145" y="0"/>
                  </a:moveTo>
                  <a:lnTo>
                    <a:pt x="17145" y="0"/>
                  </a:lnTo>
                  <a:lnTo>
                    <a:pt x="28554" y="0"/>
                  </a:lnTo>
                  <a:lnTo>
                    <a:pt x="25535" y="3034"/>
                  </a:lnTo>
                  <a:lnTo>
                    <a:pt x="24049" y="6216"/>
                  </a:lnTo>
                  <a:lnTo>
                    <a:pt x="23652" y="7954"/>
                  </a:lnTo>
                  <a:lnTo>
                    <a:pt x="19089" y="15941"/>
                  </a:lnTo>
                  <a:lnTo>
                    <a:pt x="17086" y="24902"/>
                  </a:lnTo>
                  <a:lnTo>
                    <a:pt x="13388" y="32496"/>
                  </a:lnTo>
                  <a:lnTo>
                    <a:pt x="6296" y="60895"/>
                  </a:lnTo>
                  <a:lnTo>
                    <a:pt x="4056" y="85833"/>
                  </a:lnTo>
                  <a:lnTo>
                    <a:pt x="801" y="9795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6" name="SMARTInkShape-2035"/>
            <p:cNvSpPr/>
            <p:nvPr>
              <p:custDataLst>
                <p:tags r:id="rId48"/>
              </p:custDataLst>
            </p:nvPr>
          </p:nvSpPr>
          <p:spPr>
            <a:xfrm>
              <a:off x="2634615" y="3651885"/>
              <a:ext cx="97156" cy="34291"/>
            </a:xfrm>
            <a:custGeom>
              <a:avLst/>
              <a:gdLst/>
              <a:ahLst/>
              <a:cxnLst/>
              <a:rect l="0" t="0" r="0" b="0"/>
              <a:pathLst>
                <a:path w="97156" h="34291">
                  <a:moveTo>
                    <a:pt x="0" y="34290"/>
                  </a:moveTo>
                  <a:lnTo>
                    <a:pt x="0" y="34290"/>
                  </a:lnTo>
                  <a:lnTo>
                    <a:pt x="27357" y="34290"/>
                  </a:lnTo>
                  <a:lnTo>
                    <a:pt x="53025" y="34290"/>
                  </a:lnTo>
                  <a:lnTo>
                    <a:pt x="59127" y="33655"/>
                  </a:lnTo>
                  <a:lnTo>
                    <a:pt x="70244" y="29369"/>
                  </a:lnTo>
                  <a:lnTo>
                    <a:pt x="76128" y="28810"/>
                  </a:lnTo>
                  <a:lnTo>
                    <a:pt x="77422" y="28097"/>
                  </a:lnTo>
                  <a:lnTo>
                    <a:pt x="78285" y="26986"/>
                  </a:lnTo>
                  <a:lnTo>
                    <a:pt x="79878" y="24059"/>
                  </a:lnTo>
                  <a:lnTo>
                    <a:pt x="96047" y="6835"/>
                  </a:lnTo>
                  <a:lnTo>
                    <a:pt x="96662" y="4520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7" name="SMARTInkShape-2036"/>
            <p:cNvSpPr/>
            <p:nvPr>
              <p:custDataLst>
                <p:tags r:id="rId49"/>
              </p:custDataLst>
            </p:nvPr>
          </p:nvSpPr>
          <p:spPr>
            <a:xfrm>
              <a:off x="2623185" y="3640455"/>
              <a:ext cx="17146" cy="119931"/>
            </a:xfrm>
            <a:custGeom>
              <a:avLst/>
              <a:gdLst/>
              <a:ahLst/>
              <a:cxnLst/>
              <a:rect l="0" t="0" r="0" b="0"/>
              <a:pathLst>
                <a:path w="17146" h="119931">
                  <a:moveTo>
                    <a:pt x="11430" y="0"/>
                  </a:moveTo>
                  <a:lnTo>
                    <a:pt x="11430" y="0"/>
                  </a:lnTo>
                  <a:lnTo>
                    <a:pt x="16351" y="4921"/>
                  </a:lnTo>
                  <a:lnTo>
                    <a:pt x="16910" y="8514"/>
                  </a:lnTo>
                  <a:lnTo>
                    <a:pt x="17145" y="36197"/>
                  </a:lnTo>
                  <a:lnTo>
                    <a:pt x="15452" y="40006"/>
                  </a:lnTo>
                  <a:lnTo>
                    <a:pt x="14111" y="41911"/>
                  </a:lnTo>
                  <a:lnTo>
                    <a:pt x="10090" y="55958"/>
                  </a:lnTo>
                  <a:lnTo>
                    <a:pt x="8631" y="58260"/>
                  </a:lnTo>
                  <a:lnTo>
                    <a:pt x="6579" y="67568"/>
                  </a:lnTo>
                  <a:lnTo>
                    <a:pt x="5131" y="88834"/>
                  </a:lnTo>
                  <a:lnTo>
                    <a:pt x="1202" y="97016"/>
                  </a:lnTo>
                  <a:lnTo>
                    <a:pt x="1" y="119930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8" name="SMARTInkShape-2037"/>
            <p:cNvSpPr/>
            <p:nvPr>
              <p:custDataLst>
                <p:tags r:id="rId50"/>
              </p:custDataLst>
            </p:nvPr>
          </p:nvSpPr>
          <p:spPr>
            <a:xfrm>
              <a:off x="2520316" y="3629025"/>
              <a:ext cx="80010" cy="154225"/>
            </a:xfrm>
            <a:custGeom>
              <a:avLst/>
              <a:gdLst/>
              <a:ahLst/>
              <a:cxnLst/>
              <a:rect l="0" t="0" r="0" b="0"/>
              <a:pathLst>
                <a:path w="80010" h="154225">
                  <a:moveTo>
                    <a:pt x="11429" y="0"/>
                  </a:moveTo>
                  <a:lnTo>
                    <a:pt x="11429" y="0"/>
                  </a:lnTo>
                  <a:lnTo>
                    <a:pt x="11429" y="4921"/>
                  </a:lnTo>
                  <a:lnTo>
                    <a:pt x="15357" y="10121"/>
                  </a:lnTo>
                  <a:lnTo>
                    <a:pt x="16909" y="16094"/>
                  </a:lnTo>
                  <a:lnTo>
                    <a:pt x="21025" y="21500"/>
                  </a:lnTo>
                  <a:lnTo>
                    <a:pt x="22044" y="25007"/>
                  </a:lnTo>
                  <a:lnTo>
                    <a:pt x="22618" y="33586"/>
                  </a:lnTo>
                  <a:lnTo>
                    <a:pt x="17024" y="59125"/>
                  </a:lnTo>
                  <a:lnTo>
                    <a:pt x="10119" y="85729"/>
                  </a:lnTo>
                  <a:lnTo>
                    <a:pt x="7672" y="93982"/>
                  </a:lnTo>
                  <a:lnTo>
                    <a:pt x="4135" y="120854"/>
                  </a:lnTo>
                  <a:lnTo>
                    <a:pt x="1225" y="131693"/>
                  </a:lnTo>
                  <a:lnTo>
                    <a:pt x="0" y="154224"/>
                  </a:lnTo>
                  <a:lnTo>
                    <a:pt x="3033" y="151247"/>
                  </a:lnTo>
                  <a:lnTo>
                    <a:pt x="4522" y="148078"/>
                  </a:lnTo>
                  <a:lnTo>
                    <a:pt x="7303" y="139945"/>
                  </a:lnTo>
                  <a:lnTo>
                    <a:pt x="10207" y="132270"/>
                  </a:lnTo>
                  <a:lnTo>
                    <a:pt x="10614" y="130090"/>
                  </a:lnTo>
                  <a:lnTo>
                    <a:pt x="12760" y="125974"/>
                  </a:lnTo>
                  <a:lnTo>
                    <a:pt x="14222" y="123988"/>
                  </a:lnTo>
                  <a:lnTo>
                    <a:pt x="15845" y="118394"/>
                  </a:lnTo>
                  <a:lnTo>
                    <a:pt x="17202" y="112309"/>
                  </a:lnTo>
                  <a:lnTo>
                    <a:pt x="32630" y="84416"/>
                  </a:lnTo>
                  <a:lnTo>
                    <a:pt x="34187" y="78158"/>
                  </a:lnTo>
                  <a:lnTo>
                    <a:pt x="40360" y="68967"/>
                  </a:lnTo>
                  <a:lnTo>
                    <a:pt x="60963" y="42071"/>
                  </a:lnTo>
                  <a:lnTo>
                    <a:pt x="80009" y="22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5" name="SMARTInkShape-Group383"/>
          <p:cNvGrpSpPr/>
          <p:nvPr/>
        </p:nvGrpSpPr>
        <p:grpSpPr>
          <a:xfrm>
            <a:off x="3891945" y="3571875"/>
            <a:ext cx="291436" cy="273156"/>
            <a:chOff x="3891945" y="3571875"/>
            <a:chExt cx="291436" cy="273156"/>
          </a:xfrm>
        </p:grpSpPr>
        <p:sp>
          <p:nvSpPr>
            <p:cNvPr id="470" name="SMARTInkShape-2038"/>
            <p:cNvSpPr/>
            <p:nvPr>
              <p:custDataLst>
                <p:tags r:id="rId37"/>
              </p:custDataLst>
            </p:nvPr>
          </p:nvSpPr>
          <p:spPr>
            <a:xfrm>
              <a:off x="3891945" y="3571875"/>
              <a:ext cx="74266" cy="165736"/>
            </a:xfrm>
            <a:custGeom>
              <a:avLst/>
              <a:gdLst/>
              <a:ahLst/>
              <a:cxnLst/>
              <a:rect l="0" t="0" r="0" b="0"/>
              <a:pathLst>
                <a:path w="74266" h="165736">
                  <a:moveTo>
                    <a:pt x="74265" y="0"/>
                  </a:moveTo>
                  <a:lnTo>
                    <a:pt x="74265" y="0"/>
                  </a:lnTo>
                  <a:lnTo>
                    <a:pt x="74265" y="3034"/>
                  </a:lnTo>
                  <a:lnTo>
                    <a:pt x="73630" y="3927"/>
                  </a:lnTo>
                  <a:lnTo>
                    <a:pt x="72572" y="4523"/>
                  </a:lnTo>
                  <a:lnTo>
                    <a:pt x="71231" y="4921"/>
                  </a:lnTo>
                  <a:lnTo>
                    <a:pt x="66310" y="8513"/>
                  </a:lnTo>
                  <a:lnTo>
                    <a:pt x="64380" y="11827"/>
                  </a:lnTo>
                  <a:lnTo>
                    <a:pt x="60106" y="22162"/>
                  </a:lnTo>
                  <a:lnTo>
                    <a:pt x="42361" y="47696"/>
                  </a:lnTo>
                  <a:lnTo>
                    <a:pt x="26565" y="74419"/>
                  </a:lnTo>
                  <a:lnTo>
                    <a:pt x="13466" y="102831"/>
                  </a:lnTo>
                  <a:lnTo>
                    <a:pt x="1673" y="131331"/>
                  </a:lnTo>
                  <a:lnTo>
                    <a:pt x="0" y="153075"/>
                  </a:lnTo>
                  <a:lnTo>
                    <a:pt x="625" y="153485"/>
                  </a:lnTo>
                  <a:lnTo>
                    <a:pt x="4893" y="154197"/>
                  </a:lnTo>
                  <a:lnTo>
                    <a:pt x="14019" y="149721"/>
                  </a:lnTo>
                  <a:lnTo>
                    <a:pt x="30463" y="138362"/>
                  </a:lnTo>
                  <a:lnTo>
                    <a:pt x="48409" y="115841"/>
                  </a:lnTo>
                  <a:lnTo>
                    <a:pt x="52211" y="109041"/>
                  </a:lnTo>
                  <a:lnTo>
                    <a:pt x="54938" y="104978"/>
                  </a:lnTo>
                  <a:lnTo>
                    <a:pt x="56833" y="98311"/>
                  </a:lnTo>
                  <a:lnTo>
                    <a:pt x="57095" y="92335"/>
                  </a:lnTo>
                  <a:lnTo>
                    <a:pt x="56468" y="92037"/>
                  </a:lnTo>
                  <a:lnTo>
                    <a:pt x="49163" y="91518"/>
                  </a:lnTo>
                  <a:lnTo>
                    <a:pt x="45540" y="93168"/>
                  </a:lnTo>
                  <a:lnTo>
                    <a:pt x="43685" y="94497"/>
                  </a:lnTo>
                  <a:lnTo>
                    <a:pt x="41624" y="97667"/>
                  </a:lnTo>
                  <a:lnTo>
                    <a:pt x="40073" y="101193"/>
                  </a:lnTo>
                  <a:lnTo>
                    <a:pt x="30926" y="116343"/>
                  </a:lnTo>
                  <a:lnTo>
                    <a:pt x="25462" y="133312"/>
                  </a:lnTo>
                  <a:lnTo>
                    <a:pt x="28013" y="144524"/>
                  </a:lnTo>
                  <a:lnTo>
                    <a:pt x="30002" y="148476"/>
                  </a:lnTo>
                  <a:lnTo>
                    <a:pt x="45690" y="165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1" name="SMARTInkShape-2039"/>
            <p:cNvSpPr/>
            <p:nvPr>
              <p:custDataLst>
                <p:tags r:id="rId38"/>
              </p:custDataLst>
            </p:nvPr>
          </p:nvSpPr>
          <p:spPr>
            <a:xfrm>
              <a:off x="3983377" y="3697611"/>
              <a:ext cx="57129" cy="73956"/>
            </a:xfrm>
            <a:custGeom>
              <a:avLst/>
              <a:gdLst/>
              <a:ahLst/>
              <a:cxnLst/>
              <a:rect l="0" t="0" r="0" b="0"/>
              <a:pathLst>
                <a:path w="57129" h="73956">
                  <a:moveTo>
                    <a:pt x="22838" y="11424"/>
                  </a:moveTo>
                  <a:lnTo>
                    <a:pt x="22838" y="11424"/>
                  </a:lnTo>
                  <a:lnTo>
                    <a:pt x="19804" y="11424"/>
                  </a:lnTo>
                  <a:lnTo>
                    <a:pt x="18910" y="10789"/>
                  </a:lnTo>
                  <a:lnTo>
                    <a:pt x="18314" y="9731"/>
                  </a:lnTo>
                  <a:lnTo>
                    <a:pt x="17193" y="5944"/>
                  </a:lnTo>
                  <a:lnTo>
                    <a:pt x="17124" y="65"/>
                  </a:lnTo>
                  <a:lnTo>
                    <a:pt x="12203" y="0"/>
                  </a:lnTo>
                  <a:lnTo>
                    <a:pt x="1936" y="15673"/>
                  </a:lnTo>
                  <a:lnTo>
                    <a:pt x="848" y="19239"/>
                  </a:lnTo>
                  <a:lnTo>
                    <a:pt x="0" y="36753"/>
                  </a:lnTo>
                  <a:lnTo>
                    <a:pt x="628" y="37835"/>
                  </a:lnTo>
                  <a:lnTo>
                    <a:pt x="1681" y="38556"/>
                  </a:lnTo>
                  <a:lnTo>
                    <a:pt x="4545" y="39993"/>
                  </a:lnTo>
                  <a:lnTo>
                    <a:pt x="10379" y="44835"/>
                  </a:lnTo>
                  <a:lnTo>
                    <a:pt x="14137" y="45454"/>
                  </a:lnTo>
                  <a:lnTo>
                    <a:pt x="19272" y="45636"/>
                  </a:lnTo>
                  <a:lnTo>
                    <a:pt x="32366" y="40786"/>
                  </a:lnTo>
                  <a:lnTo>
                    <a:pt x="42732" y="31506"/>
                  </a:lnTo>
                  <a:lnTo>
                    <a:pt x="43086" y="30527"/>
                  </a:lnTo>
                  <a:lnTo>
                    <a:pt x="42686" y="29874"/>
                  </a:lnTo>
                  <a:lnTo>
                    <a:pt x="40517" y="28827"/>
                  </a:lnTo>
                  <a:lnTo>
                    <a:pt x="40220" y="30377"/>
                  </a:lnTo>
                  <a:lnTo>
                    <a:pt x="40141" y="31679"/>
                  </a:lnTo>
                  <a:lnTo>
                    <a:pt x="39453" y="32547"/>
                  </a:lnTo>
                  <a:lnTo>
                    <a:pt x="32042" y="37089"/>
                  </a:lnTo>
                  <a:lnTo>
                    <a:pt x="26553" y="42171"/>
                  </a:lnTo>
                  <a:lnTo>
                    <a:pt x="24489" y="45832"/>
                  </a:lnTo>
                  <a:lnTo>
                    <a:pt x="23164" y="53357"/>
                  </a:lnTo>
                  <a:lnTo>
                    <a:pt x="22867" y="64766"/>
                  </a:lnTo>
                  <a:lnTo>
                    <a:pt x="24544" y="68575"/>
                  </a:lnTo>
                  <a:lnTo>
                    <a:pt x="25881" y="70480"/>
                  </a:lnTo>
                  <a:lnTo>
                    <a:pt x="29059" y="72596"/>
                  </a:lnTo>
                  <a:lnTo>
                    <a:pt x="34418" y="73787"/>
                  </a:lnTo>
                  <a:lnTo>
                    <a:pt x="36273" y="73955"/>
                  </a:lnTo>
                  <a:lnTo>
                    <a:pt x="40027" y="72447"/>
                  </a:lnTo>
                  <a:lnTo>
                    <a:pt x="57128" y="62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2" name="SMARTInkShape-2040"/>
            <p:cNvSpPr/>
            <p:nvPr>
              <p:custDataLst>
                <p:tags r:id="rId39"/>
              </p:custDataLst>
            </p:nvPr>
          </p:nvSpPr>
          <p:spPr>
            <a:xfrm>
              <a:off x="4046220" y="3681254"/>
              <a:ext cx="51436" cy="163777"/>
            </a:xfrm>
            <a:custGeom>
              <a:avLst/>
              <a:gdLst/>
              <a:ahLst/>
              <a:cxnLst/>
              <a:rect l="0" t="0" r="0" b="0"/>
              <a:pathLst>
                <a:path w="51436" h="163777">
                  <a:moveTo>
                    <a:pt x="51435" y="4921"/>
                  </a:moveTo>
                  <a:lnTo>
                    <a:pt x="51435" y="4921"/>
                  </a:lnTo>
                  <a:lnTo>
                    <a:pt x="51435" y="0"/>
                  </a:lnTo>
                  <a:lnTo>
                    <a:pt x="51435" y="7740"/>
                  </a:lnTo>
                  <a:lnTo>
                    <a:pt x="49742" y="11042"/>
                  </a:lnTo>
                  <a:lnTo>
                    <a:pt x="48401" y="12812"/>
                  </a:lnTo>
                  <a:lnTo>
                    <a:pt x="46912" y="18165"/>
                  </a:lnTo>
                  <a:lnTo>
                    <a:pt x="44131" y="39370"/>
                  </a:lnTo>
                  <a:lnTo>
                    <a:pt x="34150" y="63778"/>
                  </a:lnTo>
                  <a:lnTo>
                    <a:pt x="24541" y="91987"/>
                  </a:lnTo>
                  <a:lnTo>
                    <a:pt x="21665" y="106495"/>
                  </a:lnTo>
                  <a:lnTo>
                    <a:pt x="11325" y="135060"/>
                  </a:lnTo>
                  <a:lnTo>
                    <a:pt x="397" y="163194"/>
                  </a:lnTo>
                  <a:lnTo>
                    <a:pt x="264" y="163776"/>
                  </a:lnTo>
                  <a:lnTo>
                    <a:pt x="176" y="163529"/>
                  </a:lnTo>
                  <a:lnTo>
                    <a:pt x="0" y="1420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3" name="SMARTInkShape-2041"/>
            <p:cNvSpPr/>
            <p:nvPr>
              <p:custDataLst>
                <p:tags r:id="rId40"/>
              </p:custDataLst>
            </p:nvPr>
          </p:nvSpPr>
          <p:spPr>
            <a:xfrm>
              <a:off x="4080510" y="3674754"/>
              <a:ext cx="74211" cy="68572"/>
            </a:xfrm>
            <a:custGeom>
              <a:avLst/>
              <a:gdLst/>
              <a:ahLst/>
              <a:cxnLst/>
              <a:rect l="0" t="0" r="0" b="0"/>
              <a:pathLst>
                <a:path w="74211" h="68572">
                  <a:moveTo>
                    <a:pt x="0" y="5706"/>
                  </a:moveTo>
                  <a:lnTo>
                    <a:pt x="0" y="5706"/>
                  </a:lnTo>
                  <a:lnTo>
                    <a:pt x="3034" y="2672"/>
                  </a:lnTo>
                  <a:lnTo>
                    <a:pt x="6217" y="1182"/>
                  </a:lnTo>
                  <a:lnTo>
                    <a:pt x="33102" y="0"/>
                  </a:lnTo>
                  <a:lnTo>
                    <a:pt x="47586" y="627"/>
                  </a:lnTo>
                  <a:lnTo>
                    <a:pt x="61833" y="7946"/>
                  </a:lnTo>
                  <a:lnTo>
                    <a:pt x="65582" y="11570"/>
                  </a:lnTo>
                  <a:lnTo>
                    <a:pt x="72112" y="21600"/>
                  </a:lnTo>
                  <a:lnTo>
                    <a:pt x="74210" y="41666"/>
                  </a:lnTo>
                  <a:lnTo>
                    <a:pt x="72564" y="45607"/>
                  </a:lnTo>
                  <a:lnTo>
                    <a:pt x="70351" y="49474"/>
                  </a:lnTo>
                  <a:lnTo>
                    <a:pt x="68470" y="55222"/>
                  </a:lnTo>
                  <a:lnTo>
                    <a:pt x="65780" y="59040"/>
                  </a:lnTo>
                  <a:lnTo>
                    <a:pt x="62467" y="61160"/>
                  </a:lnTo>
                  <a:lnTo>
                    <a:pt x="58878" y="62737"/>
                  </a:lnTo>
                  <a:lnTo>
                    <a:pt x="52541" y="67677"/>
                  </a:lnTo>
                  <a:lnTo>
                    <a:pt x="48729" y="68306"/>
                  </a:lnTo>
                  <a:lnTo>
                    <a:pt x="40005" y="685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4" name="SMARTInkShape-2042"/>
            <p:cNvSpPr/>
            <p:nvPr>
              <p:custDataLst>
                <p:tags r:id="rId41"/>
              </p:custDataLst>
            </p:nvPr>
          </p:nvSpPr>
          <p:spPr>
            <a:xfrm>
              <a:off x="4183380" y="3771900"/>
              <a:ext cx="1" cy="9004"/>
            </a:xfrm>
            <a:custGeom>
              <a:avLst/>
              <a:gdLst/>
              <a:ahLst/>
              <a:cxnLst/>
              <a:rect l="0" t="0" r="0" b="0"/>
              <a:pathLst>
                <a:path w="1" h="9004">
                  <a:moveTo>
                    <a:pt x="0" y="0"/>
                  </a:moveTo>
                  <a:lnTo>
                    <a:pt x="0" y="0"/>
                  </a:lnTo>
                  <a:lnTo>
                    <a:pt x="0" y="9003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3" name="SMARTInkShape-Group384"/>
          <p:cNvGrpSpPr/>
          <p:nvPr/>
        </p:nvGrpSpPr>
        <p:grpSpPr>
          <a:xfrm>
            <a:off x="4040505" y="3144123"/>
            <a:ext cx="399715" cy="376217"/>
            <a:chOff x="4040505" y="3144123"/>
            <a:chExt cx="399715" cy="376217"/>
          </a:xfrm>
        </p:grpSpPr>
        <p:sp>
          <p:nvSpPr>
            <p:cNvPr id="476" name="SMARTInkShape-2043"/>
            <p:cNvSpPr/>
            <p:nvPr>
              <p:custDataLst>
                <p:tags r:id="rId30"/>
              </p:custDataLst>
            </p:nvPr>
          </p:nvSpPr>
          <p:spPr>
            <a:xfrm>
              <a:off x="4040505" y="3144123"/>
              <a:ext cx="102865" cy="221119"/>
            </a:xfrm>
            <a:custGeom>
              <a:avLst/>
              <a:gdLst/>
              <a:ahLst/>
              <a:cxnLst/>
              <a:rect l="0" t="0" r="0" b="0"/>
              <a:pathLst>
                <a:path w="102865" h="221119">
                  <a:moveTo>
                    <a:pt x="0" y="153432"/>
                  </a:moveTo>
                  <a:lnTo>
                    <a:pt x="0" y="153432"/>
                  </a:lnTo>
                  <a:lnTo>
                    <a:pt x="0" y="145477"/>
                  </a:lnTo>
                  <a:lnTo>
                    <a:pt x="635" y="144319"/>
                  </a:lnTo>
                  <a:lnTo>
                    <a:pt x="1693" y="143547"/>
                  </a:lnTo>
                  <a:lnTo>
                    <a:pt x="4563" y="142054"/>
                  </a:lnTo>
                  <a:lnTo>
                    <a:pt x="13434" y="134138"/>
                  </a:lnTo>
                  <a:lnTo>
                    <a:pt x="36196" y="105875"/>
                  </a:lnTo>
                  <a:lnTo>
                    <a:pt x="53340" y="80150"/>
                  </a:lnTo>
                  <a:lnTo>
                    <a:pt x="71755" y="52412"/>
                  </a:lnTo>
                  <a:lnTo>
                    <a:pt x="75486" y="40438"/>
                  </a:lnTo>
                  <a:lnTo>
                    <a:pt x="95719" y="12365"/>
                  </a:lnTo>
                  <a:lnTo>
                    <a:pt x="96198" y="11762"/>
                  </a:lnTo>
                  <a:lnTo>
                    <a:pt x="96871" y="7880"/>
                  </a:lnTo>
                  <a:lnTo>
                    <a:pt x="97601" y="6867"/>
                  </a:lnTo>
                  <a:lnTo>
                    <a:pt x="98722" y="6192"/>
                  </a:lnTo>
                  <a:lnTo>
                    <a:pt x="100105" y="5742"/>
                  </a:lnTo>
                  <a:lnTo>
                    <a:pt x="101027" y="4807"/>
                  </a:lnTo>
                  <a:lnTo>
                    <a:pt x="102627" y="0"/>
                  </a:lnTo>
                  <a:lnTo>
                    <a:pt x="102856" y="4998"/>
                  </a:lnTo>
                  <a:lnTo>
                    <a:pt x="102864" y="7663"/>
                  </a:lnTo>
                  <a:lnTo>
                    <a:pt x="101174" y="10964"/>
                  </a:lnTo>
                  <a:lnTo>
                    <a:pt x="98941" y="14548"/>
                  </a:lnTo>
                  <a:lnTo>
                    <a:pt x="97684" y="20770"/>
                  </a:lnTo>
                  <a:lnTo>
                    <a:pt x="96677" y="30375"/>
                  </a:lnTo>
                  <a:lnTo>
                    <a:pt x="85586" y="56322"/>
                  </a:lnTo>
                  <a:lnTo>
                    <a:pt x="82488" y="63917"/>
                  </a:lnTo>
                  <a:lnTo>
                    <a:pt x="73938" y="92261"/>
                  </a:lnTo>
                  <a:lnTo>
                    <a:pt x="67357" y="120482"/>
                  </a:lnTo>
                  <a:lnTo>
                    <a:pt x="61566" y="147333"/>
                  </a:lnTo>
                  <a:lnTo>
                    <a:pt x="52488" y="174364"/>
                  </a:lnTo>
                  <a:lnTo>
                    <a:pt x="51008" y="188988"/>
                  </a:lnTo>
                  <a:lnTo>
                    <a:pt x="46934" y="196493"/>
                  </a:lnTo>
                  <a:lnTo>
                    <a:pt x="42340" y="202739"/>
                  </a:lnTo>
                  <a:lnTo>
                    <a:pt x="40697" y="208611"/>
                  </a:lnTo>
                  <a:lnTo>
                    <a:pt x="40013" y="221118"/>
                  </a:lnTo>
                  <a:lnTo>
                    <a:pt x="40005" y="210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7" name="SMARTInkShape-2044"/>
            <p:cNvSpPr/>
            <p:nvPr>
              <p:custDataLst>
                <p:tags r:id="rId31"/>
              </p:custDataLst>
            </p:nvPr>
          </p:nvSpPr>
          <p:spPr>
            <a:xfrm>
              <a:off x="4149355" y="3200400"/>
              <a:ext cx="56857" cy="153433"/>
            </a:xfrm>
            <a:custGeom>
              <a:avLst/>
              <a:gdLst/>
              <a:ahLst/>
              <a:cxnLst/>
              <a:rect l="0" t="0" r="0" b="0"/>
              <a:pathLst>
                <a:path w="56857" h="153433">
                  <a:moveTo>
                    <a:pt x="16880" y="0"/>
                  </a:moveTo>
                  <a:lnTo>
                    <a:pt x="16880" y="0"/>
                  </a:lnTo>
                  <a:lnTo>
                    <a:pt x="30480" y="0"/>
                  </a:lnTo>
                  <a:lnTo>
                    <a:pt x="31662" y="635"/>
                  </a:lnTo>
                  <a:lnTo>
                    <a:pt x="32449" y="1693"/>
                  </a:lnTo>
                  <a:lnTo>
                    <a:pt x="32975" y="3034"/>
                  </a:lnTo>
                  <a:lnTo>
                    <a:pt x="33960" y="3927"/>
                  </a:lnTo>
                  <a:lnTo>
                    <a:pt x="40103" y="7055"/>
                  </a:lnTo>
                  <a:lnTo>
                    <a:pt x="53096" y="19128"/>
                  </a:lnTo>
                  <a:lnTo>
                    <a:pt x="55201" y="22895"/>
                  </a:lnTo>
                  <a:lnTo>
                    <a:pt x="56553" y="30487"/>
                  </a:lnTo>
                  <a:lnTo>
                    <a:pt x="56856" y="41911"/>
                  </a:lnTo>
                  <a:lnTo>
                    <a:pt x="55179" y="45720"/>
                  </a:lnTo>
                  <a:lnTo>
                    <a:pt x="34012" y="74190"/>
                  </a:lnTo>
                  <a:lnTo>
                    <a:pt x="22594" y="87409"/>
                  </a:lnTo>
                  <a:lnTo>
                    <a:pt x="11165" y="102516"/>
                  </a:lnTo>
                  <a:lnTo>
                    <a:pt x="7990" y="106523"/>
                  </a:lnTo>
                  <a:lnTo>
                    <a:pt x="629" y="126835"/>
                  </a:lnTo>
                  <a:lnTo>
                    <a:pt x="0" y="133112"/>
                  </a:lnTo>
                  <a:lnTo>
                    <a:pt x="1546" y="137054"/>
                  </a:lnTo>
                  <a:lnTo>
                    <a:pt x="8256" y="145568"/>
                  </a:lnTo>
                  <a:lnTo>
                    <a:pt x="11565" y="147247"/>
                  </a:lnTo>
                  <a:lnTo>
                    <a:pt x="13337" y="147694"/>
                  </a:lnTo>
                  <a:lnTo>
                    <a:pt x="22630" y="152996"/>
                  </a:lnTo>
                  <a:lnTo>
                    <a:pt x="24524" y="153432"/>
                  </a:lnTo>
                  <a:lnTo>
                    <a:pt x="26421" y="153088"/>
                  </a:lnTo>
                  <a:lnTo>
                    <a:pt x="34028" y="149666"/>
                  </a:lnTo>
                  <a:lnTo>
                    <a:pt x="41434" y="147215"/>
                  </a:lnTo>
                  <a:lnTo>
                    <a:pt x="49247" y="143732"/>
                  </a:lnTo>
                  <a:lnTo>
                    <a:pt x="49888" y="142811"/>
                  </a:lnTo>
                  <a:lnTo>
                    <a:pt x="5117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8" name="SMARTInkShape-2045"/>
            <p:cNvSpPr/>
            <p:nvPr>
              <p:custDataLst>
                <p:tags r:id="rId32"/>
              </p:custDataLst>
            </p:nvPr>
          </p:nvSpPr>
          <p:spPr>
            <a:xfrm>
              <a:off x="4234815" y="3234690"/>
              <a:ext cx="62767" cy="97075"/>
            </a:xfrm>
            <a:custGeom>
              <a:avLst/>
              <a:gdLst/>
              <a:ahLst/>
              <a:cxnLst/>
              <a:rect l="0" t="0" r="0" b="0"/>
              <a:pathLst>
                <a:path w="62767" h="97075">
                  <a:moveTo>
                    <a:pt x="28575" y="0"/>
                  </a:moveTo>
                  <a:lnTo>
                    <a:pt x="28575" y="0"/>
                  </a:lnTo>
                  <a:lnTo>
                    <a:pt x="28575" y="3034"/>
                  </a:lnTo>
                  <a:lnTo>
                    <a:pt x="26882" y="6216"/>
                  </a:lnTo>
                  <a:lnTo>
                    <a:pt x="19462" y="15306"/>
                  </a:lnTo>
                  <a:lnTo>
                    <a:pt x="8092" y="42135"/>
                  </a:lnTo>
                  <a:lnTo>
                    <a:pt x="887" y="69365"/>
                  </a:lnTo>
                  <a:lnTo>
                    <a:pt x="78" y="86737"/>
                  </a:lnTo>
                  <a:lnTo>
                    <a:pt x="687" y="88305"/>
                  </a:lnTo>
                  <a:lnTo>
                    <a:pt x="1728" y="89350"/>
                  </a:lnTo>
                  <a:lnTo>
                    <a:pt x="3057" y="90047"/>
                  </a:lnTo>
                  <a:lnTo>
                    <a:pt x="3943" y="91146"/>
                  </a:lnTo>
                  <a:lnTo>
                    <a:pt x="4927" y="94061"/>
                  </a:lnTo>
                  <a:lnTo>
                    <a:pt x="5825" y="95092"/>
                  </a:lnTo>
                  <a:lnTo>
                    <a:pt x="8516" y="96238"/>
                  </a:lnTo>
                  <a:lnTo>
                    <a:pt x="19128" y="97074"/>
                  </a:lnTo>
                  <a:lnTo>
                    <a:pt x="22895" y="95426"/>
                  </a:lnTo>
                  <a:lnTo>
                    <a:pt x="26686" y="93211"/>
                  </a:lnTo>
                  <a:lnTo>
                    <a:pt x="30487" y="92227"/>
                  </a:lnTo>
                  <a:lnTo>
                    <a:pt x="34293" y="88403"/>
                  </a:lnTo>
                  <a:lnTo>
                    <a:pt x="53340" y="61801"/>
                  </a:lnTo>
                  <a:lnTo>
                    <a:pt x="59055" y="52460"/>
                  </a:lnTo>
                  <a:lnTo>
                    <a:pt x="61736" y="41649"/>
                  </a:lnTo>
                  <a:lnTo>
                    <a:pt x="62766" y="22061"/>
                  </a:lnTo>
                  <a:lnTo>
                    <a:pt x="61128" y="17636"/>
                  </a:lnTo>
                  <a:lnTo>
                    <a:pt x="52462" y="6873"/>
                  </a:lnTo>
                  <a:lnTo>
                    <a:pt x="45672" y="6058"/>
                  </a:lnTo>
                  <a:lnTo>
                    <a:pt x="40830" y="7561"/>
                  </a:lnTo>
                  <a:lnTo>
                    <a:pt x="15684" y="21662"/>
                  </a:lnTo>
                  <a:lnTo>
                    <a:pt x="8951" y="30619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9" name="SMARTInkShape-2046"/>
            <p:cNvSpPr/>
            <p:nvPr>
              <p:custDataLst>
                <p:tags r:id="rId33"/>
              </p:custDataLst>
            </p:nvPr>
          </p:nvSpPr>
          <p:spPr>
            <a:xfrm>
              <a:off x="4326255" y="3274695"/>
              <a:ext cx="71637" cy="51406"/>
            </a:xfrm>
            <a:custGeom>
              <a:avLst/>
              <a:gdLst/>
              <a:ahLst/>
              <a:cxnLst/>
              <a:rect l="0" t="0" r="0" b="0"/>
              <a:pathLst>
                <a:path w="71637" h="51406">
                  <a:moveTo>
                    <a:pt x="28575" y="0"/>
                  </a:moveTo>
                  <a:lnTo>
                    <a:pt x="28575" y="0"/>
                  </a:lnTo>
                  <a:lnTo>
                    <a:pt x="14975" y="13600"/>
                  </a:lnTo>
                  <a:lnTo>
                    <a:pt x="13006" y="18956"/>
                  </a:lnTo>
                  <a:lnTo>
                    <a:pt x="11522" y="35966"/>
                  </a:lnTo>
                  <a:lnTo>
                    <a:pt x="13164" y="39903"/>
                  </a:lnTo>
                  <a:lnTo>
                    <a:pt x="19393" y="47605"/>
                  </a:lnTo>
                  <a:lnTo>
                    <a:pt x="23012" y="49733"/>
                  </a:lnTo>
                  <a:lnTo>
                    <a:pt x="30510" y="51099"/>
                  </a:lnTo>
                  <a:lnTo>
                    <a:pt x="41912" y="51405"/>
                  </a:lnTo>
                  <a:lnTo>
                    <a:pt x="50660" y="48392"/>
                  </a:lnTo>
                  <a:lnTo>
                    <a:pt x="62512" y="41548"/>
                  </a:lnTo>
                  <a:lnTo>
                    <a:pt x="64535" y="41034"/>
                  </a:lnTo>
                  <a:lnTo>
                    <a:pt x="65883" y="40056"/>
                  </a:lnTo>
                  <a:lnTo>
                    <a:pt x="66782" y="38769"/>
                  </a:lnTo>
                  <a:lnTo>
                    <a:pt x="68416" y="35646"/>
                  </a:lnTo>
                  <a:lnTo>
                    <a:pt x="71259" y="32141"/>
                  </a:lnTo>
                  <a:lnTo>
                    <a:pt x="71636" y="30317"/>
                  </a:lnTo>
                  <a:lnTo>
                    <a:pt x="71252" y="28467"/>
                  </a:lnTo>
                  <a:lnTo>
                    <a:pt x="69768" y="24717"/>
                  </a:lnTo>
                  <a:lnTo>
                    <a:pt x="69108" y="20933"/>
                  </a:lnTo>
                  <a:lnTo>
                    <a:pt x="65428" y="17135"/>
                  </a:lnTo>
                  <a:lnTo>
                    <a:pt x="59559" y="13966"/>
                  </a:lnTo>
                  <a:lnTo>
                    <a:pt x="34208" y="7055"/>
                  </a:lnTo>
                  <a:lnTo>
                    <a:pt x="13683" y="5794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0" name="SMARTInkShape-2047"/>
            <p:cNvSpPr/>
            <p:nvPr>
              <p:custDataLst>
                <p:tags r:id="rId34"/>
              </p:custDataLst>
            </p:nvPr>
          </p:nvSpPr>
          <p:spPr>
            <a:xfrm>
              <a:off x="4149120" y="3360519"/>
              <a:ext cx="79880" cy="96161"/>
            </a:xfrm>
            <a:custGeom>
              <a:avLst/>
              <a:gdLst/>
              <a:ahLst/>
              <a:cxnLst/>
              <a:rect l="0" t="0" r="0" b="0"/>
              <a:pathLst>
                <a:path w="79880" h="96161">
                  <a:moveTo>
                    <a:pt x="51405" y="11331"/>
                  </a:moveTo>
                  <a:lnTo>
                    <a:pt x="51405" y="11331"/>
                  </a:lnTo>
                  <a:lnTo>
                    <a:pt x="42891" y="11331"/>
                  </a:lnTo>
                  <a:lnTo>
                    <a:pt x="39578" y="13024"/>
                  </a:lnTo>
                  <a:lnTo>
                    <a:pt x="20918" y="30410"/>
                  </a:lnTo>
                  <a:lnTo>
                    <a:pt x="3780" y="56040"/>
                  </a:lnTo>
                  <a:lnTo>
                    <a:pt x="1099" y="66841"/>
                  </a:lnTo>
                  <a:lnTo>
                    <a:pt x="0" y="87439"/>
                  </a:lnTo>
                  <a:lnTo>
                    <a:pt x="625" y="88739"/>
                  </a:lnTo>
                  <a:lnTo>
                    <a:pt x="1676" y="89607"/>
                  </a:lnTo>
                  <a:lnTo>
                    <a:pt x="4538" y="91205"/>
                  </a:lnTo>
                  <a:lnTo>
                    <a:pt x="9720" y="95040"/>
                  </a:lnTo>
                  <a:lnTo>
                    <a:pt x="13405" y="96160"/>
                  </a:lnTo>
                  <a:lnTo>
                    <a:pt x="18853" y="94965"/>
                  </a:lnTo>
                  <a:lnTo>
                    <a:pt x="41842" y="86920"/>
                  </a:lnTo>
                  <a:lnTo>
                    <a:pt x="58972" y="75412"/>
                  </a:lnTo>
                  <a:lnTo>
                    <a:pt x="72188" y="54918"/>
                  </a:lnTo>
                  <a:lnTo>
                    <a:pt x="77389" y="43648"/>
                  </a:lnTo>
                  <a:lnTo>
                    <a:pt x="79879" y="21188"/>
                  </a:lnTo>
                  <a:lnTo>
                    <a:pt x="78242" y="17193"/>
                  </a:lnTo>
                  <a:lnTo>
                    <a:pt x="76033" y="13301"/>
                  </a:lnTo>
                  <a:lnTo>
                    <a:pt x="74154" y="7540"/>
                  </a:lnTo>
                  <a:lnTo>
                    <a:pt x="71464" y="3719"/>
                  </a:lnTo>
                  <a:lnTo>
                    <a:pt x="68152" y="1598"/>
                  </a:lnTo>
                  <a:lnTo>
                    <a:pt x="61024" y="404"/>
                  </a:lnTo>
                  <a:lnTo>
                    <a:pt x="47237" y="0"/>
                  </a:lnTo>
                  <a:lnTo>
                    <a:pt x="44181" y="1237"/>
                  </a:lnTo>
                  <a:lnTo>
                    <a:pt x="24156" y="18539"/>
                  </a:lnTo>
                  <a:lnTo>
                    <a:pt x="8723" y="45330"/>
                  </a:lnTo>
                  <a:lnTo>
                    <a:pt x="5685" y="51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1" name="SMARTInkShape-2048"/>
            <p:cNvSpPr/>
            <p:nvPr>
              <p:custDataLst>
                <p:tags r:id="rId35"/>
              </p:custDataLst>
            </p:nvPr>
          </p:nvSpPr>
          <p:spPr>
            <a:xfrm>
              <a:off x="4252874" y="3401342"/>
              <a:ext cx="78997" cy="87877"/>
            </a:xfrm>
            <a:custGeom>
              <a:avLst/>
              <a:gdLst/>
              <a:ahLst/>
              <a:cxnLst/>
              <a:rect l="0" t="0" r="0" b="0"/>
              <a:pathLst>
                <a:path w="78997" h="87877">
                  <a:moveTo>
                    <a:pt x="44806" y="10513"/>
                  </a:moveTo>
                  <a:lnTo>
                    <a:pt x="44806" y="10513"/>
                  </a:lnTo>
                  <a:lnTo>
                    <a:pt x="39886" y="10513"/>
                  </a:lnTo>
                  <a:lnTo>
                    <a:pt x="39621" y="11148"/>
                  </a:lnTo>
                  <a:lnTo>
                    <a:pt x="39326" y="13546"/>
                  </a:lnTo>
                  <a:lnTo>
                    <a:pt x="38613" y="14441"/>
                  </a:lnTo>
                  <a:lnTo>
                    <a:pt x="33285" y="16706"/>
                  </a:lnTo>
                  <a:lnTo>
                    <a:pt x="14157" y="36092"/>
                  </a:lnTo>
                  <a:lnTo>
                    <a:pt x="7855" y="46949"/>
                  </a:lnTo>
                  <a:lnTo>
                    <a:pt x="3711" y="60302"/>
                  </a:lnTo>
                  <a:lnTo>
                    <a:pt x="1142" y="65026"/>
                  </a:lnTo>
                  <a:lnTo>
                    <a:pt x="0" y="69243"/>
                  </a:lnTo>
                  <a:lnTo>
                    <a:pt x="330" y="71256"/>
                  </a:lnTo>
                  <a:lnTo>
                    <a:pt x="2391" y="75186"/>
                  </a:lnTo>
                  <a:lnTo>
                    <a:pt x="7121" y="80969"/>
                  </a:lnTo>
                  <a:lnTo>
                    <a:pt x="10700" y="83102"/>
                  </a:lnTo>
                  <a:lnTo>
                    <a:pt x="14408" y="84685"/>
                  </a:lnTo>
                  <a:lnTo>
                    <a:pt x="18172" y="87505"/>
                  </a:lnTo>
                  <a:lnTo>
                    <a:pt x="20700" y="87876"/>
                  </a:lnTo>
                  <a:lnTo>
                    <a:pt x="34489" y="85337"/>
                  </a:lnTo>
                  <a:lnTo>
                    <a:pt x="38739" y="83350"/>
                  </a:lnTo>
                  <a:lnTo>
                    <a:pt x="57326" y="71388"/>
                  </a:lnTo>
                  <a:lnTo>
                    <a:pt x="75265" y="45812"/>
                  </a:lnTo>
                  <a:lnTo>
                    <a:pt x="77961" y="35013"/>
                  </a:lnTo>
                  <a:lnTo>
                    <a:pt x="78996" y="17315"/>
                  </a:lnTo>
                  <a:lnTo>
                    <a:pt x="77359" y="11843"/>
                  </a:lnTo>
                  <a:lnTo>
                    <a:pt x="76033" y="9495"/>
                  </a:lnTo>
                  <a:lnTo>
                    <a:pt x="74514" y="7929"/>
                  </a:lnTo>
                  <a:lnTo>
                    <a:pt x="63153" y="1145"/>
                  </a:lnTo>
                  <a:lnTo>
                    <a:pt x="56982" y="0"/>
                  </a:lnTo>
                  <a:lnTo>
                    <a:pt x="38213" y="4084"/>
                  </a:lnTo>
                  <a:lnTo>
                    <a:pt x="33833" y="6174"/>
                  </a:lnTo>
                  <a:lnTo>
                    <a:pt x="16231" y="21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2" name="SMARTInkShape-2049"/>
            <p:cNvSpPr/>
            <p:nvPr>
              <p:custDataLst>
                <p:tags r:id="rId36"/>
              </p:custDataLst>
            </p:nvPr>
          </p:nvSpPr>
          <p:spPr>
            <a:xfrm>
              <a:off x="4326255" y="3446145"/>
              <a:ext cx="113965" cy="74195"/>
            </a:xfrm>
            <a:custGeom>
              <a:avLst/>
              <a:gdLst/>
              <a:ahLst/>
              <a:cxnLst/>
              <a:rect l="0" t="0" r="0" b="0"/>
              <a:pathLst>
                <a:path w="113965" h="74195">
                  <a:moveTo>
                    <a:pt x="62865" y="0"/>
                  </a:moveTo>
                  <a:lnTo>
                    <a:pt x="62865" y="0"/>
                  </a:lnTo>
                  <a:lnTo>
                    <a:pt x="62865" y="4920"/>
                  </a:lnTo>
                  <a:lnTo>
                    <a:pt x="47370" y="22895"/>
                  </a:lnTo>
                  <a:lnTo>
                    <a:pt x="40401" y="47061"/>
                  </a:lnTo>
                  <a:lnTo>
                    <a:pt x="40269" y="50424"/>
                  </a:lnTo>
                  <a:lnTo>
                    <a:pt x="41816" y="55854"/>
                  </a:lnTo>
                  <a:lnTo>
                    <a:pt x="47983" y="64514"/>
                  </a:lnTo>
                  <a:lnTo>
                    <a:pt x="56480" y="70409"/>
                  </a:lnTo>
                  <a:lnTo>
                    <a:pt x="67041" y="73144"/>
                  </a:lnTo>
                  <a:lnTo>
                    <a:pt x="84647" y="74194"/>
                  </a:lnTo>
                  <a:lnTo>
                    <a:pt x="90114" y="72557"/>
                  </a:lnTo>
                  <a:lnTo>
                    <a:pt x="94660" y="70347"/>
                  </a:lnTo>
                  <a:lnTo>
                    <a:pt x="98798" y="69365"/>
                  </a:lnTo>
                  <a:lnTo>
                    <a:pt x="102754" y="65542"/>
                  </a:lnTo>
                  <a:lnTo>
                    <a:pt x="111745" y="53057"/>
                  </a:lnTo>
                  <a:lnTo>
                    <a:pt x="113964" y="38941"/>
                  </a:lnTo>
                  <a:lnTo>
                    <a:pt x="111166" y="29600"/>
                  </a:lnTo>
                  <a:lnTo>
                    <a:pt x="104532" y="19629"/>
                  </a:lnTo>
                  <a:lnTo>
                    <a:pt x="100857" y="15497"/>
                  </a:lnTo>
                  <a:lnTo>
                    <a:pt x="89150" y="9601"/>
                  </a:lnTo>
                  <a:lnTo>
                    <a:pt x="61869" y="3022"/>
                  </a:lnTo>
                  <a:lnTo>
                    <a:pt x="50993" y="3036"/>
                  </a:lnTo>
                  <a:lnTo>
                    <a:pt x="24707" y="5362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2" name="SMARTInkShape-Group385"/>
          <p:cNvGrpSpPr/>
          <p:nvPr/>
        </p:nvGrpSpPr>
        <p:grpSpPr>
          <a:xfrm>
            <a:off x="2566044" y="3863340"/>
            <a:ext cx="845812" cy="188276"/>
            <a:chOff x="2566044" y="3863340"/>
            <a:chExt cx="845812" cy="188276"/>
          </a:xfrm>
        </p:grpSpPr>
        <p:sp>
          <p:nvSpPr>
            <p:cNvPr id="484" name="SMARTInkShape-2050"/>
            <p:cNvSpPr/>
            <p:nvPr>
              <p:custDataLst>
                <p:tags r:id="rId22"/>
              </p:custDataLst>
            </p:nvPr>
          </p:nvSpPr>
          <p:spPr>
            <a:xfrm>
              <a:off x="2566044" y="3863340"/>
              <a:ext cx="91402" cy="177145"/>
            </a:xfrm>
            <a:custGeom>
              <a:avLst/>
              <a:gdLst/>
              <a:ahLst/>
              <a:cxnLst/>
              <a:rect l="0" t="0" r="0" b="0"/>
              <a:pathLst>
                <a:path w="91402" h="177145">
                  <a:moveTo>
                    <a:pt x="45711" y="0"/>
                  </a:moveTo>
                  <a:lnTo>
                    <a:pt x="45711" y="0"/>
                  </a:lnTo>
                  <a:lnTo>
                    <a:pt x="45711" y="3034"/>
                  </a:lnTo>
                  <a:lnTo>
                    <a:pt x="44018" y="6216"/>
                  </a:lnTo>
                  <a:lnTo>
                    <a:pt x="36225" y="15789"/>
                  </a:lnTo>
                  <a:lnTo>
                    <a:pt x="35145" y="19294"/>
                  </a:lnTo>
                  <a:lnTo>
                    <a:pt x="34222" y="20483"/>
                  </a:lnTo>
                  <a:lnTo>
                    <a:pt x="31503" y="21803"/>
                  </a:lnTo>
                  <a:lnTo>
                    <a:pt x="30524" y="22791"/>
                  </a:lnTo>
                  <a:lnTo>
                    <a:pt x="23722" y="33233"/>
                  </a:lnTo>
                  <a:lnTo>
                    <a:pt x="19095" y="38644"/>
                  </a:lnTo>
                  <a:lnTo>
                    <a:pt x="18007" y="42151"/>
                  </a:lnTo>
                  <a:lnTo>
                    <a:pt x="17081" y="43341"/>
                  </a:lnTo>
                  <a:lnTo>
                    <a:pt x="11679" y="45627"/>
                  </a:lnTo>
                  <a:lnTo>
                    <a:pt x="11423" y="51364"/>
                  </a:lnTo>
                  <a:lnTo>
                    <a:pt x="11422" y="48380"/>
                  </a:lnTo>
                  <a:lnTo>
                    <a:pt x="12056" y="47493"/>
                  </a:lnTo>
                  <a:lnTo>
                    <a:pt x="18477" y="44130"/>
                  </a:lnTo>
                  <a:lnTo>
                    <a:pt x="26838" y="36620"/>
                  </a:lnTo>
                  <a:lnTo>
                    <a:pt x="44530" y="28210"/>
                  </a:lnTo>
                  <a:lnTo>
                    <a:pt x="48996" y="25237"/>
                  </a:lnTo>
                  <a:lnTo>
                    <a:pt x="69661" y="18032"/>
                  </a:lnTo>
                  <a:lnTo>
                    <a:pt x="75950" y="17408"/>
                  </a:lnTo>
                  <a:lnTo>
                    <a:pt x="79894" y="18955"/>
                  </a:lnTo>
                  <a:lnTo>
                    <a:pt x="83763" y="21124"/>
                  </a:lnTo>
                  <a:lnTo>
                    <a:pt x="87600" y="22089"/>
                  </a:lnTo>
                  <a:lnTo>
                    <a:pt x="88877" y="22981"/>
                  </a:lnTo>
                  <a:lnTo>
                    <a:pt x="89728" y="24210"/>
                  </a:lnTo>
                  <a:lnTo>
                    <a:pt x="90674" y="27270"/>
                  </a:lnTo>
                  <a:lnTo>
                    <a:pt x="91401" y="41933"/>
                  </a:lnTo>
                  <a:lnTo>
                    <a:pt x="90141" y="43830"/>
                  </a:lnTo>
                  <a:lnTo>
                    <a:pt x="80687" y="53131"/>
                  </a:lnTo>
                  <a:lnTo>
                    <a:pt x="69483" y="67010"/>
                  </a:lnTo>
                  <a:lnTo>
                    <a:pt x="43748" y="88179"/>
                  </a:lnTo>
                  <a:lnTo>
                    <a:pt x="30248" y="102978"/>
                  </a:lnTo>
                  <a:lnTo>
                    <a:pt x="24868" y="109903"/>
                  </a:lnTo>
                  <a:lnTo>
                    <a:pt x="12760" y="121216"/>
                  </a:lnTo>
                  <a:lnTo>
                    <a:pt x="1802" y="136764"/>
                  </a:lnTo>
                  <a:lnTo>
                    <a:pt x="349" y="144701"/>
                  </a:lnTo>
                  <a:lnTo>
                    <a:pt x="0" y="158889"/>
                  </a:lnTo>
                  <a:lnTo>
                    <a:pt x="632" y="159266"/>
                  </a:lnTo>
                  <a:lnTo>
                    <a:pt x="4555" y="160431"/>
                  </a:lnTo>
                  <a:lnTo>
                    <a:pt x="7946" y="162955"/>
                  </a:lnTo>
                  <a:lnTo>
                    <a:pt x="13263" y="164499"/>
                  </a:lnTo>
                  <a:lnTo>
                    <a:pt x="19225" y="165821"/>
                  </a:lnTo>
                  <a:lnTo>
                    <a:pt x="28226" y="170150"/>
                  </a:lnTo>
                  <a:lnTo>
                    <a:pt x="56785" y="176802"/>
                  </a:lnTo>
                  <a:lnTo>
                    <a:pt x="70455" y="177144"/>
                  </a:lnTo>
                  <a:lnTo>
                    <a:pt x="71732" y="176516"/>
                  </a:lnTo>
                  <a:lnTo>
                    <a:pt x="72584" y="175462"/>
                  </a:lnTo>
                  <a:lnTo>
                    <a:pt x="73151" y="174124"/>
                  </a:lnTo>
                  <a:lnTo>
                    <a:pt x="74164" y="173233"/>
                  </a:lnTo>
                  <a:lnTo>
                    <a:pt x="79107" y="171685"/>
                  </a:lnTo>
                  <a:lnTo>
                    <a:pt x="79604" y="169861"/>
                  </a:lnTo>
                  <a:lnTo>
                    <a:pt x="80001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5" name="SMARTInkShape-2051"/>
            <p:cNvSpPr/>
            <p:nvPr>
              <p:custDataLst>
                <p:tags r:id="rId23"/>
              </p:custDataLst>
            </p:nvPr>
          </p:nvSpPr>
          <p:spPr>
            <a:xfrm>
              <a:off x="2686387" y="3937734"/>
              <a:ext cx="73959" cy="113858"/>
            </a:xfrm>
            <a:custGeom>
              <a:avLst/>
              <a:gdLst/>
              <a:ahLst/>
              <a:cxnLst/>
              <a:rect l="0" t="0" r="0" b="0"/>
              <a:pathLst>
                <a:path w="73959" h="113858">
                  <a:moveTo>
                    <a:pt x="16808" y="5616"/>
                  </a:moveTo>
                  <a:lnTo>
                    <a:pt x="16808" y="5616"/>
                  </a:lnTo>
                  <a:lnTo>
                    <a:pt x="16808" y="8650"/>
                  </a:lnTo>
                  <a:lnTo>
                    <a:pt x="17443" y="9543"/>
                  </a:lnTo>
                  <a:lnTo>
                    <a:pt x="18501" y="10139"/>
                  </a:lnTo>
                  <a:lnTo>
                    <a:pt x="22453" y="11310"/>
                  </a:lnTo>
                  <a:lnTo>
                    <a:pt x="19468" y="14359"/>
                  </a:lnTo>
                  <a:lnTo>
                    <a:pt x="17991" y="17545"/>
                  </a:lnTo>
                  <a:lnTo>
                    <a:pt x="17042" y="21731"/>
                  </a:lnTo>
                  <a:lnTo>
                    <a:pt x="13843" y="25490"/>
                  </a:lnTo>
                  <a:lnTo>
                    <a:pt x="12315" y="30535"/>
                  </a:lnTo>
                  <a:lnTo>
                    <a:pt x="11001" y="36376"/>
                  </a:lnTo>
                  <a:lnTo>
                    <a:pt x="6677" y="45300"/>
                  </a:lnTo>
                  <a:lnTo>
                    <a:pt x="5634" y="53177"/>
                  </a:lnTo>
                  <a:lnTo>
                    <a:pt x="7185" y="57023"/>
                  </a:lnTo>
                  <a:lnTo>
                    <a:pt x="9356" y="60848"/>
                  </a:lnTo>
                  <a:lnTo>
                    <a:pt x="11213" y="66572"/>
                  </a:lnTo>
                  <a:lnTo>
                    <a:pt x="15946" y="73067"/>
                  </a:lnTo>
                  <a:lnTo>
                    <a:pt x="18118" y="73694"/>
                  </a:lnTo>
                  <a:lnTo>
                    <a:pt x="35881" y="74187"/>
                  </a:lnTo>
                  <a:lnTo>
                    <a:pt x="39678" y="72499"/>
                  </a:lnTo>
                  <a:lnTo>
                    <a:pt x="56037" y="60761"/>
                  </a:lnTo>
                  <a:lnTo>
                    <a:pt x="58201" y="58255"/>
                  </a:lnTo>
                  <a:lnTo>
                    <a:pt x="66076" y="41699"/>
                  </a:lnTo>
                  <a:lnTo>
                    <a:pt x="68236" y="32323"/>
                  </a:lnTo>
                  <a:lnTo>
                    <a:pt x="72640" y="23145"/>
                  </a:lnTo>
                  <a:lnTo>
                    <a:pt x="73881" y="9448"/>
                  </a:lnTo>
                  <a:lnTo>
                    <a:pt x="72230" y="5626"/>
                  </a:lnTo>
                  <a:lnTo>
                    <a:pt x="69030" y="1032"/>
                  </a:lnTo>
                  <a:lnTo>
                    <a:pt x="66900" y="404"/>
                  </a:lnTo>
                  <a:lnTo>
                    <a:pt x="60358" y="0"/>
                  </a:lnTo>
                  <a:lnTo>
                    <a:pt x="58541" y="1237"/>
                  </a:lnTo>
                  <a:lnTo>
                    <a:pt x="49370" y="10654"/>
                  </a:lnTo>
                  <a:lnTo>
                    <a:pt x="38551" y="18817"/>
                  </a:lnTo>
                  <a:lnTo>
                    <a:pt x="19289" y="47212"/>
                  </a:lnTo>
                  <a:lnTo>
                    <a:pt x="5412" y="74178"/>
                  </a:lnTo>
                  <a:lnTo>
                    <a:pt x="2218" y="81808"/>
                  </a:lnTo>
                  <a:lnTo>
                    <a:pt x="0" y="97831"/>
                  </a:lnTo>
                  <a:lnTo>
                    <a:pt x="1506" y="102269"/>
                  </a:lnTo>
                  <a:lnTo>
                    <a:pt x="7647" y="110292"/>
                  </a:lnTo>
                  <a:lnTo>
                    <a:pt x="11255" y="112463"/>
                  </a:lnTo>
                  <a:lnTo>
                    <a:pt x="18745" y="113857"/>
                  </a:lnTo>
                  <a:lnTo>
                    <a:pt x="30902" y="113498"/>
                  </a:lnTo>
                  <a:lnTo>
                    <a:pt x="49293" y="106237"/>
                  </a:lnTo>
                  <a:lnTo>
                    <a:pt x="73958" y="85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6" name="SMARTInkShape-2052"/>
            <p:cNvSpPr/>
            <p:nvPr>
              <p:custDataLst>
                <p:tags r:id="rId24"/>
              </p:custDataLst>
            </p:nvPr>
          </p:nvSpPr>
          <p:spPr>
            <a:xfrm>
              <a:off x="2760347" y="3949164"/>
              <a:ext cx="56907" cy="102452"/>
            </a:xfrm>
            <a:custGeom>
              <a:avLst/>
              <a:gdLst/>
              <a:ahLst/>
              <a:cxnLst/>
              <a:rect l="0" t="0" r="0" b="0"/>
              <a:pathLst>
                <a:path w="56907" h="102452">
                  <a:moveTo>
                    <a:pt x="22858" y="51336"/>
                  </a:moveTo>
                  <a:lnTo>
                    <a:pt x="22858" y="51336"/>
                  </a:lnTo>
                  <a:lnTo>
                    <a:pt x="22858" y="40770"/>
                  </a:lnTo>
                  <a:lnTo>
                    <a:pt x="22223" y="40482"/>
                  </a:lnTo>
                  <a:lnTo>
                    <a:pt x="14344" y="39929"/>
                  </a:lnTo>
                  <a:lnTo>
                    <a:pt x="13372" y="40556"/>
                  </a:lnTo>
                  <a:lnTo>
                    <a:pt x="12724" y="41609"/>
                  </a:lnTo>
                  <a:lnTo>
                    <a:pt x="12292" y="42947"/>
                  </a:lnTo>
                  <a:lnTo>
                    <a:pt x="1577" y="57095"/>
                  </a:lnTo>
                  <a:lnTo>
                    <a:pt x="206" y="66582"/>
                  </a:lnTo>
                  <a:lnTo>
                    <a:pt x="0" y="89418"/>
                  </a:lnTo>
                  <a:lnTo>
                    <a:pt x="1693" y="92180"/>
                  </a:lnTo>
                  <a:lnTo>
                    <a:pt x="3926" y="95524"/>
                  </a:lnTo>
                  <a:lnTo>
                    <a:pt x="4919" y="99126"/>
                  </a:lnTo>
                  <a:lnTo>
                    <a:pt x="5818" y="100341"/>
                  </a:lnTo>
                  <a:lnTo>
                    <a:pt x="7053" y="101151"/>
                  </a:lnTo>
                  <a:lnTo>
                    <a:pt x="11825" y="102291"/>
                  </a:lnTo>
                  <a:lnTo>
                    <a:pt x="13598" y="102451"/>
                  </a:lnTo>
                  <a:lnTo>
                    <a:pt x="14780" y="101922"/>
                  </a:lnTo>
                  <a:lnTo>
                    <a:pt x="15567" y="100935"/>
                  </a:lnTo>
                  <a:lnTo>
                    <a:pt x="16092" y="99642"/>
                  </a:lnTo>
                  <a:lnTo>
                    <a:pt x="17078" y="98780"/>
                  </a:lnTo>
                  <a:lnTo>
                    <a:pt x="23221" y="95703"/>
                  </a:lnTo>
                  <a:lnTo>
                    <a:pt x="30550" y="89169"/>
                  </a:lnTo>
                  <a:lnTo>
                    <a:pt x="32626" y="83814"/>
                  </a:lnTo>
                  <a:lnTo>
                    <a:pt x="34184" y="77836"/>
                  </a:lnTo>
                  <a:lnTo>
                    <a:pt x="40359" y="68824"/>
                  </a:lnTo>
                  <a:lnTo>
                    <a:pt x="42145" y="66804"/>
                  </a:lnTo>
                  <a:lnTo>
                    <a:pt x="44130" y="61174"/>
                  </a:lnTo>
                  <a:lnTo>
                    <a:pt x="46941" y="50864"/>
                  </a:lnTo>
                  <a:lnTo>
                    <a:pt x="50546" y="39037"/>
                  </a:lnTo>
                  <a:lnTo>
                    <a:pt x="51893" y="26658"/>
                  </a:lnTo>
                  <a:lnTo>
                    <a:pt x="56330" y="15403"/>
                  </a:lnTo>
                  <a:lnTo>
                    <a:pt x="56906" y="9504"/>
                  </a:lnTo>
                  <a:lnTo>
                    <a:pt x="55347" y="5650"/>
                  </a:lnTo>
                  <a:lnTo>
                    <a:pt x="51662" y="238"/>
                  </a:lnTo>
                  <a:lnTo>
                    <a:pt x="48467" y="0"/>
                  </a:lnTo>
                  <a:lnTo>
                    <a:pt x="45246" y="1638"/>
                  </a:lnTo>
                  <a:lnTo>
                    <a:pt x="32355" y="13338"/>
                  </a:lnTo>
                  <a:lnTo>
                    <a:pt x="30254" y="17091"/>
                  </a:lnTo>
                  <a:lnTo>
                    <a:pt x="28685" y="20876"/>
                  </a:lnTo>
                  <a:lnTo>
                    <a:pt x="25871" y="24675"/>
                  </a:lnTo>
                  <a:lnTo>
                    <a:pt x="24197" y="30173"/>
                  </a:lnTo>
                  <a:lnTo>
                    <a:pt x="22936" y="47291"/>
                  </a:lnTo>
                  <a:lnTo>
                    <a:pt x="24586" y="51231"/>
                  </a:lnTo>
                  <a:lnTo>
                    <a:pt x="27786" y="55902"/>
                  </a:lnTo>
                  <a:lnTo>
                    <a:pt x="29916" y="56540"/>
                  </a:lnTo>
                  <a:lnTo>
                    <a:pt x="34288" y="57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7" name="SMARTInkShape-2053"/>
            <p:cNvSpPr/>
            <p:nvPr>
              <p:custDataLst>
                <p:tags r:id="rId25"/>
              </p:custDataLst>
            </p:nvPr>
          </p:nvSpPr>
          <p:spPr>
            <a:xfrm>
              <a:off x="2852043" y="3926236"/>
              <a:ext cx="78859" cy="85665"/>
            </a:xfrm>
            <a:custGeom>
              <a:avLst/>
              <a:gdLst/>
              <a:ahLst/>
              <a:cxnLst/>
              <a:rect l="0" t="0" r="0" b="0"/>
              <a:pathLst>
                <a:path w="78859" h="85665">
                  <a:moveTo>
                    <a:pt x="28317" y="28544"/>
                  </a:moveTo>
                  <a:lnTo>
                    <a:pt x="28317" y="28544"/>
                  </a:lnTo>
                  <a:lnTo>
                    <a:pt x="28317" y="31577"/>
                  </a:lnTo>
                  <a:lnTo>
                    <a:pt x="27047" y="32472"/>
                  </a:lnTo>
                  <a:lnTo>
                    <a:pt x="18476" y="34023"/>
                  </a:lnTo>
                  <a:lnTo>
                    <a:pt x="11160" y="40065"/>
                  </a:lnTo>
                  <a:lnTo>
                    <a:pt x="8415" y="42766"/>
                  </a:lnTo>
                  <a:lnTo>
                    <a:pt x="6772" y="46083"/>
                  </a:lnTo>
                  <a:lnTo>
                    <a:pt x="6333" y="47857"/>
                  </a:lnTo>
                  <a:lnTo>
                    <a:pt x="1049" y="57154"/>
                  </a:lnTo>
                  <a:lnTo>
                    <a:pt x="0" y="64746"/>
                  </a:lnTo>
                  <a:lnTo>
                    <a:pt x="1550" y="68552"/>
                  </a:lnTo>
                  <a:lnTo>
                    <a:pt x="9638" y="79979"/>
                  </a:lnTo>
                  <a:lnTo>
                    <a:pt x="10149" y="81884"/>
                  </a:lnTo>
                  <a:lnTo>
                    <a:pt x="11760" y="83154"/>
                  </a:lnTo>
                  <a:lnTo>
                    <a:pt x="19460" y="84941"/>
                  </a:lnTo>
                  <a:lnTo>
                    <a:pt x="38923" y="85664"/>
                  </a:lnTo>
                  <a:lnTo>
                    <a:pt x="44249" y="83987"/>
                  </a:lnTo>
                  <a:lnTo>
                    <a:pt x="54827" y="75944"/>
                  </a:lnTo>
                  <a:lnTo>
                    <a:pt x="60655" y="69752"/>
                  </a:lnTo>
                  <a:lnTo>
                    <a:pt x="71493" y="53197"/>
                  </a:lnTo>
                  <a:lnTo>
                    <a:pt x="78858" y="27689"/>
                  </a:lnTo>
                  <a:lnTo>
                    <a:pt x="77662" y="21602"/>
                  </a:lnTo>
                  <a:lnTo>
                    <a:pt x="72662" y="6078"/>
                  </a:lnTo>
                  <a:lnTo>
                    <a:pt x="71215" y="4042"/>
                  </a:lnTo>
                  <a:lnTo>
                    <a:pt x="67914" y="1779"/>
                  </a:lnTo>
                  <a:lnTo>
                    <a:pt x="63696" y="774"/>
                  </a:lnTo>
                  <a:lnTo>
                    <a:pt x="40751" y="0"/>
                  </a:lnTo>
                  <a:lnTo>
                    <a:pt x="37877" y="1260"/>
                  </a:lnTo>
                  <a:lnTo>
                    <a:pt x="13657" y="21469"/>
                  </a:lnTo>
                  <a:lnTo>
                    <a:pt x="8169" y="30540"/>
                  </a:lnTo>
                  <a:lnTo>
                    <a:pt x="5814" y="38606"/>
                  </a:lnTo>
                  <a:lnTo>
                    <a:pt x="5457" y="45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8" name="SMARTInkShape-2054"/>
            <p:cNvSpPr/>
            <p:nvPr>
              <p:custDataLst>
                <p:tags r:id="rId26"/>
              </p:custDataLst>
            </p:nvPr>
          </p:nvSpPr>
          <p:spPr>
            <a:xfrm>
              <a:off x="2960442" y="3914876"/>
              <a:ext cx="57072" cy="85597"/>
            </a:xfrm>
            <a:custGeom>
              <a:avLst/>
              <a:gdLst/>
              <a:ahLst/>
              <a:cxnLst/>
              <a:rect l="0" t="0" r="0" b="0"/>
              <a:pathLst>
                <a:path w="57072" h="85597">
                  <a:moveTo>
                    <a:pt x="22788" y="22759"/>
                  </a:moveTo>
                  <a:lnTo>
                    <a:pt x="22788" y="22759"/>
                  </a:lnTo>
                  <a:lnTo>
                    <a:pt x="17308" y="22759"/>
                  </a:lnTo>
                  <a:lnTo>
                    <a:pt x="6509" y="33325"/>
                  </a:lnTo>
                  <a:lnTo>
                    <a:pt x="5179" y="42508"/>
                  </a:lnTo>
                  <a:lnTo>
                    <a:pt x="1153" y="51096"/>
                  </a:lnTo>
                  <a:lnTo>
                    <a:pt x="0" y="67689"/>
                  </a:lnTo>
                  <a:lnTo>
                    <a:pt x="611" y="69857"/>
                  </a:lnTo>
                  <a:lnTo>
                    <a:pt x="1653" y="71303"/>
                  </a:lnTo>
                  <a:lnTo>
                    <a:pt x="2983" y="72267"/>
                  </a:lnTo>
                  <a:lnTo>
                    <a:pt x="3870" y="73544"/>
                  </a:lnTo>
                  <a:lnTo>
                    <a:pt x="5753" y="78376"/>
                  </a:lnTo>
                  <a:lnTo>
                    <a:pt x="8443" y="81979"/>
                  </a:lnTo>
                  <a:lnTo>
                    <a:pt x="11756" y="84004"/>
                  </a:lnTo>
                  <a:lnTo>
                    <a:pt x="19057" y="85304"/>
                  </a:lnTo>
                  <a:lnTo>
                    <a:pt x="30415" y="85596"/>
                  </a:lnTo>
                  <a:lnTo>
                    <a:pt x="34221" y="83918"/>
                  </a:lnTo>
                  <a:lnTo>
                    <a:pt x="47553" y="72189"/>
                  </a:lnTo>
                  <a:lnTo>
                    <a:pt x="49670" y="68435"/>
                  </a:lnTo>
                  <a:lnTo>
                    <a:pt x="56482" y="47417"/>
                  </a:lnTo>
                  <a:lnTo>
                    <a:pt x="57063" y="20907"/>
                  </a:lnTo>
                  <a:lnTo>
                    <a:pt x="57071" y="16009"/>
                  </a:lnTo>
                  <a:lnTo>
                    <a:pt x="55382" y="11715"/>
                  </a:lnTo>
                  <a:lnTo>
                    <a:pt x="49123" y="3785"/>
                  </a:lnTo>
                  <a:lnTo>
                    <a:pt x="45499" y="1626"/>
                  </a:lnTo>
                  <a:lnTo>
                    <a:pt x="37999" y="240"/>
                  </a:lnTo>
                  <a:lnTo>
                    <a:pt x="32304" y="0"/>
                  </a:lnTo>
                  <a:lnTo>
                    <a:pt x="23562" y="2963"/>
                  </a:lnTo>
                  <a:lnTo>
                    <a:pt x="15962" y="7862"/>
                  </a:lnTo>
                  <a:lnTo>
                    <a:pt x="13404" y="11481"/>
                  </a:lnTo>
                  <a:lnTo>
                    <a:pt x="12267" y="15841"/>
                  </a:lnTo>
                  <a:lnTo>
                    <a:pt x="11393" y="32827"/>
                  </a:lnTo>
                  <a:lnTo>
                    <a:pt x="15927" y="38483"/>
                  </a:lnTo>
                  <a:lnTo>
                    <a:pt x="21759" y="44554"/>
                  </a:lnTo>
                  <a:lnTo>
                    <a:pt x="24024" y="45145"/>
                  </a:lnTo>
                  <a:lnTo>
                    <a:pt x="28503" y="45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9" name="SMARTInkShape-2055"/>
            <p:cNvSpPr/>
            <p:nvPr>
              <p:custDataLst>
                <p:tags r:id="rId27"/>
              </p:custDataLst>
            </p:nvPr>
          </p:nvSpPr>
          <p:spPr>
            <a:xfrm>
              <a:off x="3046106" y="3909144"/>
              <a:ext cx="60209" cy="79899"/>
            </a:xfrm>
            <a:custGeom>
              <a:avLst/>
              <a:gdLst/>
              <a:ahLst/>
              <a:cxnLst/>
              <a:rect l="0" t="0" r="0" b="0"/>
              <a:pathLst>
                <a:path w="60209" h="79899">
                  <a:moveTo>
                    <a:pt x="22849" y="22776"/>
                  </a:moveTo>
                  <a:lnTo>
                    <a:pt x="22849" y="22776"/>
                  </a:lnTo>
                  <a:lnTo>
                    <a:pt x="22849" y="25810"/>
                  </a:lnTo>
                  <a:lnTo>
                    <a:pt x="22214" y="26703"/>
                  </a:lnTo>
                  <a:lnTo>
                    <a:pt x="21156" y="27299"/>
                  </a:lnTo>
                  <a:lnTo>
                    <a:pt x="17369" y="28421"/>
                  </a:lnTo>
                  <a:lnTo>
                    <a:pt x="14170" y="31504"/>
                  </a:lnTo>
                  <a:lnTo>
                    <a:pt x="12642" y="34698"/>
                  </a:lnTo>
                  <a:lnTo>
                    <a:pt x="12234" y="36439"/>
                  </a:lnTo>
                  <a:lnTo>
                    <a:pt x="7003" y="45679"/>
                  </a:lnTo>
                  <a:lnTo>
                    <a:pt x="6570" y="47570"/>
                  </a:lnTo>
                  <a:lnTo>
                    <a:pt x="1947" y="55802"/>
                  </a:lnTo>
                  <a:lnTo>
                    <a:pt x="66" y="70960"/>
                  </a:lnTo>
                  <a:lnTo>
                    <a:pt x="1716" y="74459"/>
                  </a:lnTo>
                  <a:lnTo>
                    <a:pt x="4916" y="78846"/>
                  </a:lnTo>
                  <a:lnTo>
                    <a:pt x="19677" y="79898"/>
                  </a:lnTo>
                  <a:lnTo>
                    <a:pt x="23133" y="78220"/>
                  </a:lnTo>
                  <a:lnTo>
                    <a:pt x="36201" y="66491"/>
                  </a:lnTo>
                  <a:lnTo>
                    <a:pt x="54599" y="41346"/>
                  </a:lnTo>
                  <a:lnTo>
                    <a:pt x="60208" y="21932"/>
                  </a:lnTo>
                  <a:lnTo>
                    <a:pt x="59820" y="20308"/>
                  </a:lnTo>
                  <a:lnTo>
                    <a:pt x="58927" y="19226"/>
                  </a:lnTo>
                  <a:lnTo>
                    <a:pt x="56857" y="9633"/>
                  </a:lnTo>
                  <a:lnTo>
                    <a:pt x="55681" y="8299"/>
                  </a:lnTo>
                  <a:lnTo>
                    <a:pt x="46787" y="2055"/>
                  </a:lnTo>
                  <a:lnTo>
                    <a:pt x="26887" y="0"/>
                  </a:lnTo>
                  <a:lnTo>
                    <a:pt x="22950" y="1646"/>
                  </a:lnTo>
                  <a:lnTo>
                    <a:pt x="4599" y="13352"/>
                  </a:lnTo>
                  <a:lnTo>
                    <a:pt x="2038" y="17106"/>
                  </a:lnTo>
                  <a:lnTo>
                    <a:pt x="596" y="22789"/>
                  </a:lnTo>
                  <a:lnTo>
                    <a:pt x="0" y="39351"/>
                  </a:lnTo>
                  <a:lnTo>
                    <a:pt x="5704" y="45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0" name="SMARTInkShape-2056"/>
            <p:cNvSpPr/>
            <p:nvPr>
              <p:custDataLst>
                <p:tags r:id="rId28"/>
              </p:custDataLst>
            </p:nvPr>
          </p:nvSpPr>
          <p:spPr>
            <a:xfrm>
              <a:off x="3120646" y="3905835"/>
              <a:ext cx="96864" cy="83192"/>
            </a:xfrm>
            <a:custGeom>
              <a:avLst/>
              <a:gdLst/>
              <a:ahLst/>
              <a:cxnLst/>
              <a:rect l="0" t="0" r="0" b="0"/>
              <a:pathLst>
                <a:path w="96864" h="83192">
                  <a:moveTo>
                    <a:pt x="11174" y="31800"/>
                  </a:moveTo>
                  <a:lnTo>
                    <a:pt x="11174" y="31800"/>
                  </a:lnTo>
                  <a:lnTo>
                    <a:pt x="11174" y="36720"/>
                  </a:lnTo>
                  <a:lnTo>
                    <a:pt x="10539" y="36986"/>
                  </a:lnTo>
                  <a:lnTo>
                    <a:pt x="8140" y="37279"/>
                  </a:lnTo>
                  <a:lnTo>
                    <a:pt x="7246" y="37993"/>
                  </a:lnTo>
                  <a:lnTo>
                    <a:pt x="1040" y="49084"/>
                  </a:lnTo>
                  <a:lnTo>
                    <a:pt x="0" y="56592"/>
                  </a:lnTo>
                  <a:lnTo>
                    <a:pt x="1551" y="60387"/>
                  </a:lnTo>
                  <a:lnTo>
                    <a:pt x="18826" y="79425"/>
                  </a:lnTo>
                  <a:lnTo>
                    <a:pt x="24311" y="81542"/>
                  </a:lnTo>
                  <a:lnTo>
                    <a:pt x="51576" y="83191"/>
                  </a:lnTo>
                  <a:lnTo>
                    <a:pt x="69646" y="82594"/>
                  </a:lnTo>
                  <a:lnTo>
                    <a:pt x="87273" y="73486"/>
                  </a:lnTo>
                  <a:lnTo>
                    <a:pt x="92197" y="69801"/>
                  </a:lnTo>
                  <a:lnTo>
                    <a:pt x="94809" y="64352"/>
                  </a:lnTo>
                  <a:lnTo>
                    <a:pt x="96863" y="38360"/>
                  </a:lnTo>
                  <a:lnTo>
                    <a:pt x="93854" y="27676"/>
                  </a:lnTo>
                  <a:lnTo>
                    <a:pt x="87149" y="17250"/>
                  </a:lnTo>
                  <a:lnTo>
                    <a:pt x="77820" y="7126"/>
                  </a:lnTo>
                  <a:lnTo>
                    <a:pt x="74026" y="4959"/>
                  </a:lnTo>
                  <a:lnTo>
                    <a:pt x="64512" y="2818"/>
                  </a:lnTo>
                  <a:lnTo>
                    <a:pt x="60703" y="292"/>
                  </a:lnTo>
                  <a:lnTo>
                    <a:pt x="58799" y="0"/>
                  </a:lnTo>
                  <a:lnTo>
                    <a:pt x="56894" y="440"/>
                  </a:lnTo>
                  <a:lnTo>
                    <a:pt x="53084" y="1987"/>
                  </a:lnTo>
                  <a:lnTo>
                    <a:pt x="45464" y="3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1" name="SMARTInkShape-2057"/>
            <p:cNvSpPr/>
            <p:nvPr>
              <p:custDataLst>
                <p:tags r:id="rId29"/>
              </p:custDataLst>
            </p:nvPr>
          </p:nvSpPr>
          <p:spPr>
            <a:xfrm>
              <a:off x="3303270" y="3954780"/>
              <a:ext cx="108586" cy="28576"/>
            </a:xfrm>
            <a:custGeom>
              <a:avLst/>
              <a:gdLst/>
              <a:ahLst/>
              <a:cxnLst/>
              <a:rect l="0" t="0" r="0" b="0"/>
              <a:pathLst>
                <a:path w="108586" h="28576">
                  <a:moveTo>
                    <a:pt x="0" y="0"/>
                  </a:moveTo>
                  <a:lnTo>
                    <a:pt x="0" y="0"/>
                  </a:lnTo>
                  <a:lnTo>
                    <a:pt x="4920" y="4921"/>
                  </a:lnTo>
                  <a:lnTo>
                    <a:pt x="14048" y="6193"/>
                  </a:lnTo>
                  <a:lnTo>
                    <a:pt x="22625" y="10207"/>
                  </a:lnTo>
                  <a:lnTo>
                    <a:pt x="47839" y="17202"/>
                  </a:lnTo>
                  <a:lnTo>
                    <a:pt x="76001" y="24166"/>
                  </a:lnTo>
                  <a:lnTo>
                    <a:pt x="95457" y="28317"/>
                  </a:lnTo>
                  <a:lnTo>
                    <a:pt x="10858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1" name="SMARTInkShape-Group386"/>
          <p:cNvGrpSpPr/>
          <p:nvPr/>
        </p:nvGrpSpPr>
        <p:grpSpPr>
          <a:xfrm>
            <a:off x="3526155" y="3886228"/>
            <a:ext cx="684885" cy="194211"/>
            <a:chOff x="3526155" y="3886228"/>
            <a:chExt cx="684885" cy="194211"/>
          </a:xfrm>
        </p:grpSpPr>
        <p:sp>
          <p:nvSpPr>
            <p:cNvPr id="493" name="SMARTInkShape-2058"/>
            <p:cNvSpPr/>
            <p:nvPr>
              <p:custDataLst>
                <p:tags r:id="rId14"/>
              </p:custDataLst>
            </p:nvPr>
          </p:nvSpPr>
          <p:spPr>
            <a:xfrm>
              <a:off x="4034791" y="3926234"/>
              <a:ext cx="68309" cy="61944"/>
            </a:xfrm>
            <a:custGeom>
              <a:avLst/>
              <a:gdLst/>
              <a:ahLst/>
              <a:cxnLst/>
              <a:rect l="0" t="0" r="0" b="0"/>
              <a:pathLst>
                <a:path w="68309" h="61944">
                  <a:moveTo>
                    <a:pt x="17144" y="11401"/>
                  </a:moveTo>
                  <a:lnTo>
                    <a:pt x="17144" y="11401"/>
                  </a:lnTo>
                  <a:lnTo>
                    <a:pt x="6578" y="21967"/>
                  </a:lnTo>
                  <a:lnTo>
                    <a:pt x="2936" y="22575"/>
                  </a:lnTo>
                  <a:lnTo>
                    <a:pt x="1957" y="23295"/>
                  </a:lnTo>
                  <a:lnTo>
                    <a:pt x="257" y="27729"/>
                  </a:lnTo>
                  <a:lnTo>
                    <a:pt x="0" y="53318"/>
                  </a:lnTo>
                  <a:lnTo>
                    <a:pt x="634" y="54585"/>
                  </a:lnTo>
                  <a:lnTo>
                    <a:pt x="1692" y="55431"/>
                  </a:lnTo>
                  <a:lnTo>
                    <a:pt x="3033" y="55994"/>
                  </a:lnTo>
                  <a:lnTo>
                    <a:pt x="3927" y="57005"/>
                  </a:lnTo>
                  <a:lnTo>
                    <a:pt x="4920" y="59821"/>
                  </a:lnTo>
                  <a:lnTo>
                    <a:pt x="5819" y="60826"/>
                  </a:lnTo>
                  <a:lnTo>
                    <a:pt x="8513" y="61943"/>
                  </a:lnTo>
                  <a:lnTo>
                    <a:pt x="24048" y="57837"/>
                  </a:lnTo>
                  <a:lnTo>
                    <a:pt x="28256" y="55746"/>
                  </a:lnTo>
                  <a:lnTo>
                    <a:pt x="55955" y="34251"/>
                  </a:lnTo>
                  <a:lnTo>
                    <a:pt x="59793" y="30446"/>
                  </a:lnTo>
                  <a:lnTo>
                    <a:pt x="67207" y="17116"/>
                  </a:lnTo>
                  <a:lnTo>
                    <a:pt x="68308" y="9496"/>
                  </a:lnTo>
                  <a:lnTo>
                    <a:pt x="66765" y="5686"/>
                  </a:lnTo>
                  <a:lnTo>
                    <a:pt x="63635" y="1100"/>
                  </a:lnTo>
                  <a:lnTo>
                    <a:pt x="61513" y="472"/>
                  </a:lnTo>
                  <a:lnTo>
                    <a:pt x="49450" y="0"/>
                  </a:lnTo>
                  <a:lnTo>
                    <a:pt x="45684" y="1677"/>
                  </a:lnTo>
                  <a:lnTo>
                    <a:pt x="38092" y="7928"/>
                  </a:lnTo>
                  <a:lnTo>
                    <a:pt x="17144" y="342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4" name="SMARTInkShape-2059"/>
            <p:cNvSpPr/>
            <p:nvPr>
              <p:custDataLst>
                <p:tags r:id="rId15"/>
              </p:custDataLst>
            </p:nvPr>
          </p:nvSpPr>
          <p:spPr>
            <a:xfrm>
              <a:off x="3983431" y="3931927"/>
              <a:ext cx="51331" cy="45691"/>
            </a:xfrm>
            <a:custGeom>
              <a:avLst/>
              <a:gdLst/>
              <a:ahLst/>
              <a:cxnLst/>
              <a:rect l="0" t="0" r="0" b="0"/>
              <a:pathLst>
                <a:path w="51331" h="45691">
                  <a:moveTo>
                    <a:pt x="17069" y="5708"/>
                  </a:moveTo>
                  <a:lnTo>
                    <a:pt x="17069" y="5708"/>
                  </a:lnTo>
                  <a:lnTo>
                    <a:pt x="17069" y="11402"/>
                  </a:lnTo>
                  <a:lnTo>
                    <a:pt x="14035" y="11417"/>
                  </a:lnTo>
                  <a:lnTo>
                    <a:pt x="13141" y="12054"/>
                  </a:lnTo>
                  <a:lnTo>
                    <a:pt x="12545" y="13113"/>
                  </a:lnTo>
                  <a:lnTo>
                    <a:pt x="12148" y="14455"/>
                  </a:lnTo>
                  <a:lnTo>
                    <a:pt x="6503" y="21823"/>
                  </a:lnTo>
                  <a:lnTo>
                    <a:pt x="1882" y="27212"/>
                  </a:lnTo>
                  <a:lnTo>
                    <a:pt x="504" y="32541"/>
                  </a:lnTo>
                  <a:lnTo>
                    <a:pt x="0" y="38890"/>
                  </a:lnTo>
                  <a:lnTo>
                    <a:pt x="2981" y="42704"/>
                  </a:lnTo>
                  <a:lnTo>
                    <a:pt x="6151" y="44376"/>
                  </a:lnTo>
                  <a:lnTo>
                    <a:pt x="17114" y="45595"/>
                  </a:lnTo>
                  <a:lnTo>
                    <a:pt x="24698" y="45690"/>
                  </a:lnTo>
                  <a:lnTo>
                    <a:pt x="28503" y="44009"/>
                  </a:lnTo>
                  <a:lnTo>
                    <a:pt x="45644" y="30217"/>
                  </a:lnTo>
                  <a:lnTo>
                    <a:pt x="47549" y="29667"/>
                  </a:lnTo>
                  <a:lnTo>
                    <a:pt x="48819" y="28031"/>
                  </a:lnTo>
                  <a:lnTo>
                    <a:pt x="51024" y="18823"/>
                  </a:lnTo>
                  <a:lnTo>
                    <a:pt x="51330" y="7445"/>
                  </a:lnTo>
                  <a:lnTo>
                    <a:pt x="46436" y="940"/>
                  </a:lnTo>
                  <a:lnTo>
                    <a:pt x="44303" y="414"/>
                  </a:lnTo>
                  <a:lnTo>
                    <a:pt x="21650" y="0"/>
                  </a:lnTo>
                  <a:lnTo>
                    <a:pt x="20123" y="633"/>
                  </a:lnTo>
                  <a:lnTo>
                    <a:pt x="19105" y="1689"/>
                  </a:lnTo>
                  <a:lnTo>
                    <a:pt x="15979" y="6211"/>
                  </a:lnTo>
                  <a:lnTo>
                    <a:pt x="13410" y="9741"/>
                  </a:lnTo>
                  <a:lnTo>
                    <a:pt x="11625" y="16038"/>
                  </a:lnTo>
                  <a:lnTo>
                    <a:pt x="11354" y="22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SMARTInkShape-2060"/>
            <p:cNvSpPr/>
            <p:nvPr>
              <p:custDataLst>
                <p:tags r:id="rId16"/>
              </p:custDataLst>
            </p:nvPr>
          </p:nvSpPr>
          <p:spPr>
            <a:xfrm>
              <a:off x="3880512" y="3926220"/>
              <a:ext cx="71656" cy="79102"/>
            </a:xfrm>
            <a:custGeom>
              <a:avLst/>
              <a:gdLst/>
              <a:ahLst/>
              <a:cxnLst/>
              <a:rect l="0" t="0" r="0" b="0"/>
              <a:pathLst>
                <a:path w="71656" h="79102">
                  <a:moveTo>
                    <a:pt x="17118" y="11415"/>
                  </a:moveTo>
                  <a:lnTo>
                    <a:pt x="17118" y="11415"/>
                  </a:lnTo>
                  <a:lnTo>
                    <a:pt x="14084" y="14449"/>
                  </a:lnTo>
                  <a:lnTo>
                    <a:pt x="12595" y="17632"/>
                  </a:lnTo>
                  <a:lnTo>
                    <a:pt x="12198" y="19369"/>
                  </a:lnTo>
                  <a:lnTo>
                    <a:pt x="11298" y="20528"/>
                  </a:lnTo>
                  <a:lnTo>
                    <a:pt x="3518" y="25574"/>
                  </a:lnTo>
                  <a:lnTo>
                    <a:pt x="1549" y="30619"/>
                  </a:lnTo>
                  <a:lnTo>
                    <a:pt x="0" y="53262"/>
                  </a:lnTo>
                  <a:lnTo>
                    <a:pt x="1678" y="57107"/>
                  </a:lnTo>
                  <a:lnTo>
                    <a:pt x="13408" y="70468"/>
                  </a:lnTo>
                  <a:lnTo>
                    <a:pt x="17162" y="72586"/>
                  </a:lnTo>
                  <a:lnTo>
                    <a:pt x="20948" y="74162"/>
                  </a:lnTo>
                  <a:lnTo>
                    <a:pt x="24747" y="76979"/>
                  </a:lnTo>
                  <a:lnTo>
                    <a:pt x="30245" y="78655"/>
                  </a:lnTo>
                  <a:lnTo>
                    <a:pt x="33489" y="79101"/>
                  </a:lnTo>
                  <a:lnTo>
                    <a:pt x="38788" y="77905"/>
                  </a:lnTo>
                  <a:lnTo>
                    <a:pt x="43259" y="75891"/>
                  </a:lnTo>
                  <a:lnTo>
                    <a:pt x="56277" y="71458"/>
                  </a:lnTo>
                  <a:lnTo>
                    <a:pt x="58464" y="69224"/>
                  </a:lnTo>
                  <a:lnTo>
                    <a:pt x="66382" y="53166"/>
                  </a:lnTo>
                  <a:lnTo>
                    <a:pt x="68545" y="43823"/>
                  </a:lnTo>
                  <a:lnTo>
                    <a:pt x="71301" y="38942"/>
                  </a:lnTo>
                  <a:lnTo>
                    <a:pt x="71655" y="36116"/>
                  </a:lnTo>
                  <a:lnTo>
                    <a:pt x="69087" y="21810"/>
                  </a:lnTo>
                  <a:lnTo>
                    <a:pt x="67097" y="17517"/>
                  </a:lnTo>
                  <a:lnTo>
                    <a:pt x="58836" y="4363"/>
                  </a:lnTo>
                  <a:lnTo>
                    <a:pt x="55133" y="1931"/>
                  </a:lnTo>
                  <a:lnTo>
                    <a:pt x="49478" y="561"/>
                  </a:lnTo>
                  <a:lnTo>
                    <a:pt x="32357" y="0"/>
                  </a:lnTo>
                  <a:lnTo>
                    <a:pt x="28548" y="1685"/>
                  </a:lnTo>
                  <a:lnTo>
                    <a:pt x="26643" y="3023"/>
                  </a:lnTo>
                  <a:lnTo>
                    <a:pt x="24526" y="6204"/>
                  </a:lnTo>
                  <a:lnTo>
                    <a:pt x="23056" y="11364"/>
                  </a:lnTo>
                  <a:lnTo>
                    <a:pt x="22833" y="1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6" name="SMARTInkShape-2061"/>
            <p:cNvSpPr/>
            <p:nvPr>
              <p:custDataLst>
                <p:tags r:id="rId17"/>
              </p:custDataLst>
            </p:nvPr>
          </p:nvSpPr>
          <p:spPr>
            <a:xfrm>
              <a:off x="3795002" y="3931945"/>
              <a:ext cx="56882" cy="97102"/>
            </a:xfrm>
            <a:custGeom>
              <a:avLst/>
              <a:gdLst/>
              <a:ahLst/>
              <a:cxnLst/>
              <a:rect l="0" t="0" r="0" b="0"/>
              <a:pathLst>
                <a:path w="56882" h="97102">
                  <a:moveTo>
                    <a:pt x="22618" y="34265"/>
                  </a:moveTo>
                  <a:lnTo>
                    <a:pt x="22618" y="34265"/>
                  </a:lnTo>
                  <a:lnTo>
                    <a:pt x="17697" y="34265"/>
                  </a:lnTo>
                  <a:lnTo>
                    <a:pt x="6343" y="44831"/>
                  </a:lnTo>
                  <a:lnTo>
                    <a:pt x="5010" y="50087"/>
                  </a:lnTo>
                  <a:lnTo>
                    <a:pt x="1596" y="55392"/>
                  </a:lnTo>
                  <a:lnTo>
                    <a:pt x="303" y="60986"/>
                  </a:lnTo>
                  <a:lnTo>
                    <a:pt x="0" y="64768"/>
                  </a:lnTo>
                  <a:lnTo>
                    <a:pt x="1559" y="68565"/>
                  </a:lnTo>
                  <a:lnTo>
                    <a:pt x="3733" y="72369"/>
                  </a:lnTo>
                  <a:lnTo>
                    <a:pt x="5130" y="79986"/>
                  </a:lnTo>
                  <a:lnTo>
                    <a:pt x="5244" y="81891"/>
                  </a:lnTo>
                  <a:lnTo>
                    <a:pt x="7064" y="85700"/>
                  </a:lnTo>
                  <a:lnTo>
                    <a:pt x="9355" y="89510"/>
                  </a:lnTo>
                  <a:lnTo>
                    <a:pt x="10373" y="93320"/>
                  </a:lnTo>
                  <a:lnTo>
                    <a:pt x="11280" y="94590"/>
                  </a:lnTo>
                  <a:lnTo>
                    <a:pt x="12519" y="95437"/>
                  </a:lnTo>
                  <a:lnTo>
                    <a:pt x="16037" y="96796"/>
                  </a:lnTo>
                  <a:lnTo>
                    <a:pt x="24782" y="97101"/>
                  </a:lnTo>
                  <a:lnTo>
                    <a:pt x="28448" y="95424"/>
                  </a:lnTo>
                  <a:lnTo>
                    <a:pt x="41675" y="83695"/>
                  </a:lnTo>
                  <a:lnTo>
                    <a:pt x="43788" y="78247"/>
                  </a:lnTo>
                  <a:lnTo>
                    <a:pt x="48178" y="64402"/>
                  </a:lnTo>
                  <a:lnTo>
                    <a:pt x="55320" y="45650"/>
                  </a:lnTo>
                  <a:lnTo>
                    <a:pt x="56846" y="19141"/>
                  </a:lnTo>
                  <a:lnTo>
                    <a:pt x="56881" y="12515"/>
                  </a:lnTo>
                  <a:lnTo>
                    <a:pt x="56255" y="10240"/>
                  </a:lnTo>
                  <a:lnTo>
                    <a:pt x="55202" y="8723"/>
                  </a:lnTo>
                  <a:lnTo>
                    <a:pt x="47158" y="2162"/>
                  </a:lnTo>
                  <a:lnTo>
                    <a:pt x="41601" y="623"/>
                  </a:lnTo>
                  <a:lnTo>
                    <a:pt x="26426" y="0"/>
                  </a:lnTo>
                  <a:lnTo>
                    <a:pt x="22617" y="1679"/>
                  </a:lnTo>
                  <a:lnTo>
                    <a:pt x="20712" y="3016"/>
                  </a:lnTo>
                  <a:lnTo>
                    <a:pt x="18596" y="6195"/>
                  </a:lnTo>
                  <a:lnTo>
                    <a:pt x="17404" y="11555"/>
                  </a:lnTo>
                  <a:lnTo>
                    <a:pt x="16911" y="35937"/>
                  </a:lnTo>
                  <a:lnTo>
                    <a:pt x="18600" y="39876"/>
                  </a:lnTo>
                  <a:lnTo>
                    <a:pt x="21824" y="44546"/>
                  </a:lnTo>
                  <a:lnTo>
                    <a:pt x="23959" y="45184"/>
                  </a:lnTo>
                  <a:lnTo>
                    <a:pt x="28333" y="45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7" name="SMARTInkShape-2062"/>
            <p:cNvSpPr/>
            <p:nvPr>
              <p:custDataLst>
                <p:tags r:id="rId18"/>
              </p:custDataLst>
            </p:nvPr>
          </p:nvSpPr>
          <p:spPr>
            <a:xfrm>
              <a:off x="3526155" y="3886228"/>
              <a:ext cx="257176" cy="177039"/>
            </a:xfrm>
            <a:custGeom>
              <a:avLst/>
              <a:gdLst/>
              <a:ahLst/>
              <a:cxnLst/>
              <a:rect l="0" t="0" r="0" b="0"/>
              <a:pathLst>
                <a:path w="257176" h="177039">
                  <a:moveTo>
                    <a:pt x="0" y="97127"/>
                  </a:moveTo>
                  <a:lnTo>
                    <a:pt x="0" y="97127"/>
                  </a:lnTo>
                  <a:lnTo>
                    <a:pt x="3034" y="97127"/>
                  </a:lnTo>
                  <a:lnTo>
                    <a:pt x="3928" y="96492"/>
                  </a:lnTo>
                  <a:lnTo>
                    <a:pt x="4523" y="95434"/>
                  </a:lnTo>
                  <a:lnTo>
                    <a:pt x="4921" y="94093"/>
                  </a:lnTo>
                  <a:lnTo>
                    <a:pt x="6456" y="93200"/>
                  </a:lnTo>
                  <a:lnTo>
                    <a:pt x="13413" y="91307"/>
                  </a:lnTo>
                  <a:lnTo>
                    <a:pt x="14657" y="90072"/>
                  </a:lnTo>
                  <a:lnTo>
                    <a:pt x="19687" y="83527"/>
                  </a:lnTo>
                  <a:lnTo>
                    <a:pt x="33057" y="70441"/>
                  </a:lnTo>
                  <a:lnTo>
                    <a:pt x="42039" y="64102"/>
                  </a:lnTo>
                  <a:lnTo>
                    <a:pt x="52777" y="52597"/>
                  </a:lnTo>
                  <a:lnTo>
                    <a:pt x="81045" y="27457"/>
                  </a:lnTo>
                  <a:lnTo>
                    <a:pt x="93291" y="15890"/>
                  </a:lnTo>
                  <a:lnTo>
                    <a:pt x="99750" y="12097"/>
                  </a:lnTo>
                  <a:lnTo>
                    <a:pt x="108561" y="0"/>
                  </a:lnTo>
                  <a:lnTo>
                    <a:pt x="108578" y="3014"/>
                  </a:lnTo>
                  <a:lnTo>
                    <a:pt x="106889" y="6192"/>
                  </a:lnTo>
                  <a:lnTo>
                    <a:pt x="105549" y="7929"/>
                  </a:lnTo>
                  <a:lnTo>
                    <a:pt x="104061" y="13245"/>
                  </a:lnTo>
                  <a:lnTo>
                    <a:pt x="101529" y="23378"/>
                  </a:lnTo>
                  <a:lnTo>
                    <a:pt x="98451" y="34424"/>
                  </a:lnTo>
                  <a:lnTo>
                    <a:pt x="92763" y="57896"/>
                  </a:lnTo>
                  <a:lnTo>
                    <a:pt x="86777" y="82765"/>
                  </a:lnTo>
                  <a:lnTo>
                    <a:pt x="81340" y="108923"/>
                  </a:lnTo>
                  <a:lnTo>
                    <a:pt x="80127" y="136662"/>
                  </a:lnTo>
                  <a:lnTo>
                    <a:pt x="80013" y="165193"/>
                  </a:lnTo>
                  <a:lnTo>
                    <a:pt x="80012" y="167270"/>
                  </a:lnTo>
                  <a:lnTo>
                    <a:pt x="80647" y="168654"/>
                  </a:lnTo>
                  <a:lnTo>
                    <a:pt x="81704" y="169576"/>
                  </a:lnTo>
                  <a:lnTo>
                    <a:pt x="84573" y="170602"/>
                  </a:lnTo>
                  <a:lnTo>
                    <a:pt x="87965" y="171057"/>
                  </a:lnTo>
                  <a:lnTo>
                    <a:pt x="91589" y="169567"/>
                  </a:lnTo>
                  <a:lnTo>
                    <a:pt x="93444" y="168280"/>
                  </a:lnTo>
                  <a:lnTo>
                    <a:pt x="95506" y="165157"/>
                  </a:lnTo>
                  <a:lnTo>
                    <a:pt x="97057" y="161652"/>
                  </a:lnTo>
                  <a:lnTo>
                    <a:pt x="113077" y="134997"/>
                  </a:lnTo>
                  <a:lnTo>
                    <a:pt x="121417" y="123729"/>
                  </a:lnTo>
                  <a:lnTo>
                    <a:pt x="131695" y="97123"/>
                  </a:lnTo>
                  <a:lnTo>
                    <a:pt x="141203" y="78790"/>
                  </a:lnTo>
                  <a:lnTo>
                    <a:pt x="142767" y="72467"/>
                  </a:lnTo>
                  <a:lnTo>
                    <a:pt x="147252" y="63234"/>
                  </a:lnTo>
                  <a:lnTo>
                    <a:pt x="148512" y="52559"/>
                  </a:lnTo>
                  <a:lnTo>
                    <a:pt x="153504" y="46587"/>
                  </a:lnTo>
                  <a:lnTo>
                    <a:pt x="155642" y="46090"/>
                  </a:lnTo>
                  <a:lnTo>
                    <a:pt x="157102" y="45957"/>
                  </a:lnTo>
                  <a:lnTo>
                    <a:pt x="158074" y="45234"/>
                  </a:lnTo>
                  <a:lnTo>
                    <a:pt x="159155" y="42736"/>
                  </a:lnTo>
                  <a:lnTo>
                    <a:pt x="160079" y="41817"/>
                  </a:lnTo>
                  <a:lnTo>
                    <a:pt x="164865" y="40219"/>
                  </a:lnTo>
                  <a:lnTo>
                    <a:pt x="171837" y="44532"/>
                  </a:lnTo>
                  <a:lnTo>
                    <a:pt x="173613" y="44919"/>
                  </a:lnTo>
                  <a:lnTo>
                    <a:pt x="179146" y="48497"/>
                  </a:lnTo>
                  <a:lnTo>
                    <a:pt x="184808" y="53579"/>
                  </a:lnTo>
                  <a:lnTo>
                    <a:pt x="186912" y="57240"/>
                  </a:lnTo>
                  <a:lnTo>
                    <a:pt x="188482" y="60985"/>
                  </a:lnTo>
                  <a:lnTo>
                    <a:pt x="192301" y="66663"/>
                  </a:lnTo>
                  <a:lnTo>
                    <a:pt x="193715" y="73002"/>
                  </a:lnTo>
                  <a:lnTo>
                    <a:pt x="194045" y="79208"/>
                  </a:lnTo>
                  <a:lnTo>
                    <a:pt x="192499" y="84506"/>
                  </a:lnTo>
                  <a:lnTo>
                    <a:pt x="190330" y="89613"/>
                  </a:lnTo>
                  <a:lnTo>
                    <a:pt x="185790" y="106917"/>
                  </a:lnTo>
                  <a:lnTo>
                    <a:pt x="179527" y="118017"/>
                  </a:lnTo>
                  <a:lnTo>
                    <a:pt x="177230" y="127517"/>
                  </a:lnTo>
                  <a:lnTo>
                    <a:pt x="173445" y="135271"/>
                  </a:lnTo>
                  <a:lnTo>
                    <a:pt x="171528" y="155924"/>
                  </a:lnTo>
                  <a:lnTo>
                    <a:pt x="173178" y="159877"/>
                  </a:lnTo>
                  <a:lnTo>
                    <a:pt x="184886" y="173320"/>
                  </a:lnTo>
                  <a:lnTo>
                    <a:pt x="190333" y="175441"/>
                  </a:lnTo>
                  <a:lnTo>
                    <a:pt x="210446" y="177038"/>
                  </a:lnTo>
                  <a:lnTo>
                    <a:pt x="224967" y="172554"/>
                  </a:lnTo>
                  <a:lnTo>
                    <a:pt x="250594" y="160089"/>
                  </a:lnTo>
                  <a:lnTo>
                    <a:pt x="257175" y="154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8" name="SMARTInkShape-2063"/>
            <p:cNvSpPr/>
            <p:nvPr>
              <p:custDataLst>
                <p:tags r:id="rId19"/>
              </p:custDataLst>
            </p:nvPr>
          </p:nvSpPr>
          <p:spPr>
            <a:xfrm>
              <a:off x="4120756" y="3926205"/>
              <a:ext cx="90284" cy="68318"/>
            </a:xfrm>
            <a:custGeom>
              <a:avLst/>
              <a:gdLst/>
              <a:ahLst/>
              <a:cxnLst/>
              <a:rect l="0" t="0" r="0" b="0"/>
              <a:pathLst>
                <a:path w="90284" h="68318">
                  <a:moveTo>
                    <a:pt x="11189" y="40005"/>
                  </a:moveTo>
                  <a:lnTo>
                    <a:pt x="11189" y="40005"/>
                  </a:lnTo>
                  <a:lnTo>
                    <a:pt x="5709" y="40005"/>
                  </a:lnTo>
                  <a:lnTo>
                    <a:pt x="2510" y="43039"/>
                  </a:lnTo>
                  <a:lnTo>
                    <a:pt x="982" y="46222"/>
                  </a:lnTo>
                  <a:lnTo>
                    <a:pt x="0" y="50405"/>
                  </a:lnTo>
                  <a:lnTo>
                    <a:pt x="2864" y="54164"/>
                  </a:lnTo>
                  <a:lnTo>
                    <a:pt x="7735" y="59299"/>
                  </a:lnTo>
                  <a:lnTo>
                    <a:pt x="11347" y="61280"/>
                  </a:lnTo>
                  <a:lnTo>
                    <a:pt x="35393" y="68185"/>
                  </a:lnTo>
                  <a:lnTo>
                    <a:pt x="38755" y="68317"/>
                  </a:lnTo>
                  <a:lnTo>
                    <a:pt x="44184" y="66770"/>
                  </a:lnTo>
                  <a:lnTo>
                    <a:pt x="49348" y="64600"/>
                  </a:lnTo>
                  <a:lnTo>
                    <a:pt x="58761" y="62744"/>
                  </a:lnTo>
                  <a:lnTo>
                    <a:pt x="78463" y="51316"/>
                  </a:lnTo>
                  <a:lnTo>
                    <a:pt x="82363" y="47572"/>
                  </a:lnTo>
                  <a:lnTo>
                    <a:pt x="89137" y="35555"/>
                  </a:lnTo>
                  <a:lnTo>
                    <a:pt x="90283" y="29349"/>
                  </a:lnTo>
                  <a:lnTo>
                    <a:pt x="89098" y="24050"/>
                  </a:lnTo>
                  <a:lnTo>
                    <a:pt x="83164" y="15475"/>
                  </a:lnTo>
                  <a:lnTo>
                    <a:pt x="64158" y="3831"/>
                  </a:lnTo>
                  <a:lnTo>
                    <a:pt x="45288" y="756"/>
                  </a:lnTo>
                  <a:lnTo>
                    <a:pt x="17042" y="20"/>
                  </a:lnTo>
                  <a:lnTo>
                    <a:pt x="111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2064"/>
            <p:cNvSpPr/>
            <p:nvPr>
              <p:custDataLst>
                <p:tags r:id="rId20"/>
              </p:custDataLst>
            </p:nvPr>
          </p:nvSpPr>
          <p:spPr>
            <a:xfrm>
              <a:off x="3875005" y="4051935"/>
              <a:ext cx="108320" cy="28504"/>
            </a:xfrm>
            <a:custGeom>
              <a:avLst/>
              <a:gdLst/>
              <a:ahLst/>
              <a:cxnLst/>
              <a:rect l="0" t="0" r="0" b="0"/>
              <a:pathLst>
                <a:path w="108320" h="28504">
                  <a:moveTo>
                    <a:pt x="5480" y="0"/>
                  </a:moveTo>
                  <a:lnTo>
                    <a:pt x="5480" y="0"/>
                  </a:lnTo>
                  <a:lnTo>
                    <a:pt x="559" y="0"/>
                  </a:lnTo>
                  <a:lnTo>
                    <a:pt x="295" y="635"/>
                  </a:lnTo>
                  <a:lnTo>
                    <a:pt x="0" y="3034"/>
                  </a:lnTo>
                  <a:lnTo>
                    <a:pt x="557" y="3928"/>
                  </a:lnTo>
                  <a:lnTo>
                    <a:pt x="1563" y="4523"/>
                  </a:lnTo>
                  <a:lnTo>
                    <a:pt x="5599" y="5558"/>
                  </a:lnTo>
                  <a:lnTo>
                    <a:pt x="8285" y="5645"/>
                  </a:lnTo>
                  <a:lnTo>
                    <a:pt x="11595" y="7377"/>
                  </a:lnTo>
                  <a:lnTo>
                    <a:pt x="13366" y="8728"/>
                  </a:lnTo>
                  <a:lnTo>
                    <a:pt x="18722" y="10229"/>
                  </a:lnTo>
                  <a:lnTo>
                    <a:pt x="35564" y="11907"/>
                  </a:lnTo>
                  <a:lnTo>
                    <a:pt x="57282" y="21306"/>
                  </a:lnTo>
                  <a:lnTo>
                    <a:pt x="75378" y="23290"/>
                  </a:lnTo>
                  <a:lnTo>
                    <a:pt x="86691" y="27343"/>
                  </a:lnTo>
                  <a:lnTo>
                    <a:pt x="104276" y="28503"/>
                  </a:lnTo>
                  <a:lnTo>
                    <a:pt x="105634" y="27892"/>
                  </a:lnTo>
                  <a:lnTo>
                    <a:pt x="106539" y="26849"/>
                  </a:lnTo>
                  <a:lnTo>
                    <a:pt x="107992" y="23648"/>
                  </a:lnTo>
                  <a:lnTo>
                    <a:pt x="108319" y="18008"/>
                  </a:lnTo>
                  <a:lnTo>
                    <a:pt x="107694" y="17720"/>
                  </a:lnTo>
                  <a:lnTo>
                    <a:pt x="10263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0" name="SMARTInkShape-2065"/>
            <p:cNvSpPr/>
            <p:nvPr>
              <p:custDataLst>
                <p:tags r:id="rId21"/>
              </p:custDataLst>
            </p:nvPr>
          </p:nvSpPr>
          <p:spPr>
            <a:xfrm>
              <a:off x="3926207" y="4034790"/>
              <a:ext cx="74294" cy="28576"/>
            </a:xfrm>
            <a:custGeom>
              <a:avLst/>
              <a:gdLst/>
              <a:ahLst/>
              <a:cxnLst/>
              <a:rect l="0" t="0" r="0" b="0"/>
              <a:pathLst>
                <a:path w="74294" h="28576">
                  <a:moveTo>
                    <a:pt x="11428" y="0"/>
                  </a:moveTo>
                  <a:lnTo>
                    <a:pt x="11428" y="0"/>
                  </a:lnTo>
                  <a:lnTo>
                    <a:pt x="0" y="0"/>
                  </a:lnTo>
                  <a:lnTo>
                    <a:pt x="3033" y="3034"/>
                  </a:lnTo>
                  <a:lnTo>
                    <a:pt x="7908" y="4523"/>
                  </a:lnTo>
                  <a:lnTo>
                    <a:pt x="17793" y="7055"/>
                  </a:lnTo>
                  <a:lnTo>
                    <a:pt x="38367" y="17263"/>
                  </a:lnTo>
                  <a:lnTo>
                    <a:pt x="40817" y="19128"/>
                  </a:lnTo>
                  <a:lnTo>
                    <a:pt x="68097" y="25797"/>
                  </a:lnTo>
                  <a:lnTo>
                    <a:pt x="74293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9" name="SMARTInkShape-Group387"/>
          <p:cNvGrpSpPr/>
          <p:nvPr/>
        </p:nvGrpSpPr>
        <p:grpSpPr>
          <a:xfrm>
            <a:off x="4189099" y="3817643"/>
            <a:ext cx="371449" cy="416908"/>
            <a:chOff x="4189099" y="3817643"/>
            <a:chExt cx="371449" cy="416908"/>
          </a:xfrm>
        </p:grpSpPr>
        <p:sp>
          <p:nvSpPr>
            <p:cNvPr id="502" name="SMARTInkShape-2066"/>
            <p:cNvSpPr/>
            <p:nvPr>
              <p:custDataLst>
                <p:tags r:id="rId7"/>
              </p:custDataLst>
            </p:nvPr>
          </p:nvSpPr>
          <p:spPr>
            <a:xfrm>
              <a:off x="4406265" y="4017745"/>
              <a:ext cx="108485" cy="56972"/>
            </a:xfrm>
            <a:custGeom>
              <a:avLst/>
              <a:gdLst/>
              <a:ahLst/>
              <a:cxnLst/>
              <a:rect l="0" t="0" r="0" b="0"/>
              <a:pathLst>
                <a:path w="108485" h="56972">
                  <a:moveTo>
                    <a:pt x="34290" y="11330"/>
                  </a:moveTo>
                  <a:lnTo>
                    <a:pt x="34290" y="11330"/>
                  </a:lnTo>
                  <a:lnTo>
                    <a:pt x="34290" y="20058"/>
                  </a:lnTo>
                  <a:lnTo>
                    <a:pt x="33655" y="20959"/>
                  </a:lnTo>
                  <a:lnTo>
                    <a:pt x="32597" y="21559"/>
                  </a:lnTo>
                  <a:lnTo>
                    <a:pt x="31256" y="21959"/>
                  </a:lnTo>
                  <a:lnTo>
                    <a:pt x="30363" y="22861"/>
                  </a:lnTo>
                  <a:lnTo>
                    <a:pt x="29369" y="25557"/>
                  </a:lnTo>
                  <a:lnTo>
                    <a:pt x="29739" y="27165"/>
                  </a:lnTo>
                  <a:lnTo>
                    <a:pt x="33203" y="34307"/>
                  </a:lnTo>
                  <a:lnTo>
                    <a:pt x="33565" y="36173"/>
                  </a:lnTo>
                  <a:lnTo>
                    <a:pt x="37109" y="41833"/>
                  </a:lnTo>
                  <a:lnTo>
                    <a:pt x="42181" y="47532"/>
                  </a:lnTo>
                  <a:lnTo>
                    <a:pt x="45840" y="49645"/>
                  </a:lnTo>
                  <a:lnTo>
                    <a:pt x="49583" y="51219"/>
                  </a:lnTo>
                  <a:lnTo>
                    <a:pt x="55261" y="55040"/>
                  </a:lnTo>
                  <a:lnTo>
                    <a:pt x="61600" y="56454"/>
                  </a:lnTo>
                  <a:lnTo>
                    <a:pt x="75406" y="56971"/>
                  </a:lnTo>
                  <a:lnTo>
                    <a:pt x="84714" y="53993"/>
                  </a:lnTo>
                  <a:lnTo>
                    <a:pt x="96771" y="47162"/>
                  </a:lnTo>
                  <a:lnTo>
                    <a:pt x="100794" y="45670"/>
                  </a:lnTo>
                  <a:lnTo>
                    <a:pt x="104699" y="42890"/>
                  </a:lnTo>
                  <a:lnTo>
                    <a:pt x="106858" y="39538"/>
                  </a:lnTo>
                  <a:lnTo>
                    <a:pt x="107817" y="35297"/>
                  </a:lnTo>
                  <a:lnTo>
                    <a:pt x="108484" y="21628"/>
                  </a:lnTo>
                  <a:lnTo>
                    <a:pt x="106847" y="17389"/>
                  </a:lnTo>
                  <a:lnTo>
                    <a:pt x="100622" y="9493"/>
                  </a:lnTo>
                  <a:lnTo>
                    <a:pt x="92115" y="3730"/>
                  </a:lnTo>
                  <a:lnTo>
                    <a:pt x="81550" y="1035"/>
                  </a:lnTo>
                  <a:lnTo>
                    <a:pt x="54102" y="0"/>
                  </a:lnTo>
                  <a:lnTo>
                    <a:pt x="28173" y="6130"/>
                  </a:lnTo>
                  <a:lnTo>
                    <a:pt x="0" y="17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3" name="SMARTInkShape-2067"/>
            <p:cNvSpPr/>
            <p:nvPr>
              <p:custDataLst>
                <p:tags r:id="rId8"/>
              </p:custDataLst>
            </p:nvPr>
          </p:nvSpPr>
          <p:spPr>
            <a:xfrm>
              <a:off x="4372047" y="3983452"/>
              <a:ext cx="51337" cy="57046"/>
            </a:xfrm>
            <a:custGeom>
              <a:avLst/>
              <a:gdLst/>
              <a:ahLst/>
              <a:cxnLst/>
              <a:rect l="0" t="0" r="0" b="0"/>
              <a:pathLst>
                <a:path w="51337" h="57046">
                  <a:moveTo>
                    <a:pt x="5643" y="5618"/>
                  </a:moveTo>
                  <a:lnTo>
                    <a:pt x="5643" y="5618"/>
                  </a:lnTo>
                  <a:lnTo>
                    <a:pt x="8677" y="5618"/>
                  </a:lnTo>
                  <a:lnTo>
                    <a:pt x="11859" y="7311"/>
                  </a:lnTo>
                  <a:lnTo>
                    <a:pt x="16768" y="11098"/>
                  </a:lnTo>
                  <a:lnTo>
                    <a:pt x="17046" y="16233"/>
                  </a:lnTo>
                  <a:lnTo>
                    <a:pt x="16420" y="16505"/>
                  </a:lnTo>
                  <a:lnTo>
                    <a:pt x="14031" y="16807"/>
                  </a:lnTo>
                  <a:lnTo>
                    <a:pt x="10853" y="18634"/>
                  </a:lnTo>
                  <a:lnTo>
                    <a:pt x="9116" y="20010"/>
                  </a:lnTo>
                  <a:lnTo>
                    <a:pt x="7186" y="23233"/>
                  </a:lnTo>
                  <a:lnTo>
                    <a:pt x="5211" y="32350"/>
                  </a:lnTo>
                  <a:lnTo>
                    <a:pt x="749" y="38787"/>
                  </a:lnTo>
                  <a:lnTo>
                    <a:pt x="0" y="44730"/>
                  </a:lnTo>
                  <a:lnTo>
                    <a:pt x="10330" y="56000"/>
                  </a:lnTo>
                  <a:lnTo>
                    <a:pt x="12594" y="56585"/>
                  </a:lnTo>
                  <a:lnTo>
                    <a:pt x="27395" y="57045"/>
                  </a:lnTo>
                  <a:lnTo>
                    <a:pt x="36360" y="49098"/>
                  </a:lnTo>
                  <a:lnTo>
                    <a:pt x="38345" y="45474"/>
                  </a:lnTo>
                  <a:lnTo>
                    <a:pt x="38874" y="43618"/>
                  </a:lnTo>
                  <a:lnTo>
                    <a:pt x="39862" y="42382"/>
                  </a:lnTo>
                  <a:lnTo>
                    <a:pt x="47794" y="37200"/>
                  </a:lnTo>
                  <a:lnTo>
                    <a:pt x="49777" y="32143"/>
                  </a:lnTo>
                  <a:lnTo>
                    <a:pt x="51336" y="14412"/>
                  </a:lnTo>
                  <a:lnTo>
                    <a:pt x="49657" y="11008"/>
                  </a:lnTo>
                  <a:lnTo>
                    <a:pt x="47430" y="7378"/>
                  </a:lnTo>
                  <a:lnTo>
                    <a:pt x="46440" y="3648"/>
                  </a:lnTo>
                  <a:lnTo>
                    <a:pt x="45541" y="2400"/>
                  </a:lnTo>
                  <a:lnTo>
                    <a:pt x="44307" y="1568"/>
                  </a:lnTo>
                  <a:lnTo>
                    <a:pt x="40797" y="232"/>
                  </a:lnTo>
                  <a:lnTo>
                    <a:pt x="37155" y="0"/>
                  </a:lnTo>
                  <a:lnTo>
                    <a:pt x="36176" y="603"/>
                  </a:lnTo>
                  <a:lnTo>
                    <a:pt x="35523" y="1640"/>
                  </a:lnTo>
                  <a:lnTo>
                    <a:pt x="35088" y="2966"/>
                  </a:lnTo>
                  <a:lnTo>
                    <a:pt x="34163" y="3850"/>
                  </a:lnTo>
                  <a:lnTo>
                    <a:pt x="31442" y="4832"/>
                  </a:lnTo>
                  <a:lnTo>
                    <a:pt x="28116" y="8655"/>
                  </a:lnTo>
                  <a:lnTo>
                    <a:pt x="25156" y="13953"/>
                  </a:lnTo>
                  <a:lnTo>
                    <a:pt x="17335" y="38530"/>
                  </a:lnTo>
                  <a:lnTo>
                    <a:pt x="17073" y="45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SMARTInkShape-2068"/>
            <p:cNvSpPr/>
            <p:nvPr>
              <p:custDataLst>
                <p:tags r:id="rId9"/>
              </p:custDataLst>
            </p:nvPr>
          </p:nvSpPr>
          <p:spPr>
            <a:xfrm>
              <a:off x="4286326" y="3886299"/>
              <a:ext cx="62762" cy="177058"/>
            </a:xfrm>
            <a:custGeom>
              <a:avLst/>
              <a:gdLst/>
              <a:ahLst/>
              <a:cxnLst/>
              <a:rect l="0" t="0" r="0" b="0"/>
              <a:pathLst>
                <a:path w="62762" h="177058">
                  <a:moveTo>
                    <a:pt x="11354" y="119916"/>
                  </a:moveTo>
                  <a:lnTo>
                    <a:pt x="11354" y="119916"/>
                  </a:lnTo>
                  <a:lnTo>
                    <a:pt x="16833" y="119916"/>
                  </a:lnTo>
                  <a:lnTo>
                    <a:pt x="21585" y="115988"/>
                  </a:lnTo>
                  <a:lnTo>
                    <a:pt x="25003" y="114995"/>
                  </a:lnTo>
                  <a:lnTo>
                    <a:pt x="26168" y="114096"/>
                  </a:lnTo>
                  <a:lnTo>
                    <a:pt x="43787" y="87410"/>
                  </a:lnTo>
                  <a:lnTo>
                    <a:pt x="49675" y="75489"/>
                  </a:lnTo>
                  <a:lnTo>
                    <a:pt x="54060" y="63798"/>
                  </a:lnTo>
                  <a:lnTo>
                    <a:pt x="60406" y="53186"/>
                  </a:lnTo>
                  <a:lnTo>
                    <a:pt x="62650" y="30054"/>
                  </a:lnTo>
                  <a:lnTo>
                    <a:pt x="62761" y="21168"/>
                  </a:lnTo>
                  <a:lnTo>
                    <a:pt x="61083" y="17184"/>
                  </a:lnTo>
                  <a:lnTo>
                    <a:pt x="58856" y="13297"/>
                  </a:lnTo>
                  <a:lnTo>
                    <a:pt x="56967" y="7539"/>
                  </a:lnTo>
                  <a:lnTo>
                    <a:pt x="52223" y="1032"/>
                  </a:lnTo>
                  <a:lnTo>
                    <a:pt x="50050" y="404"/>
                  </a:lnTo>
                  <a:lnTo>
                    <a:pt x="46514" y="0"/>
                  </a:lnTo>
                  <a:lnTo>
                    <a:pt x="42868" y="2964"/>
                  </a:lnTo>
                  <a:lnTo>
                    <a:pt x="41235" y="6130"/>
                  </a:lnTo>
                  <a:lnTo>
                    <a:pt x="35031" y="32629"/>
                  </a:lnTo>
                  <a:lnTo>
                    <a:pt x="34285" y="60097"/>
                  </a:lnTo>
                  <a:lnTo>
                    <a:pt x="34220" y="88574"/>
                  </a:lnTo>
                  <a:lnTo>
                    <a:pt x="34215" y="117141"/>
                  </a:lnTo>
                  <a:lnTo>
                    <a:pt x="33579" y="133079"/>
                  </a:lnTo>
                  <a:lnTo>
                    <a:pt x="28735" y="160690"/>
                  </a:lnTo>
                  <a:lnTo>
                    <a:pt x="28501" y="176723"/>
                  </a:lnTo>
                  <a:lnTo>
                    <a:pt x="18099" y="177057"/>
                  </a:lnTo>
                  <a:lnTo>
                    <a:pt x="14340" y="174029"/>
                  </a:lnTo>
                  <a:lnTo>
                    <a:pt x="12681" y="170848"/>
                  </a:lnTo>
                  <a:lnTo>
                    <a:pt x="12239" y="169111"/>
                  </a:lnTo>
                  <a:lnTo>
                    <a:pt x="6947" y="159877"/>
                  </a:lnTo>
                  <a:lnTo>
                    <a:pt x="39" y="131450"/>
                  </a:lnTo>
                  <a:lnTo>
                    <a:pt x="0" y="129510"/>
                  </a:lnTo>
                  <a:lnTo>
                    <a:pt x="610" y="128217"/>
                  </a:lnTo>
                  <a:lnTo>
                    <a:pt x="1651" y="127355"/>
                  </a:lnTo>
                  <a:lnTo>
                    <a:pt x="2980" y="126780"/>
                  </a:lnTo>
                  <a:lnTo>
                    <a:pt x="3867" y="125762"/>
                  </a:lnTo>
                  <a:lnTo>
                    <a:pt x="6982" y="119565"/>
                  </a:lnTo>
                  <a:lnTo>
                    <a:pt x="14132" y="111481"/>
                  </a:lnTo>
                  <a:lnTo>
                    <a:pt x="24979" y="105150"/>
                  </a:lnTo>
                  <a:lnTo>
                    <a:pt x="32465" y="103476"/>
                  </a:lnTo>
                  <a:lnTo>
                    <a:pt x="41810" y="102345"/>
                  </a:lnTo>
                  <a:lnTo>
                    <a:pt x="51072" y="97604"/>
                  </a:lnTo>
                  <a:lnTo>
                    <a:pt x="57074" y="97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5" name="SMARTInkShape-2069"/>
            <p:cNvSpPr/>
            <p:nvPr>
              <p:custDataLst>
                <p:tags r:id="rId10"/>
              </p:custDataLst>
            </p:nvPr>
          </p:nvSpPr>
          <p:spPr>
            <a:xfrm>
              <a:off x="4251963" y="4086225"/>
              <a:ext cx="79737" cy="71807"/>
            </a:xfrm>
            <a:custGeom>
              <a:avLst/>
              <a:gdLst/>
              <a:ahLst/>
              <a:cxnLst/>
              <a:rect l="0" t="0" r="0" b="0"/>
              <a:pathLst>
                <a:path w="79737" h="71807">
                  <a:moveTo>
                    <a:pt x="5712" y="0"/>
                  </a:moveTo>
                  <a:lnTo>
                    <a:pt x="5712" y="0"/>
                  </a:lnTo>
                  <a:lnTo>
                    <a:pt x="5712" y="4921"/>
                  </a:lnTo>
                  <a:lnTo>
                    <a:pt x="5077" y="5185"/>
                  </a:lnTo>
                  <a:lnTo>
                    <a:pt x="2678" y="5480"/>
                  </a:lnTo>
                  <a:lnTo>
                    <a:pt x="1784" y="6193"/>
                  </a:lnTo>
                  <a:lnTo>
                    <a:pt x="791" y="8679"/>
                  </a:lnTo>
                  <a:lnTo>
                    <a:pt x="0" y="35739"/>
                  </a:lnTo>
                  <a:lnTo>
                    <a:pt x="633" y="41919"/>
                  </a:lnTo>
                  <a:lnTo>
                    <a:pt x="4560" y="48968"/>
                  </a:lnTo>
                  <a:lnTo>
                    <a:pt x="13431" y="58981"/>
                  </a:lnTo>
                  <a:lnTo>
                    <a:pt x="22110" y="64748"/>
                  </a:lnTo>
                  <a:lnTo>
                    <a:pt x="29691" y="67444"/>
                  </a:lnTo>
                  <a:lnTo>
                    <a:pt x="41592" y="70124"/>
                  </a:lnTo>
                  <a:lnTo>
                    <a:pt x="44872" y="71514"/>
                  </a:lnTo>
                  <a:lnTo>
                    <a:pt x="47694" y="71806"/>
                  </a:lnTo>
                  <a:lnTo>
                    <a:pt x="52522" y="70437"/>
                  </a:lnTo>
                  <a:lnTo>
                    <a:pt x="71175" y="62868"/>
                  </a:lnTo>
                  <a:lnTo>
                    <a:pt x="72214" y="61597"/>
                  </a:lnTo>
                  <a:lnTo>
                    <a:pt x="74003" y="58491"/>
                  </a:lnTo>
                  <a:lnTo>
                    <a:pt x="77946" y="53173"/>
                  </a:lnTo>
                  <a:lnTo>
                    <a:pt x="79396" y="47575"/>
                  </a:lnTo>
                  <a:lnTo>
                    <a:pt x="79736" y="43793"/>
                  </a:lnTo>
                  <a:lnTo>
                    <a:pt x="78193" y="39995"/>
                  </a:lnTo>
                  <a:lnTo>
                    <a:pt x="76026" y="36190"/>
                  </a:lnTo>
                  <a:lnTo>
                    <a:pt x="74171" y="30479"/>
                  </a:lnTo>
                  <a:lnTo>
                    <a:pt x="66405" y="20955"/>
                  </a:lnTo>
                  <a:lnTo>
                    <a:pt x="62743" y="18838"/>
                  </a:lnTo>
                  <a:lnTo>
                    <a:pt x="55418" y="17647"/>
                  </a:lnTo>
                  <a:lnTo>
                    <a:pt x="44600" y="17244"/>
                  </a:lnTo>
                  <a:lnTo>
                    <a:pt x="40352" y="18882"/>
                  </a:lnTo>
                  <a:lnTo>
                    <a:pt x="18272" y="38885"/>
                  </a:lnTo>
                  <a:lnTo>
                    <a:pt x="17645" y="41201"/>
                  </a:lnTo>
                  <a:lnTo>
                    <a:pt x="17142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6" name="SMARTInkShape-2070"/>
            <p:cNvSpPr/>
            <p:nvPr>
              <p:custDataLst>
                <p:tags r:id="rId11"/>
              </p:custDataLst>
            </p:nvPr>
          </p:nvSpPr>
          <p:spPr>
            <a:xfrm>
              <a:off x="4366283" y="4109085"/>
              <a:ext cx="44874" cy="45691"/>
            </a:xfrm>
            <a:custGeom>
              <a:avLst/>
              <a:gdLst/>
              <a:ahLst/>
              <a:cxnLst/>
              <a:rect l="0" t="0" r="0" b="0"/>
              <a:pathLst>
                <a:path w="44874" h="45691">
                  <a:moveTo>
                    <a:pt x="11407" y="0"/>
                  </a:moveTo>
                  <a:lnTo>
                    <a:pt x="11407" y="0"/>
                  </a:lnTo>
                  <a:lnTo>
                    <a:pt x="11407" y="3034"/>
                  </a:lnTo>
                  <a:lnTo>
                    <a:pt x="10772" y="3928"/>
                  </a:lnTo>
                  <a:lnTo>
                    <a:pt x="9714" y="4523"/>
                  </a:lnTo>
                  <a:lnTo>
                    <a:pt x="8373" y="4920"/>
                  </a:lnTo>
                  <a:lnTo>
                    <a:pt x="7479" y="5820"/>
                  </a:lnTo>
                  <a:lnTo>
                    <a:pt x="4352" y="11827"/>
                  </a:lnTo>
                  <a:lnTo>
                    <a:pt x="1921" y="15416"/>
                  </a:lnTo>
                  <a:lnTo>
                    <a:pt x="553" y="21007"/>
                  </a:lnTo>
                  <a:lnTo>
                    <a:pt x="0" y="36197"/>
                  </a:lnTo>
                  <a:lnTo>
                    <a:pt x="1680" y="40006"/>
                  </a:lnTo>
                  <a:lnTo>
                    <a:pt x="4900" y="44591"/>
                  </a:lnTo>
                  <a:lnTo>
                    <a:pt x="7033" y="45218"/>
                  </a:lnTo>
                  <a:lnTo>
                    <a:pt x="19106" y="45690"/>
                  </a:lnTo>
                  <a:lnTo>
                    <a:pt x="22872" y="44013"/>
                  </a:lnTo>
                  <a:lnTo>
                    <a:pt x="36174" y="32285"/>
                  </a:lnTo>
                  <a:lnTo>
                    <a:pt x="38290" y="28531"/>
                  </a:lnTo>
                  <a:lnTo>
                    <a:pt x="39648" y="20946"/>
                  </a:lnTo>
                  <a:lnTo>
                    <a:pt x="40394" y="19679"/>
                  </a:lnTo>
                  <a:lnTo>
                    <a:pt x="41527" y="18834"/>
                  </a:lnTo>
                  <a:lnTo>
                    <a:pt x="42917" y="18271"/>
                  </a:lnTo>
                  <a:lnTo>
                    <a:pt x="43844" y="17261"/>
                  </a:lnTo>
                  <a:lnTo>
                    <a:pt x="44873" y="14445"/>
                  </a:lnTo>
                  <a:lnTo>
                    <a:pt x="44513" y="12804"/>
                  </a:lnTo>
                  <a:lnTo>
                    <a:pt x="40704" y="6774"/>
                  </a:lnTo>
                  <a:lnTo>
                    <a:pt x="38610" y="6186"/>
                  </a:lnTo>
                  <a:lnTo>
                    <a:pt x="20855" y="5717"/>
                  </a:lnTo>
                  <a:lnTo>
                    <a:pt x="17088" y="7409"/>
                  </a:lnTo>
                  <a:lnTo>
                    <a:pt x="15195" y="8749"/>
                  </a:lnTo>
                  <a:lnTo>
                    <a:pt x="13090" y="11932"/>
                  </a:lnTo>
                  <a:lnTo>
                    <a:pt x="11740" y="16115"/>
                  </a:lnTo>
                  <a:lnTo>
                    <a:pt x="5692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2071"/>
            <p:cNvSpPr/>
            <p:nvPr>
              <p:custDataLst>
                <p:tags r:id="rId12"/>
              </p:custDataLst>
            </p:nvPr>
          </p:nvSpPr>
          <p:spPr>
            <a:xfrm>
              <a:off x="4189099" y="3817643"/>
              <a:ext cx="371449" cy="416908"/>
            </a:xfrm>
            <a:custGeom>
              <a:avLst/>
              <a:gdLst/>
              <a:ahLst/>
              <a:cxnLst/>
              <a:rect l="0" t="0" r="0" b="0"/>
              <a:pathLst>
                <a:path w="371449" h="416908">
                  <a:moveTo>
                    <a:pt x="285746" y="62842"/>
                  </a:moveTo>
                  <a:lnTo>
                    <a:pt x="285746" y="62842"/>
                  </a:lnTo>
                  <a:lnTo>
                    <a:pt x="281183" y="57644"/>
                  </a:lnTo>
                  <a:lnTo>
                    <a:pt x="262873" y="29835"/>
                  </a:lnTo>
                  <a:lnTo>
                    <a:pt x="249550" y="15292"/>
                  </a:lnTo>
                  <a:lnTo>
                    <a:pt x="238003" y="8247"/>
                  </a:lnTo>
                  <a:lnTo>
                    <a:pt x="213932" y="573"/>
                  </a:lnTo>
                  <a:lnTo>
                    <a:pt x="190184" y="0"/>
                  </a:lnTo>
                  <a:lnTo>
                    <a:pt x="175194" y="4544"/>
                  </a:lnTo>
                  <a:lnTo>
                    <a:pt x="148463" y="15283"/>
                  </a:lnTo>
                  <a:lnTo>
                    <a:pt x="120050" y="27288"/>
                  </a:lnTo>
                  <a:lnTo>
                    <a:pt x="94782" y="43898"/>
                  </a:lnTo>
                  <a:lnTo>
                    <a:pt x="80574" y="53913"/>
                  </a:lnTo>
                  <a:lnTo>
                    <a:pt x="56901" y="80022"/>
                  </a:lnTo>
                  <a:lnTo>
                    <a:pt x="35382" y="106659"/>
                  </a:lnTo>
                  <a:lnTo>
                    <a:pt x="21215" y="134438"/>
                  </a:lnTo>
                  <a:lnTo>
                    <a:pt x="9544" y="161056"/>
                  </a:lnTo>
                  <a:lnTo>
                    <a:pt x="1692" y="182495"/>
                  </a:lnTo>
                  <a:lnTo>
                    <a:pt x="219" y="206422"/>
                  </a:lnTo>
                  <a:lnTo>
                    <a:pt x="25" y="231351"/>
                  </a:lnTo>
                  <a:lnTo>
                    <a:pt x="0" y="255824"/>
                  </a:lnTo>
                  <a:lnTo>
                    <a:pt x="633" y="264181"/>
                  </a:lnTo>
                  <a:lnTo>
                    <a:pt x="9744" y="291508"/>
                  </a:lnTo>
                  <a:lnTo>
                    <a:pt x="22869" y="319909"/>
                  </a:lnTo>
                  <a:lnTo>
                    <a:pt x="35980" y="342867"/>
                  </a:lnTo>
                  <a:lnTo>
                    <a:pt x="46218" y="352611"/>
                  </a:lnTo>
                  <a:lnTo>
                    <a:pt x="52924" y="357998"/>
                  </a:lnTo>
                  <a:lnTo>
                    <a:pt x="64096" y="370111"/>
                  </a:lnTo>
                  <a:lnTo>
                    <a:pt x="90353" y="387288"/>
                  </a:lnTo>
                  <a:lnTo>
                    <a:pt x="118042" y="401855"/>
                  </a:lnTo>
                  <a:lnTo>
                    <a:pt x="133969" y="408902"/>
                  </a:lnTo>
                  <a:lnTo>
                    <a:pt x="160349" y="414154"/>
                  </a:lnTo>
                  <a:lnTo>
                    <a:pt x="186381" y="416907"/>
                  </a:lnTo>
                  <a:lnTo>
                    <a:pt x="212553" y="412228"/>
                  </a:lnTo>
                  <a:lnTo>
                    <a:pt x="233954" y="405342"/>
                  </a:lnTo>
                  <a:lnTo>
                    <a:pt x="245635" y="401602"/>
                  </a:lnTo>
                  <a:lnTo>
                    <a:pt x="253949" y="399457"/>
                  </a:lnTo>
                  <a:lnTo>
                    <a:pt x="281402" y="385155"/>
                  </a:lnTo>
                  <a:lnTo>
                    <a:pt x="297071" y="375546"/>
                  </a:lnTo>
                  <a:lnTo>
                    <a:pt x="315577" y="357903"/>
                  </a:lnTo>
                  <a:lnTo>
                    <a:pt x="335840" y="331435"/>
                  </a:lnTo>
                  <a:lnTo>
                    <a:pt x="355358" y="304776"/>
                  </a:lnTo>
                  <a:lnTo>
                    <a:pt x="362663" y="278883"/>
                  </a:lnTo>
                  <a:lnTo>
                    <a:pt x="368519" y="253577"/>
                  </a:lnTo>
                  <a:lnTo>
                    <a:pt x="371212" y="227469"/>
                  </a:lnTo>
                  <a:lnTo>
                    <a:pt x="371448" y="202144"/>
                  </a:lnTo>
                  <a:lnTo>
                    <a:pt x="369775" y="181195"/>
                  </a:lnTo>
                  <a:lnTo>
                    <a:pt x="364415" y="152944"/>
                  </a:lnTo>
                  <a:lnTo>
                    <a:pt x="354208" y="124398"/>
                  </a:lnTo>
                  <a:lnTo>
                    <a:pt x="349829" y="114330"/>
                  </a:lnTo>
                  <a:lnTo>
                    <a:pt x="328698" y="85756"/>
                  </a:lnTo>
                  <a:lnTo>
                    <a:pt x="302526" y="65005"/>
                  </a:lnTo>
                  <a:lnTo>
                    <a:pt x="278689" y="50193"/>
                  </a:lnTo>
                  <a:lnTo>
                    <a:pt x="253740" y="42020"/>
                  </a:lnTo>
                  <a:lnTo>
                    <a:pt x="235538" y="35384"/>
                  </a:lnTo>
                  <a:lnTo>
                    <a:pt x="213478" y="31588"/>
                  </a:lnTo>
                  <a:lnTo>
                    <a:pt x="187921" y="29452"/>
                  </a:lnTo>
                  <a:lnTo>
                    <a:pt x="161083" y="25696"/>
                  </a:lnTo>
                  <a:lnTo>
                    <a:pt x="142871" y="22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2072"/>
            <p:cNvSpPr/>
            <p:nvPr>
              <p:custDataLst>
                <p:tags r:id="rId13"/>
              </p:custDataLst>
            </p:nvPr>
          </p:nvSpPr>
          <p:spPr>
            <a:xfrm>
              <a:off x="4411980" y="4109085"/>
              <a:ext cx="90471" cy="85461"/>
            </a:xfrm>
            <a:custGeom>
              <a:avLst/>
              <a:gdLst/>
              <a:ahLst/>
              <a:cxnLst/>
              <a:rect l="0" t="0" r="0" b="0"/>
              <a:pathLst>
                <a:path w="90471" h="85461">
                  <a:moveTo>
                    <a:pt x="17145" y="40005"/>
                  </a:moveTo>
                  <a:lnTo>
                    <a:pt x="17145" y="40005"/>
                  </a:lnTo>
                  <a:lnTo>
                    <a:pt x="17145" y="44925"/>
                  </a:lnTo>
                  <a:lnTo>
                    <a:pt x="13217" y="50125"/>
                  </a:lnTo>
                  <a:lnTo>
                    <a:pt x="11960" y="55421"/>
                  </a:lnTo>
                  <a:lnTo>
                    <a:pt x="11432" y="78882"/>
                  </a:lnTo>
                  <a:lnTo>
                    <a:pt x="14465" y="82710"/>
                  </a:lnTo>
                  <a:lnTo>
                    <a:pt x="17647" y="84385"/>
                  </a:lnTo>
                  <a:lnTo>
                    <a:pt x="24864" y="85460"/>
                  </a:lnTo>
                  <a:lnTo>
                    <a:pt x="49894" y="78659"/>
                  </a:lnTo>
                  <a:lnTo>
                    <a:pt x="75595" y="62830"/>
                  </a:lnTo>
                  <a:lnTo>
                    <a:pt x="81223" y="59039"/>
                  </a:lnTo>
                  <a:lnTo>
                    <a:pt x="89257" y="47623"/>
                  </a:lnTo>
                  <a:lnTo>
                    <a:pt x="90470" y="43814"/>
                  </a:lnTo>
                  <a:lnTo>
                    <a:pt x="90158" y="41910"/>
                  </a:lnTo>
                  <a:lnTo>
                    <a:pt x="88119" y="38100"/>
                  </a:lnTo>
                  <a:lnTo>
                    <a:pt x="77981" y="26670"/>
                  </a:lnTo>
                  <a:lnTo>
                    <a:pt x="66533" y="19685"/>
                  </a:lnTo>
                  <a:lnTo>
                    <a:pt x="58942" y="17897"/>
                  </a:lnTo>
                  <a:lnTo>
                    <a:pt x="48932" y="16733"/>
                  </a:lnTo>
                  <a:lnTo>
                    <a:pt x="24518" y="10102"/>
                  </a:lnTo>
                  <a:lnTo>
                    <a:pt x="19787" y="7665"/>
                  </a:lnTo>
                  <a:lnTo>
                    <a:pt x="11576" y="6100"/>
                  </a:lnTo>
                  <a:lnTo>
                    <a:pt x="6873" y="579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3" name="SMARTInkShape-Group388"/>
          <p:cNvGrpSpPr/>
          <p:nvPr/>
        </p:nvGrpSpPr>
        <p:grpSpPr>
          <a:xfrm>
            <a:off x="2954655" y="4280535"/>
            <a:ext cx="222886" cy="199945"/>
            <a:chOff x="2954655" y="4280535"/>
            <a:chExt cx="222886" cy="199945"/>
          </a:xfrm>
        </p:grpSpPr>
        <p:sp>
          <p:nvSpPr>
            <p:cNvPr id="510" name="SMARTInkShape-2073"/>
            <p:cNvSpPr/>
            <p:nvPr>
              <p:custDataLst>
                <p:tags r:id="rId4"/>
              </p:custDataLst>
            </p:nvPr>
          </p:nvSpPr>
          <p:spPr>
            <a:xfrm>
              <a:off x="2960370" y="428053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1143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2074"/>
            <p:cNvSpPr/>
            <p:nvPr>
              <p:custDataLst>
                <p:tags r:id="rId5"/>
              </p:custDataLst>
            </p:nvPr>
          </p:nvSpPr>
          <p:spPr>
            <a:xfrm>
              <a:off x="2954655" y="4366266"/>
              <a:ext cx="222886" cy="114214"/>
            </a:xfrm>
            <a:custGeom>
              <a:avLst/>
              <a:gdLst/>
              <a:ahLst/>
              <a:cxnLst/>
              <a:rect l="0" t="0" r="0" b="0"/>
              <a:pathLst>
                <a:path w="222886" h="114214">
                  <a:moveTo>
                    <a:pt x="0" y="5709"/>
                  </a:moveTo>
                  <a:lnTo>
                    <a:pt x="0" y="5709"/>
                  </a:lnTo>
                  <a:lnTo>
                    <a:pt x="0" y="0"/>
                  </a:lnTo>
                  <a:lnTo>
                    <a:pt x="0" y="27077"/>
                  </a:lnTo>
                  <a:lnTo>
                    <a:pt x="5820" y="53358"/>
                  </a:lnTo>
                  <a:lnTo>
                    <a:pt x="17263" y="80005"/>
                  </a:lnTo>
                  <a:lnTo>
                    <a:pt x="24588" y="91434"/>
                  </a:lnTo>
                  <a:lnTo>
                    <a:pt x="34802" y="101171"/>
                  </a:lnTo>
                  <a:lnTo>
                    <a:pt x="44179" y="106384"/>
                  </a:lnTo>
                  <a:lnTo>
                    <a:pt x="72710" y="113884"/>
                  </a:lnTo>
                  <a:lnTo>
                    <a:pt x="84636" y="114213"/>
                  </a:lnTo>
                  <a:lnTo>
                    <a:pt x="90109" y="112564"/>
                  </a:lnTo>
                  <a:lnTo>
                    <a:pt x="95293" y="110350"/>
                  </a:lnTo>
                  <a:lnTo>
                    <a:pt x="123758" y="102805"/>
                  </a:lnTo>
                  <a:lnTo>
                    <a:pt x="141212" y="94985"/>
                  </a:lnTo>
                  <a:lnTo>
                    <a:pt x="147005" y="89626"/>
                  </a:lnTo>
                  <a:lnTo>
                    <a:pt x="152330" y="83645"/>
                  </a:lnTo>
                  <a:lnTo>
                    <a:pt x="164404" y="72939"/>
                  </a:lnTo>
                  <a:lnTo>
                    <a:pt x="169589" y="66704"/>
                  </a:lnTo>
                  <a:lnTo>
                    <a:pt x="197418" y="47669"/>
                  </a:lnTo>
                  <a:lnTo>
                    <a:pt x="217140" y="28598"/>
                  </a:lnTo>
                  <a:lnTo>
                    <a:pt x="217167" y="23651"/>
                  </a:lnTo>
                  <a:lnTo>
                    <a:pt x="217803" y="23385"/>
                  </a:lnTo>
                  <a:lnTo>
                    <a:pt x="222090" y="22924"/>
                  </a:lnTo>
                  <a:lnTo>
                    <a:pt x="222532" y="21192"/>
                  </a:lnTo>
                  <a:lnTo>
                    <a:pt x="222885" y="17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2" name="SMARTInkShape-2075"/>
            <p:cNvSpPr/>
            <p:nvPr>
              <p:custDataLst>
                <p:tags r:id="rId6"/>
              </p:custDataLst>
            </p:nvPr>
          </p:nvSpPr>
          <p:spPr>
            <a:xfrm>
              <a:off x="3103245" y="430339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5715"/>
                  </a:moveTo>
                  <a:lnTo>
                    <a:pt x="0" y="5715"/>
                  </a:lnTo>
                  <a:lnTo>
                    <a:pt x="3034" y="5715"/>
                  </a:lnTo>
                  <a:lnTo>
                    <a:pt x="3928" y="6350"/>
                  </a:lnTo>
                  <a:lnTo>
                    <a:pt x="4523" y="7408"/>
                  </a:lnTo>
                  <a:lnTo>
                    <a:pt x="5715" y="11430"/>
                  </a:lnTo>
                  <a:lnTo>
                    <a:pt x="5715" y="59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4" name="SMARTInkShape-2076"/>
          <p:cNvSpPr/>
          <p:nvPr>
            <p:custDataLst>
              <p:tags r:id="rId2"/>
            </p:custDataLst>
          </p:nvPr>
        </p:nvSpPr>
        <p:spPr>
          <a:xfrm>
            <a:off x="3503295" y="4166235"/>
            <a:ext cx="531496" cy="317381"/>
          </a:xfrm>
          <a:custGeom>
            <a:avLst/>
            <a:gdLst/>
            <a:ahLst/>
            <a:cxnLst/>
            <a:rect l="0" t="0" r="0" b="0"/>
            <a:pathLst>
              <a:path w="531496" h="317381">
                <a:moveTo>
                  <a:pt x="0" y="171450"/>
                </a:moveTo>
                <a:lnTo>
                  <a:pt x="0" y="171450"/>
                </a:lnTo>
                <a:lnTo>
                  <a:pt x="0" y="199707"/>
                </a:lnTo>
                <a:lnTo>
                  <a:pt x="0" y="225000"/>
                </a:lnTo>
                <a:lnTo>
                  <a:pt x="635" y="236282"/>
                </a:lnTo>
                <a:lnTo>
                  <a:pt x="5185" y="259720"/>
                </a:lnTo>
                <a:lnTo>
                  <a:pt x="6193" y="273804"/>
                </a:lnTo>
                <a:lnTo>
                  <a:pt x="15831" y="299090"/>
                </a:lnTo>
                <a:lnTo>
                  <a:pt x="24843" y="310265"/>
                </a:lnTo>
                <a:lnTo>
                  <a:pt x="30303" y="312520"/>
                </a:lnTo>
                <a:lnTo>
                  <a:pt x="36328" y="314158"/>
                </a:lnTo>
                <a:lnTo>
                  <a:pt x="41122" y="317002"/>
                </a:lnTo>
                <a:lnTo>
                  <a:pt x="43925" y="317380"/>
                </a:lnTo>
                <a:lnTo>
                  <a:pt x="68875" y="314042"/>
                </a:lnTo>
                <a:lnTo>
                  <a:pt x="92357" y="306417"/>
                </a:lnTo>
                <a:lnTo>
                  <a:pt x="120136" y="290925"/>
                </a:lnTo>
                <a:lnTo>
                  <a:pt x="148606" y="272344"/>
                </a:lnTo>
                <a:lnTo>
                  <a:pt x="173146" y="255468"/>
                </a:lnTo>
                <a:lnTo>
                  <a:pt x="194813" y="241218"/>
                </a:lnTo>
                <a:lnTo>
                  <a:pt x="221856" y="221991"/>
                </a:lnTo>
                <a:lnTo>
                  <a:pt x="249469" y="199848"/>
                </a:lnTo>
                <a:lnTo>
                  <a:pt x="275620" y="177130"/>
                </a:lnTo>
                <a:lnTo>
                  <a:pt x="297565" y="161703"/>
                </a:lnTo>
                <a:lnTo>
                  <a:pt x="320154" y="147395"/>
                </a:lnTo>
                <a:lnTo>
                  <a:pt x="347509" y="125494"/>
                </a:lnTo>
                <a:lnTo>
                  <a:pt x="375819" y="106751"/>
                </a:lnTo>
                <a:lnTo>
                  <a:pt x="404177" y="87056"/>
                </a:lnTo>
                <a:lnTo>
                  <a:pt x="431345" y="70747"/>
                </a:lnTo>
                <a:lnTo>
                  <a:pt x="456608" y="55297"/>
                </a:lnTo>
                <a:lnTo>
                  <a:pt x="479943" y="40015"/>
                </a:lnTo>
                <a:lnTo>
                  <a:pt x="508123" y="18839"/>
                </a:lnTo>
                <a:lnTo>
                  <a:pt x="53149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5" name="SMARTInkShape-2077"/>
          <p:cNvSpPr/>
          <p:nvPr>
            <p:custDataLst>
              <p:tags r:id="rId3"/>
            </p:custDataLst>
          </p:nvPr>
        </p:nvSpPr>
        <p:spPr>
          <a:xfrm>
            <a:off x="470265" y="885925"/>
            <a:ext cx="1615103" cy="577108"/>
          </a:xfrm>
          <a:custGeom>
            <a:avLst/>
            <a:gdLst/>
            <a:ahLst/>
            <a:cxnLst/>
            <a:rect l="0" t="0" r="0" b="0"/>
            <a:pathLst>
              <a:path w="1615103" h="577108">
                <a:moveTo>
                  <a:pt x="1295670" y="91340"/>
                </a:moveTo>
                <a:lnTo>
                  <a:pt x="1295670" y="91340"/>
                </a:lnTo>
                <a:lnTo>
                  <a:pt x="1272857" y="82215"/>
                </a:lnTo>
                <a:lnTo>
                  <a:pt x="1246295" y="71844"/>
                </a:lnTo>
                <a:lnTo>
                  <a:pt x="1225466" y="64472"/>
                </a:lnTo>
                <a:lnTo>
                  <a:pt x="1203508" y="56962"/>
                </a:lnTo>
                <a:lnTo>
                  <a:pt x="1180414" y="49391"/>
                </a:lnTo>
                <a:lnTo>
                  <a:pt x="1155333" y="41793"/>
                </a:lnTo>
                <a:lnTo>
                  <a:pt x="1129370" y="34182"/>
                </a:lnTo>
                <a:lnTo>
                  <a:pt x="1102379" y="27202"/>
                </a:lnTo>
                <a:lnTo>
                  <a:pt x="1088069" y="24451"/>
                </a:lnTo>
                <a:lnTo>
                  <a:pt x="1073449" y="21982"/>
                </a:lnTo>
                <a:lnTo>
                  <a:pt x="1058623" y="19702"/>
                </a:lnTo>
                <a:lnTo>
                  <a:pt x="1043659" y="17546"/>
                </a:lnTo>
                <a:lnTo>
                  <a:pt x="1028603" y="15474"/>
                </a:lnTo>
                <a:lnTo>
                  <a:pt x="1013485" y="13458"/>
                </a:lnTo>
                <a:lnTo>
                  <a:pt x="998327" y="11478"/>
                </a:lnTo>
                <a:lnTo>
                  <a:pt x="983141" y="9524"/>
                </a:lnTo>
                <a:lnTo>
                  <a:pt x="967938" y="7586"/>
                </a:lnTo>
                <a:lnTo>
                  <a:pt x="952722" y="5659"/>
                </a:lnTo>
                <a:lnTo>
                  <a:pt x="937498" y="3739"/>
                </a:lnTo>
                <a:lnTo>
                  <a:pt x="921634" y="2460"/>
                </a:lnTo>
                <a:lnTo>
                  <a:pt x="905343" y="1606"/>
                </a:lnTo>
                <a:lnTo>
                  <a:pt x="888767" y="1038"/>
                </a:lnTo>
                <a:lnTo>
                  <a:pt x="872636" y="658"/>
                </a:lnTo>
                <a:lnTo>
                  <a:pt x="856802" y="405"/>
                </a:lnTo>
                <a:lnTo>
                  <a:pt x="841167" y="237"/>
                </a:lnTo>
                <a:lnTo>
                  <a:pt x="825028" y="125"/>
                </a:lnTo>
                <a:lnTo>
                  <a:pt x="808554" y="50"/>
                </a:lnTo>
                <a:lnTo>
                  <a:pt x="791856" y="0"/>
                </a:lnTo>
                <a:lnTo>
                  <a:pt x="775009" y="602"/>
                </a:lnTo>
                <a:lnTo>
                  <a:pt x="758063" y="1638"/>
                </a:lnTo>
                <a:lnTo>
                  <a:pt x="741050" y="2963"/>
                </a:lnTo>
                <a:lnTo>
                  <a:pt x="724628" y="4482"/>
                </a:lnTo>
                <a:lnTo>
                  <a:pt x="708601" y="6130"/>
                </a:lnTo>
                <a:lnTo>
                  <a:pt x="692835" y="7863"/>
                </a:lnTo>
                <a:lnTo>
                  <a:pt x="677245" y="9654"/>
                </a:lnTo>
                <a:lnTo>
                  <a:pt x="661772" y="11483"/>
                </a:lnTo>
                <a:lnTo>
                  <a:pt x="646376" y="13337"/>
                </a:lnTo>
                <a:lnTo>
                  <a:pt x="630398" y="15208"/>
                </a:lnTo>
                <a:lnTo>
                  <a:pt x="614030" y="17090"/>
                </a:lnTo>
                <a:lnTo>
                  <a:pt x="597403" y="18980"/>
                </a:lnTo>
                <a:lnTo>
                  <a:pt x="581239" y="21510"/>
                </a:lnTo>
                <a:lnTo>
                  <a:pt x="565383" y="24467"/>
                </a:lnTo>
                <a:lnTo>
                  <a:pt x="549732" y="27708"/>
                </a:lnTo>
                <a:lnTo>
                  <a:pt x="533583" y="31139"/>
                </a:lnTo>
                <a:lnTo>
                  <a:pt x="517102" y="34696"/>
                </a:lnTo>
                <a:lnTo>
                  <a:pt x="500400" y="38337"/>
                </a:lnTo>
                <a:lnTo>
                  <a:pt x="483550" y="42670"/>
                </a:lnTo>
                <a:lnTo>
                  <a:pt x="466602" y="47463"/>
                </a:lnTo>
                <a:lnTo>
                  <a:pt x="449588" y="52564"/>
                </a:lnTo>
                <a:lnTo>
                  <a:pt x="433165" y="57869"/>
                </a:lnTo>
                <a:lnTo>
                  <a:pt x="417137" y="63311"/>
                </a:lnTo>
                <a:lnTo>
                  <a:pt x="401371" y="68844"/>
                </a:lnTo>
                <a:lnTo>
                  <a:pt x="386416" y="74438"/>
                </a:lnTo>
                <a:lnTo>
                  <a:pt x="357945" y="85733"/>
                </a:lnTo>
                <a:lnTo>
                  <a:pt x="343495" y="92047"/>
                </a:lnTo>
                <a:lnTo>
                  <a:pt x="328782" y="98796"/>
                </a:lnTo>
                <a:lnTo>
                  <a:pt x="313893" y="105836"/>
                </a:lnTo>
                <a:lnTo>
                  <a:pt x="285496" y="120431"/>
                </a:lnTo>
                <a:lnTo>
                  <a:pt x="258059" y="135384"/>
                </a:lnTo>
                <a:lnTo>
                  <a:pt x="231048" y="150497"/>
                </a:lnTo>
                <a:lnTo>
                  <a:pt x="207613" y="165680"/>
                </a:lnTo>
                <a:lnTo>
                  <a:pt x="185979" y="180895"/>
                </a:lnTo>
                <a:lnTo>
                  <a:pt x="163664" y="196124"/>
                </a:lnTo>
                <a:lnTo>
                  <a:pt x="142740" y="211359"/>
                </a:lnTo>
                <a:lnTo>
                  <a:pt x="122857" y="227232"/>
                </a:lnTo>
                <a:lnTo>
                  <a:pt x="95083" y="253383"/>
                </a:lnTo>
                <a:lnTo>
                  <a:pt x="73589" y="277500"/>
                </a:lnTo>
                <a:lnTo>
                  <a:pt x="52051" y="301368"/>
                </a:lnTo>
                <a:lnTo>
                  <a:pt x="33957" y="327631"/>
                </a:lnTo>
                <a:lnTo>
                  <a:pt x="20270" y="351782"/>
                </a:lnTo>
                <a:lnTo>
                  <a:pt x="8807" y="375024"/>
                </a:lnTo>
                <a:lnTo>
                  <a:pt x="1741" y="397362"/>
                </a:lnTo>
                <a:lnTo>
                  <a:pt x="0" y="416328"/>
                </a:lnTo>
                <a:lnTo>
                  <a:pt x="4779" y="439804"/>
                </a:lnTo>
                <a:lnTo>
                  <a:pt x="14872" y="462785"/>
                </a:lnTo>
                <a:lnTo>
                  <a:pt x="29730" y="481106"/>
                </a:lnTo>
                <a:lnTo>
                  <a:pt x="55883" y="500815"/>
                </a:lnTo>
                <a:lnTo>
                  <a:pt x="83010" y="515500"/>
                </a:lnTo>
                <a:lnTo>
                  <a:pt x="105925" y="523651"/>
                </a:lnTo>
                <a:lnTo>
                  <a:pt x="132540" y="533193"/>
                </a:lnTo>
                <a:lnTo>
                  <a:pt x="160535" y="540324"/>
                </a:lnTo>
                <a:lnTo>
                  <a:pt x="179449" y="544465"/>
                </a:lnTo>
                <a:lnTo>
                  <a:pt x="200132" y="548422"/>
                </a:lnTo>
                <a:lnTo>
                  <a:pt x="222024" y="552297"/>
                </a:lnTo>
                <a:lnTo>
                  <a:pt x="244454" y="556137"/>
                </a:lnTo>
                <a:lnTo>
                  <a:pt x="267123" y="559960"/>
                </a:lnTo>
                <a:lnTo>
                  <a:pt x="290533" y="563140"/>
                </a:lnTo>
                <a:lnTo>
                  <a:pt x="315754" y="564554"/>
                </a:lnTo>
                <a:lnTo>
                  <a:pt x="341780" y="566876"/>
                </a:lnTo>
                <a:lnTo>
                  <a:pt x="368164" y="570024"/>
                </a:lnTo>
                <a:lnTo>
                  <a:pt x="394707" y="573540"/>
                </a:lnTo>
                <a:lnTo>
                  <a:pt x="423014" y="575526"/>
                </a:lnTo>
                <a:lnTo>
                  <a:pt x="437674" y="576056"/>
                </a:lnTo>
                <a:lnTo>
                  <a:pt x="465817" y="576644"/>
                </a:lnTo>
                <a:lnTo>
                  <a:pt x="493776" y="576906"/>
                </a:lnTo>
                <a:lnTo>
                  <a:pt x="508344" y="576975"/>
                </a:lnTo>
                <a:lnTo>
                  <a:pt x="523136" y="577022"/>
                </a:lnTo>
                <a:lnTo>
                  <a:pt x="551425" y="577074"/>
                </a:lnTo>
                <a:lnTo>
                  <a:pt x="565192" y="577087"/>
                </a:lnTo>
                <a:lnTo>
                  <a:pt x="580085" y="577097"/>
                </a:lnTo>
                <a:lnTo>
                  <a:pt x="595728" y="577103"/>
                </a:lnTo>
                <a:lnTo>
                  <a:pt x="611872" y="577107"/>
                </a:lnTo>
                <a:lnTo>
                  <a:pt x="627715" y="576474"/>
                </a:lnTo>
                <a:lnTo>
                  <a:pt x="643357" y="575418"/>
                </a:lnTo>
                <a:lnTo>
                  <a:pt x="658864" y="574079"/>
                </a:lnTo>
                <a:lnTo>
                  <a:pt x="674283" y="573186"/>
                </a:lnTo>
                <a:lnTo>
                  <a:pt x="689642" y="572590"/>
                </a:lnTo>
                <a:lnTo>
                  <a:pt x="704961" y="572194"/>
                </a:lnTo>
                <a:lnTo>
                  <a:pt x="720254" y="571294"/>
                </a:lnTo>
                <a:lnTo>
                  <a:pt x="735530" y="570059"/>
                </a:lnTo>
                <a:lnTo>
                  <a:pt x="750793" y="568601"/>
                </a:lnTo>
                <a:lnTo>
                  <a:pt x="766049" y="567629"/>
                </a:lnTo>
                <a:lnTo>
                  <a:pt x="781299" y="566981"/>
                </a:lnTo>
                <a:lnTo>
                  <a:pt x="796546" y="566549"/>
                </a:lnTo>
                <a:lnTo>
                  <a:pt x="811791" y="565626"/>
                </a:lnTo>
                <a:lnTo>
                  <a:pt x="827034" y="564376"/>
                </a:lnTo>
                <a:lnTo>
                  <a:pt x="842276" y="562907"/>
                </a:lnTo>
                <a:lnTo>
                  <a:pt x="857517" y="561293"/>
                </a:lnTo>
                <a:lnTo>
                  <a:pt x="872758" y="559582"/>
                </a:lnTo>
                <a:lnTo>
                  <a:pt x="887999" y="557806"/>
                </a:lnTo>
                <a:lnTo>
                  <a:pt x="903239" y="555988"/>
                </a:lnTo>
                <a:lnTo>
                  <a:pt x="918479" y="554140"/>
                </a:lnTo>
                <a:lnTo>
                  <a:pt x="933720" y="552273"/>
                </a:lnTo>
                <a:lnTo>
                  <a:pt x="948960" y="550394"/>
                </a:lnTo>
                <a:lnTo>
                  <a:pt x="964200" y="548506"/>
                </a:lnTo>
                <a:lnTo>
                  <a:pt x="979440" y="546612"/>
                </a:lnTo>
                <a:lnTo>
                  <a:pt x="994045" y="544715"/>
                </a:lnTo>
                <a:lnTo>
                  <a:pt x="1022126" y="540913"/>
                </a:lnTo>
                <a:lnTo>
                  <a:pt x="1036472" y="539010"/>
                </a:lnTo>
                <a:lnTo>
                  <a:pt x="1051117" y="537107"/>
                </a:lnTo>
                <a:lnTo>
                  <a:pt x="1065959" y="535203"/>
                </a:lnTo>
                <a:lnTo>
                  <a:pt x="1094305" y="531394"/>
                </a:lnTo>
                <a:lnTo>
                  <a:pt x="1121719" y="527584"/>
                </a:lnTo>
                <a:lnTo>
                  <a:pt x="1148720" y="523775"/>
                </a:lnTo>
                <a:lnTo>
                  <a:pt x="1177231" y="518272"/>
                </a:lnTo>
                <a:lnTo>
                  <a:pt x="1191946" y="515026"/>
                </a:lnTo>
                <a:lnTo>
                  <a:pt x="1220149" y="509727"/>
                </a:lnTo>
                <a:lnTo>
                  <a:pt x="1247500" y="505254"/>
                </a:lnTo>
                <a:lnTo>
                  <a:pt x="1274473" y="501150"/>
                </a:lnTo>
                <a:lnTo>
                  <a:pt x="1299584" y="495516"/>
                </a:lnTo>
                <a:lnTo>
                  <a:pt x="1324080" y="489414"/>
                </a:lnTo>
                <a:lnTo>
                  <a:pt x="1349783" y="484585"/>
                </a:lnTo>
                <a:lnTo>
                  <a:pt x="1374330" y="478629"/>
                </a:lnTo>
                <a:lnTo>
                  <a:pt x="1397305" y="471748"/>
                </a:lnTo>
                <a:lnTo>
                  <a:pt x="1418100" y="464457"/>
                </a:lnTo>
                <a:lnTo>
                  <a:pt x="1437925" y="458676"/>
                </a:lnTo>
                <a:lnTo>
                  <a:pt x="1457319" y="453356"/>
                </a:lnTo>
                <a:lnTo>
                  <a:pt x="1485453" y="442585"/>
                </a:lnTo>
                <a:lnTo>
                  <a:pt x="1509523" y="428246"/>
                </a:lnTo>
                <a:lnTo>
                  <a:pt x="1535045" y="410008"/>
                </a:lnTo>
                <a:lnTo>
                  <a:pt x="1558431" y="391283"/>
                </a:lnTo>
                <a:lnTo>
                  <a:pt x="1585425" y="365271"/>
                </a:lnTo>
                <a:lnTo>
                  <a:pt x="1596365" y="348400"/>
                </a:lnTo>
                <a:lnTo>
                  <a:pt x="1611093" y="319925"/>
                </a:lnTo>
                <a:lnTo>
                  <a:pt x="1615102" y="291363"/>
                </a:lnTo>
                <a:lnTo>
                  <a:pt x="1611027" y="267869"/>
                </a:lnTo>
                <a:lnTo>
                  <a:pt x="1602414" y="241122"/>
                </a:lnTo>
                <a:lnTo>
                  <a:pt x="1588672" y="217305"/>
                </a:lnTo>
                <a:lnTo>
                  <a:pt x="1568530" y="190329"/>
                </a:lnTo>
                <a:lnTo>
                  <a:pt x="1540750" y="164304"/>
                </a:lnTo>
                <a:lnTo>
                  <a:pt x="1514971" y="144074"/>
                </a:lnTo>
                <a:lnTo>
                  <a:pt x="1494737" y="131922"/>
                </a:lnTo>
                <a:lnTo>
                  <a:pt x="1475161" y="120172"/>
                </a:lnTo>
                <a:lnTo>
                  <a:pt x="1452491" y="106906"/>
                </a:lnTo>
                <a:lnTo>
                  <a:pt x="1428233" y="93178"/>
                </a:lnTo>
                <a:lnTo>
                  <a:pt x="1404752" y="80727"/>
                </a:lnTo>
                <a:lnTo>
                  <a:pt x="1376536" y="70536"/>
                </a:lnTo>
                <a:lnTo>
                  <a:pt x="1361011" y="66041"/>
                </a:lnTo>
                <a:lnTo>
                  <a:pt x="1346215" y="61139"/>
                </a:lnTo>
                <a:lnTo>
                  <a:pt x="1317923" y="50612"/>
                </a:lnTo>
                <a:lnTo>
                  <a:pt x="1302885" y="45773"/>
                </a:lnTo>
                <a:lnTo>
                  <a:pt x="1287145" y="41277"/>
                </a:lnTo>
                <a:lnTo>
                  <a:pt x="1270937" y="37010"/>
                </a:lnTo>
                <a:lnTo>
                  <a:pt x="1254416" y="33530"/>
                </a:lnTo>
                <a:lnTo>
                  <a:pt x="1237688" y="30575"/>
                </a:lnTo>
                <a:lnTo>
                  <a:pt x="1220820" y="27970"/>
                </a:lnTo>
                <a:lnTo>
                  <a:pt x="1203225" y="24963"/>
                </a:lnTo>
                <a:lnTo>
                  <a:pt x="1185145" y="21689"/>
                </a:lnTo>
                <a:lnTo>
                  <a:pt x="1166742" y="18236"/>
                </a:lnTo>
                <a:lnTo>
                  <a:pt x="1148123" y="15934"/>
                </a:lnTo>
                <a:lnTo>
                  <a:pt x="1129360" y="14399"/>
                </a:lnTo>
                <a:lnTo>
                  <a:pt x="1110502" y="13376"/>
                </a:lnTo>
                <a:lnTo>
                  <a:pt x="1090310" y="12694"/>
                </a:lnTo>
                <a:lnTo>
                  <a:pt x="1069228" y="12239"/>
                </a:lnTo>
                <a:lnTo>
                  <a:pt x="1047554" y="11936"/>
                </a:lnTo>
                <a:lnTo>
                  <a:pt x="1026119" y="12369"/>
                </a:lnTo>
                <a:lnTo>
                  <a:pt x="1004844" y="13293"/>
                </a:lnTo>
                <a:lnTo>
                  <a:pt x="983676" y="14543"/>
                </a:lnTo>
                <a:lnTo>
                  <a:pt x="961309" y="17282"/>
                </a:lnTo>
                <a:lnTo>
                  <a:pt x="938143" y="21013"/>
                </a:lnTo>
                <a:lnTo>
                  <a:pt x="914444" y="25405"/>
                </a:lnTo>
                <a:lnTo>
                  <a:pt x="890389" y="30239"/>
                </a:lnTo>
                <a:lnTo>
                  <a:pt x="866098" y="35366"/>
                </a:lnTo>
                <a:lnTo>
                  <a:pt x="841649" y="40689"/>
                </a:lnTo>
                <a:lnTo>
                  <a:pt x="815824" y="46778"/>
                </a:lnTo>
                <a:lnTo>
                  <a:pt x="789083" y="53377"/>
                </a:lnTo>
                <a:lnTo>
                  <a:pt x="761730" y="60316"/>
                </a:lnTo>
                <a:lnTo>
                  <a:pt x="734605" y="69387"/>
                </a:lnTo>
                <a:lnTo>
                  <a:pt x="707632" y="79880"/>
                </a:lnTo>
                <a:lnTo>
                  <a:pt x="680760" y="91320"/>
                </a:lnTo>
                <a:lnTo>
                  <a:pt x="653320" y="104027"/>
                </a:lnTo>
                <a:lnTo>
                  <a:pt x="625502" y="117578"/>
                </a:lnTo>
                <a:lnTo>
                  <a:pt x="597431" y="131692"/>
                </a:lnTo>
                <a:lnTo>
                  <a:pt x="578717" y="141101"/>
                </a:lnTo>
                <a:lnTo>
                  <a:pt x="557924" y="151556"/>
                </a:lnTo>
                <a:lnTo>
                  <a:pt x="544125" y="159424"/>
                </a:lnTo>
                <a:lnTo>
                  <a:pt x="526670" y="169749"/>
                </a:lnTo>
                <a:lnTo>
                  <a:pt x="506778" y="181713"/>
                </a:lnTo>
                <a:lnTo>
                  <a:pt x="466995" y="2056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2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193</Words>
  <Application>Microsoft Office PowerPoint</Application>
  <PresentationFormat>Vlastní</PresentationFormat>
  <Paragraphs>46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 CENOVÁ ROZHODOVÁNÍ</vt:lpstr>
      <vt:lpstr>  CENOVÁ ROZHODOVÁNÍ – využití hodnotových kritérií </vt:lpstr>
      <vt:lpstr>Příklad</vt:lpstr>
      <vt:lpstr>Příklad</vt:lpstr>
      <vt:lpstr>Řešení ad a)   </vt:lpstr>
      <vt:lpstr>Řešení ad b) 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414</cp:revision>
  <dcterms:created xsi:type="dcterms:W3CDTF">2016-07-06T15:42:34Z</dcterms:created>
  <dcterms:modified xsi:type="dcterms:W3CDTF">2022-02-08T12:58:37Z</dcterms:modified>
</cp:coreProperties>
</file>