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4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5.xml" ContentType="application/vnd.openxmlformats-officedocument.presentationml.notesSlide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65" r:id="rId3"/>
    <p:sldId id="421" r:id="rId4"/>
    <p:sldId id="462" r:id="rId5"/>
    <p:sldId id="442" r:id="rId6"/>
    <p:sldId id="458" r:id="rId7"/>
    <p:sldId id="466" r:id="rId8"/>
    <p:sldId id="467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1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9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553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1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7.xml"/><Relationship Id="rId117" Type="http://schemas.openxmlformats.org/officeDocument/2006/relationships/tags" Target="../tags/tag148.xml"/><Relationship Id="rId21" Type="http://schemas.openxmlformats.org/officeDocument/2006/relationships/tags" Target="../tags/tag52.xml"/><Relationship Id="rId42" Type="http://schemas.openxmlformats.org/officeDocument/2006/relationships/tags" Target="../tags/tag73.xml"/><Relationship Id="rId47" Type="http://schemas.openxmlformats.org/officeDocument/2006/relationships/tags" Target="../tags/tag78.xml"/><Relationship Id="rId63" Type="http://schemas.openxmlformats.org/officeDocument/2006/relationships/tags" Target="../tags/tag94.xml"/><Relationship Id="rId68" Type="http://schemas.openxmlformats.org/officeDocument/2006/relationships/tags" Target="../tags/tag99.xml"/><Relationship Id="rId84" Type="http://schemas.openxmlformats.org/officeDocument/2006/relationships/tags" Target="../tags/tag115.xml"/><Relationship Id="rId89" Type="http://schemas.openxmlformats.org/officeDocument/2006/relationships/tags" Target="../tags/tag120.xml"/><Relationship Id="rId112" Type="http://schemas.openxmlformats.org/officeDocument/2006/relationships/tags" Target="../tags/tag143.xml"/><Relationship Id="rId16" Type="http://schemas.openxmlformats.org/officeDocument/2006/relationships/tags" Target="../tags/tag47.xml"/><Relationship Id="rId107" Type="http://schemas.openxmlformats.org/officeDocument/2006/relationships/tags" Target="../tags/tag138.xml"/><Relationship Id="rId11" Type="http://schemas.openxmlformats.org/officeDocument/2006/relationships/tags" Target="../tags/tag42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53" Type="http://schemas.openxmlformats.org/officeDocument/2006/relationships/tags" Target="../tags/tag84.xml"/><Relationship Id="rId58" Type="http://schemas.openxmlformats.org/officeDocument/2006/relationships/tags" Target="../tags/tag89.xml"/><Relationship Id="rId74" Type="http://schemas.openxmlformats.org/officeDocument/2006/relationships/tags" Target="../tags/tag105.xml"/><Relationship Id="rId79" Type="http://schemas.openxmlformats.org/officeDocument/2006/relationships/tags" Target="../tags/tag110.xml"/><Relationship Id="rId102" Type="http://schemas.openxmlformats.org/officeDocument/2006/relationships/tags" Target="../tags/tag133.xml"/><Relationship Id="rId123" Type="http://schemas.openxmlformats.org/officeDocument/2006/relationships/tags" Target="../tags/tag154.xml"/><Relationship Id="rId128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90" Type="http://schemas.openxmlformats.org/officeDocument/2006/relationships/tags" Target="../tags/tag121.xml"/><Relationship Id="rId95" Type="http://schemas.openxmlformats.org/officeDocument/2006/relationships/tags" Target="../tags/tag126.xml"/><Relationship Id="rId19" Type="http://schemas.openxmlformats.org/officeDocument/2006/relationships/tags" Target="../tags/tag5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tags" Target="../tags/tag74.xml"/><Relationship Id="rId48" Type="http://schemas.openxmlformats.org/officeDocument/2006/relationships/tags" Target="../tags/tag79.xml"/><Relationship Id="rId56" Type="http://schemas.openxmlformats.org/officeDocument/2006/relationships/tags" Target="../tags/tag87.xml"/><Relationship Id="rId64" Type="http://schemas.openxmlformats.org/officeDocument/2006/relationships/tags" Target="../tags/tag95.xml"/><Relationship Id="rId69" Type="http://schemas.openxmlformats.org/officeDocument/2006/relationships/tags" Target="../tags/tag100.xml"/><Relationship Id="rId77" Type="http://schemas.openxmlformats.org/officeDocument/2006/relationships/tags" Target="../tags/tag108.xml"/><Relationship Id="rId100" Type="http://schemas.openxmlformats.org/officeDocument/2006/relationships/tags" Target="../tags/tag131.xml"/><Relationship Id="rId105" Type="http://schemas.openxmlformats.org/officeDocument/2006/relationships/tags" Target="../tags/tag136.xml"/><Relationship Id="rId113" Type="http://schemas.openxmlformats.org/officeDocument/2006/relationships/tags" Target="../tags/tag144.xml"/><Relationship Id="rId118" Type="http://schemas.openxmlformats.org/officeDocument/2006/relationships/tags" Target="../tags/tag149.xml"/><Relationship Id="rId126" Type="http://schemas.openxmlformats.org/officeDocument/2006/relationships/tags" Target="../tags/tag157.xml"/><Relationship Id="rId8" Type="http://schemas.openxmlformats.org/officeDocument/2006/relationships/tags" Target="../tags/tag39.xml"/><Relationship Id="rId51" Type="http://schemas.openxmlformats.org/officeDocument/2006/relationships/tags" Target="../tags/tag82.xml"/><Relationship Id="rId72" Type="http://schemas.openxmlformats.org/officeDocument/2006/relationships/tags" Target="../tags/tag103.xml"/><Relationship Id="rId80" Type="http://schemas.openxmlformats.org/officeDocument/2006/relationships/tags" Target="../tags/tag111.xml"/><Relationship Id="rId85" Type="http://schemas.openxmlformats.org/officeDocument/2006/relationships/tags" Target="../tags/tag116.xml"/><Relationship Id="rId93" Type="http://schemas.openxmlformats.org/officeDocument/2006/relationships/tags" Target="../tags/tag124.xml"/><Relationship Id="rId98" Type="http://schemas.openxmlformats.org/officeDocument/2006/relationships/tags" Target="../tags/tag129.xml"/><Relationship Id="rId121" Type="http://schemas.openxmlformats.org/officeDocument/2006/relationships/tags" Target="../tags/tag152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46" Type="http://schemas.openxmlformats.org/officeDocument/2006/relationships/tags" Target="../tags/tag77.xml"/><Relationship Id="rId59" Type="http://schemas.openxmlformats.org/officeDocument/2006/relationships/tags" Target="../tags/tag90.xml"/><Relationship Id="rId67" Type="http://schemas.openxmlformats.org/officeDocument/2006/relationships/tags" Target="../tags/tag98.xml"/><Relationship Id="rId103" Type="http://schemas.openxmlformats.org/officeDocument/2006/relationships/tags" Target="../tags/tag134.xml"/><Relationship Id="rId108" Type="http://schemas.openxmlformats.org/officeDocument/2006/relationships/tags" Target="../tags/tag139.xml"/><Relationship Id="rId116" Type="http://schemas.openxmlformats.org/officeDocument/2006/relationships/tags" Target="../tags/tag147.xml"/><Relationship Id="rId124" Type="http://schemas.openxmlformats.org/officeDocument/2006/relationships/tags" Target="../tags/tag155.xml"/><Relationship Id="rId129" Type="http://schemas.openxmlformats.org/officeDocument/2006/relationships/notesSlide" Target="../notesSlides/notesSlide3.xml"/><Relationship Id="rId20" Type="http://schemas.openxmlformats.org/officeDocument/2006/relationships/tags" Target="../tags/tag51.xml"/><Relationship Id="rId41" Type="http://schemas.openxmlformats.org/officeDocument/2006/relationships/tags" Target="../tags/tag72.xml"/><Relationship Id="rId54" Type="http://schemas.openxmlformats.org/officeDocument/2006/relationships/tags" Target="../tags/tag85.xml"/><Relationship Id="rId62" Type="http://schemas.openxmlformats.org/officeDocument/2006/relationships/tags" Target="../tags/tag93.xml"/><Relationship Id="rId70" Type="http://schemas.openxmlformats.org/officeDocument/2006/relationships/tags" Target="../tags/tag101.xml"/><Relationship Id="rId75" Type="http://schemas.openxmlformats.org/officeDocument/2006/relationships/tags" Target="../tags/tag106.xml"/><Relationship Id="rId83" Type="http://schemas.openxmlformats.org/officeDocument/2006/relationships/tags" Target="../tags/tag114.xml"/><Relationship Id="rId88" Type="http://schemas.openxmlformats.org/officeDocument/2006/relationships/tags" Target="../tags/tag119.xml"/><Relationship Id="rId91" Type="http://schemas.openxmlformats.org/officeDocument/2006/relationships/tags" Target="../tags/tag122.xml"/><Relationship Id="rId96" Type="http://schemas.openxmlformats.org/officeDocument/2006/relationships/tags" Target="../tags/tag127.xml"/><Relationship Id="rId111" Type="http://schemas.openxmlformats.org/officeDocument/2006/relationships/tags" Target="../tags/tag142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49" Type="http://schemas.openxmlformats.org/officeDocument/2006/relationships/tags" Target="../tags/tag80.xml"/><Relationship Id="rId57" Type="http://schemas.openxmlformats.org/officeDocument/2006/relationships/tags" Target="../tags/tag88.xml"/><Relationship Id="rId106" Type="http://schemas.openxmlformats.org/officeDocument/2006/relationships/tags" Target="../tags/tag137.xml"/><Relationship Id="rId114" Type="http://schemas.openxmlformats.org/officeDocument/2006/relationships/tags" Target="../tags/tag145.xml"/><Relationship Id="rId119" Type="http://schemas.openxmlformats.org/officeDocument/2006/relationships/tags" Target="../tags/tag150.xml"/><Relationship Id="rId127" Type="http://schemas.openxmlformats.org/officeDocument/2006/relationships/tags" Target="../tags/tag158.xml"/><Relationship Id="rId10" Type="http://schemas.openxmlformats.org/officeDocument/2006/relationships/tags" Target="../tags/tag41.xml"/><Relationship Id="rId31" Type="http://schemas.openxmlformats.org/officeDocument/2006/relationships/tags" Target="../tags/tag62.xml"/><Relationship Id="rId44" Type="http://schemas.openxmlformats.org/officeDocument/2006/relationships/tags" Target="../tags/tag75.xml"/><Relationship Id="rId52" Type="http://schemas.openxmlformats.org/officeDocument/2006/relationships/tags" Target="../tags/tag83.xml"/><Relationship Id="rId60" Type="http://schemas.openxmlformats.org/officeDocument/2006/relationships/tags" Target="../tags/tag91.xml"/><Relationship Id="rId65" Type="http://schemas.openxmlformats.org/officeDocument/2006/relationships/tags" Target="../tags/tag96.xml"/><Relationship Id="rId73" Type="http://schemas.openxmlformats.org/officeDocument/2006/relationships/tags" Target="../tags/tag104.xml"/><Relationship Id="rId78" Type="http://schemas.openxmlformats.org/officeDocument/2006/relationships/tags" Target="../tags/tag109.xml"/><Relationship Id="rId81" Type="http://schemas.openxmlformats.org/officeDocument/2006/relationships/tags" Target="../tags/tag112.xml"/><Relationship Id="rId86" Type="http://schemas.openxmlformats.org/officeDocument/2006/relationships/tags" Target="../tags/tag117.xml"/><Relationship Id="rId94" Type="http://schemas.openxmlformats.org/officeDocument/2006/relationships/tags" Target="../tags/tag125.xml"/><Relationship Id="rId99" Type="http://schemas.openxmlformats.org/officeDocument/2006/relationships/tags" Target="../tags/tag130.xml"/><Relationship Id="rId101" Type="http://schemas.openxmlformats.org/officeDocument/2006/relationships/tags" Target="../tags/tag132.xml"/><Relationship Id="rId122" Type="http://schemas.openxmlformats.org/officeDocument/2006/relationships/tags" Target="../tags/tag153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9" Type="http://schemas.openxmlformats.org/officeDocument/2006/relationships/tags" Target="../tags/tag70.xml"/><Relationship Id="rId109" Type="http://schemas.openxmlformats.org/officeDocument/2006/relationships/tags" Target="../tags/tag140.xml"/><Relationship Id="rId34" Type="http://schemas.openxmlformats.org/officeDocument/2006/relationships/tags" Target="../tags/tag65.xml"/><Relationship Id="rId50" Type="http://schemas.openxmlformats.org/officeDocument/2006/relationships/tags" Target="../tags/tag81.xml"/><Relationship Id="rId55" Type="http://schemas.openxmlformats.org/officeDocument/2006/relationships/tags" Target="../tags/tag86.xml"/><Relationship Id="rId76" Type="http://schemas.openxmlformats.org/officeDocument/2006/relationships/tags" Target="../tags/tag107.xml"/><Relationship Id="rId97" Type="http://schemas.openxmlformats.org/officeDocument/2006/relationships/tags" Target="../tags/tag128.xml"/><Relationship Id="rId104" Type="http://schemas.openxmlformats.org/officeDocument/2006/relationships/tags" Target="../tags/tag135.xml"/><Relationship Id="rId120" Type="http://schemas.openxmlformats.org/officeDocument/2006/relationships/tags" Target="../tags/tag151.xml"/><Relationship Id="rId125" Type="http://schemas.openxmlformats.org/officeDocument/2006/relationships/tags" Target="../tags/tag156.xml"/><Relationship Id="rId7" Type="http://schemas.openxmlformats.org/officeDocument/2006/relationships/tags" Target="../tags/tag38.xml"/><Relationship Id="rId71" Type="http://schemas.openxmlformats.org/officeDocument/2006/relationships/tags" Target="../tags/tag102.xml"/><Relationship Id="rId92" Type="http://schemas.openxmlformats.org/officeDocument/2006/relationships/tags" Target="../tags/tag123.xml"/><Relationship Id="rId2" Type="http://schemas.openxmlformats.org/officeDocument/2006/relationships/tags" Target="../tags/tag33.xml"/><Relationship Id="rId29" Type="http://schemas.openxmlformats.org/officeDocument/2006/relationships/tags" Target="../tags/tag60.xml"/><Relationship Id="rId24" Type="http://schemas.openxmlformats.org/officeDocument/2006/relationships/tags" Target="../tags/tag55.xml"/><Relationship Id="rId40" Type="http://schemas.openxmlformats.org/officeDocument/2006/relationships/tags" Target="../tags/tag71.xml"/><Relationship Id="rId45" Type="http://schemas.openxmlformats.org/officeDocument/2006/relationships/tags" Target="../tags/tag76.xml"/><Relationship Id="rId66" Type="http://schemas.openxmlformats.org/officeDocument/2006/relationships/tags" Target="../tags/tag97.xml"/><Relationship Id="rId87" Type="http://schemas.openxmlformats.org/officeDocument/2006/relationships/tags" Target="../tags/tag118.xml"/><Relationship Id="rId110" Type="http://schemas.openxmlformats.org/officeDocument/2006/relationships/tags" Target="../tags/tag141.xml"/><Relationship Id="rId115" Type="http://schemas.openxmlformats.org/officeDocument/2006/relationships/tags" Target="../tags/tag146.xml"/><Relationship Id="rId61" Type="http://schemas.openxmlformats.org/officeDocument/2006/relationships/tags" Target="../tags/tag92.xml"/><Relationship Id="rId82" Type="http://schemas.openxmlformats.org/officeDocument/2006/relationships/tags" Target="../tags/tag1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26" Type="http://schemas.openxmlformats.org/officeDocument/2006/relationships/tags" Target="../tags/tag184.xml"/><Relationship Id="rId39" Type="http://schemas.openxmlformats.org/officeDocument/2006/relationships/tags" Target="../tags/tag197.xml"/><Relationship Id="rId3" Type="http://schemas.openxmlformats.org/officeDocument/2006/relationships/tags" Target="../tags/tag161.xml"/><Relationship Id="rId21" Type="http://schemas.openxmlformats.org/officeDocument/2006/relationships/tags" Target="../tags/tag179.xml"/><Relationship Id="rId34" Type="http://schemas.openxmlformats.org/officeDocument/2006/relationships/tags" Target="../tags/tag192.xml"/><Relationship Id="rId42" Type="http://schemas.openxmlformats.org/officeDocument/2006/relationships/tags" Target="../tags/tag200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5" Type="http://schemas.openxmlformats.org/officeDocument/2006/relationships/tags" Target="../tags/tag183.xml"/><Relationship Id="rId33" Type="http://schemas.openxmlformats.org/officeDocument/2006/relationships/tags" Target="../tags/tag191.xml"/><Relationship Id="rId38" Type="http://schemas.openxmlformats.org/officeDocument/2006/relationships/tags" Target="../tags/tag196.xml"/><Relationship Id="rId46" Type="http://schemas.openxmlformats.org/officeDocument/2006/relationships/image" Target="../media/image3.png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0" Type="http://schemas.openxmlformats.org/officeDocument/2006/relationships/tags" Target="../tags/tag178.xml"/><Relationship Id="rId29" Type="http://schemas.openxmlformats.org/officeDocument/2006/relationships/tags" Target="../tags/tag187.xml"/><Relationship Id="rId41" Type="http://schemas.openxmlformats.org/officeDocument/2006/relationships/tags" Target="../tags/tag199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24" Type="http://schemas.openxmlformats.org/officeDocument/2006/relationships/tags" Target="../tags/tag182.xml"/><Relationship Id="rId32" Type="http://schemas.openxmlformats.org/officeDocument/2006/relationships/tags" Target="../tags/tag190.xml"/><Relationship Id="rId37" Type="http://schemas.openxmlformats.org/officeDocument/2006/relationships/tags" Target="../tags/tag195.xml"/><Relationship Id="rId40" Type="http://schemas.openxmlformats.org/officeDocument/2006/relationships/tags" Target="../tags/tag198.xml"/><Relationship Id="rId45" Type="http://schemas.openxmlformats.org/officeDocument/2006/relationships/notesSlide" Target="../notesSlides/notesSlide4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23" Type="http://schemas.openxmlformats.org/officeDocument/2006/relationships/tags" Target="../tags/tag181.xml"/><Relationship Id="rId28" Type="http://schemas.openxmlformats.org/officeDocument/2006/relationships/tags" Target="../tags/tag186.xml"/><Relationship Id="rId36" Type="http://schemas.openxmlformats.org/officeDocument/2006/relationships/tags" Target="../tags/tag194.xm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31" Type="http://schemas.openxmlformats.org/officeDocument/2006/relationships/tags" Target="../tags/tag189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Relationship Id="rId22" Type="http://schemas.openxmlformats.org/officeDocument/2006/relationships/tags" Target="../tags/tag180.xml"/><Relationship Id="rId27" Type="http://schemas.openxmlformats.org/officeDocument/2006/relationships/tags" Target="../tags/tag185.xml"/><Relationship Id="rId30" Type="http://schemas.openxmlformats.org/officeDocument/2006/relationships/tags" Target="../tags/tag188.xml"/><Relationship Id="rId35" Type="http://schemas.openxmlformats.org/officeDocument/2006/relationships/tags" Target="../tags/tag193.xml"/><Relationship Id="rId43" Type="http://schemas.openxmlformats.org/officeDocument/2006/relationships/tags" Target="../tags/tag201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318.xml"/><Relationship Id="rId21" Type="http://schemas.openxmlformats.org/officeDocument/2006/relationships/tags" Target="../tags/tag222.xml"/><Relationship Id="rId42" Type="http://schemas.openxmlformats.org/officeDocument/2006/relationships/tags" Target="../tags/tag243.xml"/><Relationship Id="rId63" Type="http://schemas.openxmlformats.org/officeDocument/2006/relationships/tags" Target="../tags/tag264.xml"/><Relationship Id="rId84" Type="http://schemas.openxmlformats.org/officeDocument/2006/relationships/tags" Target="../tags/tag285.xml"/><Relationship Id="rId138" Type="http://schemas.openxmlformats.org/officeDocument/2006/relationships/tags" Target="../tags/tag339.xml"/><Relationship Id="rId159" Type="http://schemas.openxmlformats.org/officeDocument/2006/relationships/tags" Target="../tags/tag360.xml"/><Relationship Id="rId170" Type="http://schemas.openxmlformats.org/officeDocument/2006/relationships/tags" Target="../tags/tag371.xml"/><Relationship Id="rId191" Type="http://schemas.openxmlformats.org/officeDocument/2006/relationships/tags" Target="../tags/tag392.xml"/><Relationship Id="rId205" Type="http://schemas.openxmlformats.org/officeDocument/2006/relationships/tags" Target="../tags/tag406.xml"/><Relationship Id="rId107" Type="http://schemas.openxmlformats.org/officeDocument/2006/relationships/tags" Target="../tags/tag308.xml"/><Relationship Id="rId11" Type="http://schemas.openxmlformats.org/officeDocument/2006/relationships/tags" Target="../tags/tag212.xml"/><Relationship Id="rId32" Type="http://schemas.openxmlformats.org/officeDocument/2006/relationships/tags" Target="../tags/tag233.xml"/><Relationship Id="rId37" Type="http://schemas.openxmlformats.org/officeDocument/2006/relationships/tags" Target="../tags/tag238.xml"/><Relationship Id="rId53" Type="http://schemas.openxmlformats.org/officeDocument/2006/relationships/tags" Target="../tags/tag254.xml"/><Relationship Id="rId58" Type="http://schemas.openxmlformats.org/officeDocument/2006/relationships/tags" Target="../tags/tag259.xml"/><Relationship Id="rId74" Type="http://schemas.openxmlformats.org/officeDocument/2006/relationships/tags" Target="../tags/tag275.xml"/><Relationship Id="rId79" Type="http://schemas.openxmlformats.org/officeDocument/2006/relationships/tags" Target="../tags/tag280.xml"/><Relationship Id="rId102" Type="http://schemas.openxmlformats.org/officeDocument/2006/relationships/tags" Target="../tags/tag303.xml"/><Relationship Id="rId123" Type="http://schemas.openxmlformats.org/officeDocument/2006/relationships/tags" Target="../tags/tag324.xml"/><Relationship Id="rId128" Type="http://schemas.openxmlformats.org/officeDocument/2006/relationships/tags" Target="../tags/tag329.xml"/><Relationship Id="rId144" Type="http://schemas.openxmlformats.org/officeDocument/2006/relationships/tags" Target="../tags/tag345.xml"/><Relationship Id="rId149" Type="http://schemas.openxmlformats.org/officeDocument/2006/relationships/tags" Target="../tags/tag350.xml"/><Relationship Id="rId5" Type="http://schemas.openxmlformats.org/officeDocument/2006/relationships/tags" Target="../tags/tag206.xml"/><Relationship Id="rId90" Type="http://schemas.openxmlformats.org/officeDocument/2006/relationships/tags" Target="../tags/tag291.xml"/><Relationship Id="rId95" Type="http://schemas.openxmlformats.org/officeDocument/2006/relationships/tags" Target="../tags/tag296.xml"/><Relationship Id="rId160" Type="http://schemas.openxmlformats.org/officeDocument/2006/relationships/tags" Target="../tags/tag361.xml"/><Relationship Id="rId165" Type="http://schemas.openxmlformats.org/officeDocument/2006/relationships/tags" Target="../tags/tag366.xml"/><Relationship Id="rId181" Type="http://schemas.openxmlformats.org/officeDocument/2006/relationships/tags" Target="../tags/tag382.xml"/><Relationship Id="rId186" Type="http://schemas.openxmlformats.org/officeDocument/2006/relationships/tags" Target="../tags/tag387.xml"/><Relationship Id="rId211" Type="http://schemas.openxmlformats.org/officeDocument/2006/relationships/tags" Target="../tags/tag412.xml"/><Relationship Id="rId22" Type="http://schemas.openxmlformats.org/officeDocument/2006/relationships/tags" Target="../tags/tag223.xml"/><Relationship Id="rId27" Type="http://schemas.openxmlformats.org/officeDocument/2006/relationships/tags" Target="../tags/tag228.xml"/><Relationship Id="rId43" Type="http://schemas.openxmlformats.org/officeDocument/2006/relationships/tags" Target="../tags/tag244.xml"/><Relationship Id="rId48" Type="http://schemas.openxmlformats.org/officeDocument/2006/relationships/tags" Target="../tags/tag249.xml"/><Relationship Id="rId64" Type="http://schemas.openxmlformats.org/officeDocument/2006/relationships/tags" Target="../tags/tag265.xml"/><Relationship Id="rId69" Type="http://schemas.openxmlformats.org/officeDocument/2006/relationships/tags" Target="../tags/tag270.xml"/><Relationship Id="rId113" Type="http://schemas.openxmlformats.org/officeDocument/2006/relationships/tags" Target="../tags/tag314.xml"/><Relationship Id="rId118" Type="http://schemas.openxmlformats.org/officeDocument/2006/relationships/tags" Target="../tags/tag319.xml"/><Relationship Id="rId134" Type="http://schemas.openxmlformats.org/officeDocument/2006/relationships/tags" Target="../tags/tag335.xml"/><Relationship Id="rId139" Type="http://schemas.openxmlformats.org/officeDocument/2006/relationships/tags" Target="../tags/tag340.xml"/><Relationship Id="rId80" Type="http://schemas.openxmlformats.org/officeDocument/2006/relationships/tags" Target="../tags/tag281.xml"/><Relationship Id="rId85" Type="http://schemas.openxmlformats.org/officeDocument/2006/relationships/tags" Target="../tags/tag286.xml"/><Relationship Id="rId150" Type="http://schemas.openxmlformats.org/officeDocument/2006/relationships/tags" Target="../tags/tag351.xml"/><Relationship Id="rId155" Type="http://schemas.openxmlformats.org/officeDocument/2006/relationships/tags" Target="../tags/tag356.xml"/><Relationship Id="rId171" Type="http://schemas.openxmlformats.org/officeDocument/2006/relationships/tags" Target="../tags/tag372.xml"/><Relationship Id="rId176" Type="http://schemas.openxmlformats.org/officeDocument/2006/relationships/tags" Target="../tags/tag377.xml"/><Relationship Id="rId192" Type="http://schemas.openxmlformats.org/officeDocument/2006/relationships/tags" Target="../tags/tag393.xml"/><Relationship Id="rId197" Type="http://schemas.openxmlformats.org/officeDocument/2006/relationships/tags" Target="../tags/tag398.xml"/><Relationship Id="rId206" Type="http://schemas.openxmlformats.org/officeDocument/2006/relationships/tags" Target="../tags/tag407.xml"/><Relationship Id="rId201" Type="http://schemas.openxmlformats.org/officeDocument/2006/relationships/tags" Target="../tags/tag402.xml"/><Relationship Id="rId12" Type="http://schemas.openxmlformats.org/officeDocument/2006/relationships/tags" Target="../tags/tag213.xml"/><Relationship Id="rId17" Type="http://schemas.openxmlformats.org/officeDocument/2006/relationships/tags" Target="../tags/tag218.xml"/><Relationship Id="rId33" Type="http://schemas.openxmlformats.org/officeDocument/2006/relationships/tags" Target="../tags/tag234.xml"/><Relationship Id="rId38" Type="http://schemas.openxmlformats.org/officeDocument/2006/relationships/tags" Target="../tags/tag239.xml"/><Relationship Id="rId59" Type="http://schemas.openxmlformats.org/officeDocument/2006/relationships/tags" Target="../tags/tag260.xml"/><Relationship Id="rId103" Type="http://schemas.openxmlformats.org/officeDocument/2006/relationships/tags" Target="../tags/tag304.xml"/><Relationship Id="rId108" Type="http://schemas.openxmlformats.org/officeDocument/2006/relationships/tags" Target="../tags/tag309.xml"/><Relationship Id="rId124" Type="http://schemas.openxmlformats.org/officeDocument/2006/relationships/tags" Target="../tags/tag325.xml"/><Relationship Id="rId129" Type="http://schemas.openxmlformats.org/officeDocument/2006/relationships/tags" Target="../tags/tag330.xml"/><Relationship Id="rId54" Type="http://schemas.openxmlformats.org/officeDocument/2006/relationships/tags" Target="../tags/tag255.xml"/><Relationship Id="rId70" Type="http://schemas.openxmlformats.org/officeDocument/2006/relationships/tags" Target="../tags/tag271.xml"/><Relationship Id="rId75" Type="http://schemas.openxmlformats.org/officeDocument/2006/relationships/tags" Target="../tags/tag276.xml"/><Relationship Id="rId91" Type="http://schemas.openxmlformats.org/officeDocument/2006/relationships/tags" Target="../tags/tag292.xml"/><Relationship Id="rId96" Type="http://schemas.openxmlformats.org/officeDocument/2006/relationships/tags" Target="../tags/tag297.xml"/><Relationship Id="rId140" Type="http://schemas.openxmlformats.org/officeDocument/2006/relationships/tags" Target="../tags/tag341.xml"/><Relationship Id="rId145" Type="http://schemas.openxmlformats.org/officeDocument/2006/relationships/tags" Target="../tags/tag346.xml"/><Relationship Id="rId161" Type="http://schemas.openxmlformats.org/officeDocument/2006/relationships/tags" Target="../tags/tag362.xml"/><Relationship Id="rId166" Type="http://schemas.openxmlformats.org/officeDocument/2006/relationships/tags" Target="../tags/tag367.xml"/><Relationship Id="rId182" Type="http://schemas.openxmlformats.org/officeDocument/2006/relationships/tags" Target="../tags/tag383.xml"/><Relationship Id="rId187" Type="http://schemas.openxmlformats.org/officeDocument/2006/relationships/tags" Target="../tags/tag388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212" Type="http://schemas.openxmlformats.org/officeDocument/2006/relationships/tags" Target="../tags/tag413.xml"/><Relationship Id="rId23" Type="http://schemas.openxmlformats.org/officeDocument/2006/relationships/tags" Target="../tags/tag224.xml"/><Relationship Id="rId28" Type="http://schemas.openxmlformats.org/officeDocument/2006/relationships/tags" Target="../tags/tag229.xml"/><Relationship Id="rId49" Type="http://schemas.openxmlformats.org/officeDocument/2006/relationships/tags" Target="../tags/tag250.xml"/><Relationship Id="rId114" Type="http://schemas.openxmlformats.org/officeDocument/2006/relationships/tags" Target="../tags/tag315.xml"/><Relationship Id="rId119" Type="http://schemas.openxmlformats.org/officeDocument/2006/relationships/tags" Target="../tags/tag320.xml"/><Relationship Id="rId44" Type="http://schemas.openxmlformats.org/officeDocument/2006/relationships/tags" Target="../tags/tag245.xml"/><Relationship Id="rId60" Type="http://schemas.openxmlformats.org/officeDocument/2006/relationships/tags" Target="../tags/tag261.xml"/><Relationship Id="rId65" Type="http://schemas.openxmlformats.org/officeDocument/2006/relationships/tags" Target="../tags/tag266.xml"/><Relationship Id="rId81" Type="http://schemas.openxmlformats.org/officeDocument/2006/relationships/tags" Target="../tags/tag282.xml"/><Relationship Id="rId86" Type="http://schemas.openxmlformats.org/officeDocument/2006/relationships/tags" Target="../tags/tag287.xml"/><Relationship Id="rId130" Type="http://schemas.openxmlformats.org/officeDocument/2006/relationships/tags" Target="../tags/tag331.xml"/><Relationship Id="rId135" Type="http://schemas.openxmlformats.org/officeDocument/2006/relationships/tags" Target="../tags/tag336.xml"/><Relationship Id="rId151" Type="http://schemas.openxmlformats.org/officeDocument/2006/relationships/tags" Target="../tags/tag352.xml"/><Relationship Id="rId156" Type="http://schemas.openxmlformats.org/officeDocument/2006/relationships/tags" Target="../tags/tag357.xml"/><Relationship Id="rId177" Type="http://schemas.openxmlformats.org/officeDocument/2006/relationships/tags" Target="../tags/tag378.xml"/><Relationship Id="rId198" Type="http://schemas.openxmlformats.org/officeDocument/2006/relationships/tags" Target="../tags/tag399.xml"/><Relationship Id="rId172" Type="http://schemas.openxmlformats.org/officeDocument/2006/relationships/tags" Target="../tags/tag373.xml"/><Relationship Id="rId193" Type="http://schemas.openxmlformats.org/officeDocument/2006/relationships/tags" Target="../tags/tag394.xml"/><Relationship Id="rId202" Type="http://schemas.openxmlformats.org/officeDocument/2006/relationships/tags" Target="../tags/tag403.xml"/><Relationship Id="rId207" Type="http://schemas.openxmlformats.org/officeDocument/2006/relationships/tags" Target="../tags/tag408.xml"/><Relationship Id="rId13" Type="http://schemas.openxmlformats.org/officeDocument/2006/relationships/tags" Target="../tags/tag214.xml"/><Relationship Id="rId18" Type="http://schemas.openxmlformats.org/officeDocument/2006/relationships/tags" Target="../tags/tag219.xml"/><Relationship Id="rId39" Type="http://schemas.openxmlformats.org/officeDocument/2006/relationships/tags" Target="../tags/tag240.xml"/><Relationship Id="rId109" Type="http://schemas.openxmlformats.org/officeDocument/2006/relationships/tags" Target="../tags/tag310.xml"/><Relationship Id="rId34" Type="http://schemas.openxmlformats.org/officeDocument/2006/relationships/tags" Target="../tags/tag235.xml"/><Relationship Id="rId50" Type="http://schemas.openxmlformats.org/officeDocument/2006/relationships/tags" Target="../tags/tag251.xml"/><Relationship Id="rId55" Type="http://schemas.openxmlformats.org/officeDocument/2006/relationships/tags" Target="../tags/tag256.xml"/><Relationship Id="rId76" Type="http://schemas.openxmlformats.org/officeDocument/2006/relationships/tags" Target="../tags/tag277.xml"/><Relationship Id="rId97" Type="http://schemas.openxmlformats.org/officeDocument/2006/relationships/tags" Target="../tags/tag298.xml"/><Relationship Id="rId104" Type="http://schemas.openxmlformats.org/officeDocument/2006/relationships/tags" Target="../tags/tag305.xml"/><Relationship Id="rId120" Type="http://schemas.openxmlformats.org/officeDocument/2006/relationships/tags" Target="../tags/tag321.xml"/><Relationship Id="rId125" Type="http://schemas.openxmlformats.org/officeDocument/2006/relationships/tags" Target="../tags/tag326.xml"/><Relationship Id="rId141" Type="http://schemas.openxmlformats.org/officeDocument/2006/relationships/tags" Target="../tags/tag342.xml"/><Relationship Id="rId146" Type="http://schemas.openxmlformats.org/officeDocument/2006/relationships/tags" Target="../tags/tag347.xml"/><Relationship Id="rId167" Type="http://schemas.openxmlformats.org/officeDocument/2006/relationships/tags" Target="../tags/tag368.xml"/><Relationship Id="rId188" Type="http://schemas.openxmlformats.org/officeDocument/2006/relationships/tags" Target="../tags/tag389.xml"/><Relationship Id="rId7" Type="http://schemas.openxmlformats.org/officeDocument/2006/relationships/tags" Target="../tags/tag208.xml"/><Relationship Id="rId71" Type="http://schemas.openxmlformats.org/officeDocument/2006/relationships/tags" Target="../tags/tag272.xml"/><Relationship Id="rId92" Type="http://schemas.openxmlformats.org/officeDocument/2006/relationships/tags" Target="../tags/tag293.xml"/><Relationship Id="rId162" Type="http://schemas.openxmlformats.org/officeDocument/2006/relationships/tags" Target="../tags/tag363.xml"/><Relationship Id="rId183" Type="http://schemas.openxmlformats.org/officeDocument/2006/relationships/tags" Target="../tags/tag384.xml"/><Relationship Id="rId213" Type="http://schemas.openxmlformats.org/officeDocument/2006/relationships/tags" Target="../tags/tag414.xml"/><Relationship Id="rId2" Type="http://schemas.openxmlformats.org/officeDocument/2006/relationships/tags" Target="../tags/tag203.xml"/><Relationship Id="rId29" Type="http://schemas.openxmlformats.org/officeDocument/2006/relationships/tags" Target="../tags/tag230.xml"/><Relationship Id="rId24" Type="http://schemas.openxmlformats.org/officeDocument/2006/relationships/tags" Target="../tags/tag225.xml"/><Relationship Id="rId40" Type="http://schemas.openxmlformats.org/officeDocument/2006/relationships/tags" Target="../tags/tag241.xml"/><Relationship Id="rId45" Type="http://schemas.openxmlformats.org/officeDocument/2006/relationships/tags" Target="../tags/tag246.xml"/><Relationship Id="rId66" Type="http://schemas.openxmlformats.org/officeDocument/2006/relationships/tags" Target="../tags/tag267.xml"/><Relationship Id="rId87" Type="http://schemas.openxmlformats.org/officeDocument/2006/relationships/tags" Target="../tags/tag288.xml"/><Relationship Id="rId110" Type="http://schemas.openxmlformats.org/officeDocument/2006/relationships/tags" Target="../tags/tag311.xml"/><Relationship Id="rId115" Type="http://schemas.openxmlformats.org/officeDocument/2006/relationships/tags" Target="../tags/tag316.xml"/><Relationship Id="rId131" Type="http://schemas.openxmlformats.org/officeDocument/2006/relationships/tags" Target="../tags/tag332.xml"/><Relationship Id="rId136" Type="http://schemas.openxmlformats.org/officeDocument/2006/relationships/tags" Target="../tags/tag337.xml"/><Relationship Id="rId157" Type="http://schemas.openxmlformats.org/officeDocument/2006/relationships/tags" Target="../tags/tag358.xml"/><Relationship Id="rId178" Type="http://schemas.openxmlformats.org/officeDocument/2006/relationships/tags" Target="../tags/tag379.xml"/><Relationship Id="rId61" Type="http://schemas.openxmlformats.org/officeDocument/2006/relationships/tags" Target="../tags/tag262.xml"/><Relationship Id="rId82" Type="http://schemas.openxmlformats.org/officeDocument/2006/relationships/tags" Target="../tags/tag283.xml"/><Relationship Id="rId152" Type="http://schemas.openxmlformats.org/officeDocument/2006/relationships/tags" Target="../tags/tag353.xml"/><Relationship Id="rId173" Type="http://schemas.openxmlformats.org/officeDocument/2006/relationships/tags" Target="../tags/tag374.xml"/><Relationship Id="rId194" Type="http://schemas.openxmlformats.org/officeDocument/2006/relationships/tags" Target="../tags/tag395.xml"/><Relationship Id="rId199" Type="http://schemas.openxmlformats.org/officeDocument/2006/relationships/tags" Target="../tags/tag400.xml"/><Relationship Id="rId203" Type="http://schemas.openxmlformats.org/officeDocument/2006/relationships/tags" Target="../tags/tag404.xml"/><Relationship Id="rId208" Type="http://schemas.openxmlformats.org/officeDocument/2006/relationships/tags" Target="../tags/tag409.xml"/><Relationship Id="rId19" Type="http://schemas.openxmlformats.org/officeDocument/2006/relationships/tags" Target="../tags/tag220.xml"/><Relationship Id="rId14" Type="http://schemas.openxmlformats.org/officeDocument/2006/relationships/tags" Target="../tags/tag215.xml"/><Relationship Id="rId30" Type="http://schemas.openxmlformats.org/officeDocument/2006/relationships/tags" Target="../tags/tag231.xml"/><Relationship Id="rId35" Type="http://schemas.openxmlformats.org/officeDocument/2006/relationships/tags" Target="../tags/tag236.xml"/><Relationship Id="rId56" Type="http://schemas.openxmlformats.org/officeDocument/2006/relationships/tags" Target="../tags/tag257.xml"/><Relationship Id="rId77" Type="http://schemas.openxmlformats.org/officeDocument/2006/relationships/tags" Target="../tags/tag278.xml"/><Relationship Id="rId100" Type="http://schemas.openxmlformats.org/officeDocument/2006/relationships/tags" Target="../tags/tag301.xml"/><Relationship Id="rId105" Type="http://schemas.openxmlformats.org/officeDocument/2006/relationships/tags" Target="../tags/tag306.xml"/><Relationship Id="rId126" Type="http://schemas.openxmlformats.org/officeDocument/2006/relationships/tags" Target="../tags/tag327.xml"/><Relationship Id="rId147" Type="http://schemas.openxmlformats.org/officeDocument/2006/relationships/tags" Target="../tags/tag348.xml"/><Relationship Id="rId168" Type="http://schemas.openxmlformats.org/officeDocument/2006/relationships/tags" Target="../tags/tag369.xml"/><Relationship Id="rId8" Type="http://schemas.openxmlformats.org/officeDocument/2006/relationships/tags" Target="../tags/tag209.xml"/><Relationship Id="rId51" Type="http://schemas.openxmlformats.org/officeDocument/2006/relationships/tags" Target="../tags/tag252.xml"/><Relationship Id="rId72" Type="http://schemas.openxmlformats.org/officeDocument/2006/relationships/tags" Target="../tags/tag273.xml"/><Relationship Id="rId93" Type="http://schemas.openxmlformats.org/officeDocument/2006/relationships/tags" Target="../tags/tag294.xml"/><Relationship Id="rId98" Type="http://schemas.openxmlformats.org/officeDocument/2006/relationships/tags" Target="../tags/tag299.xml"/><Relationship Id="rId121" Type="http://schemas.openxmlformats.org/officeDocument/2006/relationships/tags" Target="../tags/tag322.xml"/><Relationship Id="rId142" Type="http://schemas.openxmlformats.org/officeDocument/2006/relationships/tags" Target="../tags/tag343.xml"/><Relationship Id="rId163" Type="http://schemas.openxmlformats.org/officeDocument/2006/relationships/tags" Target="../tags/tag364.xml"/><Relationship Id="rId184" Type="http://schemas.openxmlformats.org/officeDocument/2006/relationships/tags" Target="../tags/tag385.xml"/><Relationship Id="rId189" Type="http://schemas.openxmlformats.org/officeDocument/2006/relationships/tags" Target="../tags/tag390.xml"/><Relationship Id="rId3" Type="http://schemas.openxmlformats.org/officeDocument/2006/relationships/tags" Target="../tags/tag204.xml"/><Relationship Id="rId214" Type="http://schemas.openxmlformats.org/officeDocument/2006/relationships/slideLayout" Target="../slideLayouts/slideLayout2.xml"/><Relationship Id="rId25" Type="http://schemas.openxmlformats.org/officeDocument/2006/relationships/tags" Target="../tags/tag226.xml"/><Relationship Id="rId46" Type="http://schemas.openxmlformats.org/officeDocument/2006/relationships/tags" Target="../tags/tag247.xml"/><Relationship Id="rId67" Type="http://schemas.openxmlformats.org/officeDocument/2006/relationships/tags" Target="../tags/tag268.xml"/><Relationship Id="rId116" Type="http://schemas.openxmlformats.org/officeDocument/2006/relationships/tags" Target="../tags/tag317.xml"/><Relationship Id="rId137" Type="http://schemas.openxmlformats.org/officeDocument/2006/relationships/tags" Target="../tags/tag338.xml"/><Relationship Id="rId158" Type="http://schemas.openxmlformats.org/officeDocument/2006/relationships/tags" Target="../tags/tag359.xml"/><Relationship Id="rId20" Type="http://schemas.openxmlformats.org/officeDocument/2006/relationships/tags" Target="../tags/tag221.xml"/><Relationship Id="rId41" Type="http://schemas.openxmlformats.org/officeDocument/2006/relationships/tags" Target="../tags/tag242.xml"/><Relationship Id="rId62" Type="http://schemas.openxmlformats.org/officeDocument/2006/relationships/tags" Target="../tags/tag263.xml"/><Relationship Id="rId83" Type="http://schemas.openxmlformats.org/officeDocument/2006/relationships/tags" Target="../tags/tag284.xml"/><Relationship Id="rId88" Type="http://schemas.openxmlformats.org/officeDocument/2006/relationships/tags" Target="../tags/tag289.xml"/><Relationship Id="rId111" Type="http://schemas.openxmlformats.org/officeDocument/2006/relationships/tags" Target="../tags/tag312.xml"/><Relationship Id="rId132" Type="http://schemas.openxmlformats.org/officeDocument/2006/relationships/tags" Target="../tags/tag333.xml"/><Relationship Id="rId153" Type="http://schemas.openxmlformats.org/officeDocument/2006/relationships/tags" Target="../tags/tag354.xml"/><Relationship Id="rId174" Type="http://schemas.openxmlformats.org/officeDocument/2006/relationships/tags" Target="../tags/tag375.xml"/><Relationship Id="rId179" Type="http://schemas.openxmlformats.org/officeDocument/2006/relationships/tags" Target="../tags/tag380.xml"/><Relationship Id="rId195" Type="http://schemas.openxmlformats.org/officeDocument/2006/relationships/tags" Target="../tags/tag396.xml"/><Relationship Id="rId209" Type="http://schemas.openxmlformats.org/officeDocument/2006/relationships/tags" Target="../tags/tag410.xml"/><Relationship Id="rId190" Type="http://schemas.openxmlformats.org/officeDocument/2006/relationships/tags" Target="../tags/tag391.xml"/><Relationship Id="rId204" Type="http://schemas.openxmlformats.org/officeDocument/2006/relationships/tags" Target="../tags/tag405.xml"/><Relationship Id="rId15" Type="http://schemas.openxmlformats.org/officeDocument/2006/relationships/tags" Target="../tags/tag216.xml"/><Relationship Id="rId36" Type="http://schemas.openxmlformats.org/officeDocument/2006/relationships/tags" Target="../tags/tag237.xml"/><Relationship Id="rId57" Type="http://schemas.openxmlformats.org/officeDocument/2006/relationships/tags" Target="../tags/tag258.xml"/><Relationship Id="rId106" Type="http://schemas.openxmlformats.org/officeDocument/2006/relationships/tags" Target="../tags/tag307.xml"/><Relationship Id="rId127" Type="http://schemas.openxmlformats.org/officeDocument/2006/relationships/tags" Target="../tags/tag328.xml"/><Relationship Id="rId10" Type="http://schemas.openxmlformats.org/officeDocument/2006/relationships/tags" Target="../tags/tag211.xml"/><Relationship Id="rId31" Type="http://schemas.openxmlformats.org/officeDocument/2006/relationships/tags" Target="../tags/tag232.xml"/><Relationship Id="rId52" Type="http://schemas.openxmlformats.org/officeDocument/2006/relationships/tags" Target="../tags/tag253.xml"/><Relationship Id="rId73" Type="http://schemas.openxmlformats.org/officeDocument/2006/relationships/tags" Target="../tags/tag274.xml"/><Relationship Id="rId78" Type="http://schemas.openxmlformats.org/officeDocument/2006/relationships/tags" Target="../tags/tag279.xml"/><Relationship Id="rId94" Type="http://schemas.openxmlformats.org/officeDocument/2006/relationships/tags" Target="../tags/tag295.xml"/><Relationship Id="rId99" Type="http://schemas.openxmlformats.org/officeDocument/2006/relationships/tags" Target="../tags/tag300.xml"/><Relationship Id="rId101" Type="http://schemas.openxmlformats.org/officeDocument/2006/relationships/tags" Target="../tags/tag302.xml"/><Relationship Id="rId122" Type="http://schemas.openxmlformats.org/officeDocument/2006/relationships/tags" Target="../tags/tag323.xml"/><Relationship Id="rId143" Type="http://schemas.openxmlformats.org/officeDocument/2006/relationships/tags" Target="../tags/tag344.xml"/><Relationship Id="rId148" Type="http://schemas.openxmlformats.org/officeDocument/2006/relationships/tags" Target="../tags/tag349.xml"/><Relationship Id="rId164" Type="http://schemas.openxmlformats.org/officeDocument/2006/relationships/tags" Target="../tags/tag365.xml"/><Relationship Id="rId169" Type="http://schemas.openxmlformats.org/officeDocument/2006/relationships/tags" Target="../tags/tag370.xml"/><Relationship Id="rId185" Type="http://schemas.openxmlformats.org/officeDocument/2006/relationships/tags" Target="../tags/tag386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80" Type="http://schemas.openxmlformats.org/officeDocument/2006/relationships/tags" Target="../tags/tag381.xml"/><Relationship Id="rId210" Type="http://schemas.openxmlformats.org/officeDocument/2006/relationships/tags" Target="../tags/tag411.xml"/><Relationship Id="rId215" Type="http://schemas.openxmlformats.org/officeDocument/2006/relationships/notesSlide" Target="../notesSlides/notesSlide5.xml"/><Relationship Id="rId26" Type="http://schemas.openxmlformats.org/officeDocument/2006/relationships/tags" Target="../tags/tag227.xml"/><Relationship Id="rId47" Type="http://schemas.openxmlformats.org/officeDocument/2006/relationships/tags" Target="../tags/tag248.xml"/><Relationship Id="rId68" Type="http://schemas.openxmlformats.org/officeDocument/2006/relationships/tags" Target="../tags/tag269.xml"/><Relationship Id="rId89" Type="http://schemas.openxmlformats.org/officeDocument/2006/relationships/tags" Target="../tags/tag290.xml"/><Relationship Id="rId112" Type="http://schemas.openxmlformats.org/officeDocument/2006/relationships/tags" Target="../tags/tag313.xml"/><Relationship Id="rId133" Type="http://schemas.openxmlformats.org/officeDocument/2006/relationships/tags" Target="../tags/tag334.xml"/><Relationship Id="rId154" Type="http://schemas.openxmlformats.org/officeDocument/2006/relationships/tags" Target="../tags/tag355.xml"/><Relationship Id="rId175" Type="http://schemas.openxmlformats.org/officeDocument/2006/relationships/tags" Target="../tags/tag376.xml"/><Relationship Id="rId196" Type="http://schemas.openxmlformats.org/officeDocument/2006/relationships/tags" Target="../tags/tag397.xml"/><Relationship Id="rId200" Type="http://schemas.openxmlformats.org/officeDocument/2006/relationships/tags" Target="../tags/tag401.xml"/><Relationship Id="rId16" Type="http://schemas.openxmlformats.org/officeDocument/2006/relationships/tags" Target="../tags/tag217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27.xml"/><Relationship Id="rId18" Type="http://schemas.openxmlformats.org/officeDocument/2006/relationships/tags" Target="../tags/tag432.xml"/><Relationship Id="rId26" Type="http://schemas.openxmlformats.org/officeDocument/2006/relationships/tags" Target="../tags/tag440.xml"/><Relationship Id="rId39" Type="http://schemas.openxmlformats.org/officeDocument/2006/relationships/tags" Target="../tags/tag453.xml"/><Relationship Id="rId21" Type="http://schemas.openxmlformats.org/officeDocument/2006/relationships/tags" Target="../tags/tag435.xml"/><Relationship Id="rId34" Type="http://schemas.openxmlformats.org/officeDocument/2006/relationships/tags" Target="../tags/tag448.xml"/><Relationship Id="rId42" Type="http://schemas.openxmlformats.org/officeDocument/2006/relationships/tags" Target="../tags/tag456.xml"/><Relationship Id="rId47" Type="http://schemas.openxmlformats.org/officeDocument/2006/relationships/tags" Target="../tags/tag461.xml"/><Relationship Id="rId50" Type="http://schemas.openxmlformats.org/officeDocument/2006/relationships/tags" Target="../tags/tag464.xml"/><Relationship Id="rId55" Type="http://schemas.openxmlformats.org/officeDocument/2006/relationships/tags" Target="../tags/tag469.xml"/><Relationship Id="rId63" Type="http://schemas.openxmlformats.org/officeDocument/2006/relationships/tags" Target="../tags/tag477.xml"/><Relationship Id="rId68" Type="http://schemas.openxmlformats.org/officeDocument/2006/relationships/tags" Target="../tags/tag482.xml"/><Relationship Id="rId76" Type="http://schemas.openxmlformats.org/officeDocument/2006/relationships/tags" Target="../tags/tag490.xml"/><Relationship Id="rId84" Type="http://schemas.openxmlformats.org/officeDocument/2006/relationships/tags" Target="../tags/tag498.xml"/><Relationship Id="rId89" Type="http://schemas.openxmlformats.org/officeDocument/2006/relationships/tags" Target="../tags/tag503.xml"/><Relationship Id="rId7" Type="http://schemas.openxmlformats.org/officeDocument/2006/relationships/tags" Target="../tags/tag421.xml"/><Relationship Id="rId71" Type="http://schemas.openxmlformats.org/officeDocument/2006/relationships/tags" Target="../tags/tag485.xml"/><Relationship Id="rId92" Type="http://schemas.openxmlformats.org/officeDocument/2006/relationships/tags" Target="../tags/tag506.xml"/><Relationship Id="rId2" Type="http://schemas.openxmlformats.org/officeDocument/2006/relationships/tags" Target="../tags/tag416.xml"/><Relationship Id="rId16" Type="http://schemas.openxmlformats.org/officeDocument/2006/relationships/tags" Target="../tags/tag430.xml"/><Relationship Id="rId29" Type="http://schemas.openxmlformats.org/officeDocument/2006/relationships/tags" Target="../tags/tag443.xml"/><Relationship Id="rId11" Type="http://schemas.openxmlformats.org/officeDocument/2006/relationships/tags" Target="../tags/tag425.xml"/><Relationship Id="rId24" Type="http://schemas.openxmlformats.org/officeDocument/2006/relationships/tags" Target="../tags/tag438.xml"/><Relationship Id="rId32" Type="http://schemas.openxmlformats.org/officeDocument/2006/relationships/tags" Target="../tags/tag446.xml"/><Relationship Id="rId37" Type="http://schemas.openxmlformats.org/officeDocument/2006/relationships/tags" Target="../tags/tag451.xml"/><Relationship Id="rId40" Type="http://schemas.openxmlformats.org/officeDocument/2006/relationships/tags" Target="../tags/tag454.xml"/><Relationship Id="rId45" Type="http://schemas.openxmlformats.org/officeDocument/2006/relationships/tags" Target="../tags/tag459.xml"/><Relationship Id="rId53" Type="http://schemas.openxmlformats.org/officeDocument/2006/relationships/tags" Target="../tags/tag467.xml"/><Relationship Id="rId58" Type="http://schemas.openxmlformats.org/officeDocument/2006/relationships/tags" Target="../tags/tag472.xml"/><Relationship Id="rId66" Type="http://schemas.openxmlformats.org/officeDocument/2006/relationships/tags" Target="../tags/tag480.xml"/><Relationship Id="rId74" Type="http://schemas.openxmlformats.org/officeDocument/2006/relationships/tags" Target="../tags/tag488.xml"/><Relationship Id="rId79" Type="http://schemas.openxmlformats.org/officeDocument/2006/relationships/tags" Target="../tags/tag493.xml"/><Relationship Id="rId87" Type="http://schemas.openxmlformats.org/officeDocument/2006/relationships/tags" Target="../tags/tag501.xml"/><Relationship Id="rId5" Type="http://schemas.openxmlformats.org/officeDocument/2006/relationships/tags" Target="../tags/tag419.xml"/><Relationship Id="rId61" Type="http://schemas.openxmlformats.org/officeDocument/2006/relationships/tags" Target="../tags/tag475.xml"/><Relationship Id="rId82" Type="http://schemas.openxmlformats.org/officeDocument/2006/relationships/tags" Target="../tags/tag496.xml"/><Relationship Id="rId90" Type="http://schemas.openxmlformats.org/officeDocument/2006/relationships/tags" Target="../tags/tag504.xml"/><Relationship Id="rId95" Type="http://schemas.openxmlformats.org/officeDocument/2006/relationships/slideLayout" Target="../slideLayouts/slideLayout2.xml"/><Relationship Id="rId19" Type="http://schemas.openxmlformats.org/officeDocument/2006/relationships/tags" Target="../tags/tag433.xml"/><Relationship Id="rId14" Type="http://schemas.openxmlformats.org/officeDocument/2006/relationships/tags" Target="../tags/tag428.xml"/><Relationship Id="rId22" Type="http://schemas.openxmlformats.org/officeDocument/2006/relationships/tags" Target="../tags/tag436.xml"/><Relationship Id="rId27" Type="http://schemas.openxmlformats.org/officeDocument/2006/relationships/tags" Target="../tags/tag441.xml"/><Relationship Id="rId30" Type="http://schemas.openxmlformats.org/officeDocument/2006/relationships/tags" Target="../tags/tag444.xml"/><Relationship Id="rId35" Type="http://schemas.openxmlformats.org/officeDocument/2006/relationships/tags" Target="../tags/tag449.xml"/><Relationship Id="rId43" Type="http://schemas.openxmlformats.org/officeDocument/2006/relationships/tags" Target="../tags/tag457.xml"/><Relationship Id="rId48" Type="http://schemas.openxmlformats.org/officeDocument/2006/relationships/tags" Target="../tags/tag462.xml"/><Relationship Id="rId56" Type="http://schemas.openxmlformats.org/officeDocument/2006/relationships/tags" Target="../tags/tag470.xml"/><Relationship Id="rId64" Type="http://schemas.openxmlformats.org/officeDocument/2006/relationships/tags" Target="../tags/tag478.xml"/><Relationship Id="rId69" Type="http://schemas.openxmlformats.org/officeDocument/2006/relationships/tags" Target="../tags/tag483.xml"/><Relationship Id="rId77" Type="http://schemas.openxmlformats.org/officeDocument/2006/relationships/tags" Target="../tags/tag491.xml"/><Relationship Id="rId8" Type="http://schemas.openxmlformats.org/officeDocument/2006/relationships/tags" Target="../tags/tag422.xml"/><Relationship Id="rId51" Type="http://schemas.openxmlformats.org/officeDocument/2006/relationships/tags" Target="../tags/tag465.xml"/><Relationship Id="rId72" Type="http://schemas.openxmlformats.org/officeDocument/2006/relationships/tags" Target="../tags/tag486.xml"/><Relationship Id="rId80" Type="http://schemas.openxmlformats.org/officeDocument/2006/relationships/tags" Target="../tags/tag494.xml"/><Relationship Id="rId85" Type="http://schemas.openxmlformats.org/officeDocument/2006/relationships/tags" Target="../tags/tag499.xml"/><Relationship Id="rId93" Type="http://schemas.openxmlformats.org/officeDocument/2006/relationships/tags" Target="../tags/tag507.xml"/><Relationship Id="rId3" Type="http://schemas.openxmlformats.org/officeDocument/2006/relationships/tags" Target="../tags/tag417.xml"/><Relationship Id="rId12" Type="http://schemas.openxmlformats.org/officeDocument/2006/relationships/tags" Target="../tags/tag426.xml"/><Relationship Id="rId17" Type="http://schemas.openxmlformats.org/officeDocument/2006/relationships/tags" Target="../tags/tag431.xml"/><Relationship Id="rId25" Type="http://schemas.openxmlformats.org/officeDocument/2006/relationships/tags" Target="../tags/tag439.xml"/><Relationship Id="rId33" Type="http://schemas.openxmlformats.org/officeDocument/2006/relationships/tags" Target="../tags/tag447.xml"/><Relationship Id="rId38" Type="http://schemas.openxmlformats.org/officeDocument/2006/relationships/tags" Target="../tags/tag452.xml"/><Relationship Id="rId46" Type="http://schemas.openxmlformats.org/officeDocument/2006/relationships/tags" Target="../tags/tag460.xml"/><Relationship Id="rId59" Type="http://schemas.openxmlformats.org/officeDocument/2006/relationships/tags" Target="../tags/tag473.xml"/><Relationship Id="rId67" Type="http://schemas.openxmlformats.org/officeDocument/2006/relationships/tags" Target="../tags/tag481.xml"/><Relationship Id="rId20" Type="http://schemas.openxmlformats.org/officeDocument/2006/relationships/tags" Target="../tags/tag434.xml"/><Relationship Id="rId41" Type="http://schemas.openxmlformats.org/officeDocument/2006/relationships/tags" Target="../tags/tag455.xml"/><Relationship Id="rId54" Type="http://schemas.openxmlformats.org/officeDocument/2006/relationships/tags" Target="../tags/tag468.xml"/><Relationship Id="rId62" Type="http://schemas.openxmlformats.org/officeDocument/2006/relationships/tags" Target="../tags/tag476.xml"/><Relationship Id="rId70" Type="http://schemas.openxmlformats.org/officeDocument/2006/relationships/tags" Target="../tags/tag484.xml"/><Relationship Id="rId75" Type="http://schemas.openxmlformats.org/officeDocument/2006/relationships/tags" Target="../tags/tag489.xml"/><Relationship Id="rId83" Type="http://schemas.openxmlformats.org/officeDocument/2006/relationships/tags" Target="../tags/tag497.xml"/><Relationship Id="rId88" Type="http://schemas.openxmlformats.org/officeDocument/2006/relationships/tags" Target="../tags/tag502.xml"/><Relationship Id="rId91" Type="http://schemas.openxmlformats.org/officeDocument/2006/relationships/tags" Target="../tags/tag505.xml"/><Relationship Id="rId96" Type="http://schemas.openxmlformats.org/officeDocument/2006/relationships/notesSlide" Target="../notesSlides/notesSlide6.xml"/><Relationship Id="rId1" Type="http://schemas.openxmlformats.org/officeDocument/2006/relationships/tags" Target="../tags/tag415.xml"/><Relationship Id="rId6" Type="http://schemas.openxmlformats.org/officeDocument/2006/relationships/tags" Target="../tags/tag420.xml"/><Relationship Id="rId15" Type="http://schemas.openxmlformats.org/officeDocument/2006/relationships/tags" Target="../tags/tag429.xml"/><Relationship Id="rId23" Type="http://schemas.openxmlformats.org/officeDocument/2006/relationships/tags" Target="../tags/tag437.xml"/><Relationship Id="rId28" Type="http://schemas.openxmlformats.org/officeDocument/2006/relationships/tags" Target="../tags/tag442.xml"/><Relationship Id="rId36" Type="http://schemas.openxmlformats.org/officeDocument/2006/relationships/tags" Target="../tags/tag450.xml"/><Relationship Id="rId49" Type="http://schemas.openxmlformats.org/officeDocument/2006/relationships/tags" Target="../tags/tag463.xml"/><Relationship Id="rId57" Type="http://schemas.openxmlformats.org/officeDocument/2006/relationships/tags" Target="../tags/tag471.xml"/><Relationship Id="rId10" Type="http://schemas.openxmlformats.org/officeDocument/2006/relationships/tags" Target="../tags/tag424.xml"/><Relationship Id="rId31" Type="http://schemas.openxmlformats.org/officeDocument/2006/relationships/tags" Target="../tags/tag445.xml"/><Relationship Id="rId44" Type="http://schemas.openxmlformats.org/officeDocument/2006/relationships/tags" Target="../tags/tag458.xml"/><Relationship Id="rId52" Type="http://schemas.openxmlformats.org/officeDocument/2006/relationships/tags" Target="../tags/tag466.xml"/><Relationship Id="rId60" Type="http://schemas.openxmlformats.org/officeDocument/2006/relationships/tags" Target="../tags/tag474.xml"/><Relationship Id="rId65" Type="http://schemas.openxmlformats.org/officeDocument/2006/relationships/tags" Target="../tags/tag479.xml"/><Relationship Id="rId73" Type="http://schemas.openxmlformats.org/officeDocument/2006/relationships/tags" Target="../tags/tag487.xml"/><Relationship Id="rId78" Type="http://schemas.openxmlformats.org/officeDocument/2006/relationships/tags" Target="../tags/tag492.xml"/><Relationship Id="rId81" Type="http://schemas.openxmlformats.org/officeDocument/2006/relationships/tags" Target="../tags/tag495.xml"/><Relationship Id="rId86" Type="http://schemas.openxmlformats.org/officeDocument/2006/relationships/tags" Target="../tags/tag500.xml"/><Relationship Id="rId94" Type="http://schemas.openxmlformats.org/officeDocument/2006/relationships/tags" Target="../tags/tag508.xml"/><Relationship Id="rId4" Type="http://schemas.openxmlformats.org/officeDocument/2006/relationships/tags" Target="../tags/tag418.xml"/><Relationship Id="rId9" Type="http://schemas.openxmlformats.org/officeDocument/2006/relationships/tags" Target="../tags/tag4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CENOVÁ ROZHODOVÁNÍ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CENOVÁ ROZHODOVÁNÍ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9930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987574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Výnosy z prodeje dané společnosti činily za minulé období 24 000 000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Na </a:t>
            </a:r>
            <a:r>
              <a:rPr lang="cs-CZ" sz="2100" dirty="0"/>
              <a:t>základě jejich analýzy bylo zjištěno, že jednu třetinu z celkových výnosů (8 000 000 Kč) činily výnosy od zákazníků, u nichž výše nákupu byla vyšší než 20 000 Kč, a kteří tedy získali slevu ve výši 1 % z ceny.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Příspěvek </a:t>
            </a:r>
            <a:r>
              <a:rPr lang="cs-CZ" sz="2100" dirty="0"/>
              <a:t>z tržeb daného výrobku je u základní ceny 30 %. </a:t>
            </a:r>
            <a:endParaRPr lang="cs-CZ" sz="2100" dirty="0" smtClean="0"/>
          </a:p>
        </p:txBody>
      </p:sp>
      <p:sp>
        <p:nvSpPr>
          <p:cNvPr id="66" name="SMARTInkShape-220"/>
          <p:cNvSpPr/>
          <p:nvPr>
            <p:custDataLst>
              <p:tags r:id="rId1"/>
            </p:custDataLst>
          </p:nvPr>
        </p:nvSpPr>
        <p:spPr>
          <a:xfrm>
            <a:off x="5846445" y="3286125"/>
            <a:ext cx="502921" cy="17146"/>
          </a:xfrm>
          <a:custGeom>
            <a:avLst/>
            <a:gdLst/>
            <a:ahLst/>
            <a:cxnLst/>
            <a:rect l="0" t="0" r="0" b="0"/>
            <a:pathLst>
              <a:path w="502921" h="17146">
                <a:moveTo>
                  <a:pt x="0" y="11430"/>
                </a:moveTo>
                <a:lnTo>
                  <a:pt x="0" y="11430"/>
                </a:lnTo>
                <a:lnTo>
                  <a:pt x="14310" y="10795"/>
                </a:lnTo>
                <a:lnTo>
                  <a:pt x="40843" y="5610"/>
                </a:lnTo>
                <a:lnTo>
                  <a:pt x="65656" y="864"/>
                </a:lnTo>
                <a:lnTo>
                  <a:pt x="90203" y="171"/>
                </a:lnTo>
                <a:lnTo>
                  <a:pt x="114056" y="34"/>
                </a:lnTo>
                <a:lnTo>
                  <a:pt x="140145" y="6"/>
                </a:lnTo>
                <a:lnTo>
                  <a:pt x="165196" y="1"/>
                </a:lnTo>
                <a:lnTo>
                  <a:pt x="188488" y="1694"/>
                </a:lnTo>
                <a:lnTo>
                  <a:pt x="214468" y="4921"/>
                </a:lnTo>
                <a:lnTo>
                  <a:pt x="236548" y="8513"/>
                </a:lnTo>
                <a:lnTo>
                  <a:pt x="262202" y="10854"/>
                </a:lnTo>
                <a:lnTo>
                  <a:pt x="287308" y="13009"/>
                </a:lnTo>
                <a:lnTo>
                  <a:pt x="313504" y="16328"/>
                </a:lnTo>
                <a:lnTo>
                  <a:pt x="337023" y="16983"/>
                </a:lnTo>
                <a:lnTo>
                  <a:pt x="360013" y="17113"/>
                </a:lnTo>
                <a:lnTo>
                  <a:pt x="384688" y="17140"/>
                </a:lnTo>
                <a:lnTo>
                  <a:pt x="412788" y="17145"/>
                </a:lnTo>
                <a:lnTo>
                  <a:pt x="440020" y="17145"/>
                </a:lnTo>
                <a:lnTo>
                  <a:pt x="447660" y="16510"/>
                </a:lnTo>
                <a:lnTo>
                  <a:pt x="470200" y="11665"/>
                </a:lnTo>
                <a:lnTo>
                  <a:pt x="482016" y="10841"/>
                </a:lnTo>
                <a:lnTo>
                  <a:pt x="496004" y="5952"/>
                </a:lnTo>
                <a:lnTo>
                  <a:pt x="502841" y="5717"/>
                </a:lnTo>
                <a:lnTo>
                  <a:pt x="5029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SMARTInkShape-221"/>
          <p:cNvSpPr/>
          <p:nvPr>
            <p:custDataLst>
              <p:tags r:id="rId2"/>
            </p:custDataLst>
          </p:nvPr>
        </p:nvSpPr>
        <p:spPr>
          <a:xfrm>
            <a:off x="4566285" y="2217420"/>
            <a:ext cx="154306" cy="1"/>
          </a:xfrm>
          <a:custGeom>
            <a:avLst/>
            <a:gdLst/>
            <a:ahLst/>
            <a:cxnLst/>
            <a:rect l="0" t="0" r="0" b="0"/>
            <a:pathLst>
              <a:path w="154306" h="1">
                <a:moveTo>
                  <a:pt x="154305" y="0"/>
                </a:moveTo>
                <a:lnTo>
                  <a:pt x="154305" y="0"/>
                </a:lnTo>
                <a:lnTo>
                  <a:pt x="127408" y="0"/>
                </a:lnTo>
                <a:lnTo>
                  <a:pt x="99980" y="0"/>
                </a:lnTo>
                <a:lnTo>
                  <a:pt x="77032" y="0"/>
                </a:lnTo>
                <a:lnTo>
                  <a:pt x="50976" y="0"/>
                </a:lnTo>
                <a:lnTo>
                  <a:pt x="31402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0" name="SMARTInkShape-Group53"/>
          <p:cNvGrpSpPr/>
          <p:nvPr/>
        </p:nvGrpSpPr>
        <p:grpSpPr>
          <a:xfrm>
            <a:off x="3757191" y="2383155"/>
            <a:ext cx="66145" cy="177166"/>
            <a:chOff x="3757191" y="2383155"/>
            <a:chExt cx="66145" cy="177166"/>
          </a:xfrm>
        </p:grpSpPr>
        <p:sp>
          <p:nvSpPr>
            <p:cNvPr id="68" name="SMARTInkShape-222"/>
            <p:cNvSpPr/>
            <p:nvPr>
              <p:custDataLst>
                <p:tags r:id="rId29"/>
              </p:custDataLst>
            </p:nvPr>
          </p:nvSpPr>
          <p:spPr>
            <a:xfrm>
              <a:off x="3777615" y="23831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SMARTInkShape-223"/>
            <p:cNvSpPr/>
            <p:nvPr>
              <p:custDataLst>
                <p:tags r:id="rId30"/>
              </p:custDataLst>
            </p:nvPr>
          </p:nvSpPr>
          <p:spPr>
            <a:xfrm>
              <a:off x="3757191" y="2406015"/>
              <a:ext cx="66145" cy="154306"/>
            </a:xfrm>
            <a:custGeom>
              <a:avLst/>
              <a:gdLst/>
              <a:ahLst/>
              <a:cxnLst/>
              <a:rect l="0" t="0" r="0" b="0"/>
              <a:pathLst>
                <a:path w="66145" h="154306">
                  <a:moveTo>
                    <a:pt x="8994" y="0"/>
                  </a:moveTo>
                  <a:lnTo>
                    <a:pt x="8994" y="0"/>
                  </a:lnTo>
                  <a:lnTo>
                    <a:pt x="4471" y="10740"/>
                  </a:lnTo>
                  <a:lnTo>
                    <a:pt x="2690" y="36391"/>
                  </a:lnTo>
                  <a:lnTo>
                    <a:pt x="0" y="47048"/>
                  </a:lnTo>
                  <a:lnTo>
                    <a:pt x="3114" y="72628"/>
                  </a:lnTo>
                  <a:lnTo>
                    <a:pt x="4899" y="78422"/>
                  </a:lnTo>
                  <a:lnTo>
                    <a:pt x="7174" y="83749"/>
                  </a:lnTo>
                  <a:lnTo>
                    <a:pt x="11788" y="101206"/>
                  </a:lnTo>
                  <a:lnTo>
                    <a:pt x="19330" y="112325"/>
                  </a:lnTo>
                  <a:lnTo>
                    <a:pt x="35785" y="128948"/>
                  </a:lnTo>
                  <a:lnTo>
                    <a:pt x="63926" y="152133"/>
                  </a:lnTo>
                  <a:lnTo>
                    <a:pt x="66144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1" name="SMARTInkShape-224"/>
          <p:cNvSpPr/>
          <p:nvPr>
            <p:custDataLst>
              <p:tags r:id="rId3"/>
            </p:custDataLst>
          </p:nvPr>
        </p:nvSpPr>
        <p:spPr>
          <a:xfrm>
            <a:off x="1360170" y="1697355"/>
            <a:ext cx="1348741" cy="34291"/>
          </a:xfrm>
          <a:custGeom>
            <a:avLst/>
            <a:gdLst/>
            <a:ahLst/>
            <a:cxnLst/>
            <a:rect l="0" t="0" r="0" b="0"/>
            <a:pathLst>
              <a:path w="1348741" h="34291">
                <a:moveTo>
                  <a:pt x="0" y="34290"/>
                </a:moveTo>
                <a:lnTo>
                  <a:pt x="0" y="34290"/>
                </a:lnTo>
                <a:lnTo>
                  <a:pt x="25471" y="30362"/>
                </a:lnTo>
                <a:lnTo>
                  <a:pt x="52515" y="28928"/>
                </a:lnTo>
                <a:lnTo>
                  <a:pt x="74615" y="28680"/>
                </a:lnTo>
                <a:lnTo>
                  <a:pt x="97250" y="26913"/>
                </a:lnTo>
                <a:lnTo>
                  <a:pt x="120043" y="24061"/>
                </a:lnTo>
                <a:lnTo>
                  <a:pt x="144577" y="23216"/>
                </a:lnTo>
                <a:lnTo>
                  <a:pt x="170261" y="22965"/>
                </a:lnTo>
                <a:lnTo>
                  <a:pt x="195651" y="22891"/>
                </a:lnTo>
                <a:lnTo>
                  <a:pt x="223282" y="22869"/>
                </a:lnTo>
                <a:lnTo>
                  <a:pt x="251578" y="21169"/>
                </a:lnTo>
                <a:lnTo>
                  <a:pt x="271197" y="18934"/>
                </a:lnTo>
                <a:lnTo>
                  <a:pt x="292617" y="17940"/>
                </a:lnTo>
                <a:lnTo>
                  <a:pt x="313144" y="17498"/>
                </a:lnTo>
                <a:lnTo>
                  <a:pt x="332850" y="16667"/>
                </a:lnTo>
                <a:lnTo>
                  <a:pt x="352192" y="14181"/>
                </a:lnTo>
                <a:lnTo>
                  <a:pt x="373065" y="12653"/>
                </a:lnTo>
                <a:lnTo>
                  <a:pt x="395042" y="11973"/>
                </a:lnTo>
                <a:lnTo>
                  <a:pt x="417509" y="11671"/>
                </a:lnTo>
                <a:lnTo>
                  <a:pt x="440195" y="11537"/>
                </a:lnTo>
                <a:lnTo>
                  <a:pt x="463612" y="10843"/>
                </a:lnTo>
                <a:lnTo>
                  <a:pt x="488837" y="8417"/>
                </a:lnTo>
                <a:lnTo>
                  <a:pt x="513171" y="6916"/>
                </a:lnTo>
                <a:lnTo>
                  <a:pt x="536686" y="6249"/>
                </a:lnTo>
                <a:lnTo>
                  <a:pt x="559837" y="5952"/>
                </a:lnTo>
                <a:lnTo>
                  <a:pt x="584520" y="5820"/>
                </a:lnTo>
                <a:lnTo>
                  <a:pt x="610307" y="5762"/>
                </a:lnTo>
                <a:lnTo>
                  <a:pt x="636584" y="5736"/>
                </a:lnTo>
                <a:lnTo>
                  <a:pt x="661386" y="5724"/>
                </a:lnTo>
                <a:lnTo>
                  <a:pt x="685744" y="5719"/>
                </a:lnTo>
                <a:lnTo>
                  <a:pt x="711387" y="5717"/>
                </a:lnTo>
                <a:lnTo>
                  <a:pt x="739294" y="5716"/>
                </a:lnTo>
                <a:lnTo>
                  <a:pt x="753848" y="5715"/>
                </a:lnTo>
                <a:lnTo>
                  <a:pt x="781872" y="4022"/>
                </a:lnTo>
                <a:lnTo>
                  <a:pt x="809144" y="1787"/>
                </a:lnTo>
                <a:lnTo>
                  <a:pt x="836081" y="794"/>
                </a:lnTo>
                <a:lnTo>
                  <a:pt x="862870" y="353"/>
                </a:lnTo>
                <a:lnTo>
                  <a:pt x="889593" y="157"/>
                </a:lnTo>
                <a:lnTo>
                  <a:pt x="916286" y="70"/>
                </a:lnTo>
                <a:lnTo>
                  <a:pt x="942967" y="31"/>
                </a:lnTo>
                <a:lnTo>
                  <a:pt x="969006" y="14"/>
                </a:lnTo>
                <a:lnTo>
                  <a:pt x="993280" y="6"/>
                </a:lnTo>
                <a:lnTo>
                  <a:pt x="1018461" y="3"/>
                </a:lnTo>
                <a:lnTo>
                  <a:pt x="1044469" y="1"/>
                </a:lnTo>
                <a:lnTo>
                  <a:pt x="1070845" y="0"/>
                </a:lnTo>
                <a:lnTo>
                  <a:pt x="1095691" y="1693"/>
                </a:lnTo>
                <a:lnTo>
                  <a:pt x="1119434" y="3928"/>
                </a:lnTo>
                <a:lnTo>
                  <a:pt x="1142686" y="4921"/>
                </a:lnTo>
                <a:lnTo>
                  <a:pt x="1165721" y="5362"/>
                </a:lnTo>
                <a:lnTo>
                  <a:pt x="1188023" y="5558"/>
                </a:lnTo>
                <a:lnTo>
                  <a:pt x="1208519" y="5645"/>
                </a:lnTo>
                <a:lnTo>
                  <a:pt x="1228211" y="7377"/>
                </a:lnTo>
                <a:lnTo>
                  <a:pt x="1247546" y="9629"/>
                </a:lnTo>
                <a:lnTo>
                  <a:pt x="1275647" y="10896"/>
                </a:lnTo>
                <a:lnTo>
                  <a:pt x="1299708" y="11907"/>
                </a:lnTo>
                <a:lnTo>
                  <a:pt x="1325225" y="15922"/>
                </a:lnTo>
                <a:lnTo>
                  <a:pt x="1348740" y="171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8" name="SMARTInkShape-Group55"/>
          <p:cNvGrpSpPr/>
          <p:nvPr/>
        </p:nvGrpSpPr>
        <p:grpSpPr>
          <a:xfrm>
            <a:off x="2726055" y="3509282"/>
            <a:ext cx="798532" cy="559799"/>
            <a:chOff x="2726055" y="3509282"/>
            <a:chExt cx="798532" cy="559799"/>
          </a:xfrm>
        </p:grpSpPr>
        <p:sp>
          <p:nvSpPr>
            <p:cNvPr id="72" name="SMARTInkShape-225"/>
            <p:cNvSpPr/>
            <p:nvPr>
              <p:custDataLst>
                <p:tags r:id="rId23"/>
              </p:custDataLst>
            </p:nvPr>
          </p:nvSpPr>
          <p:spPr>
            <a:xfrm>
              <a:off x="3234690" y="3775290"/>
              <a:ext cx="222732" cy="139223"/>
            </a:xfrm>
            <a:custGeom>
              <a:avLst/>
              <a:gdLst/>
              <a:ahLst/>
              <a:cxnLst/>
              <a:rect l="0" t="0" r="0" b="0"/>
              <a:pathLst>
                <a:path w="222732" h="139223">
                  <a:moveTo>
                    <a:pt x="0" y="99480"/>
                  </a:moveTo>
                  <a:lnTo>
                    <a:pt x="0" y="99480"/>
                  </a:lnTo>
                  <a:lnTo>
                    <a:pt x="11579" y="86208"/>
                  </a:lnTo>
                  <a:lnTo>
                    <a:pt x="28579" y="58235"/>
                  </a:lnTo>
                  <a:lnTo>
                    <a:pt x="44944" y="32732"/>
                  </a:lnTo>
                  <a:lnTo>
                    <a:pt x="63014" y="19962"/>
                  </a:lnTo>
                  <a:lnTo>
                    <a:pt x="90261" y="8083"/>
                  </a:lnTo>
                  <a:lnTo>
                    <a:pt x="112515" y="428"/>
                  </a:lnTo>
                  <a:lnTo>
                    <a:pt x="124937" y="0"/>
                  </a:lnTo>
                  <a:lnTo>
                    <a:pt x="148433" y="1866"/>
                  </a:lnTo>
                  <a:lnTo>
                    <a:pt x="165688" y="5223"/>
                  </a:lnTo>
                  <a:lnTo>
                    <a:pt x="187951" y="16608"/>
                  </a:lnTo>
                  <a:lnTo>
                    <a:pt x="200539" y="27371"/>
                  </a:lnTo>
                  <a:lnTo>
                    <a:pt x="216977" y="53776"/>
                  </a:lnTo>
                  <a:lnTo>
                    <a:pt x="220259" y="62022"/>
                  </a:lnTo>
                  <a:lnTo>
                    <a:pt x="222731" y="88889"/>
                  </a:lnTo>
                  <a:lnTo>
                    <a:pt x="222230" y="106575"/>
                  </a:lnTo>
                  <a:lnTo>
                    <a:pt x="218316" y="114000"/>
                  </a:lnTo>
                  <a:lnTo>
                    <a:pt x="214928" y="118210"/>
                  </a:lnTo>
                  <a:lnTo>
                    <a:pt x="211305" y="120504"/>
                  </a:lnTo>
                  <a:lnTo>
                    <a:pt x="207578" y="122159"/>
                  </a:lnTo>
                  <a:lnTo>
                    <a:pt x="195574" y="131381"/>
                  </a:lnTo>
                  <a:lnTo>
                    <a:pt x="184070" y="134991"/>
                  </a:lnTo>
                  <a:lnTo>
                    <a:pt x="181769" y="136489"/>
                  </a:lnTo>
                  <a:lnTo>
                    <a:pt x="172461" y="138597"/>
                  </a:lnTo>
                  <a:lnTo>
                    <a:pt x="161660" y="139222"/>
                  </a:lnTo>
                  <a:lnTo>
                    <a:pt x="145110" y="134542"/>
                  </a:lnTo>
                  <a:lnTo>
                    <a:pt x="131445" y="128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SMARTInkShape-226"/>
            <p:cNvSpPr/>
            <p:nvPr>
              <p:custDataLst>
                <p:tags r:id="rId24"/>
              </p:custDataLst>
            </p:nvPr>
          </p:nvSpPr>
          <p:spPr>
            <a:xfrm>
              <a:off x="3251835" y="3834765"/>
              <a:ext cx="97135" cy="234316"/>
            </a:xfrm>
            <a:custGeom>
              <a:avLst/>
              <a:gdLst/>
              <a:ahLst/>
              <a:cxnLst/>
              <a:rect l="0" t="0" r="0" b="0"/>
              <a:pathLst>
                <a:path w="97135" h="234316">
                  <a:moveTo>
                    <a:pt x="91440" y="0"/>
                  </a:moveTo>
                  <a:lnTo>
                    <a:pt x="91440" y="0"/>
                  </a:lnTo>
                  <a:lnTo>
                    <a:pt x="97085" y="5646"/>
                  </a:lnTo>
                  <a:lnTo>
                    <a:pt x="97134" y="8728"/>
                  </a:lnTo>
                  <a:lnTo>
                    <a:pt x="95453" y="11922"/>
                  </a:lnTo>
                  <a:lnTo>
                    <a:pt x="89199" y="19147"/>
                  </a:lnTo>
                  <a:lnTo>
                    <a:pt x="87269" y="26290"/>
                  </a:lnTo>
                  <a:lnTo>
                    <a:pt x="84489" y="39328"/>
                  </a:lnTo>
                  <a:lnTo>
                    <a:pt x="75402" y="63528"/>
                  </a:lnTo>
                  <a:lnTo>
                    <a:pt x="64025" y="87549"/>
                  </a:lnTo>
                  <a:lnTo>
                    <a:pt x="55474" y="113531"/>
                  </a:lnTo>
                  <a:lnTo>
                    <a:pt x="43743" y="140936"/>
                  </a:lnTo>
                  <a:lnTo>
                    <a:pt x="34652" y="165352"/>
                  </a:lnTo>
                  <a:lnTo>
                    <a:pt x="24813" y="193625"/>
                  </a:lnTo>
                  <a:lnTo>
                    <a:pt x="18848" y="210943"/>
                  </a:lnTo>
                  <a:lnTo>
                    <a:pt x="17267" y="218212"/>
                  </a:lnTo>
                  <a:lnTo>
                    <a:pt x="11391" y="231532"/>
                  </a:lnTo>
                  <a:lnTo>
                    <a:pt x="10134" y="232460"/>
                  </a:lnTo>
                  <a:lnTo>
                    <a:pt x="6588" y="233948"/>
                  </a:lnTo>
                  <a:lnTo>
                    <a:pt x="0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SMARTInkShape-227"/>
            <p:cNvSpPr/>
            <p:nvPr>
              <p:custDataLst>
                <p:tags r:id="rId25"/>
              </p:custDataLst>
            </p:nvPr>
          </p:nvSpPr>
          <p:spPr>
            <a:xfrm>
              <a:off x="3034665" y="3726180"/>
              <a:ext cx="457201" cy="57151"/>
            </a:xfrm>
            <a:custGeom>
              <a:avLst/>
              <a:gdLst/>
              <a:ahLst/>
              <a:cxnLst/>
              <a:rect l="0" t="0" r="0" b="0"/>
              <a:pathLst>
                <a:path w="457201" h="57151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8514" y="5479"/>
                  </a:lnTo>
                  <a:lnTo>
                    <a:pt x="34474" y="5705"/>
                  </a:lnTo>
                  <a:lnTo>
                    <a:pt x="57927" y="6349"/>
                  </a:lnTo>
                  <a:lnTo>
                    <a:pt x="82793" y="10635"/>
                  </a:lnTo>
                  <a:lnTo>
                    <a:pt x="107982" y="15200"/>
                  </a:lnTo>
                  <a:lnTo>
                    <a:pt x="135724" y="16761"/>
                  </a:lnTo>
                  <a:lnTo>
                    <a:pt x="159737" y="17069"/>
                  </a:lnTo>
                  <a:lnTo>
                    <a:pt x="187387" y="21058"/>
                  </a:lnTo>
                  <a:lnTo>
                    <a:pt x="209756" y="22326"/>
                  </a:lnTo>
                  <a:lnTo>
                    <a:pt x="232471" y="22702"/>
                  </a:lnTo>
                  <a:lnTo>
                    <a:pt x="255923" y="22813"/>
                  </a:lnTo>
                  <a:lnTo>
                    <a:pt x="282063" y="22846"/>
                  </a:lnTo>
                  <a:lnTo>
                    <a:pt x="306812" y="23491"/>
                  </a:lnTo>
                  <a:lnTo>
                    <a:pt x="333336" y="26786"/>
                  </a:lnTo>
                  <a:lnTo>
                    <a:pt x="357564" y="28045"/>
                  </a:lnTo>
                  <a:lnTo>
                    <a:pt x="380829" y="29053"/>
                  </a:lnTo>
                  <a:lnTo>
                    <a:pt x="403174" y="32456"/>
                  </a:lnTo>
                  <a:lnTo>
                    <a:pt x="430965" y="37082"/>
                  </a:lnTo>
                  <a:lnTo>
                    <a:pt x="449598" y="45837"/>
                  </a:lnTo>
                  <a:lnTo>
                    <a:pt x="455698" y="50329"/>
                  </a:lnTo>
                  <a:lnTo>
                    <a:pt x="456532" y="52637"/>
                  </a:lnTo>
                  <a:lnTo>
                    <a:pt x="4572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SMARTInkShape-228"/>
            <p:cNvSpPr/>
            <p:nvPr>
              <p:custDataLst>
                <p:tags r:id="rId26"/>
              </p:custDataLst>
            </p:nvPr>
          </p:nvSpPr>
          <p:spPr>
            <a:xfrm>
              <a:off x="3046116" y="3509282"/>
              <a:ext cx="478471" cy="148170"/>
            </a:xfrm>
            <a:custGeom>
              <a:avLst/>
              <a:gdLst/>
              <a:ahLst/>
              <a:cxnLst/>
              <a:rect l="0" t="0" r="0" b="0"/>
              <a:pathLst>
                <a:path w="478471" h="148170">
                  <a:moveTo>
                    <a:pt x="5694" y="102598"/>
                  </a:moveTo>
                  <a:lnTo>
                    <a:pt x="5694" y="102598"/>
                  </a:lnTo>
                  <a:lnTo>
                    <a:pt x="5694" y="105631"/>
                  </a:lnTo>
                  <a:lnTo>
                    <a:pt x="4001" y="108815"/>
                  </a:lnTo>
                  <a:lnTo>
                    <a:pt x="0" y="114001"/>
                  </a:lnTo>
                  <a:lnTo>
                    <a:pt x="5692" y="114028"/>
                  </a:lnTo>
                  <a:lnTo>
                    <a:pt x="22883" y="95146"/>
                  </a:lnTo>
                  <a:lnTo>
                    <a:pt x="39210" y="70111"/>
                  </a:lnTo>
                  <a:lnTo>
                    <a:pt x="64180" y="43537"/>
                  </a:lnTo>
                  <a:lnTo>
                    <a:pt x="72906" y="32746"/>
                  </a:lnTo>
                  <a:lnTo>
                    <a:pt x="88891" y="21396"/>
                  </a:lnTo>
                  <a:lnTo>
                    <a:pt x="94741" y="15073"/>
                  </a:lnTo>
                  <a:lnTo>
                    <a:pt x="104539" y="8578"/>
                  </a:lnTo>
                  <a:lnTo>
                    <a:pt x="109527" y="6837"/>
                  </a:lnTo>
                  <a:lnTo>
                    <a:pt x="111111" y="5737"/>
                  </a:lnTo>
                  <a:lnTo>
                    <a:pt x="112167" y="4369"/>
                  </a:lnTo>
                  <a:lnTo>
                    <a:pt x="112871" y="2822"/>
                  </a:lnTo>
                  <a:lnTo>
                    <a:pt x="113975" y="1791"/>
                  </a:lnTo>
                  <a:lnTo>
                    <a:pt x="116896" y="645"/>
                  </a:lnTo>
                  <a:lnTo>
                    <a:pt x="122110" y="0"/>
                  </a:lnTo>
                  <a:lnTo>
                    <a:pt x="123310" y="544"/>
                  </a:lnTo>
                  <a:lnTo>
                    <a:pt x="124109" y="1542"/>
                  </a:lnTo>
                  <a:lnTo>
                    <a:pt x="125393" y="4673"/>
                  </a:lnTo>
                  <a:lnTo>
                    <a:pt x="128649" y="8249"/>
                  </a:lnTo>
                  <a:lnTo>
                    <a:pt x="130191" y="13251"/>
                  </a:lnTo>
                  <a:lnTo>
                    <a:pt x="131376" y="41719"/>
                  </a:lnTo>
                  <a:lnTo>
                    <a:pt x="131422" y="69087"/>
                  </a:lnTo>
                  <a:lnTo>
                    <a:pt x="131424" y="96765"/>
                  </a:lnTo>
                  <a:lnTo>
                    <a:pt x="131424" y="102568"/>
                  </a:lnTo>
                  <a:lnTo>
                    <a:pt x="131424" y="99555"/>
                  </a:lnTo>
                  <a:lnTo>
                    <a:pt x="132059" y="98664"/>
                  </a:lnTo>
                  <a:lnTo>
                    <a:pt x="133117" y="98071"/>
                  </a:lnTo>
                  <a:lnTo>
                    <a:pt x="134458" y="97675"/>
                  </a:lnTo>
                  <a:lnTo>
                    <a:pt x="139379" y="94084"/>
                  </a:lnTo>
                  <a:lnTo>
                    <a:pt x="155990" y="68124"/>
                  </a:lnTo>
                  <a:lnTo>
                    <a:pt x="176133" y="41627"/>
                  </a:lnTo>
                  <a:lnTo>
                    <a:pt x="189883" y="24280"/>
                  </a:lnTo>
                  <a:lnTo>
                    <a:pt x="198005" y="18336"/>
                  </a:lnTo>
                  <a:lnTo>
                    <a:pt x="200809" y="17523"/>
                  </a:lnTo>
                  <a:lnTo>
                    <a:pt x="205432" y="16911"/>
                  </a:lnTo>
                  <a:lnTo>
                    <a:pt x="205714" y="41928"/>
                  </a:lnTo>
                  <a:lnTo>
                    <a:pt x="205719" y="68451"/>
                  </a:lnTo>
                  <a:lnTo>
                    <a:pt x="205719" y="96846"/>
                  </a:lnTo>
                  <a:lnTo>
                    <a:pt x="206354" y="120842"/>
                  </a:lnTo>
                  <a:lnTo>
                    <a:pt x="208753" y="126158"/>
                  </a:lnTo>
                  <a:lnTo>
                    <a:pt x="213673" y="132721"/>
                  </a:lnTo>
                  <a:lnTo>
                    <a:pt x="222187" y="138687"/>
                  </a:lnTo>
                  <a:lnTo>
                    <a:pt x="232753" y="141442"/>
                  </a:lnTo>
                  <a:lnTo>
                    <a:pt x="243927" y="142259"/>
                  </a:lnTo>
                  <a:lnTo>
                    <a:pt x="249794" y="140757"/>
                  </a:lnTo>
                  <a:lnTo>
                    <a:pt x="258360" y="134648"/>
                  </a:lnTo>
                  <a:lnTo>
                    <a:pt x="278974" y="111973"/>
                  </a:lnTo>
                  <a:lnTo>
                    <a:pt x="288322" y="95325"/>
                  </a:lnTo>
                  <a:lnTo>
                    <a:pt x="291805" y="76711"/>
                  </a:lnTo>
                  <a:lnTo>
                    <a:pt x="296328" y="69540"/>
                  </a:lnTo>
                  <a:lnTo>
                    <a:pt x="295970" y="69129"/>
                  </a:lnTo>
                  <a:lnTo>
                    <a:pt x="292166" y="68416"/>
                  </a:lnTo>
                  <a:lnTo>
                    <a:pt x="291925" y="69015"/>
                  </a:lnTo>
                  <a:lnTo>
                    <a:pt x="291658" y="71374"/>
                  </a:lnTo>
                  <a:lnTo>
                    <a:pt x="290952" y="72257"/>
                  </a:lnTo>
                  <a:lnTo>
                    <a:pt x="288473" y="73238"/>
                  </a:lnTo>
                  <a:lnTo>
                    <a:pt x="287559" y="74135"/>
                  </a:lnTo>
                  <a:lnTo>
                    <a:pt x="286542" y="76824"/>
                  </a:lnTo>
                  <a:lnTo>
                    <a:pt x="285800" y="90470"/>
                  </a:lnTo>
                  <a:lnTo>
                    <a:pt x="287454" y="95727"/>
                  </a:lnTo>
                  <a:lnTo>
                    <a:pt x="299165" y="115070"/>
                  </a:lnTo>
                  <a:lnTo>
                    <a:pt x="323378" y="127288"/>
                  </a:lnTo>
                  <a:lnTo>
                    <a:pt x="349036" y="136878"/>
                  </a:lnTo>
                  <a:lnTo>
                    <a:pt x="374575" y="144506"/>
                  </a:lnTo>
                  <a:lnTo>
                    <a:pt x="400152" y="147565"/>
                  </a:lnTo>
                  <a:lnTo>
                    <a:pt x="427311" y="148169"/>
                  </a:lnTo>
                  <a:lnTo>
                    <a:pt x="445366" y="146580"/>
                  </a:lnTo>
                  <a:lnTo>
                    <a:pt x="472096" y="138429"/>
                  </a:lnTo>
                  <a:lnTo>
                    <a:pt x="474743" y="137915"/>
                  </a:lnTo>
                  <a:lnTo>
                    <a:pt x="476509" y="136938"/>
                  </a:lnTo>
                  <a:lnTo>
                    <a:pt x="477686" y="135651"/>
                  </a:lnTo>
                  <a:lnTo>
                    <a:pt x="478470" y="134158"/>
                  </a:lnTo>
                  <a:lnTo>
                    <a:pt x="478358" y="132528"/>
                  </a:lnTo>
                  <a:lnTo>
                    <a:pt x="476540" y="129023"/>
                  </a:lnTo>
                  <a:lnTo>
                    <a:pt x="474531" y="127835"/>
                  </a:lnTo>
                  <a:lnTo>
                    <a:pt x="448661" y="120630"/>
                  </a:lnTo>
                  <a:lnTo>
                    <a:pt x="428604" y="119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229"/>
            <p:cNvSpPr/>
            <p:nvPr>
              <p:custDataLst>
                <p:tags r:id="rId27"/>
              </p:custDataLst>
            </p:nvPr>
          </p:nvSpPr>
          <p:spPr>
            <a:xfrm>
              <a:off x="2766060" y="3623310"/>
              <a:ext cx="160021" cy="17136"/>
            </a:xfrm>
            <a:custGeom>
              <a:avLst/>
              <a:gdLst/>
              <a:ahLst/>
              <a:cxnLst/>
              <a:rect l="0" t="0" r="0" b="0"/>
              <a:pathLst>
                <a:path w="160021" h="1713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1358" y="9596"/>
                  </a:lnTo>
                  <a:lnTo>
                    <a:pt x="59817" y="15197"/>
                  </a:lnTo>
                  <a:lnTo>
                    <a:pt x="84935" y="16760"/>
                  </a:lnTo>
                  <a:lnTo>
                    <a:pt x="108429" y="17069"/>
                  </a:lnTo>
                  <a:lnTo>
                    <a:pt x="136583" y="17135"/>
                  </a:lnTo>
                  <a:lnTo>
                    <a:pt x="141983" y="16506"/>
                  </a:lnTo>
                  <a:lnTo>
                    <a:pt x="16002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SMARTInkShape-230"/>
            <p:cNvSpPr/>
            <p:nvPr>
              <p:custDataLst>
                <p:tags r:id="rId28"/>
              </p:custDataLst>
            </p:nvPr>
          </p:nvSpPr>
          <p:spPr>
            <a:xfrm>
              <a:off x="2726055" y="3714750"/>
              <a:ext cx="153962" cy="51358"/>
            </a:xfrm>
            <a:custGeom>
              <a:avLst/>
              <a:gdLst/>
              <a:ahLst/>
              <a:cxnLst/>
              <a:rect l="0" t="0" r="0" b="0"/>
              <a:pathLst>
                <a:path w="153962" h="51358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5694" y="5645"/>
                  </a:lnTo>
                  <a:lnTo>
                    <a:pt x="8743" y="5694"/>
                  </a:lnTo>
                  <a:lnTo>
                    <a:pt x="11929" y="7399"/>
                  </a:lnTo>
                  <a:lnTo>
                    <a:pt x="22182" y="13667"/>
                  </a:lnTo>
                  <a:lnTo>
                    <a:pt x="48843" y="24794"/>
                  </a:lnTo>
                  <a:lnTo>
                    <a:pt x="75364" y="36197"/>
                  </a:lnTo>
                  <a:lnTo>
                    <a:pt x="98487" y="44027"/>
                  </a:lnTo>
                  <a:lnTo>
                    <a:pt x="113001" y="46912"/>
                  </a:lnTo>
                  <a:lnTo>
                    <a:pt x="125345" y="50095"/>
                  </a:lnTo>
                  <a:lnTo>
                    <a:pt x="144423" y="51357"/>
                  </a:lnTo>
                  <a:lnTo>
                    <a:pt x="148431" y="49707"/>
                  </a:lnTo>
                  <a:lnTo>
                    <a:pt x="150389" y="48378"/>
                  </a:lnTo>
                  <a:lnTo>
                    <a:pt x="151694" y="46222"/>
                  </a:lnTo>
                  <a:lnTo>
                    <a:pt x="153961" y="36112"/>
                  </a:lnTo>
                  <a:lnTo>
                    <a:pt x="152459" y="33406"/>
                  </a:lnTo>
                  <a:lnTo>
                    <a:pt x="14859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2" name="SMARTInkShape-Group56"/>
          <p:cNvGrpSpPr/>
          <p:nvPr/>
        </p:nvGrpSpPr>
        <p:grpSpPr>
          <a:xfrm>
            <a:off x="1897380" y="3629025"/>
            <a:ext cx="759752" cy="359604"/>
            <a:chOff x="1897380" y="3629025"/>
            <a:chExt cx="759752" cy="359604"/>
          </a:xfrm>
        </p:grpSpPr>
        <p:sp>
          <p:nvSpPr>
            <p:cNvPr id="79" name="SMARTInkShape-231"/>
            <p:cNvSpPr/>
            <p:nvPr>
              <p:custDataLst>
                <p:tags r:id="rId20"/>
              </p:custDataLst>
            </p:nvPr>
          </p:nvSpPr>
          <p:spPr>
            <a:xfrm>
              <a:off x="2234565" y="3731992"/>
              <a:ext cx="197517" cy="62769"/>
            </a:xfrm>
            <a:custGeom>
              <a:avLst/>
              <a:gdLst/>
              <a:ahLst/>
              <a:cxnLst/>
              <a:rect l="0" t="0" r="0" b="0"/>
              <a:pathLst>
                <a:path w="197517" h="62769">
                  <a:moveTo>
                    <a:pt x="0" y="39908"/>
                  </a:moveTo>
                  <a:lnTo>
                    <a:pt x="0" y="39908"/>
                  </a:lnTo>
                  <a:lnTo>
                    <a:pt x="3034" y="36874"/>
                  </a:lnTo>
                  <a:lnTo>
                    <a:pt x="4524" y="33691"/>
                  </a:lnTo>
                  <a:lnTo>
                    <a:pt x="4921" y="31953"/>
                  </a:lnTo>
                  <a:lnTo>
                    <a:pt x="5821" y="30795"/>
                  </a:lnTo>
                  <a:lnTo>
                    <a:pt x="8514" y="29508"/>
                  </a:lnTo>
                  <a:lnTo>
                    <a:pt x="9486" y="28529"/>
                  </a:lnTo>
                  <a:lnTo>
                    <a:pt x="10566" y="25749"/>
                  </a:lnTo>
                  <a:lnTo>
                    <a:pt x="14433" y="22397"/>
                  </a:lnTo>
                  <a:lnTo>
                    <a:pt x="19750" y="19425"/>
                  </a:lnTo>
                  <a:lnTo>
                    <a:pt x="26313" y="17117"/>
                  </a:lnTo>
                  <a:lnTo>
                    <a:pt x="49851" y="3641"/>
                  </a:lnTo>
                  <a:lnTo>
                    <a:pt x="61055" y="1011"/>
                  </a:lnTo>
                  <a:lnTo>
                    <a:pt x="86862" y="0"/>
                  </a:lnTo>
                  <a:lnTo>
                    <a:pt x="104247" y="557"/>
                  </a:lnTo>
                  <a:lnTo>
                    <a:pt x="132151" y="9652"/>
                  </a:lnTo>
                  <a:lnTo>
                    <a:pt x="157079" y="18983"/>
                  </a:lnTo>
                  <a:lnTo>
                    <a:pt x="184089" y="38110"/>
                  </a:lnTo>
                  <a:lnTo>
                    <a:pt x="192839" y="49345"/>
                  </a:lnTo>
                  <a:lnTo>
                    <a:pt x="193656" y="52146"/>
                  </a:lnTo>
                  <a:lnTo>
                    <a:pt x="193874" y="53781"/>
                  </a:lnTo>
                  <a:lnTo>
                    <a:pt x="194655" y="54872"/>
                  </a:lnTo>
                  <a:lnTo>
                    <a:pt x="195810" y="55599"/>
                  </a:lnTo>
                  <a:lnTo>
                    <a:pt x="197215" y="56084"/>
                  </a:lnTo>
                  <a:lnTo>
                    <a:pt x="197516" y="56407"/>
                  </a:lnTo>
                  <a:lnTo>
                    <a:pt x="197083" y="56622"/>
                  </a:lnTo>
                  <a:lnTo>
                    <a:pt x="196158" y="56766"/>
                  </a:lnTo>
                  <a:lnTo>
                    <a:pt x="195542" y="57496"/>
                  </a:lnTo>
                  <a:lnTo>
                    <a:pt x="194858" y="60002"/>
                  </a:lnTo>
                  <a:lnTo>
                    <a:pt x="194040" y="60924"/>
                  </a:lnTo>
                  <a:lnTo>
                    <a:pt x="191438" y="61948"/>
                  </a:lnTo>
                  <a:lnTo>
                    <a:pt x="163590" y="62754"/>
                  </a:lnTo>
                  <a:lnTo>
                    <a:pt x="137146" y="62767"/>
                  </a:lnTo>
                  <a:lnTo>
                    <a:pt x="109087" y="62768"/>
                  </a:lnTo>
                  <a:lnTo>
                    <a:pt x="92577" y="62768"/>
                  </a:lnTo>
                  <a:lnTo>
                    <a:pt x="92198" y="62133"/>
                  </a:lnTo>
                  <a:lnTo>
                    <a:pt x="91777" y="59734"/>
                  </a:lnTo>
                  <a:lnTo>
                    <a:pt x="93283" y="56551"/>
                  </a:lnTo>
                  <a:lnTo>
                    <a:pt x="97155" y="51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232"/>
            <p:cNvSpPr/>
            <p:nvPr>
              <p:custDataLst>
                <p:tags r:id="rId21"/>
              </p:custDataLst>
            </p:nvPr>
          </p:nvSpPr>
          <p:spPr>
            <a:xfrm>
              <a:off x="2251710" y="3731895"/>
              <a:ext cx="85656" cy="256734"/>
            </a:xfrm>
            <a:custGeom>
              <a:avLst/>
              <a:gdLst/>
              <a:ahLst/>
              <a:cxnLst/>
              <a:rect l="0" t="0" r="0" b="0"/>
              <a:pathLst>
                <a:path w="85656" h="256734">
                  <a:moveTo>
                    <a:pt x="80010" y="0"/>
                  </a:moveTo>
                  <a:lnTo>
                    <a:pt x="80010" y="0"/>
                  </a:lnTo>
                  <a:lnTo>
                    <a:pt x="85490" y="0"/>
                  </a:lnTo>
                  <a:lnTo>
                    <a:pt x="85655" y="3034"/>
                  </a:lnTo>
                  <a:lnTo>
                    <a:pt x="84001" y="6217"/>
                  </a:lnTo>
                  <a:lnTo>
                    <a:pt x="81784" y="9748"/>
                  </a:lnTo>
                  <a:lnTo>
                    <a:pt x="80536" y="15941"/>
                  </a:lnTo>
                  <a:lnTo>
                    <a:pt x="80244" y="22113"/>
                  </a:lnTo>
                  <a:lnTo>
                    <a:pt x="70994" y="46374"/>
                  </a:lnTo>
                  <a:lnTo>
                    <a:pt x="66023" y="65675"/>
                  </a:lnTo>
                  <a:lnTo>
                    <a:pt x="52541" y="91810"/>
                  </a:lnTo>
                  <a:lnTo>
                    <a:pt x="42056" y="120064"/>
                  </a:lnTo>
                  <a:lnTo>
                    <a:pt x="34319" y="144578"/>
                  </a:lnTo>
                  <a:lnTo>
                    <a:pt x="26676" y="170657"/>
                  </a:lnTo>
                  <a:lnTo>
                    <a:pt x="18839" y="195397"/>
                  </a:lnTo>
                  <a:lnTo>
                    <a:pt x="13440" y="222393"/>
                  </a:lnTo>
                  <a:lnTo>
                    <a:pt x="10971" y="246805"/>
                  </a:lnTo>
                  <a:lnTo>
                    <a:pt x="5957" y="256733"/>
                  </a:lnTo>
                  <a:lnTo>
                    <a:pt x="4025" y="238287"/>
                  </a:lnTo>
                  <a:lnTo>
                    <a:pt x="1789" y="231636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SMARTInkShape-233"/>
            <p:cNvSpPr/>
            <p:nvPr>
              <p:custDataLst>
                <p:tags r:id="rId22"/>
              </p:custDataLst>
            </p:nvPr>
          </p:nvSpPr>
          <p:spPr>
            <a:xfrm>
              <a:off x="1897380" y="3629025"/>
              <a:ext cx="759752" cy="108586"/>
            </a:xfrm>
            <a:custGeom>
              <a:avLst/>
              <a:gdLst/>
              <a:ahLst/>
              <a:cxnLst/>
              <a:rect l="0" t="0" r="0" b="0"/>
              <a:pathLst>
                <a:path w="759752" h="108586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25570" y="6350"/>
                  </a:lnTo>
                  <a:lnTo>
                    <a:pt x="53175" y="12770"/>
                  </a:lnTo>
                  <a:lnTo>
                    <a:pt x="76947" y="16569"/>
                  </a:lnTo>
                  <a:lnTo>
                    <a:pt x="102077" y="17031"/>
                  </a:lnTo>
                  <a:lnTo>
                    <a:pt x="128607" y="17123"/>
                  </a:lnTo>
                  <a:lnTo>
                    <a:pt x="150783" y="20172"/>
                  </a:lnTo>
                  <a:lnTo>
                    <a:pt x="173440" y="25098"/>
                  </a:lnTo>
                  <a:lnTo>
                    <a:pt x="196240" y="27544"/>
                  </a:lnTo>
                  <a:lnTo>
                    <a:pt x="222116" y="28270"/>
                  </a:lnTo>
                  <a:lnTo>
                    <a:pt x="249892" y="31518"/>
                  </a:lnTo>
                  <a:lnTo>
                    <a:pt x="278230" y="36503"/>
                  </a:lnTo>
                  <a:lnTo>
                    <a:pt x="298918" y="38448"/>
                  </a:lnTo>
                  <a:lnTo>
                    <a:pt x="320812" y="39948"/>
                  </a:lnTo>
                  <a:lnTo>
                    <a:pt x="343243" y="42732"/>
                  </a:lnTo>
                  <a:lnTo>
                    <a:pt x="364219" y="46085"/>
                  </a:lnTo>
                  <a:lnTo>
                    <a:pt x="384125" y="49057"/>
                  </a:lnTo>
                  <a:lnTo>
                    <a:pt x="403556" y="50378"/>
                  </a:lnTo>
                  <a:lnTo>
                    <a:pt x="424468" y="52658"/>
                  </a:lnTo>
                  <a:lnTo>
                    <a:pt x="446463" y="55789"/>
                  </a:lnTo>
                  <a:lnTo>
                    <a:pt x="468938" y="59297"/>
                  </a:lnTo>
                  <a:lnTo>
                    <a:pt x="491627" y="61279"/>
                  </a:lnTo>
                  <a:lnTo>
                    <a:pt x="513776" y="62795"/>
                  </a:lnTo>
                  <a:lnTo>
                    <a:pt x="534203" y="65586"/>
                  </a:lnTo>
                  <a:lnTo>
                    <a:pt x="555559" y="68942"/>
                  </a:lnTo>
                  <a:lnTo>
                    <a:pt x="577115" y="71916"/>
                  </a:lnTo>
                  <a:lnTo>
                    <a:pt x="597279" y="73238"/>
                  </a:lnTo>
                  <a:lnTo>
                    <a:pt x="623447" y="77015"/>
                  </a:lnTo>
                  <a:lnTo>
                    <a:pt x="650321" y="82157"/>
                  </a:lnTo>
                  <a:lnTo>
                    <a:pt x="678721" y="85655"/>
                  </a:lnTo>
                  <a:lnTo>
                    <a:pt x="702676" y="90109"/>
                  </a:lnTo>
                  <a:lnTo>
                    <a:pt x="718317" y="92739"/>
                  </a:lnTo>
                  <a:lnTo>
                    <a:pt x="745938" y="102168"/>
                  </a:lnTo>
                  <a:lnTo>
                    <a:pt x="758934" y="102843"/>
                  </a:lnTo>
                  <a:lnTo>
                    <a:pt x="759321" y="103487"/>
                  </a:lnTo>
                  <a:lnTo>
                    <a:pt x="759751" y="105895"/>
                  </a:lnTo>
                  <a:lnTo>
                    <a:pt x="759231" y="106792"/>
                  </a:lnTo>
                  <a:lnTo>
                    <a:pt x="758249" y="107390"/>
                  </a:lnTo>
                  <a:lnTo>
                    <a:pt x="755144" y="108349"/>
                  </a:lnTo>
                  <a:lnTo>
                    <a:pt x="74295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" name="SMARTInkShape-Group57"/>
          <p:cNvGrpSpPr/>
          <p:nvPr/>
        </p:nvGrpSpPr>
        <p:grpSpPr>
          <a:xfrm>
            <a:off x="1971675" y="3400523"/>
            <a:ext cx="667839" cy="371270"/>
            <a:chOff x="1971675" y="3400523"/>
            <a:chExt cx="667839" cy="371270"/>
          </a:xfrm>
        </p:grpSpPr>
        <p:sp>
          <p:nvSpPr>
            <p:cNvPr id="83" name="SMARTInkShape-234"/>
            <p:cNvSpPr/>
            <p:nvPr>
              <p:custDataLst>
                <p:tags r:id="rId16"/>
              </p:custDataLst>
            </p:nvPr>
          </p:nvSpPr>
          <p:spPr>
            <a:xfrm>
              <a:off x="1971675" y="3457575"/>
              <a:ext cx="85491" cy="314218"/>
            </a:xfrm>
            <a:custGeom>
              <a:avLst/>
              <a:gdLst/>
              <a:ahLst/>
              <a:cxnLst/>
              <a:rect l="0" t="0" r="0" b="0"/>
              <a:pathLst>
                <a:path w="85491" h="314218">
                  <a:moveTo>
                    <a:pt x="80010" y="0"/>
                  </a:moveTo>
                  <a:lnTo>
                    <a:pt x="80010" y="0"/>
                  </a:lnTo>
                  <a:lnTo>
                    <a:pt x="83044" y="0"/>
                  </a:lnTo>
                  <a:lnTo>
                    <a:pt x="83938" y="635"/>
                  </a:lnTo>
                  <a:lnTo>
                    <a:pt x="84534" y="1693"/>
                  </a:lnTo>
                  <a:lnTo>
                    <a:pt x="85490" y="7955"/>
                  </a:lnTo>
                  <a:lnTo>
                    <a:pt x="83927" y="11578"/>
                  </a:lnTo>
                  <a:lnTo>
                    <a:pt x="82621" y="13434"/>
                  </a:lnTo>
                  <a:lnTo>
                    <a:pt x="76235" y="40986"/>
                  </a:lnTo>
                  <a:lnTo>
                    <a:pt x="71517" y="68709"/>
                  </a:lnTo>
                  <a:lnTo>
                    <a:pt x="63963" y="92101"/>
                  </a:lnTo>
                  <a:lnTo>
                    <a:pt x="52593" y="118828"/>
                  </a:lnTo>
                  <a:lnTo>
                    <a:pt x="44044" y="145674"/>
                  </a:lnTo>
                  <a:lnTo>
                    <a:pt x="36240" y="171509"/>
                  </a:lnTo>
                  <a:lnTo>
                    <a:pt x="28584" y="198720"/>
                  </a:lnTo>
                  <a:lnTo>
                    <a:pt x="20957" y="222627"/>
                  </a:lnTo>
                  <a:lnTo>
                    <a:pt x="13970" y="245694"/>
                  </a:lnTo>
                  <a:lnTo>
                    <a:pt x="8731" y="271280"/>
                  </a:lnTo>
                  <a:lnTo>
                    <a:pt x="5892" y="298383"/>
                  </a:lnTo>
                  <a:lnTo>
                    <a:pt x="5793" y="303642"/>
                  </a:lnTo>
                  <a:lnTo>
                    <a:pt x="4057" y="308095"/>
                  </a:lnTo>
                  <a:lnTo>
                    <a:pt x="70" y="314217"/>
                  </a:lnTo>
                  <a:lnTo>
                    <a:pt x="1" y="287879"/>
                  </a:lnTo>
                  <a:lnTo>
                    <a:pt x="0" y="26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SMARTInkShape-235"/>
            <p:cNvSpPr/>
            <p:nvPr>
              <p:custDataLst>
                <p:tags r:id="rId17"/>
              </p:custDataLst>
            </p:nvPr>
          </p:nvSpPr>
          <p:spPr>
            <a:xfrm>
              <a:off x="1983105" y="3400523"/>
              <a:ext cx="182515" cy="182783"/>
            </a:xfrm>
            <a:custGeom>
              <a:avLst/>
              <a:gdLst/>
              <a:ahLst/>
              <a:cxnLst/>
              <a:rect l="0" t="0" r="0" b="0"/>
              <a:pathLst>
                <a:path w="182515" h="182783">
                  <a:moveTo>
                    <a:pt x="0" y="28477"/>
                  </a:moveTo>
                  <a:lnTo>
                    <a:pt x="0" y="28477"/>
                  </a:lnTo>
                  <a:lnTo>
                    <a:pt x="4921" y="23556"/>
                  </a:lnTo>
                  <a:lnTo>
                    <a:pt x="5480" y="19963"/>
                  </a:lnTo>
                  <a:lnTo>
                    <a:pt x="8997" y="16650"/>
                  </a:lnTo>
                  <a:lnTo>
                    <a:pt x="27656" y="3689"/>
                  </a:lnTo>
                  <a:lnTo>
                    <a:pt x="38392" y="1024"/>
                  </a:lnTo>
                  <a:lnTo>
                    <a:pt x="60986" y="0"/>
                  </a:lnTo>
                  <a:lnTo>
                    <a:pt x="86230" y="6131"/>
                  </a:lnTo>
                  <a:lnTo>
                    <a:pt x="113732" y="15210"/>
                  </a:lnTo>
                  <a:lnTo>
                    <a:pt x="137963" y="27710"/>
                  </a:lnTo>
                  <a:lnTo>
                    <a:pt x="163566" y="49532"/>
                  </a:lnTo>
                  <a:lnTo>
                    <a:pt x="178712" y="72301"/>
                  </a:lnTo>
                  <a:lnTo>
                    <a:pt x="181645" y="83724"/>
                  </a:lnTo>
                  <a:lnTo>
                    <a:pt x="182514" y="95153"/>
                  </a:lnTo>
                  <a:lnTo>
                    <a:pt x="179738" y="106582"/>
                  </a:lnTo>
                  <a:lnTo>
                    <a:pt x="171287" y="123939"/>
                  </a:lnTo>
                  <a:lnTo>
                    <a:pt x="150151" y="146822"/>
                  </a:lnTo>
                  <a:lnTo>
                    <a:pt x="124525" y="165497"/>
                  </a:lnTo>
                  <a:lnTo>
                    <a:pt x="98990" y="178964"/>
                  </a:lnTo>
                  <a:lnTo>
                    <a:pt x="88369" y="182028"/>
                  </a:lnTo>
                  <a:lnTo>
                    <a:pt x="80019" y="182781"/>
                  </a:lnTo>
                  <a:lnTo>
                    <a:pt x="89852" y="182782"/>
                  </a:lnTo>
                  <a:lnTo>
                    <a:pt x="90381" y="182147"/>
                  </a:lnTo>
                  <a:lnTo>
                    <a:pt x="91440" y="17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236"/>
            <p:cNvSpPr/>
            <p:nvPr>
              <p:custDataLst>
                <p:tags r:id="rId18"/>
              </p:custDataLst>
            </p:nvPr>
          </p:nvSpPr>
          <p:spPr>
            <a:xfrm>
              <a:off x="2200275" y="3560445"/>
              <a:ext cx="146149" cy="22860"/>
            </a:xfrm>
            <a:custGeom>
              <a:avLst/>
              <a:gdLst/>
              <a:ahLst/>
              <a:cxnLst/>
              <a:rect l="0" t="0" r="0" b="0"/>
              <a:pathLst>
                <a:path w="146149" h="22860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26795" y="6349"/>
                  </a:lnTo>
                  <a:lnTo>
                    <a:pt x="41048" y="10635"/>
                  </a:lnTo>
                  <a:lnTo>
                    <a:pt x="68235" y="12018"/>
                  </a:lnTo>
                  <a:lnTo>
                    <a:pt x="82576" y="15944"/>
                  </a:lnTo>
                  <a:lnTo>
                    <a:pt x="109177" y="17075"/>
                  </a:lnTo>
                  <a:lnTo>
                    <a:pt x="121778" y="17766"/>
                  </a:lnTo>
                  <a:lnTo>
                    <a:pt x="133081" y="22063"/>
                  </a:lnTo>
                  <a:lnTo>
                    <a:pt x="146148" y="22859"/>
                  </a:lnTo>
                  <a:lnTo>
                    <a:pt x="144753" y="22859"/>
                  </a:lnTo>
                  <a:lnTo>
                    <a:pt x="144127" y="22224"/>
                  </a:lnTo>
                  <a:lnTo>
                    <a:pt x="142924" y="17380"/>
                  </a:lnTo>
                  <a:lnTo>
                    <a:pt x="14287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237"/>
            <p:cNvSpPr/>
            <p:nvPr>
              <p:custDataLst>
                <p:tags r:id="rId19"/>
              </p:custDataLst>
            </p:nvPr>
          </p:nvSpPr>
          <p:spPr>
            <a:xfrm>
              <a:off x="2446020" y="3469005"/>
              <a:ext cx="193494" cy="205717"/>
            </a:xfrm>
            <a:custGeom>
              <a:avLst/>
              <a:gdLst/>
              <a:ahLst/>
              <a:cxnLst/>
              <a:rect l="0" t="0" r="0" b="0"/>
              <a:pathLst>
                <a:path w="193494" h="205717">
                  <a:moveTo>
                    <a:pt x="0" y="5715"/>
                  </a:moveTo>
                  <a:lnTo>
                    <a:pt x="0" y="5715"/>
                  </a:lnTo>
                  <a:lnTo>
                    <a:pt x="0" y="2681"/>
                  </a:lnTo>
                  <a:lnTo>
                    <a:pt x="635" y="1787"/>
                  </a:lnTo>
                  <a:lnTo>
                    <a:pt x="1693" y="1191"/>
                  </a:lnTo>
                  <a:lnTo>
                    <a:pt x="5715" y="0"/>
                  </a:lnTo>
                  <a:lnTo>
                    <a:pt x="5715" y="27034"/>
                  </a:lnTo>
                  <a:lnTo>
                    <a:pt x="5715" y="53996"/>
                  </a:lnTo>
                  <a:lnTo>
                    <a:pt x="5080" y="68704"/>
                  </a:lnTo>
                  <a:lnTo>
                    <a:pt x="530" y="97116"/>
                  </a:lnTo>
                  <a:lnTo>
                    <a:pt x="46" y="122384"/>
                  </a:lnTo>
                  <a:lnTo>
                    <a:pt x="4" y="149950"/>
                  </a:lnTo>
                  <a:lnTo>
                    <a:pt x="0" y="177133"/>
                  </a:lnTo>
                  <a:lnTo>
                    <a:pt x="0" y="202695"/>
                  </a:lnTo>
                  <a:lnTo>
                    <a:pt x="635" y="203710"/>
                  </a:lnTo>
                  <a:lnTo>
                    <a:pt x="1693" y="204386"/>
                  </a:lnTo>
                  <a:lnTo>
                    <a:pt x="5480" y="205661"/>
                  </a:lnTo>
                  <a:lnTo>
                    <a:pt x="8679" y="205716"/>
                  </a:lnTo>
                  <a:lnTo>
                    <a:pt x="11901" y="204036"/>
                  </a:lnTo>
                  <a:lnTo>
                    <a:pt x="38473" y="188550"/>
                  </a:lnTo>
                  <a:lnTo>
                    <a:pt x="64933" y="167533"/>
                  </a:lnTo>
                  <a:lnTo>
                    <a:pt x="91450" y="147280"/>
                  </a:lnTo>
                  <a:lnTo>
                    <a:pt x="118675" y="124151"/>
                  </a:lnTo>
                  <a:lnTo>
                    <a:pt x="127370" y="113212"/>
                  </a:lnTo>
                  <a:lnTo>
                    <a:pt x="141648" y="101284"/>
                  </a:lnTo>
                  <a:lnTo>
                    <a:pt x="165726" y="74327"/>
                  </a:lnTo>
                  <a:lnTo>
                    <a:pt x="188330" y="51699"/>
                  </a:lnTo>
                  <a:lnTo>
                    <a:pt x="193493" y="51458"/>
                  </a:lnTo>
                  <a:lnTo>
                    <a:pt x="18859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8" name="SMARTInkShape-238"/>
          <p:cNvSpPr/>
          <p:nvPr>
            <p:custDataLst>
              <p:tags r:id="rId4"/>
            </p:custDataLst>
          </p:nvPr>
        </p:nvSpPr>
        <p:spPr>
          <a:xfrm>
            <a:off x="1565910" y="3634747"/>
            <a:ext cx="251461" cy="325679"/>
          </a:xfrm>
          <a:custGeom>
            <a:avLst/>
            <a:gdLst/>
            <a:ahLst/>
            <a:cxnLst/>
            <a:rect l="0" t="0" r="0" b="0"/>
            <a:pathLst>
              <a:path w="251461" h="325679">
                <a:moveTo>
                  <a:pt x="0" y="320033"/>
                </a:moveTo>
                <a:lnTo>
                  <a:pt x="0" y="320033"/>
                </a:lnTo>
                <a:lnTo>
                  <a:pt x="4921" y="320033"/>
                </a:lnTo>
                <a:lnTo>
                  <a:pt x="5186" y="320668"/>
                </a:lnTo>
                <a:lnTo>
                  <a:pt x="5709" y="325678"/>
                </a:lnTo>
                <a:lnTo>
                  <a:pt x="5713" y="322694"/>
                </a:lnTo>
                <a:lnTo>
                  <a:pt x="6349" y="321806"/>
                </a:lnTo>
                <a:lnTo>
                  <a:pt x="12770" y="318443"/>
                </a:lnTo>
                <a:lnTo>
                  <a:pt x="38740" y="292723"/>
                </a:lnTo>
                <a:lnTo>
                  <a:pt x="64731" y="266097"/>
                </a:lnTo>
                <a:lnTo>
                  <a:pt x="86113" y="239988"/>
                </a:lnTo>
                <a:lnTo>
                  <a:pt x="104191" y="220333"/>
                </a:lnTo>
                <a:lnTo>
                  <a:pt x="122454" y="192927"/>
                </a:lnTo>
                <a:lnTo>
                  <a:pt x="140899" y="168950"/>
                </a:lnTo>
                <a:lnTo>
                  <a:pt x="158158" y="140861"/>
                </a:lnTo>
                <a:lnTo>
                  <a:pt x="178606" y="112965"/>
                </a:lnTo>
                <a:lnTo>
                  <a:pt x="196125" y="88944"/>
                </a:lnTo>
                <a:lnTo>
                  <a:pt x="213303" y="62122"/>
                </a:lnTo>
                <a:lnTo>
                  <a:pt x="220399" y="52974"/>
                </a:lnTo>
                <a:lnTo>
                  <a:pt x="232588" y="27634"/>
                </a:lnTo>
                <a:lnTo>
                  <a:pt x="234182" y="21168"/>
                </a:lnTo>
                <a:lnTo>
                  <a:pt x="238687" y="11843"/>
                </a:lnTo>
                <a:lnTo>
                  <a:pt x="239134" y="9798"/>
                </a:lnTo>
                <a:lnTo>
                  <a:pt x="240068" y="8435"/>
                </a:lnTo>
                <a:lnTo>
                  <a:pt x="241325" y="7526"/>
                </a:lnTo>
                <a:lnTo>
                  <a:pt x="242799" y="6920"/>
                </a:lnTo>
                <a:lnTo>
                  <a:pt x="243781" y="5881"/>
                </a:lnTo>
                <a:lnTo>
                  <a:pt x="245668" y="260"/>
                </a:lnTo>
                <a:lnTo>
                  <a:pt x="251223" y="0"/>
                </a:lnTo>
                <a:lnTo>
                  <a:pt x="251460" y="57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SMARTInkShape-239"/>
          <p:cNvSpPr/>
          <p:nvPr>
            <p:custDataLst>
              <p:tags r:id="rId5"/>
            </p:custDataLst>
          </p:nvPr>
        </p:nvSpPr>
        <p:spPr>
          <a:xfrm>
            <a:off x="2846070" y="2554605"/>
            <a:ext cx="2297431" cy="102871"/>
          </a:xfrm>
          <a:custGeom>
            <a:avLst/>
            <a:gdLst/>
            <a:ahLst/>
            <a:cxnLst/>
            <a:rect l="0" t="0" r="0" b="0"/>
            <a:pathLst>
              <a:path w="2297431" h="102871">
                <a:moveTo>
                  <a:pt x="0" y="74295"/>
                </a:moveTo>
                <a:lnTo>
                  <a:pt x="0" y="74295"/>
                </a:lnTo>
                <a:lnTo>
                  <a:pt x="6068" y="74295"/>
                </a:lnTo>
                <a:lnTo>
                  <a:pt x="33819" y="82150"/>
                </a:lnTo>
                <a:lnTo>
                  <a:pt x="53765" y="84136"/>
                </a:lnTo>
                <a:lnTo>
                  <a:pt x="80348" y="85254"/>
                </a:lnTo>
                <a:lnTo>
                  <a:pt x="107344" y="85585"/>
                </a:lnTo>
                <a:lnTo>
                  <a:pt x="135452" y="82650"/>
                </a:lnTo>
                <a:lnTo>
                  <a:pt x="156086" y="81183"/>
                </a:lnTo>
                <a:lnTo>
                  <a:pt x="177956" y="79896"/>
                </a:lnTo>
                <a:lnTo>
                  <a:pt x="200377" y="77208"/>
                </a:lnTo>
                <a:lnTo>
                  <a:pt x="223041" y="75589"/>
                </a:lnTo>
                <a:lnTo>
                  <a:pt x="245815" y="74235"/>
                </a:lnTo>
                <a:lnTo>
                  <a:pt x="268636" y="71517"/>
                </a:lnTo>
                <a:lnTo>
                  <a:pt x="294865" y="68191"/>
                </a:lnTo>
                <a:lnTo>
                  <a:pt x="322821" y="65232"/>
                </a:lnTo>
                <a:lnTo>
                  <a:pt x="350063" y="63917"/>
                </a:lnTo>
                <a:lnTo>
                  <a:pt x="376987" y="61639"/>
                </a:lnTo>
                <a:lnTo>
                  <a:pt x="404405" y="58510"/>
                </a:lnTo>
                <a:lnTo>
                  <a:pt x="418828" y="56787"/>
                </a:lnTo>
                <a:lnTo>
                  <a:pt x="433524" y="55003"/>
                </a:lnTo>
                <a:lnTo>
                  <a:pt x="449036" y="53178"/>
                </a:lnTo>
                <a:lnTo>
                  <a:pt x="465092" y="51327"/>
                </a:lnTo>
                <a:lnTo>
                  <a:pt x="481511" y="49458"/>
                </a:lnTo>
                <a:lnTo>
                  <a:pt x="496903" y="48212"/>
                </a:lnTo>
                <a:lnTo>
                  <a:pt x="511608" y="47382"/>
                </a:lnTo>
                <a:lnTo>
                  <a:pt x="525858" y="46828"/>
                </a:lnTo>
                <a:lnTo>
                  <a:pt x="541071" y="45823"/>
                </a:lnTo>
                <a:lnTo>
                  <a:pt x="556930" y="44519"/>
                </a:lnTo>
                <a:lnTo>
                  <a:pt x="573216" y="43014"/>
                </a:lnTo>
                <a:lnTo>
                  <a:pt x="589154" y="41376"/>
                </a:lnTo>
                <a:lnTo>
                  <a:pt x="604860" y="39649"/>
                </a:lnTo>
                <a:lnTo>
                  <a:pt x="620410" y="37863"/>
                </a:lnTo>
                <a:lnTo>
                  <a:pt x="635856" y="36037"/>
                </a:lnTo>
                <a:lnTo>
                  <a:pt x="651234" y="34184"/>
                </a:lnTo>
                <a:lnTo>
                  <a:pt x="666566" y="32315"/>
                </a:lnTo>
                <a:lnTo>
                  <a:pt x="682502" y="30433"/>
                </a:lnTo>
                <a:lnTo>
                  <a:pt x="698842" y="28544"/>
                </a:lnTo>
                <a:lnTo>
                  <a:pt x="715449" y="26649"/>
                </a:lnTo>
                <a:lnTo>
                  <a:pt x="732236" y="24751"/>
                </a:lnTo>
                <a:lnTo>
                  <a:pt x="749142" y="22851"/>
                </a:lnTo>
                <a:lnTo>
                  <a:pt x="766129" y="20949"/>
                </a:lnTo>
                <a:lnTo>
                  <a:pt x="783167" y="19681"/>
                </a:lnTo>
                <a:lnTo>
                  <a:pt x="800242" y="18836"/>
                </a:lnTo>
                <a:lnTo>
                  <a:pt x="817339" y="18272"/>
                </a:lnTo>
                <a:lnTo>
                  <a:pt x="834453" y="17261"/>
                </a:lnTo>
                <a:lnTo>
                  <a:pt x="851577" y="15952"/>
                </a:lnTo>
                <a:lnTo>
                  <a:pt x="868708" y="14445"/>
                </a:lnTo>
                <a:lnTo>
                  <a:pt x="886479" y="12805"/>
                </a:lnTo>
                <a:lnTo>
                  <a:pt x="904676" y="11076"/>
                </a:lnTo>
                <a:lnTo>
                  <a:pt x="923157" y="9289"/>
                </a:lnTo>
                <a:lnTo>
                  <a:pt x="941828" y="8098"/>
                </a:lnTo>
                <a:lnTo>
                  <a:pt x="960625" y="7303"/>
                </a:lnTo>
                <a:lnTo>
                  <a:pt x="979507" y="6774"/>
                </a:lnTo>
                <a:lnTo>
                  <a:pt x="997810" y="6421"/>
                </a:lnTo>
                <a:lnTo>
                  <a:pt x="1015726" y="6186"/>
                </a:lnTo>
                <a:lnTo>
                  <a:pt x="1033386" y="6029"/>
                </a:lnTo>
                <a:lnTo>
                  <a:pt x="1050874" y="5924"/>
                </a:lnTo>
                <a:lnTo>
                  <a:pt x="1068248" y="5854"/>
                </a:lnTo>
                <a:lnTo>
                  <a:pt x="1085545" y="5808"/>
                </a:lnTo>
                <a:lnTo>
                  <a:pt x="1103427" y="5777"/>
                </a:lnTo>
                <a:lnTo>
                  <a:pt x="1121698" y="5757"/>
                </a:lnTo>
                <a:lnTo>
                  <a:pt x="1140229" y="5743"/>
                </a:lnTo>
                <a:lnTo>
                  <a:pt x="1157662" y="5733"/>
                </a:lnTo>
                <a:lnTo>
                  <a:pt x="1174365" y="5727"/>
                </a:lnTo>
                <a:lnTo>
                  <a:pt x="1190580" y="5723"/>
                </a:lnTo>
                <a:lnTo>
                  <a:pt x="1207105" y="5721"/>
                </a:lnTo>
                <a:lnTo>
                  <a:pt x="1223837" y="5718"/>
                </a:lnTo>
                <a:lnTo>
                  <a:pt x="1240706" y="5717"/>
                </a:lnTo>
                <a:lnTo>
                  <a:pt x="1257667" y="5081"/>
                </a:lnTo>
                <a:lnTo>
                  <a:pt x="1274690" y="4023"/>
                </a:lnTo>
                <a:lnTo>
                  <a:pt x="1291753" y="2682"/>
                </a:lnTo>
                <a:lnTo>
                  <a:pt x="1308844" y="1788"/>
                </a:lnTo>
                <a:lnTo>
                  <a:pt x="1325953" y="1192"/>
                </a:lnTo>
                <a:lnTo>
                  <a:pt x="1343074" y="794"/>
                </a:lnTo>
                <a:lnTo>
                  <a:pt x="1360202" y="530"/>
                </a:lnTo>
                <a:lnTo>
                  <a:pt x="1377337" y="353"/>
                </a:lnTo>
                <a:lnTo>
                  <a:pt x="1394474" y="235"/>
                </a:lnTo>
                <a:lnTo>
                  <a:pt x="1410979" y="157"/>
                </a:lnTo>
                <a:lnTo>
                  <a:pt x="1427063" y="105"/>
                </a:lnTo>
                <a:lnTo>
                  <a:pt x="1442865" y="70"/>
                </a:lnTo>
                <a:lnTo>
                  <a:pt x="1458480" y="46"/>
                </a:lnTo>
                <a:lnTo>
                  <a:pt x="1473970" y="31"/>
                </a:lnTo>
                <a:lnTo>
                  <a:pt x="1489377" y="20"/>
                </a:lnTo>
                <a:lnTo>
                  <a:pt x="1505363" y="14"/>
                </a:lnTo>
                <a:lnTo>
                  <a:pt x="1521735" y="9"/>
                </a:lnTo>
                <a:lnTo>
                  <a:pt x="1538365" y="6"/>
                </a:lnTo>
                <a:lnTo>
                  <a:pt x="1554532" y="4"/>
                </a:lnTo>
                <a:lnTo>
                  <a:pt x="1570389" y="2"/>
                </a:lnTo>
                <a:lnTo>
                  <a:pt x="1586041" y="1"/>
                </a:lnTo>
                <a:lnTo>
                  <a:pt x="1601556" y="1"/>
                </a:lnTo>
                <a:lnTo>
                  <a:pt x="1616979" y="1"/>
                </a:lnTo>
                <a:lnTo>
                  <a:pt x="1632341" y="0"/>
                </a:lnTo>
                <a:lnTo>
                  <a:pt x="1647662" y="635"/>
                </a:lnTo>
                <a:lnTo>
                  <a:pt x="1662956" y="1693"/>
                </a:lnTo>
                <a:lnTo>
                  <a:pt x="1678233" y="3034"/>
                </a:lnTo>
                <a:lnTo>
                  <a:pt x="1692861" y="3928"/>
                </a:lnTo>
                <a:lnTo>
                  <a:pt x="1720969" y="4921"/>
                </a:lnTo>
                <a:lnTo>
                  <a:pt x="1735323" y="5820"/>
                </a:lnTo>
                <a:lnTo>
                  <a:pt x="1749972" y="7055"/>
                </a:lnTo>
                <a:lnTo>
                  <a:pt x="1764818" y="8514"/>
                </a:lnTo>
                <a:lnTo>
                  <a:pt x="1779795" y="9486"/>
                </a:lnTo>
                <a:lnTo>
                  <a:pt x="1794860" y="10134"/>
                </a:lnTo>
                <a:lnTo>
                  <a:pt x="1809984" y="10566"/>
                </a:lnTo>
                <a:lnTo>
                  <a:pt x="1824511" y="11489"/>
                </a:lnTo>
                <a:lnTo>
                  <a:pt x="1852505" y="14208"/>
                </a:lnTo>
                <a:lnTo>
                  <a:pt x="1879764" y="15840"/>
                </a:lnTo>
                <a:lnTo>
                  <a:pt x="1907331" y="17200"/>
                </a:lnTo>
                <a:lnTo>
                  <a:pt x="1921794" y="18452"/>
                </a:lnTo>
                <a:lnTo>
                  <a:pt x="1950141" y="21536"/>
                </a:lnTo>
                <a:lnTo>
                  <a:pt x="1975439" y="25023"/>
                </a:lnTo>
                <a:lnTo>
                  <a:pt x="2001076" y="26996"/>
                </a:lnTo>
                <a:lnTo>
                  <a:pt x="2026652" y="28508"/>
                </a:lnTo>
                <a:lnTo>
                  <a:pt x="2050719" y="31297"/>
                </a:lnTo>
                <a:lnTo>
                  <a:pt x="2075809" y="36347"/>
                </a:lnTo>
                <a:lnTo>
                  <a:pt x="2101142" y="42189"/>
                </a:lnTo>
                <a:lnTo>
                  <a:pt x="2125100" y="46902"/>
                </a:lnTo>
                <a:lnTo>
                  <a:pt x="2146755" y="51113"/>
                </a:lnTo>
                <a:lnTo>
                  <a:pt x="2166964" y="55737"/>
                </a:lnTo>
                <a:lnTo>
                  <a:pt x="2186528" y="62025"/>
                </a:lnTo>
                <a:lnTo>
                  <a:pt x="2207501" y="67360"/>
                </a:lnTo>
                <a:lnTo>
                  <a:pt x="2228251" y="72483"/>
                </a:lnTo>
                <a:lnTo>
                  <a:pt x="2253578" y="81872"/>
                </a:lnTo>
                <a:lnTo>
                  <a:pt x="2279595" y="91786"/>
                </a:lnTo>
                <a:lnTo>
                  <a:pt x="2297430" y="10287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SMARTInkShape-240"/>
          <p:cNvSpPr/>
          <p:nvPr>
            <p:custDataLst>
              <p:tags r:id="rId6"/>
            </p:custDataLst>
          </p:nvPr>
        </p:nvSpPr>
        <p:spPr>
          <a:xfrm>
            <a:off x="1068705" y="3229768"/>
            <a:ext cx="845821" cy="31075"/>
          </a:xfrm>
          <a:custGeom>
            <a:avLst/>
            <a:gdLst/>
            <a:ahLst/>
            <a:cxnLst/>
            <a:rect l="0" t="0" r="0" b="0"/>
            <a:pathLst>
              <a:path w="845821" h="31075">
                <a:moveTo>
                  <a:pt x="0" y="27782"/>
                </a:moveTo>
                <a:lnTo>
                  <a:pt x="0" y="27782"/>
                </a:lnTo>
                <a:lnTo>
                  <a:pt x="16045" y="27782"/>
                </a:lnTo>
                <a:lnTo>
                  <a:pt x="19853" y="30816"/>
                </a:lnTo>
                <a:lnTo>
                  <a:pt x="21490" y="31074"/>
                </a:lnTo>
                <a:lnTo>
                  <a:pt x="23217" y="30612"/>
                </a:lnTo>
                <a:lnTo>
                  <a:pt x="26829" y="29040"/>
                </a:lnTo>
                <a:lnTo>
                  <a:pt x="53106" y="27796"/>
                </a:lnTo>
                <a:lnTo>
                  <a:pt x="64842" y="27150"/>
                </a:lnTo>
                <a:lnTo>
                  <a:pt x="73117" y="23855"/>
                </a:lnTo>
                <a:lnTo>
                  <a:pt x="98706" y="22224"/>
                </a:lnTo>
                <a:lnTo>
                  <a:pt x="125817" y="22081"/>
                </a:lnTo>
                <a:lnTo>
                  <a:pt x="152513" y="22069"/>
                </a:lnTo>
                <a:lnTo>
                  <a:pt x="178121" y="22067"/>
                </a:lnTo>
                <a:lnTo>
                  <a:pt x="206501" y="22067"/>
                </a:lnTo>
                <a:lnTo>
                  <a:pt x="233148" y="22067"/>
                </a:lnTo>
                <a:lnTo>
                  <a:pt x="256945" y="22067"/>
                </a:lnTo>
                <a:lnTo>
                  <a:pt x="280625" y="22067"/>
                </a:lnTo>
                <a:lnTo>
                  <a:pt x="307410" y="22067"/>
                </a:lnTo>
                <a:lnTo>
                  <a:pt x="334267" y="22067"/>
                </a:lnTo>
                <a:lnTo>
                  <a:pt x="359469" y="22067"/>
                </a:lnTo>
                <a:lnTo>
                  <a:pt x="382791" y="22067"/>
                </a:lnTo>
                <a:lnTo>
                  <a:pt x="405743" y="22067"/>
                </a:lnTo>
                <a:lnTo>
                  <a:pt x="432548" y="22067"/>
                </a:lnTo>
                <a:lnTo>
                  <a:pt x="456846" y="22067"/>
                </a:lnTo>
                <a:lnTo>
                  <a:pt x="479990" y="22067"/>
                </a:lnTo>
                <a:lnTo>
                  <a:pt x="503541" y="21432"/>
                </a:lnTo>
                <a:lnTo>
                  <a:pt x="530301" y="17543"/>
                </a:lnTo>
                <a:lnTo>
                  <a:pt x="557153" y="16587"/>
                </a:lnTo>
                <a:lnTo>
                  <a:pt x="582354" y="15763"/>
                </a:lnTo>
                <a:lnTo>
                  <a:pt x="605676" y="11838"/>
                </a:lnTo>
                <a:lnTo>
                  <a:pt x="628628" y="10874"/>
                </a:lnTo>
                <a:lnTo>
                  <a:pt x="651506" y="10049"/>
                </a:lnTo>
                <a:lnTo>
                  <a:pt x="674369" y="6123"/>
                </a:lnTo>
                <a:lnTo>
                  <a:pt x="697230" y="5159"/>
                </a:lnTo>
                <a:lnTo>
                  <a:pt x="720090" y="4334"/>
                </a:lnTo>
                <a:lnTo>
                  <a:pt x="742950" y="408"/>
                </a:lnTo>
                <a:lnTo>
                  <a:pt x="771525" y="0"/>
                </a:lnTo>
                <a:lnTo>
                  <a:pt x="800100" y="4148"/>
                </a:lnTo>
                <a:lnTo>
                  <a:pt x="828322" y="5512"/>
                </a:lnTo>
                <a:lnTo>
                  <a:pt x="845820" y="106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3" name="SMARTInkShape-Group61"/>
          <p:cNvGrpSpPr/>
          <p:nvPr/>
        </p:nvGrpSpPr>
        <p:grpSpPr>
          <a:xfrm>
            <a:off x="2937533" y="3314700"/>
            <a:ext cx="714260" cy="862369"/>
            <a:chOff x="2937533" y="3314700"/>
            <a:chExt cx="714260" cy="862369"/>
          </a:xfrm>
        </p:grpSpPr>
        <p:sp>
          <p:nvSpPr>
            <p:cNvPr id="91" name="SMARTInkShape-241"/>
            <p:cNvSpPr/>
            <p:nvPr>
              <p:custDataLst>
                <p:tags r:id="rId14"/>
              </p:custDataLst>
            </p:nvPr>
          </p:nvSpPr>
          <p:spPr>
            <a:xfrm>
              <a:off x="2937533" y="3337560"/>
              <a:ext cx="714260" cy="839509"/>
            </a:xfrm>
            <a:custGeom>
              <a:avLst/>
              <a:gdLst/>
              <a:ahLst/>
              <a:cxnLst/>
              <a:rect l="0" t="0" r="0" b="0"/>
              <a:pathLst>
                <a:path w="714260" h="839509">
                  <a:moveTo>
                    <a:pt x="194287" y="0"/>
                  </a:moveTo>
                  <a:lnTo>
                    <a:pt x="194287" y="0"/>
                  </a:lnTo>
                  <a:lnTo>
                    <a:pt x="191253" y="0"/>
                  </a:lnTo>
                  <a:lnTo>
                    <a:pt x="183299" y="3034"/>
                  </a:lnTo>
                  <a:lnTo>
                    <a:pt x="158740" y="18355"/>
                  </a:lnTo>
                  <a:lnTo>
                    <a:pt x="130517" y="35340"/>
                  </a:lnTo>
                  <a:lnTo>
                    <a:pt x="105007" y="55504"/>
                  </a:lnTo>
                  <a:lnTo>
                    <a:pt x="78732" y="81930"/>
                  </a:lnTo>
                  <a:lnTo>
                    <a:pt x="61044" y="108704"/>
                  </a:lnTo>
                  <a:lnTo>
                    <a:pt x="47779" y="137121"/>
                  </a:lnTo>
                  <a:lnTo>
                    <a:pt x="36187" y="165682"/>
                  </a:lnTo>
                  <a:lnTo>
                    <a:pt x="26649" y="189466"/>
                  </a:lnTo>
                  <a:lnTo>
                    <a:pt x="21646" y="217285"/>
                  </a:lnTo>
                  <a:lnTo>
                    <a:pt x="13155" y="245760"/>
                  </a:lnTo>
                  <a:lnTo>
                    <a:pt x="7354" y="270301"/>
                  </a:lnTo>
                  <a:lnTo>
                    <a:pt x="2986" y="296386"/>
                  </a:lnTo>
                  <a:lnTo>
                    <a:pt x="571" y="323811"/>
                  </a:lnTo>
                  <a:lnTo>
                    <a:pt x="95" y="348231"/>
                  </a:lnTo>
                  <a:lnTo>
                    <a:pt x="0" y="374433"/>
                  </a:lnTo>
                  <a:lnTo>
                    <a:pt x="3909" y="399505"/>
                  </a:lnTo>
                  <a:lnTo>
                    <a:pt x="7033" y="424496"/>
                  </a:lnTo>
                  <a:lnTo>
                    <a:pt x="13577" y="450669"/>
                  </a:lnTo>
                  <a:lnTo>
                    <a:pt x="21620" y="474184"/>
                  </a:lnTo>
                  <a:lnTo>
                    <a:pt x="33086" y="498867"/>
                  </a:lnTo>
                  <a:lnTo>
                    <a:pt x="44688" y="524979"/>
                  </a:lnTo>
                  <a:lnTo>
                    <a:pt x="55916" y="548481"/>
                  </a:lnTo>
                  <a:lnTo>
                    <a:pt x="71775" y="571468"/>
                  </a:lnTo>
                  <a:lnTo>
                    <a:pt x="87467" y="597387"/>
                  </a:lnTo>
                  <a:lnTo>
                    <a:pt x="104348" y="622404"/>
                  </a:lnTo>
                  <a:lnTo>
                    <a:pt x="121605" y="645690"/>
                  </a:lnTo>
                  <a:lnTo>
                    <a:pt x="144852" y="673721"/>
                  </a:lnTo>
                  <a:lnTo>
                    <a:pt x="171690" y="698022"/>
                  </a:lnTo>
                  <a:lnTo>
                    <a:pt x="200037" y="724216"/>
                  </a:lnTo>
                  <a:lnTo>
                    <a:pt x="227946" y="748573"/>
                  </a:lnTo>
                  <a:lnTo>
                    <a:pt x="252232" y="769357"/>
                  </a:lnTo>
                  <a:lnTo>
                    <a:pt x="275089" y="784808"/>
                  </a:lnTo>
                  <a:lnTo>
                    <a:pt x="301712" y="798396"/>
                  </a:lnTo>
                  <a:lnTo>
                    <a:pt x="325503" y="810417"/>
                  </a:lnTo>
                  <a:lnTo>
                    <a:pt x="352474" y="820459"/>
                  </a:lnTo>
                  <a:lnTo>
                    <a:pt x="378498" y="828557"/>
                  </a:lnTo>
                  <a:lnTo>
                    <a:pt x="400421" y="832661"/>
                  </a:lnTo>
                  <a:lnTo>
                    <a:pt x="427551" y="837082"/>
                  </a:lnTo>
                  <a:lnTo>
                    <a:pt x="455182" y="839508"/>
                  </a:lnTo>
                  <a:lnTo>
                    <a:pt x="479643" y="838294"/>
                  </a:lnTo>
                  <a:lnTo>
                    <a:pt x="502819" y="832127"/>
                  </a:lnTo>
                  <a:lnTo>
                    <a:pt x="529669" y="824794"/>
                  </a:lnTo>
                  <a:lnTo>
                    <a:pt x="548083" y="817859"/>
                  </a:lnTo>
                  <a:lnTo>
                    <a:pt x="571372" y="800786"/>
                  </a:lnTo>
                  <a:lnTo>
                    <a:pt x="599403" y="780505"/>
                  </a:lnTo>
                  <a:lnTo>
                    <a:pt x="620671" y="754057"/>
                  </a:lnTo>
                  <a:lnTo>
                    <a:pt x="636181" y="730821"/>
                  </a:lnTo>
                  <a:lnTo>
                    <a:pt x="649780" y="704124"/>
                  </a:lnTo>
                  <a:lnTo>
                    <a:pt x="661804" y="677284"/>
                  </a:lnTo>
                  <a:lnTo>
                    <a:pt x="672676" y="655054"/>
                  </a:lnTo>
                  <a:lnTo>
                    <a:pt x="680908" y="632381"/>
                  </a:lnTo>
                  <a:lnTo>
                    <a:pt x="687368" y="609577"/>
                  </a:lnTo>
                  <a:lnTo>
                    <a:pt x="693304" y="586733"/>
                  </a:lnTo>
                  <a:lnTo>
                    <a:pt x="699085" y="560844"/>
                  </a:lnTo>
                  <a:lnTo>
                    <a:pt x="701785" y="536099"/>
                  </a:lnTo>
                  <a:lnTo>
                    <a:pt x="705619" y="509646"/>
                  </a:lnTo>
                  <a:lnTo>
                    <a:pt x="710776" y="481700"/>
                  </a:lnTo>
                  <a:lnTo>
                    <a:pt x="713293" y="456345"/>
                  </a:lnTo>
                  <a:lnTo>
                    <a:pt x="714038" y="429712"/>
                  </a:lnTo>
                  <a:lnTo>
                    <a:pt x="714259" y="404746"/>
                  </a:lnTo>
                  <a:lnTo>
                    <a:pt x="711290" y="378229"/>
                  </a:lnTo>
                  <a:lnTo>
                    <a:pt x="706390" y="350263"/>
                  </a:lnTo>
                  <a:lnTo>
                    <a:pt x="700915" y="324903"/>
                  </a:lnTo>
                  <a:lnTo>
                    <a:pt x="692238" y="298268"/>
                  </a:lnTo>
                  <a:lnTo>
                    <a:pt x="681624" y="273302"/>
                  </a:lnTo>
                  <a:lnTo>
                    <a:pt x="670436" y="249818"/>
                  </a:lnTo>
                  <a:lnTo>
                    <a:pt x="659077" y="226773"/>
                  </a:lnTo>
                  <a:lnTo>
                    <a:pt x="647668" y="203858"/>
                  </a:lnTo>
                  <a:lnTo>
                    <a:pt x="630176" y="180982"/>
                  </a:lnTo>
                  <a:lnTo>
                    <a:pt x="606073" y="155059"/>
                  </a:lnTo>
                  <a:lnTo>
                    <a:pt x="582968" y="131594"/>
                  </a:lnTo>
                  <a:lnTo>
                    <a:pt x="557025" y="108614"/>
                  </a:lnTo>
                  <a:lnTo>
                    <a:pt x="531917" y="91449"/>
                  </a:lnTo>
                  <a:lnTo>
                    <a:pt x="507404" y="77331"/>
                  </a:lnTo>
                  <a:lnTo>
                    <a:pt x="488390" y="70776"/>
                  </a:lnTo>
                  <a:lnTo>
                    <a:pt x="467875" y="65746"/>
                  </a:lnTo>
                  <a:lnTo>
                    <a:pt x="448173" y="61394"/>
                  </a:lnTo>
                  <a:lnTo>
                    <a:pt x="427140" y="57343"/>
                  </a:lnTo>
                  <a:lnTo>
                    <a:pt x="405092" y="54060"/>
                  </a:lnTo>
                  <a:lnTo>
                    <a:pt x="382593" y="52602"/>
                  </a:lnTo>
                  <a:lnTo>
                    <a:pt x="358200" y="51954"/>
                  </a:lnTo>
                  <a:lnTo>
                    <a:pt x="332543" y="52301"/>
                  </a:lnTo>
                  <a:lnTo>
                    <a:pt x="306322" y="54571"/>
                  </a:lnTo>
                  <a:lnTo>
                    <a:pt x="278159" y="59390"/>
                  </a:lnTo>
                  <a:lnTo>
                    <a:pt x="263536" y="62454"/>
                  </a:lnTo>
                  <a:lnTo>
                    <a:pt x="248708" y="66400"/>
                  </a:lnTo>
                  <a:lnTo>
                    <a:pt x="233743" y="70937"/>
                  </a:lnTo>
                  <a:lnTo>
                    <a:pt x="218686" y="75866"/>
                  </a:lnTo>
                  <a:lnTo>
                    <a:pt x="204203" y="81693"/>
                  </a:lnTo>
                  <a:lnTo>
                    <a:pt x="176258" y="94939"/>
                  </a:lnTo>
                  <a:lnTo>
                    <a:pt x="148957" y="107794"/>
                  </a:lnTo>
                  <a:lnTo>
                    <a:pt x="126727" y="116488"/>
                  </a:lnTo>
                  <a:lnTo>
                    <a:pt x="102847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SMARTInkShape-242"/>
            <p:cNvSpPr/>
            <p:nvPr>
              <p:custDataLst>
                <p:tags r:id="rId15"/>
              </p:custDataLst>
            </p:nvPr>
          </p:nvSpPr>
          <p:spPr>
            <a:xfrm>
              <a:off x="2983230" y="3314700"/>
              <a:ext cx="171451" cy="34291"/>
            </a:xfrm>
            <a:custGeom>
              <a:avLst/>
              <a:gdLst/>
              <a:ahLst/>
              <a:cxnLst/>
              <a:rect l="0" t="0" r="0" b="0"/>
              <a:pathLst>
                <a:path w="171451" h="34291">
                  <a:moveTo>
                    <a:pt x="171450" y="0"/>
                  </a:moveTo>
                  <a:lnTo>
                    <a:pt x="171450" y="0"/>
                  </a:lnTo>
                  <a:lnTo>
                    <a:pt x="143753" y="1693"/>
                  </a:lnTo>
                  <a:lnTo>
                    <a:pt x="117155" y="7955"/>
                  </a:lnTo>
                  <a:lnTo>
                    <a:pt x="88899" y="13434"/>
                  </a:lnTo>
                  <a:lnTo>
                    <a:pt x="65758" y="17189"/>
                  </a:lnTo>
                  <a:lnTo>
                    <a:pt x="43195" y="20975"/>
                  </a:lnTo>
                  <a:lnTo>
                    <a:pt x="15989" y="27449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4" name="SMARTInkShape-243"/>
          <p:cNvSpPr/>
          <p:nvPr>
            <p:custDataLst>
              <p:tags r:id="rId7"/>
            </p:custDataLst>
          </p:nvPr>
        </p:nvSpPr>
        <p:spPr>
          <a:xfrm>
            <a:off x="2085975" y="3617595"/>
            <a:ext cx="11431" cy="5716"/>
          </a:xfrm>
          <a:custGeom>
            <a:avLst/>
            <a:gdLst/>
            <a:ahLst/>
            <a:cxnLst/>
            <a:rect l="0" t="0" r="0" b="0"/>
            <a:pathLst>
              <a:path w="11431" h="5716">
                <a:moveTo>
                  <a:pt x="0" y="0"/>
                </a:moveTo>
                <a:lnTo>
                  <a:pt x="0" y="0"/>
                </a:lnTo>
                <a:lnTo>
                  <a:pt x="0" y="5645"/>
                </a:lnTo>
                <a:lnTo>
                  <a:pt x="11430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SMARTInkShape-244"/>
          <p:cNvSpPr/>
          <p:nvPr>
            <p:custDataLst>
              <p:tags r:id="rId8"/>
            </p:custDataLst>
          </p:nvPr>
        </p:nvSpPr>
        <p:spPr>
          <a:xfrm>
            <a:off x="2463165" y="3669030"/>
            <a:ext cx="34291" cy="40006"/>
          </a:xfrm>
          <a:custGeom>
            <a:avLst/>
            <a:gdLst/>
            <a:ahLst/>
            <a:cxnLst/>
            <a:rect l="0" t="0" r="0" b="0"/>
            <a:pathLst>
              <a:path w="34291" h="40006">
                <a:moveTo>
                  <a:pt x="0" y="0"/>
                </a:moveTo>
                <a:lnTo>
                  <a:pt x="0" y="0"/>
                </a:lnTo>
                <a:lnTo>
                  <a:pt x="0" y="7954"/>
                </a:lnTo>
                <a:lnTo>
                  <a:pt x="635" y="9113"/>
                </a:lnTo>
                <a:lnTo>
                  <a:pt x="1693" y="9885"/>
                </a:lnTo>
                <a:lnTo>
                  <a:pt x="4563" y="11379"/>
                </a:lnTo>
                <a:lnTo>
                  <a:pt x="7955" y="14158"/>
                </a:lnTo>
                <a:lnTo>
                  <a:pt x="9885" y="17511"/>
                </a:lnTo>
                <a:lnTo>
                  <a:pt x="11379" y="21118"/>
                </a:lnTo>
                <a:lnTo>
                  <a:pt x="16260" y="27467"/>
                </a:lnTo>
                <a:lnTo>
                  <a:pt x="18445" y="28082"/>
                </a:lnTo>
                <a:lnTo>
                  <a:pt x="21988" y="28478"/>
                </a:lnTo>
                <a:lnTo>
                  <a:pt x="34290" y="40005"/>
                </a:lnTo>
                <a:lnTo>
                  <a:pt x="34290" y="35084"/>
                </a:lnTo>
                <a:lnTo>
                  <a:pt x="30362" y="29884"/>
                </a:lnTo>
                <a:lnTo>
                  <a:pt x="28810" y="23910"/>
                </a:lnTo>
                <a:lnTo>
                  <a:pt x="28575" y="171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8" name="SMARTInkShape-Group64"/>
          <p:cNvGrpSpPr/>
          <p:nvPr/>
        </p:nvGrpSpPr>
        <p:grpSpPr>
          <a:xfrm>
            <a:off x="2068830" y="3320415"/>
            <a:ext cx="142876" cy="91441"/>
            <a:chOff x="2068830" y="3320415"/>
            <a:chExt cx="142876" cy="91441"/>
          </a:xfrm>
        </p:grpSpPr>
        <p:sp>
          <p:nvSpPr>
            <p:cNvPr id="96" name="SMARTInkShape-245"/>
            <p:cNvSpPr/>
            <p:nvPr>
              <p:custDataLst>
                <p:tags r:id="rId12"/>
              </p:custDataLst>
            </p:nvPr>
          </p:nvSpPr>
          <p:spPr>
            <a:xfrm>
              <a:off x="2068830" y="3320415"/>
              <a:ext cx="125731" cy="68581"/>
            </a:xfrm>
            <a:custGeom>
              <a:avLst/>
              <a:gdLst/>
              <a:ahLst/>
              <a:cxnLst/>
              <a:rect l="0" t="0" r="0" b="0"/>
              <a:pathLst>
                <a:path w="125731" h="68581">
                  <a:moveTo>
                    <a:pt x="125730" y="68580"/>
                  </a:moveTo>
                  <a:lnTo>
                    <a:pt x="125730" y="68580"/>
                  </a:lnTo>
                  <a:lnTo>
                    <a:pt x="125730" y="63659"/>
                  </a:lnTo>
                  <a:lnTo>
                    <a:pt x="116617" y="49236"/>
                  </a:lnTo>
                  <a:lnTo>
                    <a:pt x="115330" y="44531"/>
                  </a:lnTo>
                  <a:lnTo>
                    <a:pt x="111371" y="40323"/>
                  </a:lnTo>
                  <a:lnTo>
                    <a:pt x="91513" y="24561"/>
                  </a:lnTo>
                  <a:lnTo>
                    <a:pt x="68798" y="14376"/>
                  </a:lnTo>
                  <a:lnTo>
                    <a:pt x="57430" y="7294"/>
                  </a:lnTo>
                  <a:lnTo>
                    <a:pt x="30378" y="5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SMARTInkShape-246"/>
            <p:cNvSpPr/>
            <p:nvPr>
              <p:custDataLst>
                <p:tags r:id="rId13"/>
              </p:custDataLst>
            </p:nvPr>
          </p:nvSpPr>
          <p:spPr>
            <a:xfrm>
              <a:off x="2205990" y="34118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9" name="SMARTInkShape-247"/>
          <p:cNvSpPr/>
          <p:nvPr>
            <p:custDataLst>
              <p:tags r:id="rId9"/>
            </p:custDataLst>
          </p:nvPr>
        </p:nvSpPr>
        <p:spPr>
          <a:xfrm>
            <a:off x="2463165" y="3657600"/>
            <a:ext cx="1" cy="11431"/>
          </a:xfrm>
          <a:custGeom>
            <a:avLst/>
            <a:gdLst/>
            <a:ahLst/>
            <a:cxnLst/>
            <a:rect l="0" t="0" r="0" b="0"/>
            <a:pathLst>
              <a:path w="1" h="11431">
                <a:moveTo>
                  <a:pt x="0" y="11430"/>
                </a:moveTo>
                <a:lnTo>
                  <a:pt x="0" y="1143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SMARTInkShape-248"/>
          <p:cNvSpPr/>
          <p:nvPr>
            <p:custDataLst>
              <p:tags r:id="rId10"/>
            </p:custDataLst>
          </p:nvPr>
        </p:nvSpPr>
        <p:spPr>
          <a:xfrm>
            <a:off x="3337560" y="3600450"/>
            <a:ext cx="11431" cy="5716"/>
          </a:xfrm>
          <a:custGeom>
            <a:avLst/>
            <a:gdLst/>
            <a:ahLst/>
            <a:cxnLst/>
            <a:rect l="0" t="0" r="0" b="0"/>
            <a:pathLst>
              <a:path w="11431" h="5716">
                <a:moveTo>
                  <a:pt x="0" y="0"/>
                </a:moveTo>
                <a:lnTo>
                  <a:pt x="0" y="0"/>
                </a:lnTo>
                <a:lnTo>
                  <a:pt x="0" y="5709"/>
                </a:lnTo>
                <a:lnTo>
                  <a:pt x="11430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SMARTInkShape-249"/>
          <p:cNvSpPr/>
          <p:nvPr>
            <p:custDataLst>
              <p:tags r:id="rId11"/>
            </p:custDataLst>
          </p:nvPr>
        </p:nvSpPr>
        <p:spPr>
          <a:xfrm>
            <a:off x="3286125" y="4000500"/>
            <a:ext cx="11431" cy="17119"/>
          </a:xfrm>
          <a:custGeom>
            <a:avLst/>
            <a:gdLst/>
            <a:ahLst/>
            <a:cxnLst/>
            <a:rect l="0" t="0" r="0" b="0"/>
            <a:pathLst>
              <a:path w="11431" h="17119">
                <a:moveTo>
                  <a:pt x="11430" y="0"/>
                </a:moveTo>
                <a:lnTo>
                  <a:pt x="11430" y="0"/>
                </a:lnTo>
                <a:lnTo>
                  <a:pt x="6510" y="4921"/>
                </a:lnTo>
                <a:lnTo>
                  <a:pt x="5950" y="8513"/>
                </a:lnTo>
                <a:lnTo>
                  <a:pt x="5785" y="13600"/>
                </a:lnTo>
                <a:lnTo>
                  <a:pt x="5126" y="14781"/>
                </a:lnTo>
                <a:lnTo>
                  <a:pt x="4052" y="15569"/>
                </a:lnTo>
                <a:lnTo>
                  <a:pt x="71" y="17118"/>
                </a:lnTo>
                <a:lnTo>
                  <a:pt x="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987574"/>
            <a:ext cx="60486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lphaLcParenR"/>
            </a:pPr>
            <a:r>
              <a:rPr lang="cs-CZ" sz="2400" dirty="0" smtClean="0"/>
              <a:t>Zjistěte</a:t>
            </a:r>
            <a:r>
              <a:rPr lang="cs-CZ" sz="2400" dirty="0"/>
              <a:t>, o kolik procent by bylo třeba zvýšit objem prodeje tohoto výrobku, a by se nesnížil zisk, pokud vedení společnosti uvažuje o podpoře prodeje snížením ceny o 1 %, 2 % nebo 3 %. </a:t>
            </a:r>
          </a:p>
          <a:p>
            <a:pPr marL="457200" lvl="0" indent="-457200" algn="just">
              <a:buFont typeface="+mj-lt"/>
              <a:buAutoNum type="alphaLcParenR"/>
            </a:pPr>
            <a:endParaRPr lang="cs-CZ" sz="24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cs-CZ" sz="2400" dirty="0" smtClean="0"/>
              <a:t>Jak </a:t>
            </a:r>
            <a:r>
              <a:rPr lang="cs-CZ" sz="2400" dirty="0"/>
              <a:t>velkou slevu v procentech je možno nabídnout zákazníkovi pro dodatečný prodej, jehož podmínky prodeje budou samostatné.</a:t>
            </a:r>
            <a:endParaRPr lang="en-US" sz="2400" dirty="0"/>
          </a:p>
          <a:p>
            <a:pPr algn="just" hangingPunct="0"/>
            <a:endParaRPr lang="cs-CZ" sz="2100" dirty="0"/>
          </a:p>
          <a:p>
            <a:pPr algn="just" hangingPunct="0"/>
            <a:endParaRPr lang="cs-CZ" sz="2100" dirty="0"/>
          </a:p>
        </p:txBody>
      </p:sp>
      <p:sp>
        <p:nvSpPr>
          <p:cNvPr id="11" name="SMARTInkShape-1156"/>
          <p:cNvSpPr/>
          <p:nvPr>
            <p:custDataLst>
              <p:tags r:id="rId1"/>
            </p:custDataLst>
          </p:nvPr>
        </p:nvSpPr>
        <p:spPr>
          <a:xfrm>
            <a:off x="5383530" y="1651635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257175" y="28575"/>
                </a:moveTo>
                <a:lnTo>
                  <a:pt x="257175" y="28575"/>
                </a:lnTo>
                <a:lnTo>
                  <a:pt x="241912" y="19528"/>
                </a:lnTo>
                <a:lnTo>
                  <a:pt x="233179" y="17851"/>
                </a:lnTo>
                <a:lnTo>
                  <a:pt x="209662" y="17207"/>
                </a:lnTo>
                <a:lnTo>
                  <a:pt x="181531" y="17150"/>
                </a:lnTo>
                <a:lnTo>
                  <a:pt x="152995" y="15452"/>
                </a:lnTo>
                <a:lnTo>
                  <a:pt x="124922" y="11325"/>
                </a:lnTo>
                <a:lnTo>
                  <a:pt x="98313" y="7011"/>
                </a:lnTo>
                <a:lnTo>
                  <a:pt x="71490" y="2937"/>
                </a:lnTo>
                <a:lnTo>
                  <a:pt x="45660" y="580"/>
                </a:lnTo>
                <a:lnTo>
                  <a:pt x="18078" y="51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  </a:t>
            </a:r>
            <a:endParaRPr lang="cs-CZ" altLang="cs-CZ" b="1" i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43973"/>
              </p:ext>
            </p:extLst>
          </p:nvPr>
        </p:nvGraphicFramePr>
        <p:xfrm>
          <a:off x="296653" y="1059582"/>
          <a:ext cx="6300700" cy="352839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78368"/>
                <a:gridCol w="1564924"/>
                <a:gridCol w="1557408"/>
              </a:tblGrid>
              <a:tr h="5423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Průměrný příspěvek z tržeb (PT) = propočet průměrného příspěvku z tržeb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Výnosy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Celková marže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0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29 % (původní 30 % - 1 % sleva)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0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30 % (původní)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0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29,6667 % (průměrný PT) = </a:t>
                      </a:r>
                      <a:endParaRPr lang="cs-CZ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7 120</a:t>
                      </a: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000/24</a:t>
                      </a:r>
                      <a:r>
                        <a:rPr lang="cs-CZ" sz="1600" dirty="0">
                          <a:effectLst/>
                        </a:rPr>
                        <a:t> 000 000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49" name="SMARTInkShape-Group178"/>
          <p:cNvGrpSpPr/>
          <p:nvPr/>
        </p:nvGrpSpPr>
        <p:grpSpPr>
          <a:xfrm>
            <a:off x="5469255" y="3766185"/>
            <a:ext cx="1011221" cy="442928"/>
            <a:chOff x="5469255" y="3766185"/>
            <a:chExt cx="1011221" cy="442928"/>
          </a:xfrm>
        </p:grpSpPr>
        <p:sp>
          <p:nvSpPr>
            <p:cNvPr id="441" name="SMARTInkShape-1157"/>
            <p:cNvSpPr/>
            <p:nvPr>
              <p:custDataLst>
                <p:tags r:id="rId120"/>
              </p:custDataLst>
            </p:nvPr>
          </p:nvSpPr>
          <p:spPr>
            <a:xfrm>
              <a:off x="6383918" y="4074795"/>
              <a:ext cx="96558" cy="113428"/>
            </a:xfrm>
            <a:custGeom>
              <a:avLst/>
              <a:gdLst/>
              <a:ahLst/>
              <a:cxnLst/>
              <a:rect l="0" t="0" r="0" b="0"/>
              <a:pathLst>
                <a:path w="96558" h="113428">
                  <a:moveTo>
                    <a:pt x="22597" y="74295"/>
                  </a:moveTo>
                  <a:lnTo>
                    <a:pt x="22597" y="74295"/>
                  </a:lnTo>
                  <a:lnTo>
                    <a:pt x="17676" y="79215"/>
                  </a:lnTo>
                  <a:lnTo>
                    <a:pt x="14083" y="79774"/>
                  </a:lnTo>
                  <a:lnTo>
                    <a:pt x="8998" y="79941"/>
                  </a:lnTo>
                  <a:lnTo>
                    <a:pt x="7816" y="80599"/>
                  </a:lnTo>
                  <a:lnTo>
                    <a:pt x="7028" y="81672"/>
                  </a:lnTo>
                  <a:lnTo>
                    <a:pt x="5517" y="84559"/>
                  </a:lnTo>
                  <a:lnTo>
                    <a:pt x="1733" y="89754"/>
                  </a:lnTo>
                  <a:lnTo>
                    <a:pt x="328" y="95315"/>
                  </a:lnTo>
                  <a:lnTo>
                    <a:pt x="0" y="99089"/>
                  </a:lnTo>
                  <a:lnTo>
                    <a:pt x="547" y="100349"/>
                  </a:lnTo>
                  <a:lnTo>
                    <a:pt x="1547" y="101189"/>
                  </a:lnTo>
                  <a:lnTo>
                    <a:pt x="2849" y="101749"/>
                  </a:lnTo>
                  <a:lnTo>
                    <a:pt x="3717" y="102758"/>
                  </a:lnTo>
                  <a:lnTo>
                    <a:pt x="4680" y="105572"/>
                  </a:lnTo>
                  <a:lnTo>
                    <a:pt x="5573" y="106576"/>
                  </a:lnTo>
                  <a:lnTo>
                    <a:pt x="19083" y="112336"/>
                  </a:lnTo>
                  <a:lnTo>
                    <a:pt x="23787" y="113427"/>
                  </a:lnTo>
                  <a:lnTo>
                    <a:pt x="49733" y="108092"/>
                  </a:lnTo>
                  <a:lnTo>
                    <a:pt x="58860" y="104065"/>
                  </a:lnTo>
                  <a:lnTo>
                    <a:pt x="73924" y="93092"/>
                  </a:lnTo>
                  <a:lnTo>
                    <a:pt x="75866" y="92541"/>
                  </a:lnTo>
                  <a:lnTo>
                    <a:pt x="79715" y="88543"/>
                  </a:lnTo>
                  <a:lnTo>
                    <a:pt x="94351" y="69960"/>
                  </a:lnTo>
                  <a:lnTo>
                    <a:pt x="96557" y="56054"/>
                  </a:lnTo>
                  <a:lnTo>
                    <a:pt x="93759" y="46736"/>
                  </a:lnTo>
                  <a:lnTo>
                    <a:pt x="78529" y="27721"/>
                  </a:lnTo>
                  <a:lnTo>
                    <a:pt x="50563" y="12298"/>
                  </a:lnTo>
                  <a:lnTo>
                    <a:pt x="22914" y="5465"/>
                  </a:lnTo>
                  <a:lnTo>
                    <a:pt x="54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2" name="SMARTInkShape-1158"/>
            <p:cNvSpPr/>
            <p:nvPr>
              <p:custDataLst>
                <p:tags r:id="rId121"/>
              </p:custDataLst>
            </p:nvPr>
          </p:nvSpPr>
          <p:spPr>
            <a:xfrm>
              <a:off x="6281049" y="4057650"/>
              <a:ext cx="119487" cy="85459"/>
            </a:xfrm>
            <a:custGeom>
              <a:avLst/>
              <a:gdLst/>
              <a:ahLst/>
              <a:cxnLst/>
              <a:rect l="0" t="0" r="0" b="0"/>
              <a:pathLst>
                <a:path w="119487" h="85459">
                  <a:moveTo>
                    <a:pt x="22596" y="0"/>
                  </a:moveTo>
                  <a:lnTo>
                    <a:pt x="22596" y="0"/>
                  </a:lnTo>
                  <a:lnTo>
                    <a:pt x="19563" y="3034"/>
                  </a:lnTo>
                  <a:lnTo>
                    <a:pt x="16379" y="4523"/>
                  </a:lnTo>
                  <a:lnTo>
                    <a:pt x="14642" y="4921"/>
                  </a:lnTo>
                  <a:lnTo>
                    <a:pt x="9162" y="8513"/>
                  </a:lnTo>
                  <a:lnTo>
                    <a:pt x="7101" y="13520"/>
                  </a:lnTo>
                  <a:lnTo>
                    <a:pt x="5549" y="19344"/>
                  </a:lnTo>
                  <a:lnTo>
                    <a:pt x="1740" y="26827"/>
                  </a:lnTo>
                  <a:lnTo>
                    <a:pt x="0" y="41053"/>
                  </a:lnTo>
                  <a:lnTo>
                    <a:pt x="4350" y="53923"/>
                  </a:lnTo>
                  <a:lnTo>
                    <a:pt x="7714" y="61219"/>
                  </a:lnTo>
                  <a:lnTo>
                    <a:pt x="13018" y="67002"/>
                  </a:lnTo>
                  <a:lnTo>
                    <a:pt x="26772" y="75888"/>
                  </a:lnTo>
                  <a:lnTo>
                    <a:pt x="51840" y="83696"/>
                  </a:lnTo>
                  <a:lnTo>
                    <a:pt x="68930" y="85458"/>
                  </a:lnTo>
                  <a:lnTo>
                    <a:pt x="93851" y="79889"/>
                  </a:lnTo>
                  <a:lnTo>
                    <a:pt x="102382" y="73895"/>
                  </a:lnTo>
                  <a:lnTo>
                    <a:pt x="110182" y="66596"/>
                  </a:lnTo>
                  <a:lnTo>
                    <a:pt x="112323" y="62830"/>
                  </a:lnTo>
                  <a:lnTo>
                    <a:pt x="113909" y="59039"/>
                  </a:lnTo>
                  <a:lnTo>
                    <a:pt x="117738" y="53336"/>
                  </a:lnTo>
                  <a:lnTo>
                    <a:pt x="119155" y="47623"/>
                  </a:lnTo>
                  <a:lnTo>
                    <a:pt x="119486" y="43814"/>
                  </a:lnTo>
                  <a:lnTo>
                    <a:pt x="117939" y="40005"/>
                  </a:lnTo>
                  <a:lnTo>
                    <a:pt x="116638" y="38100"/>
                  </a:lnTo>
                  <a:lnTo>
                    <a:pt x="112685" y="24051"/>
                  </a:lnTo>
                  <a:lnTo>
                    <a:pt x="110261" y="19579"/>
                  </a:lnTo>
                  <a:lnTo>
                    <a:pt x="109183" y="15475"/>
                  </a:lnTo>
                  <a:lnTo>
                    <a:pt x="105317" y="11535"/>
                  </a:lnTo>
                  <a:lnTo>
                    <a:pt x="92803" y="2554"/>
                  </a:lnTo>
                  <a:lnTo>
                    <a:pt x="75648" y="336"/>
                  </a:lnTo>
                  <a:lnTo>
                    <a:pt x="60639" y="702"/>
                  </a:lnTo>
                  <a:lnTo>
                    <a:pt x="53050" y="3063"/>
                  </a:lnTo>
                  <a:lnTo>
                    <a:pt x="36282" y="15323"/>
                  </a:lnTo>
                  <a:lnTo>
                    <a:pt x="22596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SMARTInkShape-1159"/>
            <p:cNvSpPr/>
            <p:nvPr>
              <p:custDataLst>
                <p:tags r:id="rId122"/>
              </p:custDataLst>
            </p:nvPr>
          </p:nvSpPr>
          <p:spPr>
            <a:xfrm>
              <a:off x="6149340" y="4018009"/>
              <a:ext cx="107450" cy="136440"/>
            </a:xfrm>
            <a:custGeom>
              <a:avLst/>
              <a:gdLst/>
              <a:ahLst/>
              <a:cxnLst/>
              <a:rect l="0" t="0" r="0" b="0"/>
              <a:pathLst>
                <a:path w="107450" h="136440">
                  <a:moveTo>
                    <a:pt x="34290" y="28211"/>
                  </a:moveTo>
                  <a:lnTo>
                    <a:pt x="34290" y="28211"/>
                  </a:lnTo>
                  <a:lnTo>
                    <a:pt x="31256" y="28211"/>
                  </a:lnTo>
                  <a:lnTo>
                    <a:pt x="30363" y="28846"/>
                  </a:lnTo>
                  <a:lnTo>
                    <a:pt x="29766" y="29904"/>
                  </a:lnTo>
                  <a:lnTo>
                    <a:pt x="29369" y="31245"/>
                  </a:lnTo>
                  <a:lnTo>
                    <a:pt x="22463" y="39789"/>
                  </a:lnTo>
                  <a:lnTo>
                    <a:pt x="17027" y="47093"/>
                  </a:lnTo>
                  <a:lnTo>
                    <a:pt x="8239" y="64634"/>
                  </a:lnTo>
                  <a:lnTo>
                    <a:pt x="5813" y="91861"/>
                  </a:lnTo>
                  <a:lnTo>
                    <a:pt x="8778" y="101398"/>
                  </a:lnTo>
                  <a:lnTo>
                    <a:pt x="24796" y="126398"/>
                  </a:lnTo>
                  <a:lnTo>
                    <a:pt x="33523" y="132727"/>
                  </a:lnTo>
                  <a:lnTo>
                    <a:pt x="44152" y="135590"/>
                  </a:lnTo>
                  <a:lnTo>
                    <a:pt x="52311" y="136439"/>
                  </a:lnTo>
                  <a:lnTo>
                    <a:pt x="75595" y="129727"/>
                  </a:lnTo>
                  <a:lnTo>
                    <a:pt x="78972" y="128273"/>
                  </a:lnTo>
                  <a:lnTo>
                    <a:pt x="84417" y="123272"/>
                  </a:lnTo>
                  <a:lnTo>
                    <a:pt x="102836" y="96383"/>
                  </a:lnTo>
                  <a:lnTo>
                    <a:pt x="106030" y="88990"/>
                  </a:lnTo>
                  <a:lnTo>
                    <a:pt x="107449" y="81470"/>
                  </a:lnTo>
                  <a:lnTo>
                    <a:pt x="103564" y="53763"/>
                  </a:lnTo>
                  <a:lnTo>
                    <a:pt x="94977" y="30185"/>
                  </a:lnTo>
                  <a:lnTo>
                    <a:pt x="83796" y="10296"/>
                  </a:lnTo>
                  <a:lnTo>
                    <a:pt x="75065" y="3782"/>
                  </a:lnTo>
                  <a:lnTo>
                    <a:pt x="64433" y="864"/>
                  </a:lnTo>
                  <a:lnTo>
                    <a:pt x="53240" y="0"/>
                  </a:lnTo>
                  <a:lnTo>
                    <a:pt x="41881" y="2777"/>
                  </a:lnTo>
                  <a:lnTo>
                    <a:pt x="19047" y="13079"/>
                  </a:lnTo>
                  <a:lnTo>
                    <a:pt x="13122" y="18523"/>
                  </a:lnTo>
                  <a:lnTo>
                    <a:pt x="4144" y="32365"/>
                  </a:lnTo>
                  <a:lnTo>
                    <a:pt x="364" y="53764"/>
                  </a:lnTo>
                  <a:lnTo>
                    <a:pt x="0" y="62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SMARTInkShape-1160"/>
            <p:cNvSpPr/>
            <p:nvPr>
              <p:custDataLst>
                <p:tags r:id="rId123"/>
              </p:custDataLst>
            </p:nvPr>
          </p:nvSpPr>
          <p:spPr>
            <a:xfrm>
              <a:off x="5977942" y="3980338"/>
              <a:ext cx="113477" cy="128646"/>
            </a:xfrm>
            <a:custGeom>
              <a:avLst/>
              <a:gdLst/>
              <a:ahLst/>
              <a:cxnLst/>
              <a:rect l="0" t="0" r="0" b="0"/>
              <a:pathLst>
                <a:path w="113477" h="128646">
                  <a:moveTo>
                    <a:pt x="28523" y="20162"/>
                  </a:moveTo>
                  <a:lnTo>
                    <a:pt x="28523" y="20162"/>
                  </a:lnTo>
                  <a:lnTo>
                    <a:pt x="14924" y="20162"/>
                  </a:lnTo>
                  <a:lnTo>
                    <a:pt x="11260" y="21855"/>
                  </a:lnTo>
                  <a:lnTo>
                    <a:pt x="9394" y="23196"/>
                  </a:lnTo>
                  <a:lnTo>
                    <a:pt x="8152" y="25359"/>
                  </a:lnTo>
                  <a:lnTo>
                    <a:pt x="4461" y="36264"/>
                  </a:lnTo>
                  <a:lnTo>
                    <a:pt x="2957" y="38516"/>
                  </a:lnTo>
                  <a:lnTo>
                    <a:pt x="839" y="47755"/>
                  </a:lnTo>
                  <a:lnTo>
                    <a:pt x="0" y="74191"/>
                  </a:lnTo>
                  <a:lnTo>
                    <a:pt x="599" y="88240"/>
                  </a:lnTo>
                  <a:lnTo>
                    <a:pt x="7903" y="104543"/>
                  </a:lnTo>
                  <a:lnTo>
                    <a:pt x="13382" y="112544"/>
                  </a:lnTo>
                  <a:lnTo>
                    <a:pt x="29642" y="124853"/>
                  </a:lnTo>
                  <a:lnTo>
                    <a:pt x="35582" y="127016"/>
                  </a:lnTo>
                  <a:lnTo>
                    <a:pt x="56066" y="128645"/>
                  </a:lnTo>
                  <a:lnTo>
                    <a:pt x="66881" y="125683"/>
                  </a:lnTo>
                  <a:lnTo>
                    <a:pt x="85707" y="110948"/>
                  </a:lnTo>
                  <a:lnTo>
                    <a:pt x="95420" y="99978"/>
                  </a:lnTo>
                  <a:lnTo>
                    <a:pt x="110339" y="73491"/>
                  </a:lnTo>
                  <a:lnTo>
                    <a:pt x="113476" y="54332"/>
                  </a:lnTo>
                  <a:lnTo>
                    <a:pt x="113385" y="41646"/>
                  </a:lnTo>
                  <a:lnTo>
                    <a:pt x="109617" y="30478"/>
                  </a:lnTo>
                  <a:lnTo>
                    <a:pt x="98301" y="12661"/>
                  </a:lnTo>
                  <a:lnTo>
                    <a:pt x="92132" y="7726"/>
                  </a:lnTo>
                  <a:lnTo>
                    <a:pt x="85157" y="5110"/>
                  </a:lnTo>
                  <a:lnTo>
                    <a:pt x="66555" y="0"/>
                  </a:lnTo>
                  <a:lnTo>
                    <a:pt x="55173" y="2476"/>
                  </a:lnTo>
                  <a:lnTo>
                    <a:pt x="36141" y="10817"/>
                  </a:lnTo>
                  <a:lnTo>
                    <a:pt x="30215" y="16220"/>
                  </a:lnTo>
                  <a:lnTo>
                    <a:pt x="21237" y="30037"/>
                  </a:lnTo>
                  <a:lnTo>
                    <a:pt x="11378" y="60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SMARTInkShape-1161"/>
            <p:cNvSpPr/>
            <p:nvPr>
              <p:custDataLst>
                <p:tags r:id="rId124"/>
              </p:custDataLst>
            </p:nvPr>
          </p:nvSpPr>
          <p:spPr>
            <a:xfrm>
              <a:off x="5829300" y="3892014"/>
              <a:ext cx="114301" cy="205606"/>
            </a:xfrm>
            <a:custGeom>
              <a:avLst/>
              <a:gdLst/>
              <a:ahLst/>
              <a:cxnLst/>
              <a:rect l="0" t="0" r="0" b="0"/>
              <a:pathLst>
                <a:path w="114301" h="205606">
                  <a:moveTo>
                    <a:pt x="0" y="34191"/>
                  </a:moveTo>
                  <a:lnTo>
                    <a:pt x="0" y="34191"/>
                  </a:lnTo>
                  <a:lnTo>
                    <a:pt x="18956" y="16928"/>
                  </a:lnTo>
                  <a:lnTo>
                    <a:pt x="42510" y="2436"/>
                  </a:lnTo>
                  <a:lnTo>
                    <a:pt x="69379" y="0"/>
                  </a:lnTo>
                  <a:lnTo>
                    <a:pt x="78906" y="2964"/>
                  </a:lnTo>
                  <a:lnTo>
                    <a:pt x="88940" y="9654"/>
                  </a:lnTo>
                  <a:lnTo>
                    <a:pt x="93081" y="13338"/>
                  </a:lnTo>
                  <a:lnTo>
                    <a:pt x="95344" y="17091"/>
                  </a:lnTo>
                  <a:lnTo>
                    <a:pt x="95948" y="18981"/>
                  </a:lnTo>
                  <a:lnTo>
                    <a:pt x="94925" y="24468"/>
                  </a:lnTo>
                  <a:lnTo>
                    <a:pt x="91719" y="31140"/>
                  </a:lnTo>
                  <a:lnTo>
                    <a:pt x="76008" y="57235"/>
                  </a:lnTo>
                  <a:lnTo>
                    <a:pt x="58779" y="80813"/>
                  </a:lnTo>
                  <a:lnTo>
                    <a:pt x="41662" y="106911"/>
                  </a:lnTo>
                  <a:lnTo>
                    <a:pt x="30698" y="131256"/>
                  </a:lnTo>
                  <a:lnTo>
                    <a:pt x="24596" y="148097"/>
                  </a:lnTo>
                  <a:lnTo>
                    <a:pt x="24267" y="155936"/>
                  </a:lnTo>
                  <a:lnTo>
                    <a:pt x="30916" y="175138"/>
                  </a:lnTo>
                  <a:lnTo>
                    <a:pt x="38822" y="186469"/>
                  </a:lnTo>
                  <a:lnTo>
                    <a:pt x="51953" y="198584"/>
                  </a:lnTo>
                  <a:lnTo>
                    <a:pt x="55591" y="200937"/>
                  </a:lnTo>
                  <a:lnTo>
                    <a:pt x="69811" y="204247"/>
                  </a:lnTo>
                  <a:lnTo>
                    <a:pt x="97639" y="205560"/>
                  </a:lnTo>
                  <a:lnTo>
                    <a:pt x="100545" y="205605"/>
                  </a:lnTo>
                  <a:lnTo>
                    <a:pt x="114300" y="199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6" name="SMARTInkShape-1162"/>
            <p:cNvSpPr/>
            <p:nvPr>
              <p:custDataLst>
                <p:tags r:id="rId125"/>
              </p:custDataLst>
            </p:nvPr>
          </p:nvSpPr>
          <p:spPr>
            <a:xfrm>
              <a:off x="5692140" y="3857657"/>
              <a:ext cx="125388" cy="236704"/>
            </a:xfrm>
            <a:custGeom>
              <a:avLst/>
              <a:gdLst/>
              <a:ahLst/>
              <a:cxnLst/>
              <a:rect l="0" t="0" r="0" b="0"/>
              <a:pathLst>
                <a:path w="125388" h="236704">
                  <a:moveTo>
                    <a:pt x="0" y="119983"/>
                  </a:moveTo>
                  <a:lnTo>
                    <a:pt x="0" y="119983"/>
                  </a:lnTo>
                  <a:lnTo>
                    <a:pt x="3034" y="119983"/>
                  </a:lnTo>
                  <a:lnTo>
                    <a:pt x="6217" y="118289"/>
                  </a:lnTo>
                  <a:lnTo>
                    <a:pt x="27807" y="97870"/>
                  </a:lnTo>
                  <a:lnTo>
                    <a:pt x="48220" y="72290"/>
                  </a:lnTo>
                  <a:lnTo>
                    <a:pt x="74330" y="45684"/>
                  </a:lnTo>
                  <a:lnTo>
                    <a:pt x="100967" y="19018"/>
                  </a:lnTo>
                  <a:lnTo>
                    <a:pt x="117888" y="2731"/>
                  </a:lnTo>
                  <a:lnTo>
                    <a:pt x="125387" y="76"/>
                  </a:lnTo>
                  <a:lnTo>
                    <a:pt x="122594" y="0"/>
                  </a:lnTo>
                  <a:lnTo>
                    <a:pt x="119468" y="1676"/>
                  </a:lnTo>
                  <a:lnTo>
                    <a:pt x="115962" y="5172"/>
                  </a:lnTo>
                  <a:lnTo>
                    <a:pt x="100954" y="32482"/>
                  </a:lnTo>
                  <a:lnTo>
                    <a:pt x="91439" y="57637"/>
                  </a:lnTo>
                  <a:lnTo>
                    <a:pt x="80786" y="80081"/>
                  </a:lnTo>
                  <a:lnTo>
                    <a:pt x="71649" y="107421"/>
                  </a:lnTo>
                  <a:lnTo>
                    <a:pt x="67493" y="135587"/>
                  </a:lnTo>
                  <a:lnTo>
                    <a:pt x="60745" y="162717"/>
                  </a:lnTo>
                  <a:lnTo>
                    <a:pt x="57860" y="187338"/>
                  </a:lnTo>
                  <a:lnTo>
                    <a:pt x="57243" y="212140"/>
                  </a:lnTo>
                  <a:lnTo>
                    <a:pt x="57178" y="222713"/>
                  </a:lnTo>
                  <a:lnTo>
                    <a:pt x="58856" y="227659"/>
                  </a:lnTo>
                  <a:lnTo>
                    <a:pt x="61082" y="231974"/>
                  </a:lnTo>
                  <a:lnTo>
                    <a:pt x="62073" y="236008"/>
                  </a:lnTo>
                  <a:lnTo>
                    <a:pt x="62972" y="236703"/>
                  </a:lnTo>
                  <a:lnTo>
                    <a:pt x="64206" y="236531"/>
                  </a:lnTo>
                  <a:lnTo>
                    <a:pt x="68580" y="234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7" name="SMARTInkShape-1163"/>
            <p:cNvSpPr/>
            <p:nvPr>
              <p:custDataLst>
                <p:tags r:id="rId126"/>
              </p:custDataLst>
            </p:nvPr>
          </p:nvSpPr>
          <p:spPr>
            <a:xfrm>
              <a:off x="5469255" y="4040505"/>
              <a:ext cx="131446" cy="11429"/>
            </a:xfrm>
            <a:custGeom>
              <a:avLst/>
              <a:gdLst/>
              <a:ahLst/>
              <a:cxnLst/>
              <a:rect l="0" t="0" r="0" b="0"/>
              <a:pathLst>
                <a:path w="131446" h="11429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11579" y="1693"/>
                  </a:lnTo>
                  <a:lnTo>
                    <a:pt x="13434" y="3033"/>
                  </a:lnTo>
                  <a:lnTo>
                    <a:pt x="22113" y="4921"/>
                  </a:lnTo>
                  <a:lnTo>
                    <a:pt x="40158" y="7304"/>
                  </a:lnTo>
                  <a:lnTo>
                    <a:pt x="51480" y="10207"/>
                  </a:lnTo>
                  <a:lnTo>
                    <a:pt x="78823" y="11323"/>
                  </a:lnTo>
                  <a:lnTo>
                    <a:pt x="107289" y="11421"/>
                  </a:lnTo>
                  <a:lnTo>
                    <a:pt x="117501" y="11428"/>
                  </a:lnTo>
                  <a:lnTo>
                    <a:pt x="13144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8" name="SMARTInkShape-1164"/>
            <p:cNvSpPr/>
            <p:nvPr>
              <p:custDataLst>
                <p:tags r:id="rId127"/>
              </p:custDataLst>
            </p:nvPr>
          </p:nvSpPr>
          <p:spPr>
            <a:xfrm>
              <a:off x="5509283" y="3766185"/>
              <a:ext cx="91410" cy="442928"/>
            </a:xfrm>
            <a:custGeom>
              <a:avLst/>
              <a:gdLst/>
              <a:ahLst/>
              <a:cxnLst/>
              <a:rect l="0" t="0" r="0" b="0"/>
              <a:pathLst>
                <a:path w="91410" h="442928">
                  <a:moveTo>
                    <a:pt x="17122" y="0"/>
                  </a:moveTo>
                  <a:lnTo>
                    <a:pt x="17122" y="0"/>
                  </a:lnTo>
                  <a:lnTo>
                    <a:pt x="17122" y="7954"/>
                  </a:lnTo>
                  <a:lnTo>
                    <a:pt x="15429" y="11578"/>
                  </a:lnTo>
                  <a:lnTo>
                    <a:pt x="14088" y="13434"/>
                  </a:lnTo>
                  <a:lnTo>
                    <a:pt x="12201" y="22113"/>
                  </a:lnTo>
                  <a:lnTo>
                    <a:pt x="9818" y="40157"/>
                  </a:lnTo>
                  <a:lnTo>
                    <a:pt x="6914" y="51480"/>
                  </a:lnTo>
                  <a:lnTo>
                    <a:pt x="1926" y="75053"/>
                  </a:lnTo>
                  <a:lnTo>
                    <a:pt x="233" y="99936"/>
                  </a:lnTo>
                  <a:lnTo>
                    <a:pt x="0" y="125621"/>
                  </a:lnTo>
                  <a:lnTo>
                    <a:pt x="3019" y="135787"/>
                  </a:lnTo>
                  <a:lnTo>
                    <a:pt x="7934" y="143809"/>
                  </a:lnTo>
                  <a:lnTo>
                    <a:pt x="11556" y="146465"/>
                  </a:lnTo>
                  <a:lnTo>
                    <a:pt x="15283" y="148280"/>
                  </a:lnTo>
                  <a:lnTo>
                    <a:pt x="19056" y="151204"/>
                  </a:lnTo>
                  <a:lnTo>
                    <a:pt x="24544" y="152927"/>
                  </a:lnTo>
                  <a:lnTo>
                    <a:pt x="35380" y="154033"/>
                  </a:lnTo>
                  <a:lnTo>
                    <a:pt x="54646" y="148468"/>
                  </a:lnTo>
                  <a:lnTo>
                    <a:pt x="62729" y="144168"/>
                  </a:lnTo>
                  <a:lnTo>
                    <a:pt x="64671" y="143737"/>
                  </a:lnTo>
                  <a:lnTo>
                    <a:pt x="70440" y="140096"/>
                  </a:lnTo>
                  <a:lnTo>
                    <a:pt x="76170" y="134996"/>
                  </a:lnTo>
                  <a:lnTo>
                    <a:pt x="78291" y="131330"/>
                  </a:lnTo>
                  <a:lnTo>
                    <a:pt x="79868" y="127584"/>
                  </a:lnTo>
                  <a:lnTo>
                    <a:pt x="91389" y="114329"/>
                  </a:lnTo>
                  <a:lnTo>
                    <a:pt x="91409" y="117342"/>
                  </a:lnTo>
                  <a:lnTo>
                    <a:pt x="79838" y="144761"/>
                  </a:lnTo>
                  <a:lnTo>
                    <a:pt x="70442" y="172334"/>
                  </a:lnTo>
                  <a:lnTo>
                    <a:pt x="62838" y="200576"/>
                  </a:lnTo>
                  <a:lnTo>
                    <a:pt x="57125" y="223048"/>
                  </a:lnTo>
                  <a:lnTo>
                    <a:pt x="49718" y="245793"/>
                  </a:lnTo>
                  <a:lnTo>
                    <a:pt x="44309" y="261641"/>
                  </a:lnTo>
                  <a:lnTo>
                    <a:pt x="40629" y="287779"/>
                  </a:lnTo>
                  <a:lnTo>
                    <a:pt x="35799" y="311892"/>
                  </a:lnTo>
                  <a:lnTo>
                    <a:pt x="30981" y="335124"/>
                  </a:lnTo>
                  <a:lnTo>
                    <a:pt x="29272" y="358093"/>
                  </a:lnTo>
                  <a:lnTo>
                    <a:pt x="28765" y="380351"/>
                  </a:lnTo>
                  <a:lnTo>
                    <a:pt x="28594" y="405260"/>
                  </a:lnTo>
                  <a:lnTo>
                    <a:pt x="28555" y="432865"/>
                  </a:lnTo>
                  <a:lnTo>
                    <a:pt x="28552" y="442927"/>
                  </a:lnTo>
                  <a:lnTo>
                    <a:pt x="28552" y="437525"/>
                  </a:lnTo>
                  <a:lnTo>
                    <a:pt x="23190" y="420354"/>
                  </a:lnTo>
                  <a:lnTo>
                    <a:pt x="22837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50" name="SMARTInkShape-1165"/>
          <p:cNvSpPr/>
          <p:nvPr>
            <p:custDataLst>
              <p:tags r:id="rId1"/>
            </p:custDataLst>
          </p:nvPr>
        </p:nvSpPr>
        <p:spPr>
          <a:xfrm>
            <a:off x="5189298" y="3886200"/>
            <a:ext cx="177088" cy="331469"/>
          </a:xfrm>
          <a:custGeom>
            <a:avLst/>
            <a:gdLst/>
            <a:ahLst/>
            <a:cxnLst/>
            <a:rect l="0" t="0" r="0" b="0"/>
            <a:pathLst>
              <a:path w="177088" h="331469">
                <a:moveTo>
                  <a:pt x="62787" y="0"/>
                </a:moveTo>
                <a:lnTo>
                  <a:pt x="62787" y="0"/>
                </a:lnTo>
                <a:lnTo>
                  <a:pt x="68481" y="0"/>
                </a:lnTo>
                <a:lnTo>
                  <a:pt x="65462" y="0"/>
                </a:lnTo>
                <a:lnTo>
                  <a:pt x="64570" y="635"/>
                </a:lnTo>
                <a:lnTo>
                  <a:pt x="63976" y="1693"/>
                </a:lnTo>
                <a:lnTo>
                  <a:pt x="63580" y="3034"/>
                </a:lnTo>
                <a:lnTo>
                  <a:pt x="59988" y="7955"/>
                </a:lnTo>
                <a:lnTo>
                  <a:pt x="56674" y="9885"/>
                </a:lnTo>
                <a:lnTo>
                  <a:pt x="53085" y="11378"/>
                </a:lnTo>
                <a:lnTo>
                  <a:pt x="43714" y="19294"/>
                </a:lnTo>
                <a:lnTo>
                  <a:pt x="32515" y="33130"/>
                </a:lnTo>
                <a:lnTo>
                  <a:pt x="15397" y="47557"/>
                </a:lnTo>
                <a:lnTo>
                  <a:pt x="9516" y="56354"/>
                </a:lnTo>
                <a:lnTo>
                  <a:pt x="817" y="76129"/>
                </a:lnTo>
                <a:lnTo>
                  <a:pt x="0" y="87624"/>
                </a:lnTo>
                <a:lnTo>
                  <a:pt x="4849" y="103980"/>
                </a:lnTo>
                <a:lnTo>
                  <a:pt x="5747" y="105515"/>
                </a:lnTo>
                <a:lnTo>
                  <a:pt x="6980" y="106538"/>
                </a:lnTo>
                <a:lnTo>
                  <a:pt x="10044" y="108310"/>
                </a:lnTo>
                <a:lnTo>
                  <a:pt x="27243" y="123232"/>
                </a:lnTo>
                <a:lnTo>
                  <a:pt x="38738" y="126930"/>
                </a:lnTo>
                <a:lnTo>
                  <a:pt x="57041" y="141213"/>
                </a:lnTo>
                <a:lnTo>
                  <a:pt x="66593" y="143291"/>
                </a:lnTo>
                <a:lnTo>
                  <a:pt x="73089" y="147767"/>
                </a:lnTo>
                <a:lnTo>
                  <a:pt x="73715" y="149917"/>
                </a:lnTo>
                <a:lnTo>
                  <a:pt x="73882" y="151380"/>
                </a:lnTo>
                <a:lnTo>
                  <a:pt x="74629" y="152355"/>
                </a:lnTo>
                <a:lnTo>
                  <a:pt x="77151" y="153438"/>
                </a:lnTo>
                <a:lnTo>
                  <a:pt x="77443" y="153727"/>
                </a:lnTo>
                <a:lnTo>
                  <a:pt x="77003" y="153920"/>
                </a:lnTo>
                <a:lnTo>
                  <a:pt x="76074" y="154048"/>
                </a:lnTo>
                <a:lnTo>
                  <a:pt x="75455" y="154769"/>
                </a:lnTo>
                <a:lnTo>
                  <a:pt x="73949" y="158817"/>
                </a:lnTo>
                <a:lnTo>
                  <a:pt x="69345" y="164698"/>
                </a:lnTo>
                <a:lnTo>
                  <a:pt x="49610" y="179142"/>
                </a:lnTo>
                <a:lnTo>
                  <a:pt x="47406" y="182912"/>
                </a:lnTo>
                <a:lnTo>
                  <a:pt x="45791" y="186704"/>
                </a:lnTo>
                <a:lnTo>
                  <a:pt x="42956" y="190506"/>
                </a:lnTo>
                <a:lnTo>
                  <a:pt x="41273" y="196006"/>
                </a:lnTo>
                <a:lnTo>
                  <a:pt x="39891" y="202049"/>
                </a:lnTo>
                <a:lnTo>
                  <a:pt x="36177" y="209656"/>
                </a:lnTo>
                <a:lnTo>
                  <a:pt x="35085" y="216159"/>
                </a:lnTo>
                <a:lnTo>
                  <a:pt x="36293" y="221589"/>
                </a:lnTo>
                <a:lnTo>
                  <a:pt x="38312" y="226754"/>
                </a:lnTo>
                <a:lnTo>
                  <a:pt x="42749" y="244098"/>
                </a:lnTo>
                <a:lnTo>
                  <a:pt x="47742" y="249881"/>
                </a:lnTo>
                <a:lnTo>
                  <a:pt x="53560" y="255203"/>
                </a:lnTo>
                <a:lnTo>
                  <a:pt x="61041" y="264704"/>
                </a:lnTo>
                <a:lnTo>
                  <a:pt x="89537" y="286782"/>
                </a:lnTo>
                <a:lnTo>
                  <a:pt x="116132" y="300939"/>
                </a:lnTo>
                <a:lnTo>
                  <a:pt x="132143" y="310508"/>
                </a:lnTo>
                <a:lnTo>
                  <a:pt x="138652" y="316228"/>
                </a:lnTo>
                <a:lnTo>
                  <a:pt x="144342" y="318346"/>
                </a:lnTo>
                <a:lnTo>
                  <a:pt x="163488" y="324861"/>
                </a:lnTo>
                <a:lnTo>
                  <a:pt x="169791" y="329506"/>
                </a:lnTo>
                <a:lnTo>
                  <a:pt x="177078" y="331468"/>
                </a:lnTo>
                <a:lnTo>
                  <a:pt x="177087" y="3257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59" name="SMARTInkShape-Group180"/>
          <p:cNvGrpSpPr/>
          <p:nvPr/>
        </p:nvGrpSpPr>
        <p:grpSpPr>
          <a:xfrm>
            <a:off x="3892023" y="3823335"/>
            <a:ext cx="1136277" cy="296585"/>
            <a:chOff x="3892023" y="3823335"/>
            <a:chExt cx="1136277" cy="296585"/>
          </a:xfrm>
        </p:grpSpPr>
        <p:sp>
          <p:nvSpPr>
            <p:cNvPr id="451" name="SMARTInkShape-1166"/>
            <p:cNvSpPr/>
            <p:nvPr>
              <p:custDataLst>
                <p:tags r:id="rId112"/>
              </p:custDataLst>
            </p:nvPr>
          </p:nvSpPr>
          <p:spPr>
            <a:xfrm>
              <a:off x="4893090" y="4029969"/>
              <a:ext cx="135210" cy="89951"/>
            </a:xfrm>
            <a:custGeom>
              <a:avLst/>
              <a:gdLst/>
              <a:ahLst/>
              <a:cxnLst/>
              <a:rect l="0" t="0" r="0" b="0"/>
              <a:pathLst>
                <a:path w="135210" h="89951">
                  <a:moveTo>
                    <a:pt x="16095" y="44826"/>
                  </a:moveTo>
                  <a:lnTo>
                    <a:pt x="16095" y="44826"/>
                  </a:lnTo>
                  <a:lnTo>
                    <a:pt x="1314" y="60243"/>
                  </a:lnTo>
                  <a:lnTo>
                    <a:pt x="0" y="63954"/>
                  </a:lnTo>
                  <a:lnTo>
                    <a:pt x="285" y="65833"/>
                  </a:lnTo>
                  <a:lnTo>
                    <a:pt x="2296" y="69614"/>
                  </a:lnTo>
                  <a:lnTo>
                    <a:pt x="12412" y="81023"/>
                  </a:lnTo>
                  <a:lnTo>
                    <a:pt x="16151" y="83139"/>
                  </a:lnTo>
                  <a:lnTo>
                    <a:pt x="41085" y="89950"/>
                  </a:lnTo>
                  <a:lnTo>
                    <a:pt x="52356" y="89735"/>
                  </a:lnTo>
                  <a:lnTo>
                    <a:pt x="79082" y="84710"/>
                  </a:lnTo>
                  <a:lnTo>
                    <a:pt x="107431" y="73282"/>
                  </a:lnTo>
                  <a:lnTo>
                    <a:pt x="114473" y="68903"/>
                  </a:lnTo>
                  <a:lnTo>
                    <a:pt x="127628" y="52971"/>
                  </a:lnTo>
                  <a:lnTo>
                    <a:pt x="134756" y="34618"/>
                  </a:lnTo>
                  <a:lnTo>
                    <a:pt x="135209" y="32306"/>
                  </a:lnTo>
                  <a:lnTo>
                    <a:pt x="134874" y="30129"/>
                  </a:lnTo>
                  <a:lnTo>
                    <a:pt x="129021" y="16283"/>
                  </a:lnTo>
                  <a:lnTo>
                    <a:pt x="122503" y="8637"/>
                  </a:lnTo>
                  <a:lnTo>
                    <a:pt x="117151" y="6517"/>
                  </a:lnTo>
                  <a:lnTo>
                    <a:pt x="111174" y="4940"/>
                  </a:lnTo>
                  <a:lnTo>
                    <a:pt x="102162" y="447"/>
                  </a:lnTo>
                  <a:lnTo>
                    <a:pt x="100143" y="0"/>
                  </a:lnTo>
                  <a:lnTo>
                    <a:pt x="98162" y="337"/>
                  </a:lnTo>
                  <a:lnTo>
                    <a:pt x="90421" y="3747"/>
                  </a:lnTo>
                  <a:lnTo>
                    <a:pt x="75891" y="4809"/>
                  </a:lnTo>
                  <a:lnTo>
                    <a:pt x="78960" y="4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2" name="SMARTInkShape-1167"/>
            <p:cNvSpPr/>
            <p:nvPr>
              <p:custDataLst>
                <p:tags r:id="rId113"/>
              </p:custDataLst>
            </p:nvPr>
          </p:nvSpPr>
          <p:spPr>
            <a:xfrm>
              <a:off x="4789434" y="4006215"/>
              <a:ext cx="102272" cy="68502"/>
            </a:xfrm>
            <a:custGeom>
              <a:avLst/>
              <a:gdLst/>
              <a:ahLst/>
              <a:cxnLst/>
              <a:rect l="0" t="0" r="0" b="0"/>
              <a:pathLst>
                <a:path w="102272" h="68502">
                  <a:moveTo>
                    <a:pt x="22596" y="0"/>
                  </a:moveTo>
                  <a:lnTo>
                    <a:pt x="22596" y="0"/>
                  </a:lnTo>
                  <a:lnTo>
                    <a:pt x="22596" y="5646"/>
                  </a:lnTo>
                  <a:lnTo>
                    <a:pt x="7925" y="21020"/>
                  </a:lnTo>
                  <a:lnTo>
                    <a:pt x="4246" y="28588"/>
                  </a:lnTo>
                  <a:lnTo>
                    <a:pt x="1740" y="32390"/>
                  </a:lnTo>
                  <a:lnTo>
                    <a:pt x="330" y="38102"/>
                  </a:lnTo>
                  <a:lnTo>
                    <a:pt x="0" y="41911"/>
                  </a:lnTo>
                  <a:lnTo>
                    <a:pt x="1547" y="45720"/>
                  </a:lnTo>
                  <a:lnTo>
                    <a:pt x="3716" y="49530"/>
                  </a:lnTo>
                  <a:lnTo>
                    <a:pt x="5572" y="55245"/>
                  </a:lnTo>
                  <a:lnTo>
                    <a:pt x="8256" y="59055"/>
                  </a:lnTo>
                  <a:lnTo>
                    <a:pt x="11566" y="61172"/>
                  </a:lnTo>
                  <a:lnTo>
                    <a:pt x="15154" y="62747"/>
                  </a:lnTo>
                  <a:lnTo>
                    <a:pt x="18865" y="65564"/>
                  </a:lnTo>
                  <a:lnTo>
                    <a:pt x="24324" y="67239"/>
                  </a:lnTo>
                  <a:lnTo>
                    <a:pt x="46333" y="68501"/>
                  </a:lnTo>
                  <a:lnTo>
                    <a:pt x="62967" y="62353"/>
                  </a:lnTo>
                  <a:lnTo>
                    <a:pt x="74879" y="55144"/>
                  </a:lnTo>
                  <a:lnTo>
                    <a:pt x="98788" y="32384"/>
                  </a:lnTo>
                  <a:lnTo>
                    <a:pt x="100909" y="28574"/>
                  </a:lnTo>
                  <a:lnTo>
                    <a:pt x="102271" y="23989"/>
                  </a:lnTo>
                  <a:lnTo>
                    <a:pt x="100764" y="21668"/>
                  </a:lnTo>
                  <a:lnTo>
                    <a:pt x="94083" y="14376"/>
                  </a:lnTo>
                  <a:lnTo>
                    <a:pt x="90774" y="12739"/>
                  </a:lnTo>
                  <a:lnTo>
                    <a:pt x="77036" y="11602"/>
                  </a:lnTo>
                  <a:lnTo>
                    <a:pt x="66172" y="12116"/>
                  </a:lnTo>
                  <a:lnTo>
                    <a:pt x="47330" y="19391"/>
                  </a:lnTo>
                  <a:lnTo>
                    <a:pt x="21025" y="41683"/>
                  </a:lnTo>
                  <a:lnTo>
                    <a:pt x="18723" y="47313"/>
                  </a:lnTo>
                  <a:lnTo>
                    <a:pt x="16989" y="56574"/>
                  </a:lnTo>
                  <a:lnTo>
                    <a:pt x="22596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SMARTInkShape-1168"/>
            <p:cNvSpPr/>
            <p:nvPr>
              <p:custDataLst>
                <p:tags r:id="rId114"/>
              </p:custDataLst>
            </p:nvPr>
          </p:nvSpPr>
          <p:spPr>
            <a:xfrm>
              <a:off x="4657801" y="3955123"/>
              <a:ext cx="119079" cy="119567"/>
            </a:xfrm>
            <a:custGeom>
              <a:avLst/>
              <a:gdLst/>
              <a:ahLst/>
              <a:cxnLst/>
              <a:rect l="0" t="0" r="0" b="0"/>
              <a:pathLst>
                <a:path w="119079" h="119567">
                  <a:moveTo>
                    <a:pt x="11354" y="51092"/>
                  </a:moveTo>
                  <a:lnTo>
                    <a:pt x="11354" y="51092"/>
                  </a:lnTo>
                  <a:lnTo>
                    <a:pt x="11354" y="45613"/>
                  </a:lnTo>
                  <a:lnTo>
                    <a:pt x="11354" y="48481"/>
                  </a:lnTo>
                  <a:lnTo>
                    <a:pt x="10719" y="49351"/>
                  </a:lnTo>
                  <a:lnTo>
                    <a:pt x="8320" y="50318"/>
                  </a:lnTo>
                  <a:lnTo>
                    <a:pt x="7426" y="51211"/>
                  </a:lnTo>
                  <a:lnTo>
                    <a:pt x="4299" y="57207"/>
                  </a:lnTo>
                  <a:lnTo>
                    <a:pt x="1868" y="60794"/>
                  </a:lnTo>
                  <a:lnTo>
                    <a:pt x="500" y="66384"/>
                  </a:lnTo>
                  <a:lnTo>
                    <a:pt x="0" y="78897"/>
                  </a:lnTo>
                  <a:lnTo>
                    <a:pt x="1651" y="84194"/>
                  </a:lnTo>
                  <a:lnTo>
                    <a:pt x="10311" y="95385"/>
                  </a:lnTo>
                  <a:lnTo>
                    <a:pt x="29853" y="113595"/>
                  </a:lnTo>
                  <a:lnTo>
                    <a:pt x="33212" y="115620"/>
                  </a:lnTo>
                  <a:lnTo>
                    <a:pt x="47040" y="118472"/>
                  </a:lnTo>
                  <a:lnTo>
                    <a:pt x="72102" y="119566"/>
                  </a:lnTo>
                  <a:lnTo>
                    <a:pt x="90805" y="119016"/>
                  </a:lnTo>
                  <a:lnTo>
                    <a:pt x="97042" y="116629"/>
                  </a:lnTo>
                  <a:lnTo>
                    <a:pt x="104123" y="111715"/>
                  </a:lnTo>
                  <a:lnTo>
                    <a:pt x="116079" y="92638"/>
                  </a:lnTo>
                  <a:lnTo>
                    <a:pt x="118795" y="81464"/>
                  </a:lnTo>
                  <a:lnTo>
                    <a:pt x="119078" y="65675"/>
                  </a:lnTo>
                  <a:lnTo>
                    <a:pt x="115309" y="51603"/>
                  </a:lnTo>
                  <a:lnTo>
                    <a:pt x="100857" y="24256"/>
                  </a:lnTo>
                  <a:lnTo>
                    <a:pt x="95372" y="18422"/>
                  </a:lnTo>
                  <a:lnTo>
                    <a:pt x="72353" y="2260"/>
                  </a:lnTo>
                  <a:lnTo>
                    <a:pt x="64635" y="428"/>
                  </a:lnTo>
                  <a:lnTo>
                    <a:pt x="58106" y="0"/>
                  </a:lnTo>
                  <a:lnTo>
                    <a:pt x="39076" y="4608"/>
                  </a:lnTo>
                  <a:lnTo>
                    <a:pt x="34682" y="6725"/>
                  </a:lnTo>
                  <a:lnTo>
                    <a:pt x="26686" y="13260"/>
                  </a:lnTo>
                  <a:lnTo>
                    <a:pt x="24519" y="16921"/>
                  </a:lnTo>
                  <a:lnTo>
                    <a:pt x="23940" y="18786"/>
                  </a:lnTo>
                  <a:lnTo>
                    <a:pt x="24190" y="20665"/>
                  </a:lnTo>
                  <a:lnTo>
                    <a:pt x="26160" y="24445"/>
                  </a:lnTo>
                  <a:lnTo>
                    <a:pt x="30840" y="30144"/>
                  </a:lnTo>
                  <a:lnTo>
                    <a:pt x="34408" y="32256"/>
                  </a:lnTo>
                  <a:lnTo>
                    <a:pt x="38839" y="33613"/>
                  </a:lnTo>
                  <a:lnTo>
                    <a:pt x="45644" y="39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SMARTInkShape-1169"/>
            <p:cNvSpPr/>
            <p:nvPr>
              <p:custDataLst>
                <p:tags r:id="rId115"/>
              </p:custDataLst>
            </p:nvPr>
          </p:nvSpPr>
          <p:spPr>
            <a:xfrm>
              <a:off x="4441376" y="3937735"/>
              <a:ext cx="147496" cy="79876"/>
            </a:xfrm>
            <a:custGeom>
              <a:avLst/>
              <a:gdLst/>
              <a:ahLst/>
              <a:cxnLst/>
              <a:rect l="0" t="0" r="0" b="0"/>
              <a:pathLst>
                <a:path w="147496" h="79876">
                  <a:moveTo>
                    <a:pt x="16324" y="17045"/>
                  </a:moveTo>
                  <a:lnTo>
                    <a:pt x="16324" y="17045"/>
                  </a:lnTo>
                  <a:lnTo>
                    <a:pt x="16324" y="20078"/>
                  </a:lnTo>
                  <a:lnTo>
                    <a:pt x="15689" y="20973"/>
                  </a:lnTo>
                  <a:lnTo>
                    <a:pt x="14631" y="21568"/>
                  </a:lnTo>
                  <a:lnTo>
                    <a:pt x="13290" y="21966"/>
                  </a:lnTo>
                  <a:lnTo>
                    <a:pt x="5924" y="27611"/>
                  </a:lnTo>
                  <a:lnTo>
                    <a:pt x="5352" y="29784"/>
                  </a:lnTo>
                  <a:lnTo>
                    <a:pt x="5199" y="31253"/>
                  </a:lnTo>
                  <a:lnTo>
                    <a:pt x="3336" y="34578"/>
                  </a:lnTo>
                  <a:lnTo>
                    <a:pt x="1950" y="36353"/>
                  </a:lnTo>
                  <a:lnTo>
                    <a:pt x="411" y="41713"/>
                  </a:lnTo>
                  <a:lnTo>
                    <a:pt x="0" y="44920"/>
                  </a:lnTo>
                  <a:lnTo>
                    <a:pt x="1237" y="50177"/>
                  </a:lnTo>
                  <a:lnTo>
                    <a:pt x="7206" y="58726"/>
                  </a:lnTo>
                  <a:lnTo>
                    <a:pt x="15134" y="66529"/>
                  </a:lnTo>
                  <a:lnTo>
                    <a:pt x="24720" y="71642"/>
                  </a:lnTo>
                  <a:lnTo>
                    <a:pt x="51435" y="77898"/>
                  </a:lnTo>
                  <a:lnTo>
                    <a:pt x="76263" y="79645"/>
                  </a:lnTo>
                  <a:lnTo>
                    <a:pt x="100723" y="79875"/>
                  </a:lnTo>
                  <a:lnTo>
                    <a:pt x="109080" y="79259"/>
                  </a:lnTo>
                  <a:lnTo>
                    <a:pt x="128641" y="71954"/>
                  </a:lnTo>
                  <a:lnTo>
                    <a:pt x="137092" y="66475"/>
                  </a:lnTo>
                  <a:lnTo>
                    <a:pt x="139849" y="62720"/>
                  </a:lnTo>
                  <a:lnTo>
                    <a:pt x="141709" y="58935"/>
                  </a:lnTo>
                  <a:lnTo>
                    <a:pt x="144652" y="55136"/>
                  </a:lnTo>
                  <a:lnTo>
                    <a:pt x="146384" y="49638"/>
                  </a:lnTo>
                  <a:lnTo>
                    <a:pt x="147495" y="38794"/>
                  </a:lnTo>
                  <a:lnTo>
                    <a:pt x="141932" y="19526"/>
                  </a:lnTo>
                  <a:lnTo>
                    <a:pt x="139248" y="15396"/>
                  </a:lnTo>
                  <a:lnTo>
                    <a:pt x="123719" y="3733"/>
                  </a:lnTo>
                  <a:lnTo>
                    <a:pt x="117819" y="1603"/>
                  </a:lnTo>
                  <a:lnTo>
                    <a:pt x="97364" y="0"/>
                  </a:lnTo>
                  <a:lnTo>
                    <a:pt x="82826" y="4482"/>
                  </a:lnTo>
                  <a:lnTo>
                    <a:pt x="75302" y="7863"/>
                  </a:lnTo>
                  <a:lnTo>
                    <a:pt x="69418" y="13176"/>
                  </a:lnTo>
                  <a:lnTo>
                    <a:pt x="50614" y="39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SMARTInkShape-1170"/>
            <p:cNvSpPr/>
            <p:nvPr>
              <p:custDataLst>
                <p:tags r:id="rId116"/>
              </p:custDataLst>
            </p:nvPr>
          </p:nvSpPr>
          <p:spPr>
            <a:xfrm>
              <a:off x="4315089" y="3915691"/>
              <a:ext cx="102507" cy="96210"/>
            </a:xfrm>
            <a:custGeom>
              <a:avLst/>
              <a:gdLst/>
              <a:ahLst/>
              <a:cxnLst/>
              <a:rect l="0" t="0" r="0" b="0"/>
              <a:pathLst>
                <a:path w="102507" h="96210">
                  <a:moveTo>
                    <a:pt x="34026" y="27659"/>
                  </a:moveTo>
                  <a:lnTo>
                    <a:pt x="34026" y="27659"/>
                  </a:lnTo>
                  <a:lnTo>
                    <a:pt x="34026" y="30693"/>
                  </a:lnTo>
                  <a:lnTo>
                    <a:pt x="33391" y="31586"/>
                  </a:lnTo>
                  <a:lnTo>
                    <a:pt x="32333" y="32182"/>
                  </a:lnTo>
                  <a:lnTo>
                    <a:pt x="26072" y="33139"/>
                  </a:lnTo>
                  <a:lnTo>
                    <a:pt x="20592" y="33304"/>
                  </a:lnTo>
                  <a:lnTo>
                    <a:pt x="16837" y="35036"/>
                  </a:lnTo>
                  <a:lnTo>
                    <a:pt x="9252" y="41322"/>
                  </a:lnTo>
                  <a:lnTo>
                    <a:pt x="7141" y="44950"/>
                  </a:lnTo>
                  <a:lnTo>
                    <a:pt x="133" y="71838"/>
                  </a:lnTo>
                  <a:lnTo>
                    <a:pt x="0" y="74257"/>
                  </a:lnTo>
                  <a:lnTo>
                    <a:pt x="1547" y="78638"/>
                  </a:lnTo>
                  <a:lnTo>
                    <a:pt x="3716" y="82701"/>
                  </a:lnTo>
                  <a:lnTo>
                    <a:pt x="4680" y="86624"/>
                  </a:lnTo>
                  <a:lnTo>
                    <a:pt x="8495" y="90484"/>
                  </a:lnTo>
                  <a:lnTo>
                    <a:pt x="13789" y="93681"/>
                  </a:lnTo>
                  <a:lnTo>
                    <a:pt x="20974" y="95481"/>
                  </a:lnTo>
                  <a:lnTo>
                    <a:pt x="44431" y="96209"/>
                  </a:lnTo>
                  <a:lnTo>
                    <a:pt x="49869" y="94532"/>
                  </a:lnTo>
                  <a:lnTo>
                    <a:pt x="74271" y="82804"/>
                  </a:lnTo>
                  <a:lnTo>
                    <a:pt x="87220" y="66545"/>
                  </a:lnTo>
                  <a:lnTo>
                    <a:pt x="100057" y="41464"/>
                  </a:lnTo>
                  <a:lnTo>
                    <a:pt x="102382" y="23840"/>
                  </a:lnTo>
                  <a:lnTo>
                    <a:pt x="102506" y="17284"/>
                  </a:lnTo>
                  <a:lnTo>
                    <a:pt x="100869" y="11829"/>
                  </a:lnTo>
                  <a:lnTo>
                    <a:pt x="99543" y="9486"/>
                  </a:lnTo>
                  <a:lnTo>
                    <a:pt x="98024" y="7924"/>
                  </a:lnTo>
                  <a:lnTo>
                    <a:pt x="85416" y="458"/>
                  </a:lnTo>
                  <a:lnTo>
                    <a:pt x="83525" y="0"/>
                  </a:lnTo>
                  <a:lnTo>
                    <a:pt x="78039" y="1185"/>
                  </a:lnTo>
                  <a:lnTo>
                    <a:pt x="67810" y="3728"/>
                  </a:lnTo>
                  <a:lnTo>
                    <a:pt x="64169" y="4085"/>
                  </a:lnTo>
                  <a:lnTo>
                    <a:pt x="61106" y="5593"/>
                  </a:lnTo>
                  <a:lnTo>
                    <a:pt x="41755" y="20660"/>
                  </a:lnTo>
                  <a:lnTo>
                    <a:pt x="41083" y="21723"/>
                  </a:lnTo>
                  <a:lnTo>
                    <a:pt x="39741" y="27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SMARTInkShape-1171"/>
            <p:cNvSpPr/>
            <p:nvPr>
              <p:custDataLst>
                <p:tags r:id="rId117"/>
              </p:custDataLst>
            </p:nvPr>
          </p:nvSpPr>
          <p:spPr>
            <a:xfrm>
              <a:off x="4207110" y="3909160"/>
              <a:ext cx="95949" cy="101876"/>
            </a:xfrm>
            <a:custGeom>
              <a:avLst/>
              <a:gdLst/>
              <a:ahLst/>
              <a:cxnLst/>
              <a:rect l="0" t="0" r="0" b="0"/>
              <a:pathLst>
                <a:path w="95949" h="101876">
                  <a:moveTo>
                    <a:pt x="16275" y="34190"/>
                  </a:moveTo>
                  <a:lnTo>
                    <a:pt x="16275" y="34190"/>
                  </a:lnTo>
                  <a:lnTo>
                    <a:pt x="7761" y="42703"/>
                  </a:lnTo>
                  <a:lnTo>
                    <a:pt x="6141" y="47710"/>
                  </a:lnTo>
                  <a:lnTo>
                    <a:pt x="4786" y="53534"/>
                  </a:lnTo>
                  <a:lnTo>
                    <a:pt x="435" y="62447"/>
                  </a:lnTo>
                  <a:lnTo>
                    <a:pt x="0" y="64458"/>
                  </a:lnTo>
                  <a:lnTo>
                    <a:pt x="4127" y="81002"/>
                  </a:lnTo>
                  <a:lnTo>
                    <a:pt x="6219" y="85264"/>
                  </a:lnTo>
                  <a:lnTo>
                    <a:pt x="12736" y="93174"/>
                  </a:lnTo>
                  <a:lnTo>
                    <a:pt x="16396" y="95330"/>
                  </a:lnTo>
                  <a:lnTo>
                    <a:pt x="34537" y="101875"/>
                  </a:lnTo>
                  <a:lnTo>
                    <a:pt x="40478" y="100679"/>
                  </a:lnTo>
                  <a:lnTo>
                    <a:pt x="69032" y="87448"/>
                  </a:lnTo>
                  <a:lnTo>
                    <a:pt x="74224" y="83684"/>
                  </a:lnTo>
                  <a:lnTo>
                    <a:pt x="82732" y="71530"/>
                  </a:lnTo>
                  <a:lnTo>
                    <a:pt x="93726" y="53291"/>
                  </a:lnTo>
                  <a:lnTo>
                    <a:pt x="95948" y="38884"/>
                  </a:lnTo>
                  <a:lnTo>
                    <a:pt x="93151" y="29513"/>
                  </a:lnTo>
                  <a:lnTo>
                    <a:pt x="86517" y="19531"/>
                  </a:lnTo>
                  <a:lnTo>
                    <a:pt x="71511" y="3733"/>
                  </a:lnTo>
                  <a:lnTo>
                    <a:pt x="66012" y="1603"/>
                  </a:lnTo>
                  <a:lnTo>
                    <a:pt x="43975" y="0"/>
                  </a:lnTo>
                  <a:lnTo>
                    <a:pt x="34501" y="2963"/>
                  </a:lnTo>
                  <a:lnTo>
                    <a:pt x="29032" y="7823"/>
                  </a:lnTo>
                  <a:lnTo>
                    <a:pt x="15062" y="25591"/>
                  </a:lnTo>
                  <a:lnTo>
                    <a:pt x="7027" y="52736"/>
                  </a:lnTo>
                  <a:lnTo>
                    <a:pt x="5133" y="66156"/>
                  </a:lnTo>
                  <a:lnTo>
                    <a:pt x="6666" y="69140"/>
                  </a:lnTo>
                  <a:lnTo>
                    <a:pt x="10560" y="74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SMARTInkShape-1172"/>
            <p:cNvSpPr/>
            <p:nvPr>
              <p:custDataLst>
                <p:tags r:id="rId118"/>
              </p:custDataLst>
            </p:nvPr>
          </p:nvSpPr>
          <p:spPr>
            <a:xfrm>
              <a:off x="4091948" y="3846195"/>
              <a:ext cx="62779" cy="211456"/>
            </a:xfrm>
            <a:custGeom>
              <a:avLst/>
              <a:gdLst/>
              <a:ahLst/>
              <a:cxnLst/>
              <a:rect l="0" t="0" r="0" b="0"/>
              <a:pathLst>
                <a:path w="62779" h="211456">
                  <a:moveTo>
                    <a:pt x="28567" y="0"/>
                  </a:moveTo>
                  <a:lnTo>
                    <a:pt x="28567" y="0"/>
                  </a:lnTo>
                  <a:lnTo>
                    <a:pt x="24005" y="5197"/>
                  </a:lnTo>
                  <a:lnTo>
                    <a:pt x="13896" y="21126"/>
                  </a:lnTo>
                  <a:lnTo>
                    <a:pt x="7077" y="46020"/>
                  </a:lnTo>
                  <a:lnTo>
                    <a:pt x="1580" y="62548"/>
                  </a:lnTo>
                  <a:lnTo>
                    <a:pt x="54" y="89405"/>
                  </a:lnTo>
                  <a:lnTo>
                    <a:pt x="0" y="103880"/>
                  </a:lnTo>
                  <a:lnTo>
                    <a:pt x="1689" y="108187"/>
                  </a:lnTo>
                  <a:lnTo>
                    <a:pt x="8506" y="116976"/>
                  </a:lnTo>
                  <a:lnTo>
                    <a:pt x="10113" y="117354"/>
                  </a:lnTo>
                  <a:lnTo>
                    <a:pt x="11819" y="116971"/>
                  </a:lnTo>
                  <a:lnTo>
                    <a:pt x="15409" y="115487"/>
                  </a:lnTo>
                  <a:lnTo>
                    <a:pt x="26678" y="113769"/>
                  </a:lnTo>
                  <a:lnTo>
                    <a:pt x="36189" y="106359"/>
                  </a:lnTo>
                  <a:lnTo>
                    <a:pt x="53332" y="89527"/>
                  </a:lnTo>
                  <a:lnTo>
                    <a:pt x="55449" y="85721"/>
                  </a:lnTo>
                  <a:lnTo>
                    <a:pt x="56013" y="83817"/>
                  </a:lnTo>
                  <a:lnTo>
                    <a:pt x="57024" y="82548"/>
                  </a:lnTo>
                  <a:lnTo>
                    <a:pt x="62778" y="80039"/>
                  </a:lnTo>
                  <a:lnTo>
                    <a:pt x="59800" y="80018"/>
                  </a:lnTo>
                  <a:lnTo>
                    <a:pt x="58914" y="80651"/>
                  </a:lnTo>
                  <a:lnTo>
                    <a:pt x="53370" y="90393"/>
                  </a:lnTo>
                  <a:lnTo>
                    <a:pt x="50733" y="99879"/>
                  </a:lnTo>
                  <a:lnTo>
                    <a:pt x="43742" y="110732"/>
                  </a:lnTo>
                  <a:lnTo>
                    <a:pt x="33999" y="138867"/>
                  </a:lnTo>
                  <a:lnTo>
                    <a:pt x="24521" y="165383"/>
                  </a:lnTo>
                  <a:lnTo>
                    <a:pt x="19916" y="192384"/>
                  </a:lnTo>
                  <a:lnTo>
                    <a:pt x="19625" y="195566"/>
                  </a:lnTo>
                  <a:lnTo>
                    <a:pt x="22804" y="211091"/>
                  </a:lnTo>
                  <a:lnTo>
                    <a:pt x="28567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SMARTInkShape-1173"/>
            <p:cNvSpPr/>
            <p:nvPr>
              <p:custDataLst>
                <p:tags r:id="rId119"/>
              </p:custDataLst>
            </p:nvPr>
          </p:nvSpPr>
          <p:spPr>
            <a:xfrm>
              <a:off x="3892023" y="3823335"/>
              <a:ext cx="142768" cy="244500"/>
            </a:xfrm>
            <a:custGeom>
              <a:avLst/>
              <a:gdLst/>
              <a:ahLst/>
              <a:cxnLst/>
              <a:rect l="0" t="0" r="0" b="0"/>
              <a:pathLst>
                <a:path w="142768" h="244500">
                  <a:moveTo>
                    <a:pt x="22752" y="0"/>
                  </a:moveTo>
                  <a:lnTo>
                    <a:pt x="22752" y="0"/>
                  </a:lnTo>
                  <a:lnTo>
                    <a:pt x="48335" y="635"/>
                  </a:lnTo>
                  <a:lnTo>
                    <a:pt x="58554" y="4562"/>
                  </a:lnTo>
                  <a:lnTo>
                    <a:pt x="66521" y="9113"/>
                  </a:lnTo>
                  <a:lnTo>
                    <a:pt x="91441" y="17511"/>
                  </a:lnTo>
                  <a:lnTo>
                    <a:pt x="102794" y="24662"/>
                  </a:lnTo>
                  <a:lnTo>
                    <a:pt x="121479" y="41681"/>
                  </a:lnTo>
                  <a:lnTo>
                    <a:pt x="123781" y="45618"/>
                  </a:lnTo>
                  <a:lnTo>
                    <a:pt x="124395" y="47557"/>
                  </a:lnTo>
                  <a:lnTo>
                    <a:pt x="123383" y="53098"/>
                  </a:lnTo>
                  <a:lnTo>
                    <a:pt x="117559" y="67004"/>
                  </a:lnTo>
                  <a:lnTo>
                    <a:pt x="112302" y="72747"/>
                  </a:lnTo>
                  <a:lnTo>
                    <a:pt x="84378" y="95494"/>
                  </a:lnTo>
                  <a:lnTo>
                    <a:pt x="56139" y="118131"/>
                  </a:lnTo>
                  <a:lnTo>
                    <a:pt x="30627" y="137938"/>
                  </a:lnTo>
                  <a:lnTo>
                    <a:pt x="15818" y="151025"/>
                  </a:lnTo>
                  <a:lnTo>
                    <a:pt x="4043" y="169615"/>
                  </a:lnTo>
                  <a:lnTo>
                    <a:pt x="1122" y="180996"/>
                  </a:lnTo>
                  <a:lnTo>
                    <a:pt x="0" y="200803"/>
                  </a:lnTo>
                  <a:lnTo>
                    <a:pt x="2958" y="210345"/>
                  </a:lnTo>
                  <a:lnTo>
                    <a:pt x="7816" y="215830"/>
                  </a:lnTo>
                  <a:lnTo>
                    <a:pt x="13574" y="221019"/>
                  </a:lnTo>
                  <a:lnTo>
                    <a:pt x="21020" y="230446"/>
                  </a:lnTo>
                  <a:lnTo>
                    <a:pt x="27486" y="235347"/>
                  </a:lnTo>
                  <a:lnTo>
                    <a:pt x="34592" y="237948"/>
                  </a:lnTo>
                  <a:lnTo>
                    <a:pt x="61602" y="244371"/>
                  </a:lnTo>
                  <a:lnTo>
                    <a:pt x="69863" y="244499"/>
                  </a:lnTo>
                  <a:lnTo>
                    <a:pt x="97120" y="235944"/>
                  </a:lnTo>
                  <a:lnTo>
                    <a:pt x="109839" y="229788"/>
                  </a:lnTo>
                  <a:lnTo>
                    <a:pt x="134773" y="207895"/>
                  </a:lnTo>
                  <a:lnTo>
                    <a:pt x="142767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0" name="SMARTInkShape-1174"/>
          <p:cNvSpPr/>
          <p:nvPr>
            <p:custDataLst>
              <p:tags r:id="rId2"/>
            </p:custDataLst>
          </p:nvPr>
        </p:nvSpPr>
        <p:spPr>
          <a:xfrm>
            <a:off x="3554730" y="3811905"/>
            <a:ext cx="177166" cy="325756"/>
          </a:xfrm>
          <a:custGeom>
            <a:avLst/>
            <a:gdLst/>
            <a:ahLst/>
            <a:cxnLst/>
            <a:rect l="0" t="0" r="0" b="0"/>
            <a:pathLst>
              <a:path w="177166" h="325756">
                <a:moveTo>
                  <a:pt x="154305" y="0"/>
                </a:moveTo>
                <a:lnTo>
                  <a:pt x="154305" y="0"/>
                </a:lnTo>
                <a:lnTo>
                  <a:pt x="163033" y="0"/>
                </a:lnTo>
                <a:lnTo>
                  <a:pt x="163934" y="635"/>
                </a:lnTo>
                <a:lnTo>
                  <a:pt x="164534" y="1693"/>
                </a:lnTo>
                <a:lnTo>
                  <a:pt x="165735" y="5715"/>
                </a:lnTo>
                <a:lnTo>
                  <a:pt x="160020" y="5715"/>
                </a:lnTo>
                <a:lnTo>
                  <a:pt x="155099" y="10635"/>
                </a:lnTo>
                <a:lnTo>
                  <a:pt x="149899" y="11908"/>
                </a:lnTo>
                <a:lnTo>
                  <a:pt x="144603" y="15311"/>
                </a:lnTo>
                <a:lnTo>
                  <a:pt x="118672" y="24169"/>
                </a:lnTo>
                <a:lnTo>
                  <a:pt x="109880" y="27269"/>
                </a:lnTo>
                <a:lnTo>
                  <a:pt x="82390" y="34344"/>
                </a:lnTo>
                <a:lnTo>
                  <a:pt x="57067" y="44141"/>
                </a:lnTo>
                <a:lnTo>
                  <a:pt x="45695" y="46946"/>
                </a:lnTo>
                <a:lnTo>
                  <a:pt x="29075" y="52734"/>
                </a:lnTo>
                <a:lnTo>
                  <a:pt x="15188" y="60496"/>
                </a:lnTo>
                <a:lnTo>
                  <a:pt x="5995" y="62657"/>
                </a:lnTo>
                <a:lnTo>
                  <a:pt x="3088" y="62772"/>
                </a:lnTo>
                <a:lnTo>
                  <a:pt x="2059" y="63438"/>
                </a:lnTo>
                <a:lnTo>
                  <a:pt x="1372" y="64517"/>
                </a:lnTo>
                <a:lnTo>
                  <a:pt x="0" y="68579"/>
                </a:lnTo>
                <a:lnTo>
                  <a:pt x="4921" y="68580"/>
                </a:lnTo>
                <a:lnTo>
                  <a:pt x="8514" y="71614"/>
                </a:lnTo>
                <a:lnTo>
                  <a:pt x="13520" y="73103"/>
                </a:lnTo>
                <a:lnTo>
                  <a:pt x="19344" y="74400"/>
                </a:lnTo>
                <a:lnTo>
                  <a:pt x="28257" y="78714"/>
                </a:lnTo>
                <a:lnTo>
                  <a:pt x="30268" y="79146"/>
                </a:lnTo>
                <a:lnTo>
                  <a:pt x="36132" y="82788"/>
                </a:lnTo>
                <a:lnTo>
                  <a:pt x="50653" y="93421"/>
                </a:lnTo>
                <a:lnTo>
                  <a:pt x="64534" y="99861"/>
                </a:lnTo>
                <a:lnTo>
                  <a:pt x="89534" y="123194"/>
                </a:lnTo>
                <a:lnTo>
                  <a:pt x="93344" y="124603"/>
                </a:lnTo>
                <a:lnTo>
                  <a:pt x="94615" y="125614"/>
                </a:lnTo>
                <a:lnTo>
                  <a:pt x="96026" y="128430"/>
                </a:lnTo>
                <a:lnTo>
                  <a:pt x="96821" y="133586"/>
                </a:lnTo>
                <a:lnTo>
                  <a:pt x="97567" y="134777"/>
                </a:lnTo>
                <a:lnTo>
                  <a:pt x="98700" y="135571"/>
                </a:lnTo>
                <a:lnTo>
                  <a:pt x="100090" y="136101"/>
                </a:lnTo>
                <a:lnTo>
                  <a:pt x="101017" y="137089"/>
                </a:lnTo>
                <a:lnTo>
                  <a:pt x="102626" y="141987"/>
                </a:lnTo>
                <a:lnTo>
                  <a:pt x="97223" y="148513"/>
                </a:lnTo>
                <a:lnTo>
                  <a:pt x="89206" y="148583"/>
                </a:lnTo>
                <a:lnTo>
                  <a:pt x="85579" y="150280"/>
                </a:lnTo>
                <a:lnTo>
                  <a:pt x="81110" y="153510"/>
                </a:lnTo>
                <a:lnTo>
                  <a:pt x="55265" y="154936"/>
                </a:lnTo>
                <a:lnTo>
                  <a:pt x="53988" y="155995"/>
                </a:lnTo>
                <a:lnTo>
                  <a:pt x="53137" y="157337"/>
                </a:lnTo>
                <a:lnTo>
                  <a:pt x="51935" y="158231"/>
                </a:lnTo>
                <a:lnTo>
                  <a:pt x="48905" y="159225"/>
                </a:lnTo>
                <a:lnTo>
                  <a:pt x="41787" y="160498"/>
                </a:lnTo>
                <a:lnTo>
                  <a:pt x="36159" y="163901"/>
                </a:lnTo>
                <a:lnTo>
                  <a:pt x="32369" y="164920"/>
                </a:lnTo>
                <a:lnTo>
                  <a:pt x="31104" y="165827"/>
                </a:lnTo>
                <a:lnTo>
                  <a:pt x="30261" y="167066"/>
                </a:lnTo>
                <a:lnTo>
                  <a:pt x="29699" y="168527"/>
                </a:lnTo>
                <a:lnTo>
                  <a:pt x="28689" y="169502"/>
                </a:lnTo>
                <a:lnTo>
                  <a:pt x="25874" y="170584"/>
                </a:lnTo>
                <a:lnTo>
                  <a:pt x="24869" y="171508"/>
                </a:lnTo>
                <a:lnTo>
                  <a:pt x="23753" y="174227"/>
                </a:lnTo>
                <a:lnTo>
                  <a:pt x="22821" y="175206"/>
                </a:lnTo>
                <a:lnTo>
                  <a:pt x="20091" y="176295"/>
                </a:lnTo>
                <a:lnTo>
                  <a:pt x="19109" y="177220"/>
                </a:lnTo>
                <a:lnTo>
                  <a:pt x="12737" y="188710"/>
                </a:lnTo>
                <a:lnTo>
                  <a:pt x="11688" y="196238"/>
                </a:lnTo>
                <a:lnTo>
                  <a:pt x="12237" y="197500"/>
                </a:lnTo>
                <a:lnTo>
                  <a:pt x="13238" y="198342"/>
                </a:lnTo>
                <a:lnTo>
                  <a:pt x="16044" y="199912"/>
                </a:lnTo>
                <a:lnTo>
                  <a:pt x="19407" y="202726"/>
                </a:lnTo>
                <a:lnTo>
                  <a:pt x="21325" y="206094"/>
                </a:lnTo>
                <a:lnTo>
                  <a:pt x="22813" y="209707"/>
                </a:lnTo>
                <a:lnTo>
                  <a:pt x="38784" y="230627"/>
                </a:lnTo>
                <a:lnTo>
                  <a:pt x="63017" y="245640"/>
                </a:lnTo>
                <a:lnTo>
                  <a:pt x="75101" y="253344"/>
                </a:lnTo>
                <a:lnTo>
                  <a:pt x="102976" y="273966"/>
                </a:lnTo>
                <a:lnTo>
                  <a:pt x="129546" y="290668"/>
                </a:lnTo>
                <a:lnTo>
                  <a:pt x="157519" y="312373"/>
                </a:lnTo>
                <a:lnTo>
                  <a:pt x="163653" y="317486"/>
                </a:lnTo>
                <a:lnTo>
                  <a:pt x="170298" y="319704"/>
                </a:lnTo>
                <a:lnTo>
                  <a:pt x="170682" y="320451"/>
                </a:lnTo>
                <a:lnTo>
                  <a:pt x="171108" y="322974"/>
                </a:lnTo>
                <a:lnTo>
                  <a:pt x="171857" y="323901"/>
                </a:lnTo>
                <a:lnTo>
                  <a:pt x="177161" y="325754"/>
                </a:lnTo>
                <a:lnTo>
                  <a:pt x="177165" y="325755"/>
                </a:lnTo>
                <a:lnTo>
                  <a:pt x="177165" y="3143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87" name="SMARTInkShape-Group182"/>
          <p:cNvGrpSpPr/>
          <p:nvPr/>
        </p:nvGrpSpPr>
        <p:grpSpPr>
          <a:xfrm>
            <a:off x="5194935" y="2886342"/>
            <a:ext cx="1337280" cy="688649"/>
            <a:chOff x="5194935" y="2886342"/>
            <a:chExt cx="1337280" cy="688649"/>
          </a:xfrm>
        </p:grpSpPr>
        <p:sp>
          <p:nvSpPr>
            <p:cNvPr id="461" name="SMARTInkShape-1175"/>
            <p:cNvSpPr/>
            <p:nvPr>
              <p:custDataLst>
                <p:tags r:id="rId86"/>
              </p:custDataLst>
            </p:nvPr>
          </p:nvSpPr>
          <p:spPr>
            <a:xfrm>
              <a:off x="5212185" y="3103245"/>
              <a:ext cx="28471" cy="17138"/>
            </a:xfrm>
            <a:custGeom>
              <a:avLst/>
              <a:gdLst/>
              <a:ahLst/>
              <a:cxnLst/>
              <a:rect l="0" t="0" r="0" b="0"/>
              <a:pathLst>
                <a:path w="28471" h="17138">
                  <a:moveTo>
                    <a:pt x="28470" y="5715"/>
                  </a:moveTo>
                  <a:lnTo>
                    <a:pt x="28470" y="5715"/>
                  </a:lnTo>
                  <a:lnTo>
                    <a:pt x="23272" y="10277"/>
                  </a:lnTo>
                  <a:lnTo>
                    <a:pt x="14794" y="14828"/>
                  </a:lnTo>
                  <a:lnTo>
                    <a:pt x="5919" y="16687"/>
                  </a:lnTo>
                  <a:lnTo>
                    <a:pt x="0" y="17137"/>
                  </a:lnTo>
                  <a:lnTo>
                    <a:pt x="170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2" name="SMARTInkShape-1176"/>
            <p:cNvSpPr/>
            <p:nvPr>
              <p:custDataLst>
                <p:tags r:id="rId87"/>
              </p:custDataLst>
            </p:nvPr>
          </p:nvSpPr>
          <p:spPr>
            <a:xfrm>
              <a:off x="5200917" y="2920464"/>
              <a:ext cx="125362" cy="222757"/>
            </a:xfrm>
            <a:custGeom>
              <a:avLst/>
              <a:gdLst/>
              <a:ahLst/>
              <a:cxnLst/>
              <a:rect l="0" t="0" r="0" b="0"/>
              <a:pathLst>
                <a:path w="125362" h="222757">
                  <a:moveTo>
                    <a:pt x="16878" y="62766"/>
                  </a:moveTo>
                  <a:lnTo>
                    <a:pt x="16878" y="62766"/>
                  </a:lnTo>
                  <a:lnTo>
                    <a:pt x="19912" y="62766"/>
                  </a:lnTo>
                  <a:lnTo>
                    <a:pt x="20805" y="62131"/>
                  </a:lnTo>
                  <a:lnTo>
                    <a:pt x="21401" y="61073"/>
                  </a:lnTo>
                  <a:lnTo>
                    <a:pt x="21798" y="59732"/>
                  </a:lnTo>
                  <a:lnTo>
                    <a:pt x="27012" y="51188"/>
                  </a:lnTo>
                  <a:lnTo>
                    <a:pt x="27444" y="49332"/>
                  </a:lnTo>
                  <a:lnTo>
                    <a:pt x="31086" y="43686"/>
                  </a:lnTo>
                  <a:lnTo>
                    <a:pt x="48161" y="26451"/>
                  </a:lnTo>
                  <a:lnTo>
                    <a:pt x="74075" y="11436"/>
                  </a:lnTo>
                  <a:lnTo>
                    <a:pt x="93084" y="2455"/>
                  </a:lnTo>
                  <a:lnTo>
                    <a:pt x="115603" y="0"/>
                  </a:lnTo>
                  <a:lnTo>
                    <a:pt x="119599" y="1638"/>
                  </a:lnTo>
                  <a:lnTo>
                    <a:pt x="121553" y="2964"/>
                  </a:lnTo>
                  <a:lnTo>
                    <a:pt x="123725" y="6131"/>
                  </a:lnTo>
                  <a:lnTo>
                    <a:pt x="124948" y="11483"/>
                  </a:lnTo>
                  <a:lnTo>
                    <a:pt x="125361" y="18981"/>
                  </a:lnTo>
                  <a:lnTo>
                    <a:pt x="119637" y="37473"/>
                  </a:lnTo>
                  <a:lnTo>
                    <a:pt x="111941" y="47210"/>
                  </a:lnTo>
                  <a:lnTo>
                    <a:pt x="85905" y="75429"/>
                  </a:lnTo>
                  <a:lnTo>
                    <a:pt x="81213" y="81729"/>
                  </a:lnTo>
                  <a:lnTo>
                    <a:pt x="69544" y="92641"/>
                  </a:lnTo>
                  <a:lnTo>
                    <a:pt x="65050" y="98269"/>
                  </a:lnTo>
                  <a:lnTo>
                    <a:pt x="59585" y="102072"/>
                  </a:lnTo>
                  <a:lnTo>
                    <a:pt x="56914" y="108401"/>
                  </a:lnTo>
                  <a:lnTo>
                    <a:pt x="81657" y="108486"/>
                  </a:lnTo>
                  <a:lnTo>
                    <a:pt x="85461" y="110179"/>
                  </a:lnTo>
                  <a:lnTo>
                    <a:pt x="89269" y="112413"/>
                  </a:lnTo>
                  <a:lnTo>
                    <a:pt x="96889" y="113848"/>
                  </a:lnTo>
                  <a:lnTo>
                    <a:pt x="98793" y="113966"/>
                  </a:lnTo>
                  <a:lnTo>
                    <a:pt x="102603" y="115790"/>
                  </a:lnTo>
                  <a:lnTo>
                    <a:pt x="112904" y="124595"/>
                  </a:lnTo>
                  <a:lnTo>
                    <a:pt x="113531" y="126864"/>
                  </a:lnTo>
                  <a:lnTo>
                    <a:pt x="114024" y="150182"/>
                  </a:lnTo>
                  <a:lnTo>
                    <a:pt x="110997" y="159081"/>
                  </a:lnTo>
                  <a:lnTo>
                    <a:pt x="103649" y="169539"/>
                  </a:lnTo>
                  <a:lnTo>
                    <a:pt x="90627" y="181482"/>
                  </a:lnTo>
                  <a:lnTo>
                    <a:pt x="64471" y="200961"/>
                  </a:lnTo>
                  <a:lnTo>
                    <a:pt x="38466" y="215115"/>
                  </a:lnTo>
                  <a:lnTo>
                    <a:pt x="30330" y="220231"/>
                  </a:lnTo>
                  <a:lnTo>
                    <a:pt x="11559" y="222637"/>
                  </a:lnTo>
                  <a:lnTo>
                    <a:pt x="6655" y="222756"/>
                  </a:lnTo>
                  <a:lnTo>
                    <a:pt x="634" y="217863"/>
                  </a:lnTo>
                  <a:lnTo>
                    <a:pt x="0" y="211237"/>
                  </a:lnTo>
                  <a:lnTo>
                    <a:pt x="546" y="209372"/>
                  </a:lnTo>
                  <a:lnTo>
                    <a:pt x="1545" y="208128"/>
                  </a:lnTo>
                  <a:lnTo>
                    <a:pt x="2846" y="207299"/>
                  </a:lnTo>
                  <a:lnTo>
                    <a:pt x="4292" y="202991"/>
                  </a:lnTo>
                  <a:lnTo>
                    <a:pt x="5219" y="195945"/>
                  </a:lnTo>
                  <a:lnTo>
                    <a:pt x="11163" y="188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SMARTInkShape-1177"/>
            <p:cNvSpPr/>
            <p:nvPr>
              <p:custDataLst>
                <p:tags r:id="rId88"/>
              </p:custDataLst>
            </p:nvPr>
          </p:nvSpPr>
          <p:spPr>
            <a:xfrm>
              <a:off x="5366414" y="3023336"/>
              <a:ext cx="96206" cy="91068"/>
            </a:xfrm>
            <a:custGeom>
              <a:avLst/>
              <a:gdLst/>
              <a:ahLst/>
              <a:cxnLst/>
              <a:rect l="0" t="0" r="0" b="0"/>
              <a:pathLst>
                <a:path w="96206" h="91068">
                  <a:moveTo>
                    <a:pt x="17116" y="5614"/>
                  </a:moveTo>
                  <a:lnTo>
                    <a:pt x="17116" y="5614"/>
                  </a:lnTo>
                  <a:lnTo>
                    <a:pt x="17116" y="19048"/>
                  </a:lnTo>
                  <a:lnTo>
                    <a:pt x="14082" y="27727"/>
                  </a:lnTo>
                  <a:lnTo>
                    <a:pt x="2445" y="48121"/>
                  </a:lnTo>
                  <a:lnTo>
                    <a:pt x="35" y="76009"/>
                  </a:lnTo>
                  <a:lnTo>
                    <a:pt x="0" y="80927"/>
                  </a:lnTo>
                  <a:lnTo>
                    <a:pt x="625" y="82493"/>
                  </a:lnTo>
                  <a:lnTo>
                    <a:pt x="1677" y="83537"/>
                  </a:lnTo>
                  <a:lnTo>
                    <a:pt x="6191" y="86699"/>
                  </a:lnTo>
                  <a:lnTo>
                    <a:pt x="9721" y="89277"/>
                  </a:lnTo>
                  <a:lnTo>
                    <a:pt x="13405" y="90422"/>
                  </a:lnTo>
                  <a:lnTo>
                    <a:pt x="22084" y="91067"/>
                  </a:lnTo>
                  <a:lnTo>
                    <a:pt x="27368" y="89525"/>
                  </a:lnTo>
                  <a:lnTo>
                    <a:pt x="52853" y="75393"/>
                  </a:lnTo>
                  <a:lnTo>
                    <a:pt x="64063" y="63941"/>
                  </a:lnTo>
                  <a:lnTo>
                    <a:pt x="78318" y="52343"/>
                  </a:lnTo>
                  <a:lnTo>
                    <a:pt x="86544" y="41543"/>
                  </a:lnTo>
                  <a:lnTo>
                    <a:pt x="95744" y="18374"/>
                  </a:lnTo>
                  <a:lnTo>
                    <a:pt x="96205" y="16026"/>
                  </a:lnTo>
                  <a:lnTo>
                    <a:pt x="95877" y="13825"/>
                  </a:lnTo>
                  <a:lnTo>
                    <a:pt x="92124" y="3787"/>
                  </a:lnTo>
                  <a:lnTo>
                    <a:pt x="90617" y="2491"/>
                  </a:lnTo>
                  <a:lnTo>
                    <a:pt x="83062" y="667"/>
                  </a:lnTo>
                  <a:lnTo>
                    <a:pt x="69482" y="0"/>
                  </a:lnTo>
                  <a:lnTo>
                    <a:pt x="55024" y="4482"/>
                  </a:lnTo>
                  <a:lnTo>
                    <a:pt x="41631" y="11481"/>
                  </a:lnTo>
                  <a:lnTo>
                    <a:pt x="32683" y="18979"/>
                  </a:lnTo>
                  <a:lnTo>
                    <a:pt x="30384" y="24466"/>
                  </a:lnTo>
                  <a:lnTo>
                    <a:pt x="28653" y="33620"/>
                  </a:lnTo>
                  <a:lnTo>
                    <a:pt x="34261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SMARTInkShape-1178"/>
            <p:cNvSpPr/>
            <p:nvPr>
              <p:custDataLst>
                <p:tags r:id="rId89"/>
              </p:custDataLst>
            </p:nvPr>
          </p:nvSpPr>
          <p:spPr>
            <a:xfrm>
              <a:off x="5546304" y="2886342"/>
              <a:ext cx="108882" cy="79664"/>
            </a:xfrm>
            <a:custGeom>
              <a:avLst/>
              <a:gdLst/>
              <a:ahLst/>
              <a:cxnLst/>
              <a:rect l="0" t="0" r="0" b="0"/>
              <a:pathLst>
                <a:path w="108882" h="79664">
                  <a:moveTo>
                    <a:pt x="25821" y="39738"/>
                  </a:moveTo>
                  <a:lnTo>
                    <a:pt x="25821" y="39738"/>
                  </a:lnTo>
                  <a:lnTo>
                    <a:pt x="22787" y="42772"/>
                  </a:lnTo>
                  <a:lnTo>
                    <a:pt x="19604" y="44261"/>
                  </a:lnTo>
                  <a:lnTo>
                    <a:pt x="17866" y="44659"/>
                  </a:lnTo>
                  <a:lnTo>
                    <a:pt x="16708" y="45558"/>
                  </a:lnTo>
                  <a:lnTo>
                    <a:pt x="15420" y="48252"/>
                  </a:lnTo>
                  <a:lnTo>
                    <a:pt x="11462" y="51565"/>
                  </a:lnTo>
                  <a:lnTo>
                    <a:pt x="8628" y="53337"/>
                  </a:lnTo>
                  <a:lnTo>
                    <a:pt x="6739" y="55789"/>
                  </a:lnTo>
                  <a:lnTo>
                    <a:pt x="0" y="70974"/>
                  </a:lnTo>
                  <a:lnTo>
                    <a:pt x="352" y="71992"/>
                  </a:lnTo>
                  <a:lnTo>
                    <a:pt x="1222" y="72670"/>
                  </a:lnTo>
                  <a:lnTo>
                    <a:pt x="2188" y="75118"/>
                  </a:lnTo>
                  <a:lnTo>
                    <a:pt x="2446" y="76660"/>
                  </a:lnTo>
                  <a:lnTo>
                    <a:pt x="3252" y="77688"/>
                  </a:lnTo>
                  <a:lnTo>
                    <a:pt x="5842" y="78829"/>
                  </a:lnTo>
                  <a:lnTo>
                    <a:pt x="21302" y="79663"/>
                  </a:lnTo>
                  <a:lnTo>
                    <a:pt x="37660" y="73516"/>
                  </a:lnTo>
                  <a:lnTo>
                    <a:pt x="63945" y="60663"/>
                  </a:lnTo>
                  <a:lnTo>
                    <a:pt x="89957" y="46721"/>
                  </a:lnTo>
                  <a:lnTo>
                    <a:pt x="101687" y="32912"/>
                  </a:lnTo>
                  <a:lnTo>
                    <a:pt x="103989" y="26968"/>
                  </a:lnTo>
                  <a:lnTo>
                    <a:pt x="105648" y="20727"/>
                  </a:lnTo>
                  <a:lnTo>
                    <a:pt x="108501" y="15837"/>
                  </a:lnTo>
                  <a:lnTo>
                    <a:pt x="108881" y="13644"/>
                  </a:lnTo>
                  <a:lnTo>
                    <a:pt x="108499" y="11547"/>
                  </a:lnTo>
                  <a:lnTo>
                    <a:pt x="106358" y="6653"/>
                  </a:lnTo>
                  <a:lnTo>
                    <a:pt x="102953" y="2771"/>
                  </a:lnTo>
                  <a:lnTo>
                    <a:pt x="97990" y="1083"/>
                  </a:lnTo>
                  <a:lnTo>
                    <a:pt x="84456" y="0"/>
                  </a:lnTo>
                  <a:lnTo>
                    <a:pt x="73322" y="2846"/>
                  </a:lnTo>
                  <a:lnTo>
                    <a:pt x="45493" y="21449"/>
                  </a:lnTo>
                  <a:lnTo>
                    <a:pt x="40279" y="26529"/>
                  </a:lnTo>
                  <a:lnTo>
                    <a:pt x="29779" y="43816"/>
                  </a:lnTo>
                  <a:lnTo>
                    <a:pt x="26603" y="58206"/>
                  </a:lnTo>
                  <a:lnTo>
                    <a:pt x="25821" y="74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5" name="SMARTInkShape-1179"/>
            <p:cNvSpPr/>
            <p:nvPr>
              <p:custDataLst>
                <p:tags r:id="rId90"/>
              </p:custDataLst>
            </p:nvPr>
          </p:nvSpPr>
          <p:spPr>
            <a:xfrm>
              <a:off x="5527566" y="2966085"/>
              <a:ext cx="176005" cy="234316"/>
            </a:xfrm>
            <a:custGeom>
              <a:avLst/>
              <a:gdLst/>
              <a:ahLst/>
              <a:cxnLst/>
              <a:rect l="0" t="0" r="0" b="0"/>
              <a:pathLst>
                <a:path w="176005" h="234316">
                  <a:moveTo>
                    <a:pt x="176004" y="0"/>
                  </a:moveTo>
                  <a:lnTo>
                    <a:pt x="176004" y="0"/>
                  </a:lnTo>
                  <a:lnTo>
                    <a:pt x="176004" y="3034"/>
                  </a:lnTo>
                  <a:lnTo>
                    <a:pt x="175369" y="3927"/>
                  </a:lnTo>
                  <a:lnTo>
                    <a:pt x="174310" y="4523"/>
                  </a:lnTo>
                  <a:lnTo>
                    <a:pt x="172971" y="4920"/>
                  </a:lnTo>
                  <a:lnTo>
                    <a:pt x="172076" y="5820"/>
                  </a:lnTo>
                  <a:lnTo>
                    <a:pt x="169548" y="10756"/>
                  </a:lnTo>
                  <a:lnTo>
                    <a:pt x="144876" y="36806"/>
                  </a:lnTo>
                  <a:lnTo>
                    <a:pt x="121972" y="63036"/>
                  </a:lnTo>
                  <a:lnTo>
                    <a:pt x="95652" y="86626"/>
                  </a:lnTo>
                  <a:lnTo>
                    <a:pt x="71898" y="114418"/>
                  </a:lnTo>
                  <a:lnTo>
                    <a:pt x="45031" y="142890"/>
                  </a:lnTo>
                  <a:lnTo>
                    <a:pt x="23917" y="171452"/>
                  </a:lnTo>
                  <a:lnTo>
                    <a:pt x="8726" y="197785"/>
                  </a:lnTo>
                  <a:lnTo>
                    <a:pt x="580" y="215433"/>
                  </a:lnTo>
                  <a:lnTo>
                    <a:pt x="0" y="217917"/>
                  </a:lnTo>
                  <a:lnTo>
                    <a:pt x="249" y="220208"/>
                  </a:lnTo>
                  <a:lnTo>
                    <a:pt x="4092" y="228415"/>
                  </a:lnTo>
                  <a:lnTo>
                    <a:pt x="4554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6" name="SMARTInkShape-1180"/>
            <p:cNvSpPr/>
            <p:nvPr>
              <p:custDataLst>
                <p:tags r:id="rId91"/>
              </p:custDataLst>
            </p:nvPr>
          </p:nvSpPr>
          <p:spPr>
            <a:xfrm>
              <a:off x="5612392" y="3143586"/>
              <a:ext cx="87985" cy="56716"/>
            </a:xfrm>
            <a:custGeom>
              <a:avLst/>
              <a:gdLst/>
              <a:ahLst/>
              <a:cxnLst/>
              <a:rect l="0" t="0" r="0" b="0"/>
              <a:pathLst>
                <a:path w="87985" h="56716">
                  <a:moveTo>
                    <a:pt x="16883" y="5379"/>
                  </a:moveTo>
                  <a:lnTo>
                    <a:pt x="16883" y="5379"/>
                  </a:lnTo>
                  <a:lnTo>
                    <a:pt x="16883" y="8413"/>
                  </a:lnTo>
                  <a:lnTo>
                    <a:pt x="16248" y="9306"/>
                  </a:lnTo>
                  <a:lnTo>
                    <a:pt x="15189" y="9902"/>
                  </a:lnTo>
                  <a:lnTo>
                    <a:pt x="13849" y="10299"/>
                  </a:lnTo>
                  <a:lnTo>
                    <a:pt x="10666" y="14128"/>
                  </a:lnTo>
                  <a:lnTo>
                    <a:pt x="7770" y="19427"/>
                  </a:lnTo>
                  <a:lnTo>
                    <a:pt x="5505" y="25981"/>
                  </a:lnTo>
                  <a:lnTo>
                    <a:pt x="1729" y="31944"/>
                  </a:lnTo>
                  <a:lnTo>
                    <a:pt x="327" y="37733"/>
                  </a:lnTo>
                  <a:lnTo>
                    <a:pt x="0" y="41560"/>
                  </a:lnTo>
                  <a:lnTo>
                    <a:pt x="1548" y="45378"/>
                  </a:lnTo>
                  <a:lnTo>
                    <a:pt x="7715" y="53003"/>
                  </a:lnTo>
                  <a:lnTo>
                    <a:pt x="11327" y="55120"/>
                  </a:lnTo>
                  <a:lnTo>
                    <a:pt x="18624" y="56312"/>
                  </a:lnTo>
                  <a:lnTo>
                    <a:pt x="29433" y="56715"/>
                  </a:lnTo>
                  <a:lnTo>
                    <a:pt x="57005" y="49755"/>
                  </a:lnTo>
                  <a:lnTo>
                    <a:pt x="66660" y="44986"/>
                  </a:lnTo>
                  <a:lnTo>
                    <a:pt x="75610" y="37685"/>
                  </a:lnTo>
                  <a:lnTo>
                    <a:pt x="87339" y="21406"/>
                  </a:lnTo>
                  <a:lnTo>
                    <a:pt x="87984" y="19239"/>
                  </a:lnTo>
                  <a:lnTo>
                    <a:pt x="87779" y="17159"/>
                  </a:lnTo>
                  <a:lnTo>
                    <a:pt x="86149" y="11198"/>
                  </a:lnTo>
                  <a:lnTo>
                    <a:pt x="85920" y="9258"/>
                  </a:lnTo>
                  <a:lnTo>
                    <a:pt x="82279" y="5410"/>
                  </a:lnTo>
                  <a:lnTo>
                    <a:pt x="77063" y="2218"/>
                  </a:lnTo>
                  <a:lnTo>
                    <a:pt x="72628" y="799"/>
                  </a:lnTo>
                  <a:lnTo>
                    <a:pt x="60493" y="0"/>
                  </a:lnTo>
                  <a:lnTo>
                    <a:pt x="36083" y="4614"/>
                  </a:lnTo>
                  <a:lnTo>
                    <a:pt x="32858" y="6139"/>
                  </a:lnTo>
                  <a:lnTo>
                    <a:pt x="15726" y="20267"/>
                  </a:lnTo>
                  <a:lnTo>
                    <a:pt x="13194" y="24273"/>
                  </a:lnTo>
                  <a:lnTo>
                    <a:pt x="11768" y="30098"/>
                  </a:lnTo>
                  <a:lnTo>
                    <a:pt x="12203" y="31383"/>
                  </a:lnTo>
                  <a:lnTo>
                    <a:pt x="13128" y="32240"/>
                  </a:lnTo>
                  <a:lnTo>
                    <a:pt x="15849" y="33192"/>
                  </a:lnTo>
                  <a:lnTo>
                    <a:pt x="34028" y="33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7" name="SMARTInkShape-1181"/>
            <p:cNvSpPr/>
            <p:nvPr>
              <p:custDataLst>
                <p:tags r:id="rId92"/>
              </p:custDataLst>
            </p:nvPr>
          </p:nvSpPr>
          <p:spPr>
            <a:xfrm>
              <a:off x="5817870" y="3068955"/>
              <a:ext cx="91441" cy="136846"/>
            </a:xfrm>
            <a:custGeom>
              <a:avLst/>
              <a:gdLst/>
              <a:ahLst/>
              <a:cxnLst/>
              <a:rect l="0" t="0" r="0" b="0"/>
              <a:pathLst>
                <a:path w="91441" h="13684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7955" y="5479"/>
                  </a:lnTo>
                  <a:lnTo>
                    <a:pt x="30602" y="6346"/>
                  </a:lnTo>
                  <a:lnTo>
                    <a:pt x="41346" y="10237"/>
                  </a:lnTo>
                  <a:lnTo>
                    <a:pt x="47586" y="11535"/>
                  </a:lnTo>
                  <a:lnTo>
                    <a:pt x="56766" y="15849"/>
                  </a:lnTo>
                  <a:lnTo>
                    <a:pt x="58798" y="16281"/>
                  </a:lnTo>
                  <a:lnTo>
                    <a:pt x="62751" y="20148"/>
                  </a:lnTo>
                  <a:lnTo>
                    <a:pt x="67428" y="26910"/>
                  </a:lnTo>
                  <a:lnTo>
                    <a:pt x="68239" y="34149"/>
                  </a:lnTo>
                  <a:lnTo>
                    <a:pt x="66735" y="39096"/>
                  </a:lnTo>
                  <a:lnTo>
                    <a:pt x="64585" y="43411"/>
                  </a:lnTo>
                  <a:lnTo>
                    <a:pt x="60056" y="56321"/>
                  </a:lnTo>
                  <a:lnTo>
                    <a:pt x="42529" y="83878"/>
                  </a:lnTo>
                  <a:lnTo>
                    <a:pt x="40227" y="101020"/>
                  </a:lnTo>
                  <a:lnTo>
                    <a:pt x="40034" y="115334"/>
                  </a:lnTo>
                  <a:lnTo>
                    <a:pt x="41711" y="119628"/>
                  </a:lnTo>
                  <a:lnTo>
                    <a:pt x="43048" y="121662"/>
                  </a:lnTo>
                  <a:lnTo>
                    <a:pt x="44573" y="123018"/>
                  </a:lnTo>
                  <a:lnTo>
                    <a:pt x="55312" y="130054"/>
                  </a:lnTo>
                  <a:lnTo>
                    <a:pt x="59084" y="133579"/>
                  </a:lnTo>
                  <a:lnTo>
                    <a:pt x="64572" y="135568"/>
                  </a:lnTo>
                  <a:lnTo>
                    <a:pt x="75408" y="136845"/>
                  </a:lnTo>
                  <a:lnTo>
                    <a:pt x="79658" y="135327"/>
                  </a:lnTo>
                  <a:lnTo>
                    <a:pt x="84527" y="132212"/>
                  </a:lnTo>
                  <a:lnTo>
                    <a:pt x="9144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8" name="SMARTInkShape-1182"/>
            <p:cNvSpPr/>
            <p:nvPr>
              <p:custDataLst>
                <p:tags r:id="rId93"/>
              </p:custDataLst>
            </p:nvPr>
          </p:nvSpPr>
          <p:spPr>
            <a:xfrm>
              <a:off x="5835116" y="3143498"/>
              <a:ext cx="79910" cy="28328"/>
            </a:xfrm>
            <a:custGeom>
              <a:avLst/>
              <a:gdLst/>
              <a:ahLst/>
              <a:cxnLst/>
              <a:rect l="0" t="0" r="0" b="0"/>
              <a:pathLst>
                <a:path w="79910" h="28328">
                  <a:moveTo>
                    <a:pt x="45619" y="22612"/>
                  </a:moveTo>
                  <a:lnTo>
                    <a:pt x="45619" y="22612"/>
                  </a:lnTo>
                  <a:lnTo>
                    <a:pt x="42585" y="19578"/>
                  </a:lnTo>
                  <a:lnTo>
                    <a:pt x="37708" y="18088"/>
                  </a:lnTo>
                  <a:lnTo>
                    <a:pt x="34630" y="17691"/>
                  </a:lnTo>
                  <a:lnTo>
                    <a:pt x="27823" y="13863"/>
                  </a:lnTo>
                  <a:lnTo>
                    <a:pt x="18545" y="7955"/>
                  </a:lnTo>
                  <a:lnTo>
                    <a:pt x="5745" y="3992"/>
                  </a:lnTo>
                  <a:lnTo>
                    <a:pt x="241" y="0"/>
                  </a:lnTo>
                  <a:lnTo>
                    <a:pt x="0" y="2859"/>
                  </a:lnTo>
                  <a:lnTo>
                    <a:pt x="601" y="3729"/>
                  </a:lnTo>
                  <a:lnTo>
                    <a:pt x="1637" y="4308"/>
                  </a:lnTo>
                  <a:lnTo>
                    <a:pt x="2963" y="4694"/>
                  </a:lnTo>
                  <a:lnTo>
                    <a:pt x="10288" y="9242"/>
                  </a:lnTo>
                  <a:lnTo>
                    <a:pt x="38107" y="19061"/>
                  </a:lnTo>
                  <a:lnTo>
                    <a:pt x="53260" y="21911"/>
                  </a:lnTo>
                  <a:lnTo>
                    <a:pt x="66225" y="22520"/>
                  </a:lnTo>
                  <a:lnTo>
                    <a:pt x="79909" y="28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9" name="SMARTInkShape-1183"/>
            <p:cNvSpPr/>
            <p:nvPr>
              <p:custDataLst>
                <p:tags r:id="rId94"/>
              </p:custDataLst>
            </p:nvPr>
          </p:nvSpPr>
          <p:spPr>
            <a:xfrm>
              <a:off x="6023610" y="3017550"/>
              <a:ext cx="165704" cy="177136"/>
            </a:xfrm>
            <a:custGeom>
              <a:avLst/>
              <a:gdLst/>
              <a:ahLst/>
              <a:cxnLst/>
              <a:rect l="0" t="0" r="0" b="0"/>
              <a:pathLst>
                <a:path w="165704" h="177136">
                  <a:moveTo>
                    <a:pt x="0" y="125700"/>
                  </a:moveTo>
                  <a:lnTo>
                    <a:pt x="0" y="125700"/>
                  </a:lnTo>
                  <a:lnTo>
                    <a:pt x="4921" y="120779"/>
                  </a:lnTo>
                  <a:lnTo>
                    <a:pt x="21237" y="109648"/>
                  </a:lnTo>
                  <a:lnTo>
                    <a:pt x="48211" y="83189"/>
                  </a:lnTo>
                  <a:lnTo>
                    <a:pt x="74329" y="58778"/>
                  </a:lnTo>
                  <a:lnTo>
                    <a:pt x="100967" y="38961"/>
                  </a:lnTo>
                  <a:lnTo>
                    <a:pt x="127635" y="19602"/>
                  </a:lnTo>
                  <a:lnTo>
                    <a:pt x="155081" y="3803"/>
                  </a:lnTo>
                  <a:lnTo>
                    <a:pt x="159518" y="1673"/>
                  </a:lnTo>
                  <a:lnTo>
                    <a:pt x="165627" y="0"/>
                  </a:lnTo>
                  <a:lnTo>
                    <a:pt x="165703" y="3013"/>
                  </a:lnTo>
                  <a:lnTo>
                    <a:pt x="164028" y="6191"/>
                  </a:lnTo>
                  <a:lnTo>
                    <a:pt x="148545" y="34422"/>
                  </a:lnTo>
                  <a:lnTo>
                    <a:pt x="134497" y="57894"/>
                  </a:lnTo>
                  <a:lnTo>
                    <a:pt x="119139" y="85797"/>
                  </a:lnTo>
                  <a:lnTo>
                    <a:pt x="104197" y="109760"/>
                  </a:lnTo>
                  <a:lnTo>
                    <a:pt x="93250" y="136734"/>
                  </a:lnTo>
                  <a:lnTo>
                    <a:pt x="91609" y="143939"/>
                  </a:lnTo>
                  <a:lnTo>
                    <a:pt x="87751" y="152200"/>
                  </a:lnTo>
                  <a:lnTo>
                    <a:pt x="85991" y="166710"/>
                  </a:lnTo>
                  <a:lnTo>
                    <a:pt x="87537" y="171020"/>
                  </a:lnTo>
                  <a:lnTo>
                    <a:pt x="90669" y="175927"/>
                  </a:lnTo>
                  <a:lnTo>
                    <a:pt x="92790" y="176598"/>
                  </a:lnTo>
                  <a:lnTo>
                    <a:pt x="97155" y="177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0" name="SMARTInkShape-1184"/>
            <p:cNvSpPr/>
            <p:nvPr>
              <p:custDataLst>
                <p:tags r:id="rId95"/>
              </p:custDataLst>
            </p:nvPr>
          </p:nvSpPr>
          <p:spPr>
            <a:xfrm>
              <a:off x="6190266" y="3046095"/>
              <a:ext cx="90520" cy="171328"/>
            </a:xfrm>
            <a:custGeom>
              <a:avLst/>
              <a:gdLst/>
              <a:ahLst/>
              <a:cxnLst/>
              <a:rect l="0" t="0" r="0" b="0"/>
              <a:pathLst>
                <a:path w="90520" h="171328">
                  <a:moveTo>
                    <a:pt x="90519" y="0"/>
                  </a:moveTo>
                  <a:lnTo>
                    <a:pt x="90519" y="0"/>
                  </a:lnTo>
                  <a:lnTo>
                    <a:pt x="87485" y="3034"/>
                  </a:lnTo>
                  <a:lnTo>
                    <a:pt x="84302" y="4523"/>
                  </a:lnTo>
                  <a:lnTo>
                    <a:pt x="82564" y="4921"/>
                  </a:lnTo>
                  <a:lnTo>
                    <a:pt x="77085" y="8514"/>
                  </a:lnTo>
                  <a:lnTo>
                    <a:pt x="59915" y="25570"/>
                  </a:lnTo>
                  <a:lnTo>
                    <a:pt x="40380" y="51482"/>
                  </a:lnTo>
                  <a:lnTo>
                    <a:pt x="21551" y="78822"/>
                  </a:lnTo>
                  <a:lnTo>
                    <a:pt x="14782" y="87737"/>
                  </a:lnTo>
                  <a:lnTo>
                    <a:pt x="8036" y="103466"/>
                  </a:lnTo>
                  <a:lnTo>
                    <a:pt x="2187" y="128490"/>
                  </a:lnTo>
                  <a:lnTo>
                    <a:pt x="0" y="140659"/>
                  </a:lnTo>
                  <a:lnTo>
                    <a:pt x="1182" y="146758"/>
                  </a:lnTo>
                  <a:lnTo>
                    <a:pt x="9001" y="164382"/>
                  </a:lnTo>
                  <a:lnTo>
                    <a:pt x="9503" y="166738"/>
                  </a:lnTo>
                  <a:lnTo>
                    <a:pt x="10473" y="168309"/>
                  </a:lnTo>
                  <a:lnTo>
                    <a:pt x="11755" y="169356"/>
                  </a:lnTo>
                  <a:lnTo>
                    <a:pt x="13245" y="170054"/>
                  </a:lnTo>
                  <a:lnTo>
                    <a:pt x="28837" y="171327"/>
                  </a:lnTo>
                  <a:lnTo>
                    <a:pt x="38094" y="168380"/>
                  </a:lnTo>
                  <a:lnTo>
                    <a:pt x="55199" y="158013"/>
                  </a:lnTo>
                  <a:lnTo>
                    <a:pt x="60639" y="152566"/>
                  </a:lnTo>
                  <a:lnTo>
                    <a:pt x="71567" y="137509"/>
                  </a:lnTo>
                  <a:lnTo>
                    <a:pt x="73268" y="126879"/>
                  </a:lnTo>
                  <a:lnTo>
                    <a:pt x="70308" y="123037"/>
                  </a:lnTo>
                  <a:lnTo>
                    <a:pt x="67144" y="121358"/>
                  </a:lnTo>
                  <a:lnTo>
                    <a:pt x="56184" y="120133"/>
                  </a:lnTo>
                  <a:lnTo>
                    <a:pt x="54294" y="120094"/>
                  </a:lnTo>
                  <a:lnTo>
                    <a:pt x="50500" y="121743"/>
                  </a:lnTo>
                  <a:lnTo>
                    <a:pt x="31464" y="139095"/>
                  </a:lnTo>
                  <a:lnTo>
                    <a:pt x="29347" y="142888"/>
                  </a:lnTo>
                  <a:lnTo>
                    <a:pt x="28782" y="144789"/>
                  </a:lnTo>
                  <a:lnTo>
                    <a:pt x="29042" y="146691"/>
                  </a:lnTo>
                  <a:lnTo>
                    <a:pt x="33867" y="159903"/>
                  </a:lnTo>
                  <a:lnTo>
                    <a:pt x="39084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1" name="SMARTInkShape-1185"/>
            <p:cNvSpPr/>
            <p:nvPr>
              <p:custDataLst>
                <p:tags r:id="rId96"/>
              </p:custDataLst>
            </p:nvPr>
          </p:nvSpPr>
          <p:spPr>
            <a:xfrm>
              <a:off x="6303645" y="3154965"/>
              <a:ext cx="74211" cy="62316"/>
            </a:xfrm>
            <a:custGeom>
              <a:avLst/>
              <a:gdLst/>
              <a:ahLst/>
              <a:cxnLst/>
              <a:rect l="0" t="0" r="0" b="0"/>
              <a:pathLst>
                <a:path w="74211" h="62316">
                  <a:moveTo>
                    <a:pt x="34290" y="22575"/>
                  </a:moveTo>
                  <a:lnTo>
                    <a:pt x="34290" y="22575"/>
                  </a:lnTo>
                  <a:lnTo>
                    <a:pt x="29369" y="22575"/>
                  </a:lnTo>
                  <a:lnTo>
                    <a:pt x="15161" y="36009"/>
                  </a:lnTo>
                  <a:lnTo>
                    <a:pt x="13088" y="39764"/>
                  </a:lnTo>
                  <a:lnTo>
                    <a:pt x="11532" y="43549"/>
                  </a:lnTo>
                  <a:lnTo>
                    <a:pt x="8724" y="47348"/>
                  </a:lnTo>
                  <a:lnTo>
                    <a:pt x="8357" y="49251"/>
                  </a:lnTo>
                  <a:lnTo>
                    <a:pt x="8745" y="51154"/>
                  </a:lnTo>
                  <a:lnTo>
                    <a:pt x="10899" y="55737"/>
                  </a:lnTo>
                  <a:lnTo>
                    <a:pt x="14307" y="59564"/>
                  </a:lnTo>
                  <a:lnTo>
                    <a:pt x="17577" y="61240"/>
                  </a:lnTo>
                  <a:lnTo>
                    <a:pt x="27884" y="62315"/>
                  </a:lnTo>
                  <a:lnTo>
                    <a:pt x="33136" y="60769"/>
                  </a:lnTo>
                  <a:lnTo>
                    <a:pt x="38223" y="58600"/>
                  </a:lnTo>
                  <a:lnTo>
                    <a:pt x="47591" y="56744"/>
                  </a:lnTo>
                  <a:lnTo>
                    <a:pt x="66581" y="46485"/>
                  </a:lnTo>
                  <a:lnTo>
                    <a:pt x="71022" y="39678"/>
                  </a:lnTo>
                  <a:lnTo>
                    <a:pt x="73325" y="32652"/>
                  </a:lnTo>
                  <a:lnTo>
                    <a:pt x="74210" y="20718"/>
                  </a:lnTo>
                  <a:lnTo>
                    <a:pt x="71236" y="11935"/>
                  </a:lnTo>
                  <a:lnTo>
                    <a:pt x="69716" y="9767"/>
                  </a:lnTo>
                  <a:lnTo>
                    <a:pt x="60858" y="2967"/>
                  </a:lnTo>
                  <a:lnTo>
                    <a:pt x="55412" y="1160"/>
                  </a:lnTo>
                  <a:lnTo>
                    <a:pt x="44601" y="0"/>
                  </a:lnTo>
                  <a:lnTo>
                    <a:pt x="31788" y="4334"/>
                  </a:lnTo>
                  <a:lnTo>
                    <a:pt x="18719" y="11305"/>
                  </a:lnTo>
                  <a:lnTo>
                    <a:pt x="14035" y="15661"/>
                  </a:lnTo>
                  <a:lnTo>
                    <a:pt x="1155" y="32643"/>
                  </a:lnTo>
                  <a:lnTo>
                    <a:pt x="0" y="45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2" name="SMARTInkShape-1186"/>
            <p:cNvSpPr/>
            <p:nvPr>
              <p:custDataLst>
                <p:tags r:id="rId97"/>
              </p:custDataLst>
            </p:nvPr>
          </p:nvSpPr>
          <p:spPr>
            <a:xfrm>
              <a:off x="6383739" y="3171926"/>
              <a:ext cx="79564" cy="56951"/>
            </a:xfrm>
            <a:custGeom>
              <a:avLst/>
              <a:gdLst/>
              <a:ahLst/>
              <a:cxnLst/>
              <a:rect l="0" t="0" r="0" b="0"/>
              <a:pathLst>
                <a:path w="79564" h="56951">
                  <a:moveTo>
                    <a:pt x="28491" y="11329"/>
                  </a:moveTo>
                  <a:lnTo>
                    <a:pt x="28491" y="11329"/>
                  </a:lnTo>
                  <a:lnTo>
                    <a:pt x="17735" y="21450"/>
                  </a:lnTo>
                  <a:lnTo>
                    <a:pt x="9782" y="26745"/>
                  </a:lnTo>
                  <a:lnTo>
                    <a:pt x="2068" y="38015"/>
                  </a:lnTo>
                  <a:lnTo>
                    <a:pt x="553" y="43718"/>
                  </a:lnTo>
                  <a:lnTo>
                    <a:pt x="0" y="53240"/>
                  </a:lnTo>
                  <a:lnTo>
                    <a:pt x="607" y="54509"/>
                  </a:lnTo>
                  <a:lnTo>
                    <a:pt x="1647" y="55356"/>
                  </a:lnTo>
                  <a:lnTo>
                    <a:pt x="2975" y="55920"/>
                  </a:lnTo>
                  <a:lnTo>
                    <a:pt x="21306" y="56950"/>
                  </a:lnTo>
                  <a:lnTo>
                    <a:pt x="32430" y="53986"/>
                  </a:lnTo>
                  <a:lnTo>
                    <a:pt x="57424" y="39859"/>
                  </a:lnTo>
                  <a:lnTo>
                    <a:pt x="69343" y="32275"/>
                  </a:lnTo>
                  <a:lnTo>
                    <a:pt x="75802" y="23532"/>
                  </a:lnTo>
                  <a:lnTo>
                    <a:pt x="78705" y="15932"/>
                  </a:lnTo>
                  <a:lnTo>
                    <a:pt x="79563" y="9659"/>
                  </a:lnTo>
                  <a:lnTo>
                    <a:pt x="78072" y="5718"/>
                  </a:lnTo>
                  <a:lnTo>
                    <a:pt x="76784" y="3779"/>
                  </a:lnTo>
                  <a:lnTo>
                    <a:pt x="75292" y="2485"/>
                  </a:lnTo>
                  <a:lnTo>
                    <a:pt x="71940" y="1048"/>
                  </a:lnTo>
                  <a:lnTo>
                    <a:pt x="52889" y="0"/>
                  </a:lnTo>
                  <a:lnTo>
                    <a:pt x="37943" y="4482"/>
                  </a:lnTo>
                  <a:lnTo>
                    <a:pt x="23640" y="11279"/>
                  </a:lnTo>
                  <a:lnTo>
                    <a:pt x="17061" y="17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3" name="SMARTInkShape-1187"/>
            <p:cNvSpPr/>
            <p:nvPr>
              <p:custDataLst>
                <p:tags r:id="rId98"/>
              </p:custDataLst>
            </p:nvPr>
          </p:nvSpPr>
          <p:spPr>
            <a:xfrm>
              <a:off x="6470174" y="3171825"/>
              <a:ext cx="62041" cy="74031"/>
            </a:xfrm>
            <a:custGeom>
              <a:avLst/>
              <a:gdLst/>
              <a:ahLst/>
              <a:cxnLst/>
              <a:rect l="0" t="0" r="0" b="0"/>
              <a:pathLst>
                <a:path w="62041" h="74031">
                  <a:moveTo>
                    <a:pt x="4921" y="28575"/>
                  </a:moveTo>
                  <a:lnTo>
                    <a:pt x="4921" y="28575"/>
                  </a:lnTo>
                  <a:lnTo>
                    <a:pt x="4921" y="36530"/>
                  </a:lnTo>
                  <a:lnTo>
                    <a:pt x="4286" y="37688"/>
                  </a:lnTo>
                  <a:lnTo>
                    <a:pt x="3227" y="38460"/>
                  </a:lnTo>
                  <a:lnTo>
                    <a:pt x="1888" y="38975"/>
                  </a:lnTo>
                  <a:lnTo>
                    <a:pt x="993" y="40589"/>
                  </a:lnTo>
                  <a:lnTo>
                    <a:pt x="0" y="45768"/>
                  </a:lnTo>
                  <a:lnTo>
                    <a:pt x="1253" y="50609"/>
                  </a:lnTo>
                  <a:lnTo>
                    <a:pt x="3290" y="54878"/>
                  </a:lnTo>
                  <a:lnTo>
                    <a:pt x="5073" y="60851"/>
                  </a:lnTo>
                  <a:lnTo>
                    <a:pt x="7740" y="64722"/>
                  </a:lnTo>
                  <a:lnTo>
                    <a:pt x="11042" y="66865"/>
                  </a:lnTo>
                  <a:lnTo>
                    <a:pt x="14627" y="68453"/>
                  </a:lnTo>
                  <a:lnTo>
                    <a:pt x="18336" y="71275"/>
                  </a:lnTo>
                  <a:lnTo>
                    <a:pt x="23796" y="72953"/>
                  </a:lnTo>
                  <a:lnTo>
                    <a:pt x="37647" y="74030"/>
                  </a:lnTo>
                  <a:lnTo>
                    <a:pt x="43384" y="72484"/>
                  </a:lnTo>
                  <a:lnTo>
                    <a:pt x="48051" y="70315"/>
                  </a:lnTo>
                  <a:lnTo>
                    <a:pt x="54248" y="68459"/>
                  </a:lnTo>
                  <a:lnTo>
                    <a:pt x="58170" y="65774"/>
                  </a:lnTo>
                  <a:lnTo>
                    <a:pt x="60337" y="62464"/>
                  </a:lnTo>
                  <a:lnTo>
                    <a:pt x="61728" y="55166"/>
                  </a:lnTo>
                  <a:lnTo>
                    <a:pt x="62040" y="35853"/>
                  </a:lnTo>
                  <a:lnTo>
                    <a:pt x="58671" y="28423"/>
                  </a:lnTo>
                  <a:lnTo>
                    <a:pt x="41270" y="7964"/>
                  </a:lnTo>
                  <a:lnTo>
                    <a:pt x="220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4" name="SMARTInkShape-1188"/>
            <p:cNvSpPr/>
            <p:nvPr>
              <p:custDataLst>
                <p:tags r:id="rId99"/>
              </p:custDataLst>
            </p:nvPr>
          </p:nvSpPr>
          <p:spPr>
            <a:xfrm>
              <a:off x="6120835" y="3269316"/>
              <a:ext cx="91028" cy="72825"/>
            </a:xfrm>
            <a:custGeom>
              <a:avLst/>
              <a:gdLst/>
              <a:ahLst/>
              <a:cxnLst/>
              <a:rect l="0" t="0" r="0" b="0"/>
              <a:pathLst>
                <a:path w="91028" h="72825">
                  <a:moveTo>
                    <a:pt x="5645" y="16809"/>
                  </a:moveTo>
                  <a:lnTo>
                    <a:pt x="5645" y="16809"/>
                  </a:lnTo>
                  <a:lnTo>
                    <a:pt x="5645" y="24764"/>
                  </a:lnTo>
                  <a:lnTo>
                    <a:pt x="3952" y="28387"/>
                  </a:lnTo>
                  <a:lnTo>
                    <a:pt x="1718" y="32115"/>
                  </a:lnTo>
                  <a:lnTo>
                    <a:pt x="460" y="38419"/>
                  </a:lnTo>
                  <a:lnTo>
                    <a:pt x="0" y="52212"/>
                  </a:lnTo>
                  <a:lnTo>
                    <a:pt x="1655" y="56462"/>
                  </a:lnTo>
                  <a:lnTo>
                    <a:pt x="13366" y="70128"/>
                  </a:lnTo>
                  <a:lnTo>
                    <a:pt x="17119" y="72256"/>
                  </a:lnTo>
                  <a:lnTo>
                    <a:pt x="19010" y="72824"/>
                  </a:lnTo>
                  <a:lnTo>
                    <a:pt x="24496" y="71761"/>
                  </a:lnTo>
                  <a:lnTo>
                    <a:pt x="51763" y="62119"/>
                  </a:lnTo>
                  <a:lnTo>
                    <a:pt x="66683" y="54828"/>
                  </a:lnTo>
                  <a:lnTo>
                    <a:pt x="72567" y="49370"/>
                  </a:lnTo>
                  <a:lnTo>
                    <a:pt x="87464" y="29249"/>
                  </a:lnTo>
                  <a:lnTo>
                    <a:pt x="90213" y="21482"/>
                  </a:lnTo>
                  <a:lnTo>
                    <a:pt x="91027" y="15159"/>
                  </a:lnTo>
                  <a:lnTo>
                    <a:pt x="89524" y="11208"/>
                  </a:lnTo>
                  <a:lnTo>
                    <a:pt x="83385" y="3497"/>
                  </a:lnTo>
                  <a:lnTo>
                    <a:pt x="78084" y="1367"/>
                  </a:lnTo>
                  <a:lnTo>
                    <a:pt x="64333" y="0"/>
                  </a:lnTo>
                  <a:lnTo>
                    <a:pt x="53161" y="2797"/>
                  </a:lnTo>
                  <a:lnTo>
                    <a:pt x="38008" y="13994"/>
                  </a:lnTo>
                  <a:lnTo>
                    <a:pt x="13052" y="39727"/>
                  </a:lnTo>
                  <a:lnTo>
                    <a:pt x="7108" y="48853"/>
                  </a:lnTo>
                  <a:lnTo>
                    <a:pt x="5645" y="62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5" name="SMARTInkShape-1189"/>
            <p:cNvSpPr/>
            <p:nvPr>
              <p:custDataLst>
                <p:tags r:id="rId100"/>
              </p:custDataLst>
            </p:nvPr>
          </p:nvSpPr>
          <p:spPr>
            <a:xfrm>
              <a:off x="6155055" y="3491865"/>
              <a:ext cx="79931" cy="74197"/>
            </a:xfrm>
            <a:custGeom>
              <a:avLst/>
              <a:gdLst/>
              <a:ahLst/>
              <a:cxnLst/>
              <a:rect l="0" t="0" r="0" b="0"/>
              <a:pathLst>
                <a:path w="79931" h="74197">
                  <a:moveTo>
                    <a:pt x="0" y="51435"/>
                  </a:moveTo>
                  <a:lnTo>
                    <a:pt x="0" y="51435"/>
                  </a:lnTo>
                  <a:lnTo>
                    <a:pt x="0" y="59390"/>
                  </a:lnTo>
                  <a:lnTo>
                    <a:pt x="1694" y="63013"/>
                  </a:lnTo>
                  <a:lnTo>
                    <a:pt x="3928" y="66741"/>
                  </a:lnTo>
                  <a:lnTo>
                    <a:pt x="4921" y="70514"/>
                  </a:lnTo>
                  <a:lnTo>
                    <a:pt x="6456" y="71774"/>
                  </a:lnTo>
                  <a:lnTo>
                    <a:pt x="14048" y="73548"/>
                  </a:lnTo>
                  <a:lnTo>
                    <a:pt x="27642" y="74196"/>
                  </a:lnTo>
                  <a:lnTo>
                    <a:pt x="33029" y="72558"/>
                  </a:lnTo>
                  <a:lnTo>
                    <a:pt x="38175" y="70348"/>
                  </a:lnTo>
                  <a:lnTo>
                    <a:pt x="47576" y="68468"/>
                  </a:lnTo>
                  <a:lnTo>
                    <a:pt x="69615" y="55167"/>
                  </a:lnTo>
                  <a:lnTo>
                    <a:pt x="72215" y="51400"/>
                  </a:lnTo>
                  <a:lnTo>
                    <a:pt x="74005" y="47609"/>
                  </a:lnTo>
                  <a:lnTo>
                    <a:pt x="77949" y="41905"/>
                  </a:lnTo>
                  <a:lnTo>
                    <a:pt x="79399" y="36193"/>
                  </a:lnTo>
                  <a:lnTo>
                    <a:pt x="79930" y="26670"/>
                  </a:lnTo>
                  <a:lnTo>
                    <a:pt x="78282" y="22860"/>
                  </a:lnTo>
                  <a:lnTo>
                    <a:pt x="72049" y="15240"/>
                  </a:lnTo>
                  <a:lnTo>
                    <a:pt x="63540" y="9525"/>
                  </a:lnTo>
                  <a:lnTo>
                    <a:pt x="56009" y="6844"/>
                  </a:lnTo>
                  <a:lnTo>
                    <a:pt x="39603" y="4170"/>
                  </a:lnTo>
                  <a:lnTo>
                    <a:pt x="30753" y="823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6" name="SMARTInkShape-1190"/>
            <p:cNvSpPr/>
            <p:nvPr>
              <p:custDataLst>
                <p:tags r:id="rId101"/>
              </p:custDataLst>
            </p:nvPr>
          </p:nvSpPr>
          <p:spPr>
            <a:xfrm>
              <a:off x="6063690" y="3492945"/>
              <a:ext cx="62531" cy="73208"/>
            </a:xfrm>
            <a:custGeom>
              <a:avLst/>
              <a:gdLst/>
              <a:ahLst/>
              <a:cxnLst/>
              <a:rect l="0" t="0" r="0" b="0"/>
              <a:pathLst>
                <a:path w="62531" h="73208">
                  <a:moveTo>
                    <a:pt x="11355" y="27495"/>
                  </a:moveTo>
                  <a:lnTo>
                    <a:pt x="11355" y="27495"/>
                  </a:lnTo>
                  <a:lnTo>
                    <a:pt x="8322" y="30529"/>
                  </a:lnTo>
                  <a:lnTo>
                    <a:pt x="6831" y="33711"/>
                  </a:lnTo>
                  <a:lnTo>
                    <a:pt x="6434" y="35449"/>
                  </a:lnTo>
                  <a:lnTo>
                    <a:pt x="1220" y="44684"/>
                  </a:lnTo>
                  <a:lnTo>
                    <a:pt x="0" y="57977"/>
                  </a:lnTo>
                  <a:lnTo>
                    <a:pt x="610" y="59247"/>
                  </a:lnTo>
                  <a:lnTo>
                    <a:pt x="1652" y="60092"/>
                  </a:lnTo>
                  <a:lnTo>
                    <a:pt x="2982" y="60657"/>
                  </a:lnTo>
                  <a:lnTo>
                    <a:pt x="3868" y="61667"/>
                  </a:lnTo>
                  <a:lnTo>
                    <a:pt x="6983" y="67853"/>
                  </a:lnTo>
                  <a:lnTo>
                    <a:pt x="8441" y="69641"/>
                  </a:lnTo>
                  <a:lnTo>
                    <a:pt x="11753" y="71626"/>
                  </a:lnTo>
                  <a:lnTo>
                    <a:pt x="19053" y="72901"/>
                  </a:lnTo>
                  <a:lnTo>
                    <a:pt x="36122" y="73207"/>
                  </a:lnTo>
                  <a:lnTo>
                    <a:pt x="44869" y="70179"/>
                  </a:lnTo>
                  <a:lnTo>
                    <a:pt x="47033" y="68651"/>
                  </a:lnTo>
                  <a:lnTo>
                    <a:pt x="50713" y="64101"/>
                  </a:lnTo>
                  <a:lnTo>
                    <a:pt x="53824" y="62814"/>
                  </a:lnTo>
                  <a:lnTo>
                    <a:pt x="54907" y="61202"/>
                  </a:lnTo>
                  <a:lnTo>
                    <a:pt x="57068" y="54133"/>
                  </a:lnTo>
                  <a:lnTo>
                    <a:pt x="58340" y="52874"/>
                  </a:lnTo>
                  <a:lnTo>
                    <a:pt x="59823" y="52034"/>
                  </a:lnTo>
                  <a:lnTo>
                    <a:pt x="60812" y="50205"/>
                  </a:lnTo>
                  <a:lnTo>
                    <a:pt x="62530" y="37627"/>
                  </a:lnTo>
                  <a:lnTo>
                    <a:pt x="60981" y="33480"/>
                  </a:lnTo>
                  <a:lnTo>
                    <a:pt x="58811" y="29520"/>
                  </a:lnTo>
                  <a:lnTo>
                    <a:pt x="52222" y="12278"/>
                  </a:lnTo>
                  <a:lnTo>
                    <a:pt x="36476" y="1350"/>
                  </a:lnTo>
                  <a:lnTo>
                    <a:pt x="32469" y="0"/>
                  </a:lnTo>
                  <a:lnTo>
                    <a:pt x="30511" y="275"/>
                  </a:lnTo>
                  <a:lnTo>
                    <a:pt x="26642" y="2273"/>
                  </a:lnTo>
                  <a:lnTo>
                    <a:pt x="5640" y="21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7" name="SMARTInkShape-1191"/>
            <p:cNvSpPr/>
            <p:nvPr>
              <p:custDataLst>
                <p:tags r:id="rId102"/>
              </p:custDataLst>
            </p:nvPr>
          </p:nvSpPr>
          <p:spPr>
            <a:xfrm>
              <a:off x="5938755" y="3487045"/>
              <a:ext cx="73162" cy="79093"/>
            </a:xfrm>
            <a:custGeom>
              <a:avLst/>
              <a:gdLst/>
              <a:ahLst/>
              <a:cxnLst/>
              <a:rect l="0" t="0" r="0" b="0"/>
              <a:pathLst>
                <a:path w="73162" h="79093">
                  <a:moveTo>
                    <a:pt x="16275" y="33395"/>
                  </a:moveTo>
                  <a:lnTo>
                    <a:pt x="16275" y="33395"/>
                  </a:lnTo>
                  <a:lnTo>
                    <a:pt x="16275" y="36429"/>
                  </a:lnTo>
                  <a:lnTo>
                    <a:pt x="15640" y="37322"/>
                  </a:lnTo>
                  <a:lnTo>
                    <a:pt x="14582" y="37918"/>
                  </a:lnTo>
                  <a:lnTo>
                    <a:pt x="13241" y="38315"/>
                  </a:lnTo>
                  <a:lnTo>
                    <a:pt x="12348" y="39215"/>
                  </a:lnTo>
                  <a:lnTo>
                    <a:pt x="6141" y="55181"/>
                  </a:lnTo>
                  <a:lnTo>
                    <a:pt x="4786" y="59588"/>
                  </a:lnTo>
                  <a:lnTo>
                    <a:pt x="435" y="67591"/>
                  </a:lnTo>
                  <a:lnTo>
                    <a:pt x="0" y="69527"/>
                  </a:lnTo>
                  <a:lnTo>
                    <a:pt x="344" y="70818"/>
                  </a:lnTo>
                  <a:lnTo>
                    <a:pt x="1210" y="71679"/>
                  </a:lnTo>
                  <a:lnTo>
                    <a:pt x="2421" y="72252"/>
                  </a:lnTo>
                  <a:lnTo>
                    <a:pt x="3230" y="73270"/>
                  </a:lnTo>
                  <a:lnTo>
                    <a:pt x="4127" y="76094"/>
                  </a:lnTo>
                  <a:lnTo>
                    <a:pt x="5002" y="77101"/>
                  </a:lnTo>
                  <a:lnTo>
                    <a:pt x="7667" y="78220"/>
                  </a:lnTo>
                  <a:lnTo>
                    <a:pt x="28840" y="79092"/>
                  </a:lnTo>
                  <a:lnTo>
                    <a:pt x="33077" y="77411"/>
                  </a:lnTo>
                  <a:lnTo>
                    <a:pt x="58183" y="54341"/>
                  </a:lnTo>
                  <a:lnTo>
                    <a:pt x="65170" y="42801"/>
                  </a:lnTo>
                  <a:lnTo>
                    <a:pt x="72828" y="18731"/>
                  </a:lnTo>
                  <a:lnTo>
                    <a:pt x="73161" y="14601"/>
                  </a:lnTo>
                  <a:lnTo>
                    <a:pt x="71614" y="10649"/>
                  </a:lnTo>
                  <a:lnTo>
                    <a:pt x="64905" y="2127"/>
                  </a:lnTo>
                  <a:lnTo>
                    <a:pt x="59901" y="448"/>
                  </a:lnTo>
                  <a:lnTo>
                    <a:pt x="56790" y="0"/>
                  </a:lnTo>
                  <a:lnTo>
                    <a:pt x="51637" y="1196"/>
                  </a:lnTo>
                  <a:lnTo>
                    <a:pt x="47232" y="3209"/>
                  </a:lnTo>
                  <a:lnTo>
                    <a:pt x="41181" y="4978"/>
                  </a:lnTo>
                  <a:lnTo>
                    <a:pt x="22772" y="21270"/>
                  </a:lnTo>
                  <a:lnTo>
                    <a:pt x="19162" y="26524"/>
                  </a:lnTo>
                  <a:lnTo>
                    <a:pt x="11523" y="45868"/>
                  </a:lnTo>
                  <a:lnTo>
                    <a:pt x="10644" y="55050"/>
                  </a:lnTo>
                  <a:lnTo>
                    <a:pt x="16275" y="61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8" name="SMARTInkShape-1192"/>
            <p:cNvSpPr/>
            <p:nvPr>
              <p:custDataLst>
                <p:tags r:id="rId103"/>
              </p:custDataLst>
            </p:nvPr>
          </p:nvSpPr>
          <p:spPr>
            <a:xfrm>
              <a:off x="5809037" y="3486255"/>
              <a:ext cx="77150" cy="88736"/>
            </a:xfrm>
            <a:custGeom>
              <a:avLst/>
              <a:gdLst/>
              <a:ahLst/>
              <a:cxnLst/>
              <a:rect l="0" t="0" r="0" b="0"/>
              <a:pathLst>
                <a:path w="77150" h="88736">
                  <a:moveTo>
                    <a:pt x="25978" y="11325"/>
                  </a:moveTo>
                  <a:lnTo>
                    <a:pt x="25978" y="11325"/>
                  </a:lnTo>
                  <a:lnTo>
                    <a:pt x="20498" y="11325"/>
                  </a:lnTo>
                  <a:lnTo>
                    <a:pt x="12329" y="19279"/>
                  </a:lnTo>
                  <a:lnTo>
                    <a:pt x="10387" y="22904"/>
                  </a:lnTo>
                  <a:lnTo>
                    <a:pt x="8889" y="26631"/>
                  </a:lnTo>
                  <a:lnTo>
                    <a:pt x="6106" y="30404"/>
                  </a:lnTo>
                  <a:lnTo>
                    <a:pt x="4446" y="35891"/>
                  </a:lnTo>
                  <a:lnTo>
                    <a:pt x="3073" y="41928"/>
                  </a:lnTo>
                  <a:lnTo>
                    <a:pt x="346" y="46728"/>
                  </a:lnTo>
                  <a:lnTo>
                    <a:pt x="0" y="48897"/>
                  </a:lnTo>
                  <a:lnTo>
                    <a:pt x="405" y="50978"/>
                  </a:lnTo>
                  <a:lnTo>
                    <a:pt x="1912" y="55618"/>
                  </a:lnTo>
                  <a:lnTo>
                    <a:pt x="3395" y="64736"/>
                  </a:lnTo>
                  <a:lnTo>
                    <a:pt x="7574" y="71741"/>
                  </a:lnTo>
                  <a:lnTo>
                    <a:pt x="11025" y="75854"/>
                  </a:lnTo>
                  <a:lnTo>
                    <a:pt x="14676" y="78105"/>
                  </a:lnTo>
                  <a:lnTo>
                    <a:pt x="18415" y="79740"/>
                  </a:lnTo>
                  <a:lnTo>
                    <a:pt x="24090" y="83595"/>
                  </a:lnTo>
                  <a:lnTo>
                    <a:pt x="29793" y="85655"/>
                  </a:lnTo>
                  <a:lnTo>
                    <a:pt x="33600" y="88387"/>
                  </a:lnTo>
                  <a:lnTo>
                    <a:pt x="35505" y="88735"/>
                  </a:lnTo>
                  <a:lnTo>
                    <a:pt x="37408" y="88331"/>
                  </a:lnTo>
                  <a:lnTo>
                    <a:pt x="41218" y="86825"/>
                  </a:lnTo>
                  <a:lnTo>
                    <a:pt x="46933" y="85342"/>
                  </a:lnTo>
                  <a:lnTo>
                    <a:pt x="62173" y="72200"/>
                  </a:lnTo>
                  <a:lnTo>
                    <a:pt x="67888" y="66545"/>
                  </a:lnTo>
                  <a:lnTo>
                    <a:pt x="70004" y="61056"/>
                  </a:lnTo>
                  <a:lnTo>
                    <a:pt x="71580" y="55018"/>
                  </a:lnTo>
                  <a:lnTo>
                    <a:pt x="75403" y="47413"/>
                  </a:lnTo>
                  <a:lnTo>
                    <a:pt x="77149" y="33144"/>
                  </a:lnTo>
                  <a:lnTo>
                    <a:pt x="75602" y="28854"/>
                  </a:lnTo>
                  <a:lnTo>
                    <a:pt x="58332" y="3947"/>
                  </a:lnTo>
                  <a:lnTo>
                    <a:pt x="54539" y="1696"/>
                  </a:lnTo>
                  <a:lnTo>
                    <a:pt x="47140" y="428"/>
                  </a:lnTo>
                  <a:lnTo>
                    <a:pt x="36297" y="0"/>
                  </a:lnTo>
                  <a:lnTo>
                    <a:pt x="32046" y="1635"/>
                  </a:lnTo>
                  <a:lnTo>
                    <a:pt x="30023" y="2960"/>
                  </a:lnTo>
                  <a:lnTo>
                    <a:pt x="18287" y="6357"/>
                  </a:lnTo>
                  <a:lnTo>
                    <a:pt x="13458" y="11445"/>
                  </a:lnTo>
                  <a:lnTo>
                    <a:pt x="10888" y="16246"/>
                  </a:lnTo>
                  <a:lnTo>
                    <a:pt x="9111" y="20497"/>
                  </a:lnTo>
                  <a:lnTo>
                    <a:pt x="4033" y="27294"/>
                  </a:lnTo>
                  <a:lnTo>
                    <a:pt x="3118" y="34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9" name="SMARTInkShape-1193"/>
            <p:cNvSpPr/>
            <p:nvPr>
              <p:custDataLst>
                <p:tags r:id="rId104"/>
              </p:custDataLst>
            </p:nvPr>
          </p:nvSpPr>
          <p:spPr>
            <a:xfrm>
              <a:off x="5697868" y="3457681"/>
              <a:ext cx="91094" cy="102686"/>
            </a:xfrm>
            <a:custGeom>
              <a:avLst/>
              <a:gdLst/>
              <a:ahLst/>
              <a:cxnLst/>
              <a:rect l="0" t="0" r="0" b="0"/>
              <a:pathLst>
                <a:path w="91094" h="102686">
                  <a:moveTo>
                    <a:pt x="5702" y="22754"/>
                  </a:moveTo>
                  <a:lnTo>
                    <a:pt x="5702" y="22754"/>
                  </a:lnTo>
                  <a:lnTo>
                    <a:pt x="5702" y="27674"/>
                  </a:lnTo>
                  <a:lnTo>
                    <a:pt x="2669" y="31267"/>
                  </a:lnTo>
                  <a:lnTo>
                    <a:pt x="1178" y="36274"/>
                  </a:lnTo>
                  <a:lnTo>
                    <a:pt x="0" y="64740"/>
                  </a:lnTo>
                  <a:lnTo>
                    <a:pt x="623" y="81766"/>
                  </a:lnTo>
                  <a:lnTo>
                    <a:pt x="4550" y="88852"/>
                  </a:lnTo>
                  <a:lnTo>
                    <a:pt x="7941" y="92983"/>
                  </a:lnTo>
                  <a:lnTo>
                    <a:pt x="11566" y="95242"/>
                  </a:lnTo>
                  <a:lnTo>
                    <a:pt x="15293" y="96880"/>
                  </a:lnTo>
                  <a:lnTo>
                    <a:pt x="20961" y="100738"/>
                  </a:lnTo>
                  <a:lnTo>
                    <a:pt x="27298" y="102164"/>
                  </a:lnTo>
                  <a:lnTo>
                    <a:pt x="41103" y="102685"/>
                  </a:lnTo>
                  <a:lnTo>
                    <a:pt x="50411" y="99707"/>
                  </a:lnTo>
                  <a:lnTo>
                    <a:pt x="60370" y="93011"/>
                  </a:lnTo>
                  <a:lnTo>
                    <a:pt x="72326" y="81154"/>
                  </a:lnTo>
                  <a:lnTo>
                    <a:pt x="88887" y="53285"/>
                  </a:lnTo>
                  <a:lnTo>
                    <a:pt x="91093" y="35845"/>
                  </a:lnTo>
                  <a:lnTo>
                    <a:pt x="89585" y="30053"/>
                  </a:lnTo>
                  <a:lnTo>
                    <a:pt x="76115" y="8106"/>
                  </a:lnTo>
                  <a:lnTo>
                    <a:pt x="70451" y="2609"/>
                  </a:lnTo>
                  <a:lnTo>
                    <a:pt x="66651" y="1101"/>
                  </a:lnTo>
                  <a:lnTo>
                    <a:pt x="55231" y="0"/>
                  </a:lnTo>
                  <a:lnTo>
                    <a:pt x="51421" y="1634"/>
                  </a:lnTo>
                  <a:lnTo>
                    <a:pt x="47612" y="3842"/>
                  </a:lnTo>
                  <a:lnTo>
                    <a:pt x="43802" y="4824"/>
                  </a:lnTo>
                  <a:lnTo>
                    <a:pt x="39992" y="8647"/>
                  </a:lnTo>
                  <a:lnTo>
                    <a:pt x="31102" y="21131"/>
                  </a:lnTo>
                  <a:lnTo>
                    <a:pt x="28661" y="38521"/>
                  </a:lnTo>
                  <a:lnTo>
                    <a:pt x="28562" y="51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0" name="SMARTInkShape-1194"/>
            <p:cNvSpPr/>
            <p:nvPr>
              <p:custDataLst>
                <p:tags r:id="rId105"/>
              </p:custDataLst>
            </p:nvPr>
          </p:nvSpPr>
          <p:spPr>
            <a:xfrm>
              <a:off x="5577849" y="3372739"/>
              <a:ext cx="62850" cy="198236"/>
            </a:xfrm>
            <a:custGeom>
              <a:avLst/>
              <a:gdLst/>
              <a:ahLst/>
              <a:cxnLst/>
              <a:rect l="0" t="0" r="0" b="0"/>
              <a:pathLst>
                <a:path w="62850" h="198236">
                  <a:moveTo>
                    <a:pt x="17136" y="101981"/>
                  </a:moveTo>
                  <a:lnTo>
                    <a:pt x="17136" y="101981"/>
                  </a:lnTo>
                  <a:lnTo>
                    <a:pt x="40009" y="77415"/>
                  </a:lnTo>
                  <a:lnTo>
                    <a:pt x="55448" y="51842"/>
                  </a:lnTo>
                  <a:lnTo>
                    <a:pt x="62459" y="26379"/>
                  </a:lnTo>
                  <a:lnTo>
                    <a:pt x="62849" y="8477"/>
                  </a:lnTo>
                  <a:lnTo>
                    <a:pt x="62216" y="7260"/>
                  </a:lnTo>
                  <a:lnTo>
                    <a:pt x="61159" y="6449"/>
                  </a:lnTo>
                  <a:lnTo>
                    <a:pt x="58292" y="4912"/>
                  </a:lnTo>
                  <a:lnTo>
                    <a:pt x="53107" y="1112"/>
                  </a:lnTo>
                  <a:lnTo>
                    <a:pt x="49421" y="0"/>
                  </a:lnTo>
                  <a:lnTo>
                    <a:pt x="47550" y="339"/>
                  </a:lnTo>
                  <a:lnTo>
                    <a:pt x="39983" y="3751"/>
                  </a:lnTo>
                  <a:lnTo>
                    <a:pt x="38082" y="4110"/>
                  </a:lnTo>
                  <a:lnTo>
                    <a:pt x="32374" y="7648"/>
                  </a:lnTo>
                  <a:lnTo>
                    <a:pt x="26660" y="12718"/>
                  </a:lnTo>
                  <a:lnTo>
                    <a:pt x="24544" y="18070"/>
                  </a:lnTo>
                  <a:lnTo>
                    <a:pt x="22950" y="43032"/>
                  </a:lnTo>
                  <a:lnTo>
                    <a:pt x="22860" y="68829"/>
                  </a:lnTo>
                  <a:lnTo>
                    <a:pt x="27772" y="94127"/>
                  </a:lnTo>
                  <a:lnTo>
                    <a:pt x="36451" y="120234"/>
                  </a:lnTo>
                  <a:lnTo>
                    <a:pt x="44053" y="141630"/>
                  </a:lnTo>
                  <a:lnTo>
                    <a:pt x="46913" y="153311"/>
                  </a:lnTo>
                  <a:lnTo>
                    <a:pt x="50535" y="165601"/>
                  </a:lnTo>
                  <a:lnTo>
                    <a:pt x="51162" y="175159"/>
                  </a:lnTo>
                  <a:lnTo>
                    <a:pt x="49615" y="180648"/>
                  </a:lnTo>
                  <a:lnTo>
                    <a:pt x="47446" y="185204"/>
                  </a:lnTo>
                  <a:lnTo>
                    <a:pt x="46482" y="189346"/>
                  </a:lnTo>
                  <a:lnTo>
                    <a:pt x="45590" y="190704"/>
                  </a:lnTo>
                  <a:lnTo>
                    <a:pt x="44360" y="191609"/>
                  </a:lnTo>
                  <a:lnTo>
                    <a:pt x="41300" y="193251"/>
                  </a:lnTo>
                  <a:lnTo>
                    <a:pt x="35331" y="198235"/>
                  </a:lnTo>
                  <a:lnTo>
                    <a:pt x="34346" y="197900"/>
                  </a:lnTo>
                  <a:lnTo>
                    <a:pt x="15701" y="183814"/>
                  </a:lnTo>
                  <a:lnTo>
                    <a:pt x="3634" y="165619"/>
                  </a:lnTo>
                  <a:lnTo>
                    <a:pt x="1070" y="158019"/>
                  </a:lnTo>
                  <a:lnTo>
                    <a:pt x="10" y="131997"/>
                  </a:lnTo>
                  <a:lnTo>
                    <a:pt x="0" y="125693"/>
                  </a:lnTo>
                  <a:lnTo>
                    <a:pt x="631" y="123504"/>
                  </a:lnTo>
                  <a:lnTo>
                    <a:pt x="1688" y="122045"/>
                  </a:lnTo>
                  <a:lnTo>
                    <a:pt x="3027" y="121072"/>
                  </a:lnTo>
                  <a:lnTo>
                    <a:pt x="3920" y="119788"/>
                  </a:lnTo>
                  <a:lnTo>
                    <a:pt x="5812" y="114948"/>
                  </a:lnTo>
                  <a:lnTo>
                    <a:pt x="8505" y="111342"/>
                  </a:lnTo>
                  <a:lnTo>
                    <a:pt x="11818" y="109317"/>
                  </a:lnTo>
                  <a:lnTo>
                    <a:pt x="21745" y="107791"/>
                  </a:lnTo>
                  <a:lnTo>
                    <a:pt x="28566" y="101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1" name="SMARTInkShape-1195"/>
            <p:cNvSpPr/>
            <p:nvPr>
              <p:custDataLst>
                <p:tags r:id="rId106"/>
              </p:custDataLst>
            </p:nvPr>
          </p:nvSpPr>
          <p:spPr>
            <a:xfrm>
              <a:off x="5460266" y="3417570"/>
              <a:ext cx="43280" cy="137161"/>
            </a:xfrm>
            <a:custGeom>
              <a:avLst/>
              <a:gdLst/>
              <a:ahLst/>
              <a:cxnLst/>
              <a:rect l="0" t="0" r="0" b="0"/>
              <a:pathLst>
                <a:path w="43280" h="137161">
                  <a:moveTo>
                    <a:pt x="43279" y="0"/>
                  </a:moveTo>
                  <a:lnTo>
                    <a:pt x="43279" y="0"/>
                  </a:lnTo>
                  <a:lnTo>
                    <a:pt x="43279" y="4920"/>
                  </a:lnTo>
                  <a:lnTo>
                    <a:pt x="38716" y="14048"/>
                  </a:lnTo>
                  <a:lnTo>
                    <a:pt x="29845" y="27642"/>
                  </a:lnTo>
                  <a:lnTo>
                    <a:pt x="25597" y="41467"/>
                  </a:lnTo>
                  <a:lnTo>
                    <a:pt x="18496" y="49469"/>
                  </a:lnTo>
                  <a:lnTo>
                    <a:pt x="8709" y="74403"/>
                  </a:lnTo>
                  <a:lnTo>
                    <a:pt x="5690" y="81963"/>
                  </a:lnTo>
                  <a:lnTo>
                    <a:pt x="3368" y="109363"/>
                  </a:lnTo>
                  <a:lnTo>
                    <a:pt x="1623" y="113799"/>
                  </a:lnTo>
                  <a:lnTo>
                    <a:pt x="268" y="115871"/>
                  </a:lnTo>
                  <a:lnTo>
                    <a:pt x="0" y="118522"/>
                  </a:lnTo>
                  <a:lnTo>
                    <a:pt x="3274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2" name="SMARTInkShape-1196"/>
            <p:cNvSpPr/>
            <p:nvPr>
              <p:custDataLst>
                <p:tags r:id="rId107"/>
              </p:custDataLst>
            </p:nvPr>
          </p:nvSpPr>
          <p:spPr>
            <a:xfrm>
              <a:off x="5429330" y="3360420"/>
              <a:ext cx="57071" cy="120009"/>
            </a:xfrm>
            <a:custGeom>
              <a:avLst/>
              <a:gdLst/>
              <a:ahLst/>
              <a:cxnLst/>
              <a:rect l="0" t="0" r="0" b="0"/>
              <a:pathLst>
                <a:path w="57071" h="120009">
                  <a:moveTo>
                    <a:pt x="51355" y="5715"/>
                  </a:moveTo>
                  <a:lnTo>
                    <a:pt x="51355" y="5715"/>
                  </a:lnTo>
                  <a:lnTo>
                    <a:pt x="57070" y="0"/>
                  </a:lnTo>
                  <a:lnTo>
                    <a:pt x="57070" y="3034"/>
                  </a:lnTo>
                  <a:lnTo>
                    <a:pt x="55376" y="6217"/>
                  </a:lnTo>
                  <a:lnTo>
                    <a:pt x="37991" y="32728"/>
                  </a:lnTo>
                  <a:lnTo>
                    <a:pt x="24048" y="53255"/>
                  </a:lnTo>
                  <a:lnTo>
                    <a:pt x="12541" y="64165"/>
                  </a:lnTo>
                  <a:lnTo>
                    <a:pt x="7681" y="72987"/>
                  </a:lnTo>
                  <a:lnTo>
                    <a:pt x="191" y="98802"/>
                  </a:lnTo>
                  <a:lnTo>
                    <a:pt x="0" y="104698"/>
                  </a:lnTo>
                  <a:lnTo>
                    <a:pt x="1649" y="108551"/>
                  </a:lnTo>
                  <a:lnTo>
                    <a:pt x="8435" y="116997"/>
                  </a:lnTo>
                  <a:lnTo>
                    <a:pt x="11748" y="118673"/>
                  </a:lnTo>
                  <a:lnTo>
                    <a:pt x="22678" y="119963"/>
                  </a:lnTo>
                  <a:lnTo>
                    <a:pt x="30638" y="120008"/>
                  </a:lnTo>
                  <a:lnTo>
                    <a:pt x="31828" y="119375"/>
                  </a:lnTo>
                  <a:lnTo>
                    <a:pt x="32622" y="118318"/>
                  </a:lnTo>
                  <a:lnTo>
                    <a:pt x="33896" y="115094"/>
                  </a:lnTo>
                  <a:lnTo>
                    <a:pt x="39925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3" name="SMARTInkShape-1197"/>
            <p:cNvSpPr/>
            <p:nvPr>
              <p:custDataLst>
                <p:tags r:id="rId108"/>
              </p:custDataLst>
            </p:nvPr>
          </p:nvSpPr>
          <p:spPr>
            <a:xfrm>
              <a:off x="5194935" y="3446145"/>
              <a:ext cx="68578" cy="22860"/>
            </a:xfrm>
            <a:custGeom>
              <a:avLst/>
              <a:gdLst/>
              <a:ahLst/>
              <a:cxnLst/>
              <a:rect l="0" t="0" r="0" b="0"/>
              <a:pathLst>
                <a:path w="68578" h="22860">
                  <a:moveTo>
                    <a:pt x="0" y="0"/>
                  </a:moveTo>
                  <a:lnTo>
                    <a:pt x="0" y="0"/>
                  </a:lnTo>
                  <a:lnTo>
                    <a:pt x="5479" y="0"/>
                  </a:lnTo>
                  <a:lnTo>
                    <a:pt x="10615" y="4920"/>
                  </a:lnTo>
                  <a:lnTo>
                    <a:pt x="15831" y="6193"/>
                  </a:lnTo>
                  <a:lnTo>
                    <a:pt x="21765" y="9596"/>
                  </a:lnTo>
                  <a:lnTo>
                    <a:pt x="30650" y="11521"/>
                  </a:lnTo>
                  <a:lnTo>
                    <a:pt x="39663" y="15846"/>
                  </a:lnTo>
                  <a:lnTo>
                    <a:pt x="55231" y="17729"/>
                  </a:lnTo>
                  <a:lnTo>
                    <a:pt x="62863" y="21658"/>
                  </a:lnTo>
                  <a:lnTo>
                    <a:pt x="68577" y="22859"/>
                  </a:lnTo>
                  <a:lnTo>
                    <a:pt x="6286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4" name="SMARTInkShape-1198"/>
            <p:cNvSpPr/>
            <p:nvPr>
              <p:custDataLst>
                <p:tags r:id="rId109"/>
              </p:custDataLst>
            </p:nvPr>
          </p:nvSpPr>
          <p:spPr>
            <a:xfrm>
              <a:off x="5212080" y="3491865"/>
              <a:ext cx="74296" cy="11431"/>
            </a:xfrm>
            <a:custGeom>
              <a:avLst/>
              <a:gdLst/>
              <a:ahLst/>
              <a:cxnLst/>
              <a:rect l="0" t="0" r="0" b="0"/>
              <a:pathLst>
                <a:path w="74296" h="11431">
                  <a:moveTo>
                    <a:pt x="0" y="0"/>
                  </a:moveTo>
                  <a:lnTo>
                    <a:pt x="0" y="0"/>
                  </a:lnTo>
                  <a:lnTo>
                    <a:pt x="19146" y="0"/>
                  </a:lnTo>
                  <a:lnTo>
                    <a:pt x="22904" y="1693"/>
                  </a:lnTo>
                  <a:lnTo>
                    <a:pt x="26689" y="3927"/>
                  </a:lnTo>
                  <a:lnTo>
                    <a:pt x="33026" y="5185"/>
                  </a:lnTo>
                  <a:lnTo>
                    <a:pt x="42664" y="6193"/>
                  </a:lnTo>
                  <a:lnTo>
                    <a:pt x="62407" y="11068"/>
                  </a:lnTo>
                  <a:lnTo>
                    <a:pt x="7429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5" name="SMARTInkShape-1199"/>
            <p:cNvSpPr/>
            <p:nvPr>
              <p:custDataLst>
                <p:tags r:id="rId110"/>
              </p:custDataLst>
            </p:nvPr>
          </p:nvSpPr>
          <p:spPr>
            <a:xfrm>
              <a:off x="6316203" y="3320415"/>
              <a:ext cx="101614" cy="68308"/>
            </a:xfrm>
            <a:custGeom>
              <a:avLst/>
              <a:gdLst/>
              <a:ahLst/>
              <a:cxnLst/>
              <a:rect l="0" t="0" r="0" b="0"/>
              <a:pathLst>
                <a:path w="101614" h="68308">
                  <a:moveTo>
                    <a:pt x="33162" y="0"/>
                  </a:moveTo>
                  <a:lnTo>
                    <a:pt x="33162" y="0"/>
                  </a:lnTo>
                  <a:lnTo>
                    <a:pt x="15973" y="18882"/>
                  </a:lnTo>
                  <a:lnTo>
                    <a:pt x="1410" y="42507"/>
                  </a:lnTo>
                  <a:lnTo>
                    <a:pt x="0" y="49795"/>
                  </a:lnTo>
                  <a:lnTo>
                    <a:pt x="1066" y="55575"/>
                  </a:lnTo>
                  <a:lnTo>
                    <a:pt x="2240" y="58005"/>
                  </a:lnTo>
                  <a:lnTo>
                    <a:pt x="4292" y="59624"/>
                  </a:lnTo>
                  <a:lnTo>
                    <a:pt x="23129" y="67198"/>
                  </a:lnTo>
                  <a:lnTo>
                    <a:pt x="37248" y="68307"/>
                  </a:lnTo>
                  <a:lnTo>
                    <a:pt x="56194" y="63964"/>
                  </a:lnTo>
                  <a:lnTo>
                    <a:pt x="72824" y="58684"/>
                  </a:lnTo>
                  <a:lnTo>
                    <a:pt x="84495" y="55911"/>
                  </a:lnTo>
                  <a:lnTo>
                    <a:pt x="94303" y="51068"/>
                  </a:lnTo>
                  <a:lnTo>
                    <a:pt x="98436" y="47462"/>
                  </a:lnTo>
                  <a:lnTo>
                    <a:pt x="100274" y="43742"/>
                  </a:lnTo>
                  <a:lnTo>
                    <a:pt x="101548" y="32587"/>
                  </a:lnTo>
                  <a:lnTo>
                    <a:pt x="101613" y="29345"/>
                  </a:lnTo>
                  <a:lnTo>
                    <a:pt x="100386" y="26548"/>
                  </a:lnTo>
                  <a:lnTo>
                    <a:pt x="95636" y="21747"/>
                  </a:lnTo>
                  <a:lnTo>
                    <a:pt x="72363" y="11534"/>
                  </a:lnTo>
                  <a:lnTo>
                    <a:pt x="274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6" name="SMARTInkShape-1200"/>
            <p:cNvSpPr/>
            <p:nvPr>
              <p:custDataLst>
                <p:tags r:id="rId111"/>
              </p:custDataLst>
            </p:nvPr>
          </p:nvSpPr>
          <p:spPr>
            <a:xfrm>
              <a:off x="6229350" y="3252198"/>
              <a:ext cx="62531" cy="79308"/>
            </a:xfrm>
            <a:custGeom>
              <a:avLst/>
              <a:gdLst/>
              <a:ahLst/>
              <a:cxnLst/>
              <a:rect l="0" t="0" r="0" b="0"/>
              <a:pathLst>
                <a:path w="62531" h="79308">
                  <a:moveTo>
                    <a:pt x="28575" y="39642"/>
                  </a:moveTo>
                  <a:lnTo>
                    <a:pt x="28575" y="39642"/>
                  </a:lnTo>
                  <a:lnTo>
                    <a:pt x="28575" y="42676"/>
                  </a:lnTo>
                  <a:lnTo>
                    <a:pt x="27940" y="43569"/>
                  </a:lnTo>
                  <a:lnTo>
                    <a:pt x="26881" y="44165"/>
                  </a:lnTo>
                  <a:lnTo>
                    <a:pt x="18174" y="45288"/>
                  </a:lnTo>
                  <a:lnTo>
                    <a:pt x="14416" y="48370"/>
                  </a:lnTo>
                  <a:lnTo>
                    <a:pt x="2492" y="65847"/>
                  </a:lnTo>
                  <a:lnTo>
                    <a:pt x="738" y="71889"/>
                  </a:lnTo>
                  <a:lnTo>
                    <a:pt x="328" y="75776"/>
                  </a:lnTo>
                  <a:lnTo>
                    <a:pt x="854" y="77066"/>
                  </a:lnTo>
                  <a:lnTo>
                    <a:pt x="1839" y="77926"/>
                  </a:lnTo>
                  <a:lnTo>
                    <a:pt x="4628" y="78882"/>
                  </a:lnTo>
                  <a:lnTo>
                    <a:pt x="7982" y="79307"/>
                  </a:lnTo>
                  <a:lnTo>
                    <a:pt x="11591" y="77803"/>
                  </a:lnTo>
                  <a:lnTo>
                    <a:pt x="15312" y="75652"/>
                  </a:lnTo>
                  <a:lnTo>
                    <a:pt x="27808" y="71125"/>
                  </a:lnTo>
                  <a:lnTo>
                    <a:pt x="35403" y="66044"/>
                  </a:lnTo>
                  <a:lnTo>
                    <a:pt x="53319" y="40646"/>
                  </a:lnTo>
                  <a:lnTo>
                    <a:pt x="60321" y="26129"/>
                  </a:lnTo>
                  <a:lnTo>
                    <a:pt x="62530" y="10267"/>
                  </a:lnTo>
                  <a:lnTo>
                    <a:pt x="61023" y="5843"/>
                  </a:lnTo>
                  <a:lnTo>
                    <a:pt x="59732" y="3775"/>
                  </a:lnTo>
                  <a:lnTo>
                    <a:pt x="58236" y="2395"/>
                  </a:lnTo>
                  <a:lnTo>
                    <a:pt x="54881" y="863"/>
                  </a:lnTo>
                  <a:lnTo>
                    <a:pt x="49422" y="0"/>
                  </a:lnTo>
                  <a:lnTo>
                    <a:pt x="40749" y="2779"/>
                  </a:lnTo>
                  <a:lnTo>
                    <a:pt x="30369" y="10041"/>
                  </a:lnTo>
                  <a:lnTo>
                    <a:pt x="7289" y="34090"/>
                  </a:lnTo>
                  <a:lnTo>
                    <a:pt x="1440" y="43131"/>
                  </a:lnTo>
                  <a:lnTo>
                    <a:pt x="0" y="56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88" name="SMARTInkShape-1201"/>
          <p:cNvSpPr/>
          <p:nvPr>
            <p:custDataLst>
              <p:tags r:id="rId3"/>
            </p:custDataLst>
          </p:nvPr>
        </p:nvSpPr>
        <p:spPr>
          <a:xfrm>
            <a:off x="205775" y="3011808"/>
            <a:ext cx="657029" cy="496773"/>
          </a:xfrm>
          <a:custGeom>
            <a:avLst/>
            <a:gdLst/>
            <a:ahLst/>
            <a:cxnLst/>
            <a:rect l="0" t="0" r="0" b="0"/>
            <a:pathLst>
              <a:path w="657029" h="496773">
                <a:moveTo>
                  <a:pt x="520030" y="40002"/>
                </a:moveTo>
                <a:lnTo>
                  <a:pt x="520030" y="40002"/>
                </a:lnTo>
                <a:lnTo>
                  <a:pt x="513962" y="33934"/>
                </a:lnTo>
                <a:lnTo>
                  <a:pt x="488751" y="24433"/>
                </a:lnTo>
                <a:lnTo>
                  <a:pt x="464486" y="12679"/>
                </a:lnTo>
                <a:lnTo>
                  <a:pt x="438803" y="6083"/>
                </a:lnTo>
                <a:lnTo>
                  <a:pt x="410781" y="1199"/>
                </a:lnTo>
                <a:lnTo>
                  <a:pt x="385002" y="353"/>
                </a:lnTo>
                <a:lnTo>
                  <a:pt x="362335" y="103"/>
                </a:lnTo>
                <a:lnTo>
                  <a:pt x="337609" y="18"/>
                </a:lnTo>
                <a:lnTo>
                  <a:pt x="311669" y="0"/>
                </a:lnTo>
                <a:lnTo>
                  <a:pt x="283677" y="4521"/>
                </a:lnTo>
                <a:lnTo>
                  <a:pt x="257866" y="8511"/>
                </a:lnTo>
                <a:lnTo>
                  <a:pt x="233789" y="11486"/>
                </a:lnTo>
                <a:lnTo>
                  <a:pt x="206925" y="17530"/>
                </a:lnTo>
                <a:lnTo>
                  <a:pt x="183086" y="21805"/>
                </a:lnTo>
                <a:lnTo>
                  <a:pt x="155995" y="28935"/>
                </a:lnTo>
                <a:lnTo>
                  <a:pt x="130885" y="38145"/>
                </a:lnTo>
                <a:lnTo>
                  <a:pt x="105800" y="47628"/>
                </a:lnTo>
                <a:lnTo>
                  <a:pt x="81306" y="61671"/>
                </a:lnTo>
                <a:lnTo>
                  <a:pt x="57808" y="76793"/>
                </a:lnTo>
                <a:lnTo>
                  <a:pt x="34017" y="102902"/>
                </a:lnTo>
                <a:lnTo>
                  <a:pt x="22002" y="118114"/>
                </a:lnTo>
                <a:lnTo>
                  <a:pt x="8283" y="144777"/>
                </a:lnTo>
                <a:lnTo>
                  <a:pt x="1981" y="172200"/>
                </a:lnTo>
                <a:lnTo>
                  <a:pt x="231" y="200121"/>
                </a:lnTo>
                <a:lnTo>
                  <a:pt x="0" y="228610"/>
                </a:lnTo>
                <a:lnTo>
                  <a:pt x="1669" y="245745"/>
                </a:lnTo>
                <a:lnTo>
                  <a:pt x="9714" y="270390"/>
                </a:lnTo>
                <a:lnTo>
                  <a:pt x="15907" y="285642"/>
                </a:lnTo>
                <a:lnTo>
                  <a:pt x="32693" y="309471"/>
                </a:lnTo>
                <a:lnTo>
                  <a:pt x="51445" y="332772"/>
                </a:lnTo>
                <a:lnTo>
                  <a:pt x="64537" y="347305"/>
                </a:lnTo>
                <a:lnTo>
                  <a:pt x="91630" y="371417"/>
                </a:lnTo>
                <a:lnTo>
                  <a:pt x="120010" y="395203"/>
                </a:lnTo>
                <a:lnTo>
                  <a:pt x="146774" y="413436"/>
                </a:lnTo>
                <a:lnTo>
                  <a:pt x="172756" y="433031"/>
                </a:lnTo>
                <a:lnTo>
                  <a:pt x="194673" y="445380"/>
                </a:lnTo>
                <a:lnTo>
                  <a:pt x="217253" y="457082"/>
                </a:lnTo>
                <a:lnTo>
                  <a:pt x="240030" y="466899"/>
                </a:lnTo>
                <a:lnTo>
                  <a:pt x="264559" y="473830"/>
                </a:lnTo>
                <a:lnTo>
                  <a:pt x="290242" y="481599"/>
                </a:lnTo>
                <a:lnTo>
                  <a:pt x="313938" y="488557"/>
                </a:lnTo>
                <a:lnTo>
                  <a:pt x="337046" y="492312"/>
                </a:lnTo>
                <a:lnTo>
                  <a:pt x="361673" y="495753"/>
                </a:lnTo>
                <a:lnTo>
                  <a:pt x="387384" y="496772"/>
                </a:lnTo>
                <a:lnTo>
                  <a:pt x="412783" y="495381"/>
                </a:lnTo>
                <a:lnTo>
                  <a:pt x="438723" y="490947"/>
                </a:lnTo>
                <a:lnTo>
                  <a:pt x="462496" y="485612"/>
                </a:lnTo>
                <a:lnTo>
                  <a:pt x="487320" y="478316"/>
                </a:lnTo>
                <a:lnTo>
                  <a:pt x="513090" y="468111"/>
                </a:lnTo>
                <a:lnTo>
                  <a:pt x="536812" y="457044"/>
                </a:lnTo>
                <a:lnTo>
                  <a:pt x="564549" y="441927"/>
                </a:lnTo>
                <a:lnTo>
                  <a:pt x="588373" y="422783"/>
                </a:lnTo>
                <a:lnTo>
                  <a:pt x="609730" y="404420"/>
                </a:lnTo>
                <a:lnTo>
                  <a:pt x="634177" y="375877"/>
                </a:lnTo>
                <a:lnTo>
                  <a:pt x="650960" y="348998"/>
                </a:lnTo>
                <a:lnTo>
                  <a:pt x="654421" y="341164"/>
                </a:lnTo>
                <a:lnTo>
                  <a:pt x="657028" y="314332"/>
                </a:lnTo>
                <a:lnTo>
                  <a:pt x="656534" y="295273"/>
                </a:lnTo>
                <a:lnTo>
                  <a:pt x="646805" y="267849"/>
                </a:lnTo>
                <a:lnTo>
                  <a:pt x="633190" y="239928"/>
                </a:lnTo>
                <a:lnTo>
                  <a:pt x="620394" y="216512"/>
                </a:lnTo>
                <a:lnTo>
                  <a:pt x="605636" y="188086"/>
                </a:lnTo>
                <a:lnTo>
                  <a:pt x="590492" y="161046"/>
                </a:lnTo>
                <a:lnTo>
                  <a:pt x="574635" y="137360"/>
                </a:lnTo>
                <a:lnTo>
                  <a:pt x="555511" y="114337"/>
                </a:lnTo>
                <a:lnTo>
                  <a:pt x="531565" y="86227"/>
                </a:lnTo>
                <a:lnTo>
                  <a:pt x="523252" y="78961"/>
                </a:lnTo>
                <a:lnTo>
                  <a:pt x="496842" y="67036"/>
                </a:lnTo>
                <a:lnTo>
                  <a:pt x="468552" y="57195"/>
                </a:lnTo>
                <a:lnTo>
                  <a:pt x="451437" y="53139"/>
                </a:lnTo>
                <a:lnTo>
                  <a:pt x="425554" y="51769"/>
                </a:lnTo>
                <a:lnTo>
                  <a:pt x="406524" y="54566"/>
                </a:lnTo>
                <a:lnTo>
                  <a:pt x="378464" y="65762"/>
                </a:lnTo>
                <a:lnTo>
                  <a:pt x="353017" y="77880"/>
                </a:lnTo>
                <a:lnTo>
                  <a:pt x="331435" y="971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93" name="SMARTInkShape-Group184"/>
          <p:cNvGrpSpPr/>
          <p:nvPr/>
        </p:nvGrpSpPr>
        <p:grpSpPr>
          <a:xfrm>
            <a:off x="3664131" y="2148948"/>
            <a:ext cx="655253" cy="377053"/>
            <a:chOff x="3664131" y="2148948"/>
            <a:chExt cx="655253" cy="377053"/>
          </a:xfrm>
        </p:grpSpPr>
        <p:sp>
          <p:nvSpPr>
            <p:cNvPr id="489" name="SMARTInkShape-1202"/>
            <p:cNvSpPr/>
            <p:nvPr>
              <p:custDataLst>
                <p:tags r:id="rId82"/>
              </p:custDataLst>
            </p:nvPr>
          </p:nvSpPr>
          <p:spPr>
            <a:xfrm>
              <a:off x="4201412" y="2361274"/>
              <a:ext cx="117972" cy="118603"/>
            </a:xfrm>
            <a:custGeom>
              <a:avLst/>
              <a:gdLst/>
              <a:ahLst/>
              <a:cxnLst/>
              <a:rect l="0" t="0" r="0" b="0"/>
              <a:pathLst>
                <a:path w="117972" h="118603">
                  <a:moveTo>
                    <a:pt x="21973" y="39026"/>
                  </a:moveTo>
                  <a:lnTo>
                    <a:pt x="21973" y="39026"/>
                  </a:lnTo>
                  <a:lnTo>
                    <a:pt x="18939" y="39026"/>
                  </a:lnTo>
                  <a:lnTo>
                    <a:pt x="18046" y="39661"/>
                  </a:lnTo>
                  <a:lnTo>
                    <a:pt x="17450" y="40719"/>
                  </a:lnTo>
                  <a:lnTo>
                    <a:pt x="17052" y="42060"/>
                  </a:lnTo>
                  <a:lnTo>
                    <a:pt x="8373" y="58528"/>
                  </a:lnTo>
                  <a:lnTo>
                    <a:pt x="1108" y="86566"/>
                  </a:lnTo>
                  <a:lnTo>
                    <a:pt x="0" y="94233"/>
                  </a:lnTo>
                  <a:lnTo>
                    <a:pt x="2410" y="105690"/>
                  </a:lnTo>
                  <a:lnTo>
                    <a:pt x="7145" y="114094"/>
                  </a:lnTo>
                  <a:lnTo>
                    <a:pt x="9548" y="115741"/>
                  </a:lnTo>
                  <a:lnTo>
                    <a:pt x="18997" y="118060"/>
                  </a:lnTo>
                  <a:lnTo>
                    <a:pt x="26154" y="118602"/>
                  </a:lnTo>
                  <a:lnTo>
                    <a:pt x="53110" y="112555"/>
                  </a:lnTo>
                  <a:lnTo>
                    <a:pt x="67182" y="104345"/>
                  </a:lnTo>
                  <a:lnTo>
                    <a:pt x="94529" y="77055"/>
                  </a:lnTo>
                  <a:lnTo>
                    <a:pt x="107218" y="51889"/>
                  </a:lnTo>
                  <a:lnTo>
                    <a:pt x="117393" y="24892"/>
                  </a:lnTo>
                  <a:lnTo>
                    <a:pt x="117971" y="21983"/>
                  </a:lnTo>
                  <a:lnTo>
                    <a:pt x="116921" y="15365"/>
                  </a:lnTo>
                  <a:lnTo>
                    <a:pt x="114337" y="9460"/>
                  </a:lnTo>
                  <a:lnTo>
                    <a:pt x="112759" y="7885"/>
                  </a:lnTo>
                  <a:lnTo>
                    <a:pt x="99874" y="1223"/>
                  </a:lnTo>
                  <a:lnTo>
                    <a:pt x="95119" y="0"/>
                  </a:lnTo>
                  <a:lnTo>
                    <a:pt x="89196" y="1149"/>
                  </a:lnTo>
                  <a:lnTo>
                    <a:pt x="75045" y="7061"/>
                  </a:lnTo>
                  <a:lnTo>
                    <a:pt x="63804" y="15514"/>
                  </a:lnTo>
                  <a:lnTo>
                    <a:pt x="55463" y="26062"/>
                  </a:lnTo>
                  <a:lnTo>
                    <a:pt x="43025" y="53504"/>
                  </a:lnTo>
                  <a:lnTo>
                    <a:pt x="39461" y="75912"/>
                  </a:lnTo>
                  <a:lnTo>
                    <a:pt x="44833" y="90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0" name="SMARTInkShape-1203"/>
            <p:cNvSpPr/>
            <p:nvPr>
              <p:custDataLst>
                <p:tags r:id="rId83"/>
              </p:custDataLst>
            </p:nvPr>
          </p:nvSpPr>
          <p:spPr>
            <a:xfrm>
              <a:off x="4058563" y="2349231"/>
              <a:ext cx="112160" cy="136666"/>
            </a:xfrm>
            <a:custGeom>
              <a:avLst/>
              <a:gdLst/>
              <a:ahLst/>
              <a:cxnLst/>
              <a:rect l="0" t="0" r="0" b="0"/>
              <a:pathLst>
                <a:path w="112160" h="136666">
                  <a:moveTo>
                    <a:pt x="33377" y="45354"/>
                  </a:moveTo>
                  <a:lnTo>
                    <a:pt x="33377" y="45354"/>
                  </a:lnTo>
                  <a:lnTo>
                    <a:pt x="9377" y="72388"/>
                  </a:lnTo>
                  <a:lnTo>
                    <a:pt x="2170" y="99836"/>
                  </a:lnTo>
                  <a:lnTo>
                    <a:pt x="0" y="111803"/>
                  </a:lnTo>
                  <a:lnTo>
                    <a:pt x="2391" y="123392"/>
                  </a:lnTo>
                  <a:lnTo>
                    <a:pt x="7122" y="131835"/>
                  </a:lnTo>
                  <a:lnTo>
                    <a:pt x="10701" y="134590"/>
                  </a:lnTo>
                  <a:lnTo>
                    <a:pt x="15044" y="135814"/>
                  </a:lnTo>
                  <a:lnTo>
                    <a:pt x="31817" y="136665"/>
                  </a:lnTo>
                  <a:lnTo>
                    <a:pt x="34877" y="135438"/>
                  </a:lnTo>
                  <a:lnTo>
                    <a:pt x="60291" y="114843"/>
                  </a:lnTo>
                  <a:lnTo>
                    <a:pt x="86731" y="88476"/>
                  </a:lnTo>
                  <a:lnTo>
                    <a:pt x="100266" y="67701"/>
                  </a:lnTo>
                  <a:lnTo>
                    <a:pt x="110624" y="40206"/>
                  </a:lnTo>
                  <a:lnTo>
                    <a:pt x="112159" y="31213"/>
                  </a:lnTo>
                  <a:lnTo>
                    <a:pt x="111148" y="22982"/>
                  </a:lnTo>
                  <a:lnTo>
                    <a:pt x="108582" y="15726"/>
                  </a:lnTo>
                  <a:lnTo>
                    <a:pt x="99921" y="3807"/>
                  </a:lnTo>
                  <a:lnTo>
                    <a:pt x="94490" y="1489"/>
                  </a:lnTo>
                  <a:lnTo>
                    <a:pt x="80656" y="0"/>
                  </a:lnTo>
                  <a:lnTo>
                    <a:pt x="73228" y="3184"/>
                  </a:lnTo>
                  <a:lnTo>
                    <a:pt x="46703" y="21591"/>
                  </a:lnTo>
                  <a:lnTo>
                    <a:pt x="31806" y="48458"/>
                  </a:lnTo>
                  <a:lnTo>
                    <a:pt x="22719" y="72488"/>
                  </a:lnTo>
                  <a:lnTo>
                    <a:pt x="21947" y="79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1" name="SMARTInkShape-1204"/>
            <p:cNvSpPr/>
            <p:nvPr>
              <p:custDataLst>
                <p:tags r:id="rId84"/>
              </p:custDataLst>
            </p:nvPr>
          </p:nvSpPr>
          <p:spPr>
            <a:xfrm>
              <a:off x="3914781" y="2363542"/>
              <a:ext cx="102246" cy="155614"/>
            </a:xfrm>
            <a:custGeom>
              <a:avLst/>
              <a:gdLst/>
              <a:ahLst/>
              <a:cxnLst/>
              <a:rect l="0" t="0" r="0" b="0"/>
              <a:pathLst>
                <a:path w="102246" h="155614">
                  <a:moveTo>
                    <a:pt x="11424" y="31043"/>
                  </a:moveTo>
                  <a:lnTo>
                    <a:pt x="11424" y="31043"/>
                  </a:lnTo>
                  <a:lnTo>
                    <a:pt x="8390" y="34077"/>
                  </a:lnTo>
                  <a:lnTo>
                    <a:pt x="6901" y="37260"/>
                  </a:lnTo>
                  <a:lnTo>
                    <a:pt x="809" y="63771"/>
                  </a:lnTo>
                  <a:lnTo>
                    <a:pt x="65" y="91239"/>
                  </a:lnTo>
                  <a:lnTo>
                    <a:pt x="0" y="119717"/>
                  </a:lnTo>
                  <a:lnTo>
                    <a:pt x="630" y="135013"/>
                  </a:lnTo>
                  <a:lnTo>
                    <a:pt x="3028" y="140328"/>
                  </a:lnTo>
                  <a:lnTo>
                    <a:pt x="13428" y="152857"/>
                  </a:lnTo>
                  <a:lnTo>
                    <a:pt x="18877" y="155033"/>
                  </a:lnTo>
                  <a:lnTo>
                    <a:pt x="22107" y="155613"/>
                  </a:lnTo>
                  <a:lnTo>
                    <a:pt x="29084" y="154564"/>
                  </a:lnTo>
                  <a:lnTo>
                    <a:pt x="50348" y="148229"/>
                  </a:lnTo>
                  <a:lnTo>
                    <a:pt x="72456" y="129687"/>
                  </a:lnTo>
                  <a:lnTo>
                    <a:pt x="86920" y="104781"/>
                  </a:lnTo>
                  <a:lnTo>
                    <a:pt x="98162" y="82368"/>
                  </a:lnTo>
                  <a:lnTo>
                    <a:pt x="102245" y="53889"/>
                  </a:lnTo>
                  <a:lnTo>
                    <a:pt x="102147" y="29889"/>
                  </a:lnTo>
                  <a:lnTo>
                    <a:pt x="98277" y="18565"/>
                  </a:lnTo>
                  <a:lnTo>
                    <a:pt x="89427" y="6642"/>
                  </a:lnTo>
                  <a:lnTo>
                    <a:pt x="80750" y="671"/>
                  </a:lnTo>
                  <a:lnTo>
                    <a:pt x="77961" y="0"/>
                  </a:lnTo>
                  <a:lnTo>
                    <a:pt x="75467" y="187"/>
                  </a:lnTo>
                  <a:lnTo>
                    <a:pt x="67230" y="1792"/>
                  </a:lnTo>
                  <a:lnTo>
                    <a:pt x="63868" y="2017"/>
                  </a:lnTo>
                  <a:lnTo>
                    <a:pt x="56746" y="5654"/>
                  </a:lnTo>
                  <a:lnTo>
                    <a:pt x="38677" y="21938"/>
                  </a:lnTo>
                  <a:lnTo>
                    <a:pt x="26992" y="40623"/>
                  </a:lnTo>
                  <a:lnTo>
                    <a:pt x="24080" y="55048"/>
                  </a:lnTo>
                  <a:lnTo>
                    <a:pt x="22962" y="79192"/>
                  </a:lnTo>
                  <a:lnTo>
                    <a:pt x="28569" y="93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SMARTInkShape-1205"/>
            <p:cNvSpPr/>
            <p:nvPr>
              <p:custDataLst>
                <p:tags r:id="rId85"/>
              </p:custDataLst>
            </p:nvPr>
          </p:nvSpPr>
          <p:spPr>
            <a:xfrm>
              <a:off x="3664131" y="2148948"/>
              <a:ext cx="176167" cy="377053"/>
            </a:xfrm>
            <a:custGeom>
              <a:avLst/>
              <a:gdLst/>
              <a:ahLst/>
              <a:cxnLst/>
              <a:rect l="0" t="0" r="0" b="0"/>
              <a:pathLst>
                <a:path w="176167" h="377053">
                  <a:moveTo>
                    <a:pt x="44904" y="291357"/>
                  </a:moveTo>
                  <a:lnTo>
                    <a:pt x="44904" y="291357"/>
                  </a:lnTo>
                  <a:lnTo>
                    <a:pt x="47938" y="294391"/>
                  </a:lnTo>
                  <a:lnTo>
                    <a:pt x="50736" y="294015"/>
                  </a:lnTo>
                  <a:lnTo>
                    <a:pt x="58926" y="290210"/>
                  </a:lnTo>
                  <a:lnTo>
                    <a:pt x="83557" y="269287"/>
                  </a:lnTo>
                  <a:lnTo>
                    <a:pt x="107650" y="244013"/>
                  </a:lnTo>
                  <a:lnTo>
                    <a:pt x="130619" y="215728"/>
                  </a:lnTo>
                  <a:lnTo>
                    <a:pt x="149042" y="188311"/>
                  </a:lnTo>
                  <a:lnTo>
                    <a:pt x="163808" y="159889"/>
                  </a:lnTo>
                  <a:lnTo>
                    <a:pt x="171645" y="142760"/>
                  </a:lnTo>
                  <a:lnTo>
                    <a:pt x="175420" y="115978"/>
                  </a:lnTo>
                  <a:lnTo>
                    <a:pt x="176166" y="91685"/>
                  </a:lnTo>
                  <a:lnTo>
                    <a:pt x="174601" y="74291"/>
                  </a:lnTo>
                  <a:lnTo>
                    <a:pt x="164766" y="46123"/>
                  </a:lnTo>
                  <a:lnTo>
                    <a:pt x="151575" y="18972"/>
                  </a:lnTo>
                  <a:lnTo>
                    <a:pt x="140153" y="4039"/>
                  </a:lnTo>
                  <a:lnTo>
                    <a:pt x="134650" y="1735"/>
                  </a:lnTo>
                  <a:lnTo>
                    <a:pt x="117530" y="0"/>
                  </a:lnTo>
                  <a:lnTo>
                    <a:pt x="113588" y="1633"/>
                  </a:lnTo>
                  <a:lnTo>
                    <a:pt x="111649" y="2958"/>
                  </a:lnTo>
                  <a:lnTo>
                    <a:pt x="103973" y="14209"/>
                  </a:lnTo>
                  <a:lnTo>
                    <a:pt x="87795" y="41648"/>
                  </a:lnTo>
                  <a:lnTo>
                    <a:pt x="81361" y="68702"/>
                  </a:lnTo>
                  <a:lnTo>
                    <a:pt x="76445" y="97077"/>
                  </a:lnTo>
                  <a:lnTo>
                    <a:pt x="74700" y="124476"/>
                  </a:lnTo>
                  <a:lnTo>
                    <a:pt x="77580" y="146802"/>
                  </a:lnTo>
                  <a:lnTo>
                    <a:pt x="79351" y="169504"/>
                  </a:lnTo>
                  <a:lnTo>
                    <a:pt x="82980" y="192317"/>
                  </a:lnTo>
                  <a:lnTo>
                    <a:pt x="84337" y="215163"/>
                  </a:lnTo>
                  <a:lnTo>
                    <a:pt x="84739" y="237384"/>
                  </a:lnTo>
                  <a:lnTo>
                    <a:pt x="84876" y="263974"/>
                  </a:lnTo>
                  <a:lnTo>
                    <a:pt x="84902" y="290464"/>
                  </a:lnTo>
                  <a:lnTo>
                    <a:pt x="84908" y="314040"/>
                  </a:lnTo>
                  <a:lnTo>
                    <a:pt x="84909" y="339735"/>
                  </a:lnTo>
                  <a:lnTo>
                    <a:pt x="81875" y="351976"/>
                  </a:lnTo>
                  <a:lnTo>
                    <a:pt x="75161" y="362927"/>
                  </a:lnTo>
                  <a:lnTo>
                    <a:pt x="65830" y="373164"/>
                  </a:lnTo>
                  <a:lnTo>
                    <a:pt x="62036" y="375341"/>
                  </a:lnTo>
                  <a:lnTo>
                    <a:pt x="54637" y="376566"/>
                  </a:lnTo>
                  <a:lnTo>
                    <a:pt x="32598" y="377052"/>
                  </a:lnTo>
                  <a:lnTo>
                    <a:pt x="28216" y="375375"/>
                  </a:lnTo>
                  <a:lnTo>
                    <a:pt x="9530" y="358726"/>
                  </a:lnTo>
                  <a:lnTo>
                    <a:pt x="6957" y="352837"/>
                  </a:lnTo>
                  <a:lnTo>
                    <a:pt x="99" y="327471"/>
                  </a:lnTo>
                  <a:lnTo>
                    <a:pt x="0" y="312296"/>
                  </a:lnTo>
                  <a:lnTo>
                    <a:pt x="5020" y="294013"/>
                  </a:lnTo>
                  <a:lnTo>
                    <a:pt x="12708" y="284097"/>
                  </a:lnTo>
                  <a:lnTo>
                    <a:pt x="22664" y="275447"/>
                  </a:lnTo>
                  <a:lnTo>
                    <a:pt x="37407" y="266836"/>
                  </a:lnTo>
                  <a:lnTo>
                    <a:pt x="65075" y="260104"/>
                  </a:lnTo>
                  <a:lnTo>
                    <a:pt x="84909" y="251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7" name="SMARTInkShape-Group185"/>
          <p:cNvGrpSpPr/>
          <p:nvPr/>
        </p:nvGrpSpPr>
        <p:grpSpPr>
          <a:xfrm>
            <a:off x="4463512" y="2366526"/>
            <a:ext cx="370407" cy="182257"/>
            <a:chOff x="4463512" y="2366526"/>
            <a:chExt cx="370407" cy="182257"/>
          </a:xfrm>
        </p:grpSpPr>
        <p:sp>
          <p:nvSpPr>
            <p:cNvPr id="494" name="SMARTInkShape-1206"/>
            <p:cNvSpPr/>
            <p:nvPr>
              <p:custDataLst>
                <p:tags r:id="rId79"/>
              </p:custDataLst>
            </p:nvPr>
          </p:nvSpPr>
          <p:spPr>
            <a:xfrm>
              <a:off x="4692015" y="2441063"/>
              <a:ext cx="141904" cy="107720"/>
            </a:xfrm>
            <a:custGeom>
              <a:avLst/>
              <a:gdLst/>
              <a:ahLst/>
              <a:cxnLst/>
              <a:rect l="0" t="0" r="0" b="0"/>
              <a:pathLst>
                <a:path w="141904" h="107720">
                  <a:moveTo>
                    <a:pt x="34290" y="50677"/>
                  </a:moveTo>
                  <a:lnTo>
                    <a:pt x="34290" y="50677"/>
                  </a:lnTo>
                  <a:lnTo>
                    <a:pt x="34290" y="58632"/>
                  </a:lnTo>
                  <a:lnTo>
                    <a:pt x="28928" y="85129"/>
                  </a:lnTo>
                  <a:lnTo>
                    <a:pt x="29367" y="92024"/>
                  </a:lnTo>
                  <a:lnTo>
                    <a:pt x="31678" y="97205"/>
                  </a:lnTo>
                  <a:lnTo>
                    <a:pt x="39584" y="103692"/>
                  </a:lnTo>
                  <a:lnTo>
                    <a:pt x="46380" y="105989"/>
                  </a:lnTo>
                  <a:lnTo>
                    <a:pt x="72428" y="107719"/>
                  </a:lnTo>
                  <a:lnTo>
                    <a:pt x="95969" y="101596"/>
                  </a:lnTo>
                  <a:lnTo>
                    <a:pt x="104248" y="97437"/>
                  </a:lnTo>
                  <a:lnTo>
                    <a:pt x="130314" y="74540"/>
                  </a:lnTo>
                  <a:lnTo>
                    <a:pt x="134117" y="67421"/>
                  </a:lnTo>
                  <a:lnTo>
                    <a:pt x="141903" y="41129"/>
                  </a:lnTo>
                  <a:lnTo>
                    <a:pt x="139553" y="29715"/>
                  </a:lnTo>
                  <a:lnTo>
                    <a:pt x="134835" y="21324"/>
                  </a:lnTo>
                  <a:lnTo>
                    <a:pt x="122990" y="12799"/>
                  </a:lnTo>
                  <a:lnTo>
                    <a:pt x="98597" y="3081"/>
                  </a:lnTo>
                  <a:lnTo>
                    <a:pt x="73945" y="0"/>
                  </a:lnTo>
                  <a:lnTo>
                    <a:pt x="52672" y="102"/>
                  </a:lnTo>
                  <a:lnTo>
                    <a:pt x="27288" y="4192"/>
                  </a:lnTo>
                  <a:lnTo>
                    <a:pt x="0" y="4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SMARTInkShape-1207"/>
            <p:cNvSpPr/>
            <p:nvPr>
              <p:custDataLst>
                <p:tags r:id="rId80"/>
              </p:custDataLst>
            </p:nvPr>
          </p:nvSpPr>
          <p:spPr>
            <a:xfrm>
              <a:off x="4606290" y="2395869"/>
              <a:ext cx="113943" cy="121369"/>
            </a:xfrm>
            <a:custGeom>
              <a:avLst/>
              <a:gdLst/>
              <a:ahLst/>
              <a:cxnLst/>
              <a:rect l="0" t="0" r="0" b="0"/>
              <a:pathLst>
                <a:path w="113943" h="121369">
                  <a:moveTo>
                    <a:pt x="22860" y="44436"/>
                  </a:moveTo>
                  <a:lnTo>
                    <a:pt x="22860" y="44436"/>
                  </a:lnTo>
                  <a:lnTo>
                    <a:pt x="22860" y="49357"/>
                  </a:lnTo>
                  <a:lnTo>
                    <a:pt x="14905" y="61069"/>
                  </a:lnTo>
                  <a:lnTo>
                    <a:pt x="7706" y="86428"/>
                  </a:lnTo>
                  <a:lnTo>
                    <a:pt x="6600" y="94002"/>
                  </a:lnTo>
                  <a:lnTo>
                    <a:pt x="9011" y="105407"/>
                  </a:lnTo>
                  <a:lnTo>
                    <a:pt x="13747" y="113795"/>
                  </a:lnTo>
                  <a:lnTo>
                    <a:pt x="17328" y="116537"/>
                  </a:lnTo>
                  <a:lnTo>
                    <a:pt x="27835" y="121331"/>
                  </a:lnTo>
                  <a:lnTo>
                    <a:pt x="34808" y="121368"/>
                  </a:lnTo>
                  <a:lnTo>
                    <a:pt x="63231" y="112583"/>
                  </a:lnTo>
                  <a:lnTo>
                    <a:pt x="78177" y="105310"/>
                  </a:lnTo>
                  <a:lnTo>
                    <a:pt x="84064" y="99855"/>
                  </a:lnTo>
                  <a:lnTo>
                    <a:pt x="101532" y="74051"/>
                  </a:lnTo>
                  <a:lnTo>
                    <a:pt x="111584" y="53463"/>
                  </a:lnTo>
                  <a:lnTo>
                    <a:pt x="113942" y="30008"/>
                  </a:lnTo>
                  <a:lnTo>
                    <a:pt x="112448" y="23630"/>
                  </a:lnTo>
                  <a:lnTo>
                    <a:pt x="104531" y="9029"/>
                  </a:lnTo>
                  <a:lnTo>
                    <a:pt x="100857" y="6474"/>
                  </a:lnTo>
                  <a:lnTo>
                    <a:pt x="80685" y="177"/>
                  </a:lnTo>
                  <a:lnTo>
                    <a:pt x="72690" y="0"/>
                  </a:lnTo>
                  <a:lnTo>
                    <a:pt x="50346" y="6756"/>
                  </a:lnTo>
                  <a:lnTo>
                    <a:pt x="24410" y="26656"/>
                  </a:lnTo>
                  <a:lnTo>
                    <a:pt x="16563" y="35264"/>
                  </a:lnTo>
                  <a:lnTo>
                    <a:pt x="4235" y="61878"/>
                  </a:lnTo>
                  <a:lnTo>
                    <a:pt x="837" y="72082"/>
                  </a:lnTo>
                  <a:lnTo>
                    <a:pt x="0" y="84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6" name="SMARTInkShape-1208"/>
            <p:cNvSpPr/>
            <p:nvPr>
              <p:custDataLst>
                <p:tags r:id="rId81"/>
              </p:custDataLst>
            </p:nvPr>
          </p:nvSpPr>
          <p:spPr>
            <a:xfrm>
              <a:off x="4463512" y="2366526"/>
              <a:ext cx="108127" cy="119468"/>
            </a:xfrm>
            <a:custGeom>
              <a:avLst/>
              <a:gdLst/>
              <a:ahLst/>
              <a:cxnLst/>
              <a:rect l="0" t="0" r="0" b="0"/>
              <a:pathLst>
                <a:path w="108127" h="119468">
                  <a:moveTo>
                    <a:pt x="17048" y="45204"/>
                  </a:moveTo>
                  <a:lnTo>
                    <a:pt x="17048" y="45204"/>
                  </a:lnTo>
                  <a:lnTo>
                    <a:pt x="17048" y="48238"/>
                  </a:lnTo>
                  <a:lnTo>
                    <a:pt x="5469" y="73972"/>
                  </a:lnTo>
                  <a:lnTo>
                    <a:pt x="2377" y="81484"/>
                  </a:lnTo>
                  <a:lnTo>
                    <a:pt x="0" y="108848"/>
                  </a:lnTo>
                  <a:lnTo>
                    <a:pt x="1639" y="113284"/>
                  </a:lnTo>
                  <a:lnTo>
                    <a:pt x="2966" y="115355"/>
                  </a:lnTo>
                  <a:lnTo>
                    <a:pt x="4485" y="116737"/>
                  </a:lnTo>
                  <a:lnTo>
                    <a:pt x="7866" y="118271"/>
                  </a:lnTo>
                  <a:lnTo>
                    <a:pt x="34355" y="119451"/>
                  </a:lnTo>
                  <a:lnTo>
                    <a:pt x="38111" y="119467"/>
                  </a:lnTo>
                  <a:lnTo>
                    <a:pt x="45671" y="116098"/>
                  </a:lnTo>
                  <a:lnTo>
                    <a:pt x="64044" y="103929"/>
                  </a:lnTo>
                  <a:lnTo>
                    <a:pt x="75391" y="92176"/>
                  </a:lnTo>
                  <a:lnTo>
                    <a:pt x="82349" y="86400"/>
                  </a:lnTo>
                  <a:lnTo>
                    <a:pt x="97904" y="64787"/>
                  </a:lnTo>
                  <a:lnTo>
                    <a:pt x="105739" y="45192"/>
                  </a:lnTo>
                  <a:lnTo>
                    <a:pt x="108126" y="24498"/>
                  </a:lnTo>
                  <a:lnTo>
                    <a:pt x="106634" y="18433"/>
                  </a:lnTo>
                  <a:lnTo>
                    <a:pt x="105347" y="15927"/>
                  </a:lnTo>
                  <a:lnTo>
                    <a:pt x="100530" y="11448"/>
                  </a:lnTo>
                  <a:lnTo>
                    <a:pt x="85933" y="1224"/>
                  </a:lnTo>
                  <a:lnTo>
                    <a:pt x="78310" y="0"/>
                  </a:lnTo>
                  <a:lnTo>
                    <a:pt x="71581" y="348"/>
                  </a:lnTo>
                  <a:lnTo>
                    <a:pt x="53149" y="7469"/>
                  </a:lnTo>
                  <a:lnTo>
                    <a:pt x="41785" y="18995"/>
                  </a:lnTo>
                  <a:lnTo>
                    <a:pt x="24452" y="45516"/>
                  </a:lnTo>
                  <a:lnTo>
                    <a:pt x="14095" y="73185"/>
                  </a:lnTo>
                  <a:lnTo>
                    <a:pt x="11697" y="88337"/>
                  </a:lnTo>
                  <a:lnTo>
                    <a:pt x="17048" y="102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0" name="SMARTInkShape-Group186"/>
          <p:cNvGrpSpPr/>
          <p:nvPr/>
        </p:nvGrpSpPr>
        <p:grpSpPr>
          <a:xfrm>
            <a:off x="4789193" y="2634615"/>
            <a:ext cx="148568" cy="142745"/>
            <a:chOff x="4789193" y="2634615"/>
            <a:chExt cx="148568" cy="142745"/>
          </a:xfrm>
        </p:grpSpPr>
        <p:sp>
          <p:nvSpPr>
            <p:cNvPr id="498" name="SMARTInkShape-1209"/>
            <p:cNvSpPr/>
            <p:nvPr>
              <p:custDataLst>
                <p:tags r:id="rId77"/>
              </p:custDataLst>
            </p:nvPr>
          </p:nvSpPr>
          <p:spPr>
            <a:xfrm>
              <a:off x="4789193" y="2651760"/>
              <a:ext cx="22838" cy="125600"/>
            </a:xfrm>
            <a:custGeom>
              <a:avLst/>
              <a:gdLst/>
              <a:ahLst/>
              <a:cxnLst/>
              <a:rect l="0" t="0" r="0" b="0"/>
              <a:pathLst>
                <a:path w="22838" h="125600">
                  <a:moveTo>
                    <a:pt x="22837" y="0"/>
                  </a:moveTo>
                  <a:lnTo>
                    <a:pt x="22837" y="0"/>
                  </a:lnTo>
                  <a:lnTo>
                    <a:pt x="19803" y="0"/>
                  </a:lnTo>
                  <a:lnTo>
                    <a:pt x="18909" y="635"/>
                  </a:lnTo>
                  <a:lnTo>
                    <a:pt x="18313" y="1693"/>
                  </a:lnTo>
                  <a:lnTo>
                    <a:pt x="16644" y="9748"/>
                  </a:lnTo>
                  <a:lnTo>
                    <a:pt x="8023" y="25537"/>
                  </a:lnTo>
                  <a:lnTo>
                    <a:pt x="1305" y="51480"/>
                  </a:lnTo>
                  <a:lnTo>
                    <a:pt x="152" y="75053"/>
                  </a:lnTo>
                  <a:lnTo>
                    <a:pt x="0" y="99936"/>
                  </a:lnTo>
                  <a:lnTo>
                    <a:pt x="617" y="115367"/>
                  </a:lnTo>
                  <a:lnTo>
                    <a:pt x="5622" y="125599"/>
                  </a:lnTo>
                  <a:lnTo>
                    <a:pt x="5692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1210"/>
            <p:cNvSpPr/>
            <p:nvPr>
              <p:custDataLst>
                <p:tags r:id="rId78"/>
              </p:custDataLst>
            </p:nvPr>
          </p:nvSpPr>
          <p:spPr>
            <a:xfrm>
              <a:off x="4852035" y="2634615"/>
              <a:ext cx="85726" cy="17146"/>
            </a:xfrm>
            <a:custGeom>
              <a:avLst/>
              <a:gdLst/>
              <a:ahLst/>
              <a:cxnLst/>
              <a:rect l="0" t="0" r="0" b="0"/>
              <a:pathLst>
                <a:path w="85726" h="1714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26324" y="5820"/>
                  </a:lnTo>
                  <a:lnTo>
                    <a:pt x="50802" y="10134"/>
                  </a:lnTo>
                  <a:lnTo>
                    <a:pt x="76641" y="14388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01" name="SMARTInkShape-1211"/>
          <p:cNvSpPr/>
          <p:nvPr>
            <p:custDataLst>
              <p:tags r:id="rId4"/>
            </p:custDataLst>
          </p:nvPr>
        </p:nvSpPr>
        <p:spPr>
          <a:xfrm>
            <a:off x="283151" y="2138885"/>
            <a:ext cx="636732" cy="609485"/>
          </a:xfrm>
          <a:custGeom>
            <a:avLst/>
            <a:gdLst/>
            <a:ahLst/>
            <a:cxnLst/>
            <a:rect l="0" t="0" r="0" b="0"/>
            <a:pathLst>
              <a:path w="636732" h="609485">
                <a:moveTo>
                  <a:pt x="71179" y="124255"/>
                </a:moveTo>
                <a:lnTo>
                  <a:pt x="71179" y="124255"/>
                </a:lnTo>
                <a:lnTo>
                  <a:pt x="61419" y="146433"/>
                </a:lnTo>
                <a:lnTo>
                  <a:pt x="47755" y="169067"/>
                </a:lnTo>
                <a:lnTo>
                  <a:pt x="35382" y="194965"/>
                </a:lnTo>
                <a:lnTo>
                  <a:pt x="23672" y="219642"/>
                </a:lnTo>
                <a:lnTo>
                  <a:pt x="12794" y="246780"/>
                </a:lnTo>
                <a:lnTo>
                  <a:pt x="7553" y="265494"/>
                </a:lnTo>
                <a:lnTo>
                  <a:pt x="4801" y="286088"/>
                </a:lnTo>
                <a:lnTo>
                  <a:pt x="2943" y="307306"/>
                </a:lnTo>
                <a:lnTo>
                  <a:pt x="0" y="327319"/>
                </a:lnTo>
                <a:lnTo>
                  <a:pt x="841" y="353403"/>
                </a:lnTo>
                <a:lnTo>
                  <a:pt x="2078" y="380252"/>
                </a:lnTo>
                <a:lnTo>
                  <a:pt x="5479" y="408315"/>
                </a:lnTo>
                <a:lnTo>
                  <a:pt x="10508" y="436739"/>
                </a:lnTo>
                <a:lnTo>
                  <a:pt x="19054" y="462235"/>
                </a:lnTo>
                <a:lnTo>
                  <a:pt x="33319" y="489678"/>
                </a:lnTo>
                <a:lnTo>
                  <a:pt x="50060" y="517206"/>
                </a:lnTo>
                <a:lnTo>
                  <a:pt x="71523" y="541177"/>
                </a:lnTo>
                <a:lnTo>
                  <a:pt x="98035" y="559693"/>
                </a:lnTo>
                <a:lnTo>
                  <a:pt x="125661" y="575580"/>
                </a:lnTo>
                <a:lnTo>
                  <a:pt x="152092" y="587123"/>
                </a:lnTo>
                <a:lnTo>
                  <a:pt x="178338" y="596893"/>
                </a:lnTo>
                <a:lnTo>
                  <a:pt x="203895" y="603809"/>
                </a:lnTo>
                <a:lnTo>
                  <a:pt x="231576" y="608186"/>
                </a:lnTo>
                <a:lnTo>
                  <a:pt x="259886" y="609484"/>
                </a:lnTo>
                <a:lnTo>
                  <a:pt x="288382" y="608175"/>
                </a:lnTo>
                <a:lnTo>
                  <a:pt x="316934" y="603765"/>
                </a:lnTo>
                <a:lnTo>
                  <a:pt x="345502" y="598437"/>
                </a:lnTo>
                <a:lnTo>
                  <a:pt x="374075" y="591143"/>
                </a:lnTo>
                <a:lnTo>
                  <a:pt x="402649" y="580939"/>
                </a:lnTo>
                <a:lnTo>
                  <a:pt x="429531" y="568179"/>
                </a:lnTo>
                <a:lnTo>
                  <a:pt x="455276" y="554026"/>
                </a:lnTo>
                <a:lnTo>
                  <a:pt x="481319" y="540096"/>
                </a:lnTo>
                <a:lnTo>
                  <a:pt x="505122" y="522210"/>
                </a:lnTo>
                <a:lnTo>
                  <a:pt x="529955" y="502518"/>
                </a:lnTo>
                <a:lnTo>
                  <a:pt x="546859" y="489222"/>
                </a:lnTo>
                <a:lnTo>
                  <a:pt x="567086" y="464521"/>
                </a:lnTo>
                <a:lnTo>
                  <a:pt x="584510" y="440834"/>
                </a:lnTo>
                <a:lnTo>
                  <a:pt x="598633" y="417093"/>
                </a:lnTo>
                <a:lnTo>
                  <a:pt x="613330" y="390868"/>
                </a:lnTo>
                <a:lnTo>
                  <a:pt x="622271" y="366093"/>
                </a:lnTo>
                <a:lnTo>
                  <a:pt x="628942" y="339562"/>
                </a:lnTo>
                <a:lnTo>
                  <a:pt x="634305" y="314697"/>
                </a:lnTo>
                <a:lnTo>
                  <a:pt x="636176" y="287503"/>
                </a:lnTo>
                <a:lnTo>
                  <a:pt x="636731" y="259338"/>
                </a:lnTo>
                <a:lnTo>
                  <a:pt x="636260" y="231519"/>
                </a:lnTo>
                <a:lnTo>
                  <a:pt x="631746" y="206272"/>
                </a:lnTo>
                <a:lnTo>
                  <a:pt x="622647" y="179601"/>
                </a:lnTo>
                <a:lnTo>
                  <a:pt x="611908" y="154694"/>
                </a:lnTo>
                <a:lnTo>
                  <a:pt x="600048" y="128124"/>
                </a:lnTo>
                <a:lnTo>
                  <a:pt x="584116" y="104517"/>
                </a:lnTo>
                <a:lnTo>
                  <a:pt x="557992" y="77458"/>
                </a:lnTo>
                <a:lnTo>
                  <a:pt x="536730" y="57049"/>
                </a:lnTo>
                <a:lnTo>
                  <a:pt x="510322" y="38937"/>
                </a:lnTo>
                <a:lnTo>
                  <a:pt x="482389" y="23199"/>
                </a:lnTo>
                <a:lnTo>
                  <a:pt x="454004" y="12186"/>
                </a:lnTo>
                <a:lnTo>
                  <a:pt x="434363" y="7137"/>
                </a:lnTo>
                <a:lnTo>
                  <a:pt x="412934" y="2776"/>
                </a:lnTo>
                <a:lnTo>
                  <a:pt x="390710" y="414"/>
                </a:lnTo>
                <a:lnTo>
                  <a:pt x="367498" y="0"/>
                </a:lnTo>
                <a:lnTo>
                  <a:pt x="342365" y="1932"/>
                </a:lnTo>
                <a:lnTo>
                  <a:pt x="316378" y="6601"/>
                </a:lnTo>
                <a:lnTo>
                  <a:pt x="289376" y="13544"/>
                </a:lnTo>
                <a:lnTo>
                  <a:pt x="275064" y="18063"/>
                </a:lnTo>
                <a:lnTo>
                  <a:pt x="260442" y="22980"/>
                </a:lnTo>
                <a:lnTo>
                  <a:pt x="232343" y="36911"/>
                </a:lnTo>
                <a:lnTo>
                  <a:pt x="205672" y="53685"/>
                </a:lnTo>
                <a:lnTo>
                  <a:pt x="181119" y="71724"/>
                </a:lnTo>
                <a:lnTo>
                  <a:pt x="155813" y="93711"/>
                </a:lnTo>
                <a:lnTo>
                  <a:pt x="131019" y="118935"/>
                </a:lnTo>
                <a:lnTo>
                  <a:pt x="109416" y="147079"/>
                </a:lnTo>
                <a:lnTo>
                  <a:pt x="89315" y="175118"/>
                </a:lnTo>
                <a:lnTo>
                  <a:pt x="75006" y="197449"/>
                </a:lnTo>
                <a:lnTo>
                  <a:pt x="59749" y="2214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18" name="SMARTInkShape-Group188"/>
          <p:cNvGrpSpPr/>
          <p:nvPr/>
        </p:nvGrpSpPr>
        <p:grpSpPr>
          <a:xfrm>
            <a:off x="5200650" y="1977727"/>
            <a:ext cx="1365856" cy="268269"/>
            <a:chOff x="5200650" y="1977727"/>
            <a:chExt cx="1365856" cy="268269"/>
          </a:xfrm>
        </p:grpSpPr>
        <p:sp>
          <p:nvSpPr>
            <p:cNvPr id="502" name="SMARTInkShape-1212"/>
            <p:cNvSpPr/>
            <p:nvPr>
              <p:custDataLst>
                <p:tags r:id="rId61"/>
              </p:custDataLst>
            </p:nvPr>
          </p:nvSpPr>
          <p:spPr>
            <a:xfrm>
              <a:off x="5589341" y="2183450"/>
              <a:ext cx="96984" cy="62517"/>
            </a:xfrm>
            <a:custGeom>
              <a:avLst/>
              <a:gdLst/>
              <a:ahLst/>
              <a:cxnLst/>
              <a:rect l="0" t="0" r="0" b="0"/>
              <a:pathLst>
                <a:path w="96984" h="62517">
                  <a:moveTo>
                    <a:pt x="5644" y="11110"/>
                  </a:moveTo>
                  <a:lnTo>
                    <a:pt x="5644" y="11110"/>
                  </a:lnTo>
                  <a:lnTo>
                    <a:pt x="11338" y="11110"/>
                  </a:lnTo>
                  <a:lnTo>
                    <a:pt x="6437" y="11110"/>
                  </a:lnTo>
                  <a:lnTo>
                    <a:pt x="6172" y="11745"/>
                  </a:lnTo>
                  <a:lnTo>
                    <a:pt x="5879" y="14144"/>
                  </a:lnTo>
                  <a:lnTo>
                    <a:pt x="4056" y="17327"/>
                  </a:lnTo>
                  <a:lnTo>
                    <a:pt x="1763" y="20858"/>
                  </a:lnTo>
                  <a:lnTo>
                    <a:pt x="472" y="26416"/>
                  </a:lnTo>
                  <a:lnTo>
                    <a:pt x="0" y="35884"/>
                  </a:lnTo>
                  <a:lnTo>
                    <a:pt x="1654" y="39689"/>
                  </a:lnTo>
                  <a:lnTo>
                    <a:pt x="3870" y="43497"/>
                  </a:lnTo>
                  <a:lnTo>
                    <a:pt x="5754" y="49210"/>
                  </a:lnTo>
                  <a:lnTo>
                    <a:pt x="13529" y="58735"/>
                  </a:lnTo>
                  <a:lnTo>
                    <a:pt x="17192" y="60852"/>
                  </a:lnTo>
                  <a:lnTo>
                    <a:pt x="24517" y="62043"/>
                  </a:lnTo>
                  <a:lnTo>
                    <a:pt x="46526" y="62516"/>
                  </a:lnTo>
                  <a:lnTo>
                    <a:pt x="55998" y="59502"/>
                  </a:lnTo>
                  <a:lnTo>
                    <a:pt x="66649" y="53430"/>
                  </a:lnTo>
                  <a:lnTo>
                    <a:pt x="73186" y="52144"/>
                  </a:lnTo>
                  <a:lnTo>
                    <a:pt x="76072" y="50531"/>
                  </a:lnTo>
                  <a:lnTo>
                    <a:pt x="93197" y="32228"/>
                  </a:lnTo>
                  <a:lnTo>
                    <a:pt x="95357" y="28327"/>
                  </a:lnTo>
                  <a:lnTo>
                    <a:pt x="96572" y="20868"/>
                  </a:lnTo>
                  <a:lnTo>
                    <a:pt x="96983" y="13037"/>
                  </a:lnTo>
                  <a:lnTo>
                    <a:pt x="95346" y="10273"/>
                  </a:lnTo>
                  <a:lnTo>
                    <a:pt x="89121" y="3325"/>
                  </a:lnTo>
                  <a:lnTo>
                    <a:pt x="83808" y="1300"/>
                  </a:lnTo>
                  <a:lnTo>
                    <a:pt x="73083" y="0"/>
                  </a:lnTo>
                  <a:lnTo>
                    <a:pt x="68849" y="1515"/>
                  </a:lnTo>
                  <a:lnTo>
                    <a:pt x="66831" y="2809"/>
                  </a:lnTo>
                  <a:lnTo>
                    <a:pt x="65485" y="4306"/>
                  </a:lnTo>
                  <a:lnTo>
                    <a:pt x="63990" y="7662"/>
                  </a:lnTo>
                  <a:lnTo>
                    <a:pt x="62957" y="8812"/>
                  </a:lnTo>
                  <a:lnTo>
                    <a:pt x="60115" y="10089"/>
                  </a:lnTo>
                  <a:lnTo>
                    <a:pt x="59103" y="11064"/>
                  </a:lnTo>
                  <a:lnTo>
                    <a:pt x="57346" y="15941"/>
                  </a:lnTo>
                  <a:lnTo>
                    <a:pt x="57079" y="22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3" name="SMARTInkShape-1213"/>
            <p:cNvSpPr/>
            <p:nvPr>
              <p:custDataLst>
                <p:tags r:id="rId62"/>
              </p:custDataLst>
            </p:nvPr>
          </p:nvSpPr>
          <p:spPr>
            <a:xfrm>
              <a:off x="5817870" y="2103141"/>
              <a:ext cx="91441" cy="125611"/>
            </a:xfrm>
            <a:custGeom>
              <a:avLst/>
              <a:gdLst/>
              <a:ahLst/>
              <a:cxnLst/>
              <a:rect l="0" t="0" r="0" b="0"/>
              <a:pathLst>
                <a:path w="91441" h="125611">
                  <a:moveTo>
                    <a:pt x="0" y="5694"/>
                  </a:moveTo>
                  <a:lnTo>
                    <a:pt x="0" y="5694"/>
                  </a:lnTo>
                  <a:lnTo>
                    <a:pt x="3034" y="5694"/>
                  </a:lnTo>
                  <a:lnTo>
                    <a:pt x="6216" y="4001"/>
                  </a:lnTo>
                  <a:lnTo>
                    <a:pt x="9748" y="1766"/>
                  </a:lnTo>
                  <a:lnTo>
                    <a:pt x="17189" y="332"/>
                  </a:lnTo>
                  <a:lnTo>
                    <a:pt x="33516" y="0"/>
                  </a:lnTo>
                  <a:lnTo>
                    <a:pt x="38814" y="1681"/>
                  </a:lnTo>
                  <a:lnTo>
                    <a:pt x="43285" y="3911"/>
                  </a:lnTo>
                  <a:lnTo>
                    <a:pt x="49373" y="5800"/>
                  </a:lnTo>
                  <a:lnTo>
                    <a:pt x="53270" y="8493"/>
                  </a:lnTo>
                  <a:lnTo>
                    <a:pt x="55426" y="11806"/>
                  </a:lnTo>
                  <a:lnTo>
                    <a:pt x="56809" y="16073"/>
                  </a:lnTo>
                  <a:lnTo>
                    <a:pt x="57049" y="22881"/>
                  </a:lnTo>
                  <a:lnTo>
                    <a:pt x="55412" y="27726"/>
                  </a:lnTo>
                  <a:lnTo>
                    <a:pt x="48031" y="41897"/>
                  </a:lnTo>
                  <a:lnTo>
                    <a:pt x="37856" y="66914"/>
                  </a:lnTo>
                  <a:lnTo>
                    <a:pt x="31067" y="78018"/>
                  </a:lnTo>
                  <a:lnTo>
                    <a:pt x="28721" y="96740"/>
                  </a:lnTo>
                  <a:lnTo>
                    <a:pt x="28672" y="98776"/>
                  </a:lnTo>
                  <a:lnTo>
                    <a:pt x="30311" y="102732"/>
                  </a:lnTo>
                  <a:lnTo>
                    <a:pt x="47655" y="121897"/>
                  </a:lnTo>
                  <a:lnTo>
                    <a:pt x="51448" y="124015"/>
                  </a:lnTo>
                  <a:lnTo>
                    <a:pt x="59058" y="125374"/>
                  </a:lnTo>
                  <a:lnTo>
                    <a:pt x="67805" y="125610"/>
                  </a:lnTo>
                  <a:lnTo>
                    <a:pt x="73104" y="123972"/>
                  </a:lnTo>
                  <a:lnTo>
                    <a:pt x="77576" y="121762"/>
                  </a:lnTo>
                  <a:lnTo>
                    <a:pt x="83664" y="119883"/>
                  </a:lnTo>
                  <a:lnTo>
                    <a:pt x="87559" y="117193"/>
                  </a:lnTo>
                  <a:lnTo>
                    <a:pt x="89715" y="113881"/>
                  </a:lnTo>
                  <a:lnTo>
                    <a:pt x="91213" y="108629"/>
                  </a:lnTo>
                  <a:lnTo>
                    <a:pt x="91440" y="102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SMARTInkShape-1214"/>
            <p:cNvSpPr/>
            <p:nvPr>
              <p:custDataLst>
                <p:tags r:id="rId63"/>
              </p:custDataLst>
            </p:nvPr>
          </p:nvSpPr>
          <p:spPr>
            <a:xfrm>
              <a:off x="5783580" y="2160270"/>
              <a:ext cx="120016" cy="5716"/>
            </a:xfrm>
            <a:custGeom>
              <a:avLst/>
              <a:gdLst/>
              <a:ahLst/>
              <a:cxnLst/>
              <a:rect l="0" t="0" r="0" b="0"/>
              <a:pathLst>
                <a:path w="120016" h="5716">
                  <a:moveTo>
                    <a:pt x="0" y="5715"/>
                  </a:moveTo>
                  <a:lnTo>
                    <a:pt x="0" y="5715"/>
                  </a:lnTo>
                  <a:lnTo>
                    <a:pt x="27822" y="5715"/>
                  </a:lnTo>
                  <a:lnTo>
                    <a:pt x="55510" y="5715"/>
                  </a:lnTo>
                  <a:lnTo>
                    <a:pt x="81931" y="5080"/>
                  </a:lnTo>
                  <a:lnTo>
                    <a:pt x="106328" y="235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5" name="SMARTInkShape-1215"/>
            <p:cNvSpPr/>
            <p:nvPr>
              <p:custDataLst>
                <p:tags r:id="rId64"/>
              </p:custDataLst>
            </p:nvPr>
          </p:nvSpPr>
          <p:spPr>
            <a:xfrm>
              <a:off x="6132457" y="2137517"/>
              <a:ext cx="55995" cy="73908"/>
            </a:xfrm>
            <a:custGeom>
              <a:avLst/>
              <a:gdLst/>
              <a:ahLst/>
              <a:cxnLst/>
              <a:rect l="0" t="0" r="0" b="0"/>
              <a:pathLst>
                <a:path w="55995" h="73908">
                  <a:moveTo>
                    <a:pt x="22598" y="22753"/>
                  </a:moveTo>
                  <a:lnTo>
                    <a:pt x="22598" y="22753"/>
                  </a:lnTo>
                  <a:lnTo>
                    <a:pt x="19564" y="22753"/>
                  </a:lnTo>
                  <a:lnTo>
                    <a:pt x="18671" y="23388"/>
                  </a:lnTo>
                  <a:lnTo>
                    <a:pt x="18074" y="24446"/>
                  </a:lnTo>
                  <a:lnTo>
                    <a:pt x="17677" y="25787"/>
                  </a:lnTo>
                  <a:lnTo>
                    <a:pt x="10771" y="34331"/>
                  </a:lnTo>
                  <a:lnTo>
                    <a:pt x="7816" y="38059"/>
                  </a:lnTo>
                  <a:lnTo>
                    <a:pt x="624" y="55122"/>
                  </a:lnTo>
                  <a:lnTo>
                    <a:pt x="0" y="62542"/>
                  </a:lnTo>
                  <a:lnTo>
                    <a:pt x="548" y="64519"/>
                  </a:lnTo>
                  <a:lnTo>
                    <a:pt x="1548" y="65837"/>
                  </a:lnTo>
                  <a:lnTo>
                    <a:pt x="11327" y="72765"/>
                  </a:lnTo>
                  <a:lnTo>
                    <a:pt x="18819" y="73907"/>
                  </a:lnTo>
                  <a:lnTo>
                    <a:pt x="22612" y="72370"/>
                  </a:lnTo>
                  <a:lnTo>
                    <a:pt x="26414" y="70205"/>
                  </a:lnTo>
                  <a:lnTo>
                    <a:pt x="32125" y="68351"/>
                  </a:lnTo>
                  <a:lnTo>
                    <a:pt x="41648" y="60586"/>
                  </a:lnTo>
                  <a:lnTo>
                    <a:pt x="47363" y="52025"/>
                  </a:lnTo>
                  <a:lnTo>
                    <a:pt x="55548" y="32591"/>
                  </a:lnTo>
                  <a:lnTo>
                    <a:pt x="55994" y="29312"/>
                  </a:lnTo>
                  <a:lnTo>
                    <a:pt x="51890" y="10454"/>
                  </a:lnTo>
                  <a:lnTo>
                    <a:pt x="49797" y="6068"/>
                  </a:lnTo>
                  <a:lnTo>
                    <a:pt x="48351" y="4010"/>
                  </a:lnTo>
                  <a:lnTo>
                    <a:pt x="45050" y="1723"/>
                  </a:lnTo>
                  <a:lnTo>
                    <a:pt x="39622" y="435"/>
                  </a:lnTo>
                  <a:lnTo>
                    <a:pt x="32099" y="0"/>
                  </a:lnTo>
                  <a:lnTo>
                    <a:pt x="28303" y="1634"/>
                  </a:lnTo>
                  <a:lnTo>
                    <a:pt x="14978" y="13330"/>
                  </a:lnTo>
                  <a:lnTo>
                    <a:pt x="7993" y="24796"/>
                  </a:lnTo>
                  <a:lnTo>
                    <a:pt x="6581" y="29588"/>
                  </a:lnTo>
                  <a:lnTo>
                    <a:pt x="6840" y="31754"/>
                  </a:lnTo>
                  <a:lnTo>
                    <a:pt x="8822" y="35855"/>
                  </a:lnTo>
                  <a:lnTo>
                    <a:pt x="22598" y="51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6" name="SMARTInkShape-1216"/>
            <p:cNvSpPr/>
            <p:nvPr>
              <p:custDataLst>
                <p:tags r:id="rId65"/>
              </p:custDataLst>
            </p:nvPr>
          </p:nvSpPr>
          <p:spPr>
            <a:xfrm>
              <a:off x="6220566" y="2121396"/>
              <a:ext cx="48781" cy="67372"/>
            </a:xfrm>
            <a:custGeom>
              <a:avLst/>
              <a:gdLst/>
              <a:ahLst/>
              <a:cxnLst/>
              <a:rect l="0" t="0" r="0" b="0"/>
              <a:pathLst>
                <a:path w="48781" h="67372">
                  <a:moveTo>
                    <a:pt x="8784" y="38874"/>
                  </a:moveTo>
                  <a:lnTo>
                    <a:pt x="8784" y="38874"/>
                  </a:lnTo>
                  <a:lnTo>
                    <a:pt x="8784" y="64440"/>
                  </a:lnTo>
                  <a:lnTo>
                    <a:pt x="9419" y="65443"/>
                  </a:lnTo>
                  <a:lnTo>
                    <a:pt x="10478" y="66112"/>
                  </a:lnTo>
                  <a:lnTo>
                    <a:pt x="15001" y="67053"/>
                  </a:lnTo>
                  <a:lnTo>
                    <a:pt x="22218" y="67371"/>
                  </a:lnTo>
                  <a:lnTo>
                    <a:pt x="25973" y="65721"/>
                  </a:lnTo>
                  <a:lnTo>
                    <a:pt x="29758" y="63506"/>
                  </a:lnTo>
                  <a:lnTo>
                    <a:pt x="35460" y="61624"/>
                  </a:lnTo>
                  <a:lnTo>
                    <a:pt x="44979" y="53849"/>
                  </a:lnTo>
                  <a:lnTo>
                    <a:pt x="47096" y="50186"/>
                  </a:lnTo>
                  <a:lnTo>
                    <a:pt x="48454" y="42661"/>
                  </a:lnTo>
                  <a:lnTo>
                    <a:pt x="48780" y="20059"/>
                  </a:lnTo>
                  <a:lnTo>
                    <a:pt x="47092" y="16118"/>
                  </a:lnTo>
                  <a:lnTo>
                    <a:pt x="44860" y="12250"/>
                  </a:lnTo>
                  <a:lnTo>
                    <a:pt x="42968" y="6503"/>
                  </a:lnTo>
                  <a:lnTo>
                    <a:pt x="40275" y="2685"/>
                  </a:lnTo>
                  <a:lnTo>
                    <a:pt x="35268" y="565"/>
                  </a:lnTo>
                  <a:lnTo>
                    <a:pt x="32155" y="0"/>
                  </a:lnTo>
                  <a:lnTo>
                    <a:pt x="29445" y="258"/>
                  </a:lnTo>
                  <a:lnTo>
                    <a:pt x="24740" y="2238"/>
                  </a:lnTo>
                  <a:lnTo>
                    <a:pt x="6897" y="17957"/>
                  </a:lnTo>
                  <a:lnTo>
                    <a:pt x="4770" y="23439"/>
                  </a:lnTo>
                  <a:lnTo>
                    <a:pt x="0" y="40369"/>
                  </a:lnTo>
                  <a:lnTo>
                    <a:pt x="2911" y="54800"/>
                  </a:lnTo>
                  <a:lnTo>
                    <a:pt x="8784" y="61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1217"/>
            <p:cNvSpPr/>
            <p:nvPr>
              <p:custDataLst>
                <p:tags r:id="rId66"/>
              </p:custDataLst>
            </p:nvPr>
          </p:nvSpPr>
          <p:spPr>
            <a:xfrm>
              <a:off x="6298724" y="2132031"/>
              <a:ext cx="73487" cy="62417"/>
            </a:xfrm>
            <a:custGeom>
              <a:avLst/>
              <a:gdLst/>
              <a:ahLst/>
              <a:cxnLst/>
              <a:rect l="0" t="0" r="0" b="0"/>
              <a:pathLst>
                <a:path w="73487" h="62417">
                  <a:moveTo>
                    <a:pt x="4921" y="22524"/>
                  </a:moveTo>
                  <a:lnTo>
                    <a:pt x="4921" y="22524"/>
                  </a:lnTo>
                  <a:lnTo>
                    <a:pt x="4921" y="31037"/>
                  </a:lnTo>
                  <a:lnTo>
                    <a:pt x="3227" y="34351"/>
                  </a:lnTo>
                  <a:lnTo>
                    <a:pt x="993" y="37940"/>
                  </a:lnTo>
                  <a:lnTo>
                    <a:pt x="0" y="41652"/>
                  </a:lnTo>
                  <a:lnTo>
                    <a:pt x="371" y="43531"/>
                  </a:lnTo>
                  <a:lnTo>
                    <a:pt x="3290" y="49844"/>
                  </a:lnTo>
                  <a:lnTo>
                    <a:pt x="5073" y="58206"/>
                  </a:lnTo>
                  <a:lnTo>
                    <a:pt x="6292" y="59647"/>
                  </a:lnTo>
                  <a:lnTo>
                    <a:pt x="9341" y="61248"/>
                  </a:lnTo>
                  <a:lnTo>
                    <a:pt x="20850" y="62416"/>
                  </a:lnTo>
                  <a:lnTo>
                    <a:pt x="40709" y="61884"/>
                  </a:lnTo>
                  <a:lnTo>
                    <a:pt x="48051" y="57963"/>
                  </a:lnTo>
                  <a:lnTo>
                    <a:pt x="69156" y="41554"/>
                  </a:lnTo>
                  <a:lnTo>
                    <a:pt x="71570" y="37755"/>
                  </a:lnTo>
                  <a:lnTo>
                    <a:pt x="73388" y="19243"/>
                  </a:lnTo>
                  <a:lnTo>
                    <a:pt x="73486" y="9259"/>
                  </a:lnTo>
                  <a:lnTo>
                    <a:pt x="71801" y="5410"/>
                  </a:lnTo>
                  <a:lnTo>
                    <a:pt x="70463" y="3495"/>
                  </a:lnTo>
                  <a:lnTo>
                    <a:pt x="68301" y="2218"/>
                  </a:lnTo>
                  <a:lnTo>
                    <a:pt x="57398" y="168"/>
                  </a:lnTo>
                  <a:lnTo>
                    <a:pt x="55146" y="0"/>
                  </a:lnTo>
                  <a:lnTo>
                    <a:pt x="50950" y="1507"/>
                  </a:lnTo>
                  <a:lnTo>
                    <a:pt x="37230" y="10067"/>
                  </a:lnTo>
                  <a:lnTo>
                    <a:pt x="17501" y="37679"/>
                  </a:lnTo>
                  <a:lnTo>
                    <a:pt x="16351" y="51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1218"/>
            <p:cNvSpPr/>
            <p:nvPr>
              <p:custDataLst>
                <p:tags r:id="rId67"/>
              </p:custDataLst>
            </p:nvPr>
          </p:nvSpPr>
          <p:spPr>
            <a:xfrm>
              <a:off x="5286375" y="217170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9" name="SMARTInkShape-1219"/>
            <p:cNvSpPr/>
            <p:nvPr>
              <p:custDataLst>
                <p:tags r:id="rId68"/>
              </p:custDataLst>
            </p:nvPr>
          </p:nvSpPr>
          <p:spPr>
            <a:xfrm>
              <a:off x="5366385" y="2063185"/>
              <a:ext cx="5716" cy="11361"/>
            </a:xfrm>
            <a:custGeom>
              <a:avLst/>
              <a:gdLst/>
              <a:ahLst/>
              <a:cxnLst/>
              <a:rect l="0" t="0" r="0" b="0"/>
              <a:pathLst>
                <a:path w="5716" h="11361">
                  <a:moveTo>
                    <a:pt x="5715" y="11360"/>
                  </a:moveTo>
                  <a:lnTo>
                    <a:pt x="5715" y="11360"/>
                  </a:lnTo>
                  <a:lnTo>
                    <a:pt x="5715" y="5666"/>
                  </a:lnTo>
                  <a:lnTo>
                    <a:pt x="2681" y="5651"/>
                  </a:lnTo>
                  <a:lnTo>
                    <a:pt x="1787" y="5014"/>
                  </a:lnTo>
                  <a:lnTo>
                    <a:pt x="1191" y="3954"/>
                  </a:lnTo>
                  <a:lnTo>
                    <a:pt x="21" y="0"/>
                  </a:lnTo>
                  <a:lnTo>
                    <a:pt x="0" y="5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0" name="SMARTInkShape-1220"/>
            <p:cNvSpPr/>
            <p:nvPr>
              <p:custDataLst>
                <p:tags r:id="rId69"/>
              </p:custDataLst>
            </p:nvPr>
          </p:nvSpPr>
          <p:spPr>
            <a:xfrm>
              <a:off x="5200650" y="2040518"/>
              <a:ext cx="148591" cy="176903"/>
            </a:xfrm>
            <a:custGeom>
              <a:avLst/>
              <a:gdLst/>
              <a:ahLst/>
              <a:cxnLst/>
              <a:rect l="0" t="0" r="0" b="0"/>
              <a:pathLst>
                <a:path w="148591" h="176903">
                  <a:moveTo>
                    <a:pt x="0" y="62602"/>
                  </a:moveTo>
                  <a:lnTo>
                    <a:pt x="0" y="62602"/>
                  </a:lnTo>
                  <a:lnTo>
                    <a:pt x="0" y="52036"/>
                  </a:lnTo>
                  <a:lnTo>
                    <a:pt x="22873" y="23778"/>
                  </a:lnTo>
                  <a:lnTo>
                    <a:pt x="26676" y="19947"/>
                  </a:lnTo>
                  <a:lnTo>
                    <a:pt x="49635" y="7849"/>
                  </a:lnTo>
                  <a:lnTo>
                    <a:pt x="61569" y="4232"/>
                  </a:lnTo>
                  <a:lnTo>
                    <a:pt x="63906" y="2734"/>
                  </a:lnTo>
                  <a:lnTo>
                    <a:pt x="73262" y="625"/>
                  </a:lnTo>
                  <a:lnTo>
                    <a:pt x="81045" y="0"/>
                  </a:lnTo>
                  <a:lnTo>
                    <a:pt x="85338" y="1547"/>
                  </a:lnTo>
                  <a:lnTo>
                    <a:pt x="87372" y="2849"/>
                  </a:lnTo>
                  <a:lnTo>
                    <a:pt x="101644" y="6802"/>
                  </a:lnTo>
                  <a:lnTo>
                    <a:pt x="103958" y="8257"/>
                  </a:lnTo>
                  <a:lnTo>
                    <a:pt x="106528" y="11567"/>
                  </a:lnTo>
                  <a:lnTo>
                    <a:pt x="107976" y="17001"/>
                  </a:lnTo>
                  <a:lnTo>
                    <a:pt x="108549" y="33258"/>
                  </a:lnTo>
                  <a:lnTo>
                    <a:pt x="104015" y="47586"/>
                  </a:lnTo>
                  <a:lnTo>
                    <a:pt x="98200" y="58858"/>
                  </a:lnTo>
                  <a:lnTo>
                    <a:pt x="86872" y="75738"/>
                  </a:lnTo>
                  <a:lnTo>
                    <a:pt x="78656" y="89989"/>
                  </a:lnTo>
                  <a:lnTo>
                    <a:pt x="58181" y="117777"/>
                  </a:lnTo>
                  <a:lnTo>
                    <a:pt x="54433" y="125436"/>
                  </a:lnTo>
                  <a:lnTo>
                    <a:pt x="46689" y="149101"/>
                  </a:lnTo>
                  <a:lnTo>
                    <a:pt x="47003" y="151383"/>
                  </a:lnTo>
                  <a:lnTo>
                    <a:pt x="52813" y="165428"/>
                  </a:lnTo>
                  <a:lnTo>
                    <a:pt x="56493" y="169262"/>
                  </a:lnTo>
                  <a:lnTo>
                    <a:pt x="65069" y="174356"/>
                  </a:lnTo>
                  <a:lnTo>
                    <a:pt x="73978" y="176399"/>
                  </a:lnTo>
                  <a:lnTo>
                    <a:pt x="101317" y="176889"/>
                  </a:lnTo>
                  <a:lnTo>
                    <a:pt x="129635" y="176902"/>
                  </a:lnTo>
                  <a:lnTo>
                    <a:pt x="141813" y="176902"/>
                  </a:lnTo>
                  <a:lnTo>
                    <a:pt x="148590" y="171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1221"/>
            <p:cNvSpPr/>
            <p:nvPr>
              <p:custDataLst>
                <p:tags r:id="rId70"/>
              </p:custDataLst>
            </p:nvPr>
          </p:nvSpPr>
          <p:spPr>
            <a:xfrm>
              <a:off x="5366705" y="2025709"/>
              <a:ext cx="96827" cy="196525"/>
            </a:xfrm>
            <a:custGeom>
              <a:avLst/>
              <a:gdLst/>
              <a:ahLst/>
              <a:cxnLst/>
              <a:rect l="0" t="0" r="0" b="0"/>
              <a:pathLst>
                <a:path w="96827" h="196525">
                  <a:moveTo>
                    <a:pt x="73975" y="48836"/>
                  </a:moveTo>
                  <a:lnTo>
                    <a:pt x="73975" y="48836"/>
                  </a:lnTo>
                  <a:lnTo>
                    <a:pt x="73975" y="22160"/>
                  </a:lnTo>
                  <a:lnTo>
                    <a:pt x="73975" y="12640"/>
                  </a:lnTo>
                  <a:lnTo>
                    <a:pt x="73340" y="11371"/>
                  </a:lnTo>
                  <a:lnTo>
                    <a:pt x="72282" y="10524"/>
                  </a:lnTo>
                  <a:lnTo>
                    <a:pt x="69412" y="8948"/>
                  </a:lnTo>
                  <a:lnTo>
                    <a:pt x="64227" y="5126"/>
                  </a:lnTo>
                  <a:lnTo>
                    <a:pt x="58669" y="3077"/>
                  </a:lnTo>
                  <a:lnTo>
                    <a:pt x="54895" y="347"/>
                  </a:lnTo>
                  <a:lnTo>
                    <a:pt x="52365" y="0"/>
                  </a:lnTo>
                  <a:lnTo>
                    <a:pt x="36403" y="3394"/>
                  </a:lnTo>
                  <a:lnTo>
                    <a:pt x="17621" y="16536"/>
                  </a:lnTo>
                  <a:lnTo>
                    <a:pt x="15451" y="19048"/>
                  </a:lnTo>
                  <a:lnTo>
                    <a:pt x="1300" y="47541"/>
                  </a:lnTo>
                  <a:lnTo>
                    <a:pt x="0" y="59234"/>
                  </a:lnTo>
                  <a:lnTo>
                    <a:pt x="529" y="61483"/>
                  </a:lnTo>
                  <a:lnTo>
                    <a:pt x="1515" y="62982"/>
                  </a:lnTo>
                  <a:lnTo>
                    <a:pt x="7662" y="68422"/>
                  </a:lnTo>
                  <a:lnTo>
                    <a:pt x="9578" y="71934"/>
                  </a:lnTo>
                  <a:lnTo>
                    <a:pt x="10089" y="73760"/>
                  </a:lnTo>
                  <a:lnTo>
                    <a:pt x="11698" y="74977"/>
                  </a:lnTo>
                  <a:lnTo>
                    <a:pt x="19398" y="76690"/>
                  </a:lnTo>
                  <a:lnTo>
                    <a:pt x="23895" y="77090"/>
                  </a:lnTo>
                  <a:lnTo>
                    <a:pt x="28011" y="75575"/>
                  </a:lnTo>
                  <a:lnTo>
                    <a:pt x="38860" y="69428"/>
                  </a:lnTo>
                  <a:lnTo>
                    <a:pt x="55279" y="64742"/>
                  </a:lnTo>
                  <a:lnTo>
                    <a:pt x="75936" y="46765"/>
                  </a:lnTo>
                  <a:lnTo>
                    <a:pt x="82952" y="40461"/>
                  </a:lnTo>
                  <a:lnTo>
                    <a:pt x="92952" y="34774"/>
                  </a:lnTo>
                  <a:lnTo>
                    <a:pt x="95109" y="31368"/>
                  </a:lnTo>
                  <a:lnTo>
                    <a:pt x="96734" y="26292"/>
                  </a:lnTo>
                  <a:lnTo>
                    <a:pt x="96826" y="33958"/>
                  </a:lnTo>
                  <a:lnTo>
                    <a:pt x="95138" y="37567"/>
                  </a:lnTo>
                  <a:lnTo>
                    <a:pt x="93798" y="39418"/>
                  </a:lnTo>
                  <a:lnTo>
                    <a:pt x="85008" y="66134"/>
                  </a:lnTo>
                  <a:lnTo>
                    <a:pt x="73940" y="93378"/>
                  </a:lnTo>
                  <a:lnTo>
                    <a:pt x="62542" y="121836"/>
                  </a:lnTo>
                  <a:lnTo>
                    <a:pt x="58522" y="134177"/>
                  </a:lnTo>
                  <a:lnTo>
                    <a:pt x="55638" y="145877"/>
                  </a:lnTo>
                  <a:lnTo>
                    <a:pt x="52455" y="157387"/>
                  </a:lnTo>
                  <a:lnTo>
                    <a:pt x="51150" y="185493"/>
                  </a:lnTo>
                  <a:lnTo>
                    <a:pt x="51115" y="196524"/>
                  </a:lnTo>
                  <a:lnTo>
                    <a:pt x="51115" y="194125"/>
                  </a:lnTo>
                  <a:lnTo>
                    <a:pt x="51750" y="193320"/>
                  </a:lnTo>
                  <a:lnTo>
                    <a:pt x="54149" y="192426"/>
                  </a:lnTo>
                  <a:lnTo>
                    <a:pt x="55042" y="190918"/>
                  </a:lnTo>
                  <a:lnTo>
                    <a:pt x="65323" y="163399"/>
                  </a:lnTo>
                  <a:lnTo>
                    <a:pt x="68260" y="157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2" name="SMARTInkShape-1222"/>
            <p:cNvSpPr/>
            <p:nvPr>
              <p:custDataLst>
                <p:tags r:id="rId71"/>
              </p:custDataLst>
            </p:nvPr>
          </p:nvSpPr>
          <p:spPr>
            <a:xfrm>
              <a:off x="5537943" y="1977727"/>
              <a:ext cx="96713" cy="102534"/>
            </a:xfrm>
            <a:custGeom>
              <a:avLst/>
              <a:gdLst/>
              <a:ahLst/>
              <a:cxnLst/>
              <a:rect l="0" t="0" r="0" b="0"/>
              <a:pathLst>
                <a:path w="96713" h="102534">
                  <a:moveTo>
                    <a:pt x="5607" y="39668"/>
                  </a:moveTo>
                  <a:lnTo>
                    <a:pt x="5607" y="39668"/>
                  </a:lnTo>
                  <a:lnTo>
                    <a:pt x="5607" y="58796"/>
                  </a:lnTo>
                  <a:lnTo>
                    <a:pt x="7301" y="62563"/>
                  </a:lnTo>
                  <a:lnTo>
                    <a:pt x="9535" y="66353"/>
                  </a:lnTo>
                  <a:lnTo>
                    <a:pt x="11428" y="72058"/>
                  </a:lnTo>
                  <a:lnTo>
                    <a:pt x="14120" y="75865"/>
                  </a:lnTo>
                  <a:lnTo>
                    <a:pt x="17433" y="77980"/>
                  </a:lnTo>
                  <a:lnTo>
                    <a:pt x="21024" y="79556"/>
                  </a:lnTo>
                  <a:lnTo>
                    <a:pt x="24735" y="82372"/>
                  </a:lnTo>
                  <a:lnTo>
                    <a:pt x="26614" y="82743"/>
                  </a:lnTo>
                  <a:lnTo>
                    <a:pt x="28502" y="82355"/>
                  </a:lnTo>
                  <a:lnTo>
                    <a:pt x="32293" y="80865"/>
                  </a:lnTo>
                  <a:lnTo>
                    <a:pt x="44838" y="76796"/>
                  </a:lnTo>
                  <a:lnTo>
                    <a:pt x="55472" y="71765"/>
                  </a:lnTo>
                  <a:lnTo>
                    <a:pt x="61213" y="66422"/>
                  </a:lnTo>
                  <a:lnTo>
                    <a:pt x="81780" y="38625"/>
                  </a:lnTo>
                  <a:lnTo>
                    <a:pt x="95353" y="17195"/>
                  </a:lnTo>
                  <a:lnTo>
                    <a:pt x="96712" y="9264"/>
                  </a:lnTo>
                  <a:lnTo>
                    <a:pt x="95205" y="5412"/>
                  </a:lnTo>
                  <a:lnTo>
                    <a:pt x="93914" y="3495"/>
                  </a:lnTo>
                  <a:lnTo>
                    <a:pt x="92419" y="2218"/>
                  </a:lnTo>
                  <a:lnTo>
                    <a:pt x="89063" y="799"/>
                  </a:lnTo>
                  <a:lnTo>
                    <a:pt x="83604" y="0"/>
                  </a:lnTo>
                  <a:lnTo>
                    <a:pt x="71508" y="4292"/>
                  </a:lnTo>
                  <a:lnTo>
                    <a:pt x="60623" y="10066"/>
                  </a:lnTo>
                  <a:lnTo>
                    <a:pt x="34168" y="29593"/>
                  </a:lnTo>
                  <a:lnTo>
                    <a:pt x="13014" y="51217"/>
                  </a:lnTo>
                  <a:lnTo>
                    <a:pt x="4036" y="66361"/>
                  </a:lnTo>
                  <a:lnTo>
                    <a:pt x="710" y="80948"/>
                  </a:lnTo>
                  <a:lnTo>
                    <a:pt x="0" y="92674"/>
                  </a:lnTo>
                  <a:lnTo>
                    <a:pt x="1634" y="96670"/>
                  </a:lnTo>
                  <a:lnTo>
                    <a:pt x="2958" y="98624"/>
                  </a:lnTo>
                  <a:lnTo>
                    <a:pt x="6122" y="100796"/>
                  </a:lnTo>
                  <a:lnTo>
                    <a:pt x="10295" y="102190"/>
                  </a:lnTo>
                  <a:lnTo>
                    <a:pt x="22752" y="102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3" name="SMARTInkShape-1223"/>
            <p:cNvSpPr/>
            <p:nvPr>
              <p:custDataLst>
                <p:tags r:id="rId72"/>
              </p:custDataLst>
            </p:nvPr>
          </p:nvSpPr>
          <p:spPr>
            <a:xfrm>
              <a:off x="5532120" y="2023110"/>
              <a:ext cx="148591" cy="222886"/>
            </a:xfrm>
            <a:custGeom>
              <a:avLst/>
              <a:gdLst/>
              <a:ahLst/>
              <a:cxnLst/>
              <a:rect l="0" t="0" r="0" b="0"/>
              <a:pathLst>
                <a:path w="148591" h="222886">
                  <a:moveTo>
                    <a:pt x="148590" y="0"/>
                  </a:moveTo>
                  <a:lnTo>
                    <a:pt x="148590" y="0"/>
                  </a:lnTo>
                  <a:lnTo>
                    <a:pt x="148590" y="5480"/>
                  </a:lnTo>
                  <a:lnTo>
                    <a:pt x="126476" y="32747"/>
                  </a:lnTo>
                  <a:lnTo>
                    <a:pt x="106082" y="59076"/>
                  </a:lnTo>
                  <a:lnTo>
                    <a:pt x="83767" y="86479"/>
                  </a:lnTo>
                  <a:lnTo>
                    <a:pt x="64763" y="111365"/>
                  </a:lnTo>
                  <a:lnTo>
                    <a:pt x="45719" y="137526"/>
                  </a:lnTo>
                  <a:lnTo>
                    <a:pt x="30597" y="161856"/>
                  </a:lnTo>
                  <a:lnTo>
                    <a:pt x="13931" y="189908"/>
                  </a:lnTo>
                  <a:lnTo>
                    <a:pt x="341" y="215935"/>
                  </a:lnTo>
                  <a:lnTo>
                    <a:pt x="0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4" name="SMARTInkShape-1224"/>
            <p:cNvSpPr/>
            <p:nvPr>
              <p:custDataLst>
                <p:tags r:id="rId73"/>
              </p:custDataLst>
            </p:nvPr>
          </p:nvSpPr>
          <p:spPr>
            <a:xfrm>
              <a:off x="6414810" y="2144094"/>
              <a:ext cx="37419" cy="67583"/>
            </a:xfrm>
            <a:custGeom>
              <a:avLst/>
              <a:gdLst/>
              <a:ahLst/>
              <a:cxnLst/>
              <a:rect l="0" t="0" r="0" b="0"/>
              <a:pathLst>
                <a:path w="37419" h="67583">
                  <a:moveTo>
                    <a:pt x="8850" y="39036"/>
                  </a:moveTo>
                  <a:lnTo>
                    <a:pt x="8850" y="39036"/>
                  </a:lnTo>
                  <a:lnTo>
                    <a:pt x="8850" y="42070"/>
                  </a:lnTo>
                  <a:lnTo>
                    <a:pt x="7156" y="45253"/>
                  </a:lnTo>
                  <a:lnTo>
                    <a:pt x="4922" y="48784"/>
                  </a:lnTo>
                  <a:lnTo>
                    <a:pt x="3029" y="54342"/>
                  </a:lnTo>
                  <a:lnTo>
                    <a:pt x="337" y="58115"/>
                  </a:lnTo>
                  <a:lnTo>
                    <a:pt x="0" y="60011"/>
                  </a:lnTo>
                  <a:lnTo>
                    <a:pt x="409" y="61909"/>
                  </a:lnTo>
                  <a:lnTo>
                    <a:pt x="2597" y="66485"/>
                  </a:lnTo>
                  <a:lnTo>
                    <a:pt x="4589" y="67110"/>
                  </a:lnTo>
                  <a:lnTo>
                    <a:pt x="11634" y="67582"/>
                  </a:lnTo>
                  <a:lnTo>
                    <a:pt x="14956" y="65904"/>
                  </a:lnTo>
                  <a:lnTo>
                    <a:pt x="27923" y="54176"/>
                  </a:lnTo>
                  <a:lnTo>
                    <a:pt x="30027" y="50422"/>
                  </a:lnTo>
                  <a:lnTo>
                    <a:pt x="31597" y="46636"/>
                  </a:lnTo>
                  <a:lnTo>
                    <a:pt x="35416" y="40935"/>
                  </a:lnTo>
                  <a:lnTo>
                    <a:pt x="36830" y="34589"/>
                  </a:lnTo>
                  <a:lnTo>
                    <a:pt x="37418" y="6739"/>
                  </a:lnTo>
                  <a:lnTo>
                    <a:pt x="35728" y="3938"/>
                  </a:lnTo>
                  <a:lnTo>
                    <a:pt x="34389" y="2303"/>
                  </a:lnTo>
                  <a:lnTo>
                    <a:pt x="31207" y="485"/>
                  </a:lnTo>
                  <a:lnTo>
                    <a:pt x="29470" y="0"/>
                  </a:lnTo>
                  <a:lnTo>
                    <a:pt x="27677" y="312"/>
                  </a:lnTo>
                  <a:lnTo>
                    <a:pt x="22119" y="3785"/>
                  </a:lnTo>
                  <a:lnTo>
                    <a:pt x="12651" y="12490"/>
                  </a:lnTo>
                  <a:lnTo>
                    <a:pt x="10539" y="17924"/>
                  </a:lnTo>
                  <a:lnTo>
                    <a:pt x="3532" y="45988"/>
                  </a:lnTo>
                  <a:lnTo>
                    <a:pt x="3213" y="54168"/>
                  </a:lnTo>
                  <a:lnTo>
                    <a:pt x="4862" y="56979"/>
                  </a:lnTo>
                  <a:lnTo>
                    <a:pt x="8850" y="61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5" name="SMARTInkShape-1225"/>
            <p:cNvSpPr/>
            <p:nvPr>
              <p:custDataLst>
                <p:tags r:id="rId74"/>
              </p:custDataLst>
            </p:nvPr>
          </p:nvSpPr>
          <p:spPr>
            <a:xfrm>
              <a:off x="6477688" y="2160270"/>
              <a:ext cx="31621" cy="51337"/>
            </a:xfrm>
            <a:custGeom>
              <a:avLst/>
              <a:gdLst/>
              <a:ahLst/>
              <a:cxnLst/>
              <a:rect l="0" t="0" r="0" b="0"/>
              <a:pathLst>
                <a:path w="31621" h="51337">
                  <a:moveTo>
                    <a:pt x="14552" y="11430"/>
                  </a:moveTo>
                  <a:lnTo>
                    <a:pt x="14552" y="11430"/>
                  </a:lnTo>
                  <a:lnTo>
                    <a:pt x="11517" y="14464"/>
                  </a:lnTo>
                  <a:lnTo>
                    <a:pt x="10028" y="17647"/>
                  </a:lnTo>
                  <a:lnTo>
                    <a:pt x="9631" y="19385"/>
                  </a:lnTo>
                  <a:lnTo>
                    <a:pt x="4418" y="28619"/>
                  </a:lnTo>
                  <a:lnTo>
                    <a:pt x="3986" y="30509"/>
                  </a:lnTo>
                  <a:lnTo>
                    <a:pt x="344" y="36204"/>
                  </a:lnTo>
                  <a:lnTo>
                    <a:pt x="0" y="38106"/>
                  </a:lnTo>
                  <a:lnTo>
                    <a:pt x="406" y="40009"/>
                  </a:lnTo>
                  <a:lnTo>
                    <a:pt x="1915" y="43817"/>
                  </a:lnTo>
                  <a:lnTo>
                    <a:pt x="2963" y="50306"/>
                  </a:lnTo>
                  <a:lnTo>
                    <a:pt x="3650" y="50682"/>
                  </a:lnTo>
                  <a:lnTo>
                    <a:pt x="11062" y="51336"/>
                  </a:lnTo>
                  <a:lnTo>
                    <a:pt x="14696" y="49698"/>
                  </a:lnTo>
                  <a:lnTo>
                    <a:pt x="22975" y="42919"/>
                  </a:lnTo>
                  <a:lnTo>
                    <a:pt x="24645" y="39607"/>
                  </a:lnTo>
                  <a:lnTo>
                    <a:pt x="25091" y="37835"/>
                  </a:lnTo>
                  <a:lnTo>
                    <a:pt x="30388" y="28540"/>
                  </a:lnTo>
                  <a:lnTo>
                    <a:pt x="31620" y="12204"/>
                  </a:lnTo>
                  <a:lnTo>
                    <a:pt x="29970" y="6905"/>
                  </a:lnTo>
                  <a:lnTo>
                    <a:pt x="26769" y="1364"/>
                  </a:lnTo>
                  <a:lnTo>
                    <a:pt x="25872" y="909"/>
                  </a:lnTo>
                  <a:lnTo>
                    <a:pt x="18957" y="53"/>
                  </a:lnTo>
                  <a:lnTo>
                    <a:pt x="145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6" name="SMARTInkShape-1226"/>
            <p:cNvSpPr/>
            <p:nvPr>
              <p:custDataLst>
                <p:tags r:id="rId75"/>
              </p:custDataLst>
            </p:nvPr>
          </p:nvSpPr>
          <p:spPr>
            <a:xfrm>
              <a:off x="6509385" y="2166084"/>
              <a:ext cx="57121" cy="68404"/>
            </a:xfrm>
            <a:custGeom>
              <a:avLst/>
              <a:gdLst/>
              <a:ahLst/>
              <a:cxnLst/>
              <a:rect l="0" t="0" r="0" b="0"/>
              <a:pathLst>
                <a:path w="57121" h="68404">
                  <a:moveTo>
                    <a:pt x="11429" y="39906"/>
                  </a:moveTo>
                  <a:lnTo>
                    <a:pt x="11429" y="39906"/>
                  </a:lnTo>
                  <a:lnTo>
                    <a:pt x="11429" y="44827"/>
                  </a:lnTo>
                  <a:lnTo>
                    <a:pt x="10795" y="45091"/>
                  </a:lnTo>
                  <a:lnTo>
                    <a:pt x="8395" y="45386"/>
                  </a:lnTo>
                  <a:lnTo>
                    <a:pt x="7502" y="46099"/>
                  </a:lnTo>
                  <a:lnTo>
                    <a:pt x="5950" y="50521"/>
                  </a:lnTo>
                  <a:lnTo>
                    <a:pt x="5735" y="59219"/>
                  </a:lnTo>
                  <a:lnTo>
                    <a:pt x="6364" y="60401"/>
                  </a:lnTo>
                  <a:lnTo>
                    <a:pt x="7417" y="61190"/>
                  </a:lnTo>
                  <a:lnTo>
                    <a:pt x="8755" y="61715"/>
                  </a:lnTo>
                  <a:lnTo>
                    <a:pt x="9647" y="62700"/>
                  </a:lnTo>
                  <a:lnTo>
                    <a:pt x="10637" y="65489"/>
                  </a:lnTo>
                  <a:lnTo>
                    <a:pt x="11536" y="66486"/>
                  </a:lnTo>
                  <a:lnTo>
                    <a:pt x="16280" y="68218"/>
                  </a:lnTo>
                  <a:lnTo>
                    <a:pt x="19923" y="68403"/>
                  </a:lnTo>
                  <a:lnTo>
                    <a:pt x="23247" y="66753"/>
                  </a:lnTo>
                  <a:lnTo>
                    <a:pt x="26842" y="64538"/>
                  </a:lnTo>
                  <a:lnTo>
                    <a:pt x="32436" y="62656"/>
                  </a:lnTo>
                  <a:lnTo>
                    <a:pt x="53341" y="43693"/>
                  </a:lnTo>
                  <a:lnTo>
                    <a:pt x="55457" y="38202"/>
                  </a:lnTo>
                  <a:lnTo>
                    <a:pt x="57120" y="15210"/>
                  </a:lnTo>
                  <a:lnTo>
                    <a:pt x="55444" y="11362"/>
                  </a:lnTo>
                  <a:lnTo>
                    <a:pt x="53216" y="7535"/>
                  </a:lnTo>
                  <a:lnTo>
                    <a:pt x="52227" y="3717"/>
                  </a:lnTo>
                  <a:lnTo>
                    <a:pt x="51328" y="2445"/>
                  </a:lnTo>
                  <a:lnTo>
                    <a:pt x="50094" y="1597"/>
                  </a:lnTo>
                  <a:lnTo>
                    <a:pt x="46394" y="655"/>
                  </a:lnTo>
                  <a:lnTo>
                    <a:pt x="33101" y="0"/>
                  </a:lnTo>
                  <a:lnTo>
                    <a:pt x="27201" y="3332"/>
                  </a:lnTo>
                  <a:lnTo>
                    <a:pt x="6532" y="17474"/>
                  </a:lnTo>
                  <a:lnTo>
                    <a:pt x="0" y="28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7" name="SMARTInkShape-1227"/>
            <p:cNvSpPr/>
            <p:nvPr>
              <p:custDataLst>
                <p:tags r:id="rId76"/>
              </p:custDataLst>
            </p:nvPr>
          </p:nvSpPr>
          <p:spPr>
            <a:xfrm>
              <a:off x="6003244" y="2017666"/>
              <a:ext cx="149150" cy="199725"/>
            </a:xfrm>
            <a:custGeom>
              <a:avLst/>
              <a:gdLst/>
              <a:ahLst/>
              <a:cxnLst/>
              <a:rect l="0" t="0" r="0" b="0"/>
              <a:pathLst>
                <a:path w="149150" h="199725">
                  <a:moveTo>
                    <a:pt x="60371" y="119744"/>
                  </a:moveTo>
                  <a:lnTo>
                    <a:pt x="60371" y="119744"/>
                  </a:lnTo>
                  <a:lnTo>
                    <a:pt x="63405" y="116710"/>
                  </a:lnTo>
                  <a:lnTo>
                    <a:pt x="66588" y="115220"/>
                  </a:lnTo>
                  <a:lnTo>
                    <a:pt x="68326" y="114823"/>
                  </a:lnTo>
                  <a:lnTo>
                    <a:pt x="73805" y="111230"/>
                  </a:lnTo>
                  <a:lnTo>
                    <a:pt x="95166" y="96849"/>
                  </a:lnTo>
                  <a:lnTo>
                    <a:pt x="113142" y="86719"/>
                  </a:lnTo>
                  <a:lnTo>
                    <a:pt x="137882" y="58835"/>
                  </a:lnTo>
                  <a:lnTo>
                    <a:pt x="143380" y="49345"/>
                  </a:lnTo>
                  <a:lnTo>
                    <a:pt x="149149" y="32171"/>
                  </a:lnTo>
                  <a:lnTo>
                    <a:pt x="145812" y="15023"/>
                  </a:lnTo>
                  <a:lnTo>
                    <a:pt x="143218" y="10125"/>
                  </a:lnTo>
                  <a:lnTo>
                    <a:pt x="141003" y="8565"/>
                  </a:lnTo>
                  <a:lnTo>
                    <a:pt x="130014" y="4367"/>
                  </a:lnTo>
                  <a:lnTo>
                    <a:pt x="127755" y="2821"/>
                  </a:lnTo>
                  <a:lnTo>
                    <a:pt x="118507" y="645"/>
                  </a:lnTo>
                  <a:lnTo>
                    <a:pt x="107724" y="0"/>
                  </a:lnTo>
                  <a:lnTo>
                    <a:pt x="101948" y="1543"/>
                  </a:lnTo>
                  <a:lnTo>
                    <a:pt x="87130" y="10128"/>
                  </a:lnTo>
                  <a:lnTo>
                    <a:pt x="73881" y="27160"/>
                  </a:lnTo>
                  <a:lnTo>
                    <a:pt x="62926" y="53353"/>
                  </a:lnTo>
                  <a:lnTo>
                    <a:pt x="60595" y="81718"/>
                  </a:lnTo>
                  <a:lnTo>
                    <a:pt x="61025" y="110275"/>
                  </a:lnTo>
                  <a:lnTo>
                    <a:pt x="70121" y="138213"/>
                  </a:lnTo>
                  <a:lnTo>
                    <a:pt x="75867" y="153919"/>
                  </a:lnTo>
                  <a:lnTo>
                    <a:pt x="79065" y="172360"/>
                  </a:lnTo>
                  <a:lnTo>
                    <a:pt x="80453" y="175776"/>
                  </a:lnTo>
                  <a:lnTo>
                    <a:pt x="80744" y="178689"/>
                  </a:lnTo>
                  <a:lnTo>
                    <a:pt x="77248" y="191957"/>
                  </a:lnTo>
                  <a:lnTo>
                    <a:pt x="74645" y="195865"/>
                  </a:lnTo>
                  <a:lnTo>
                    <a:pt x="72427" y="197161"/>
                  </a:lnTo>
                  <a:lnTo>
                    <a:pt x="61435" y="199242"/>
                  </a:lnTo>
                  <a:lnTo>
                    <a:pt x="42178" y="199724"/>
                  </a:lnTo>
                  <a:lnTo>
                    <a:pt x="16229" y="192698"/>
                  </a:lnTo>
                  <a:lnTo>
                    <a:pt x="7343" y="186154"/>
                  </a:lnTo>
                  <a:lnTo>
                    <a:pt x="5053" y="182491"/>
                  </a:lnTo>
                  <a:lnTo>
                    <a:pt x="3582" y="178000"/>
                  </a:lnTo>
                  <a:lnTo>
                    <a:pt x="293" y="174188"/>
                  </a:lnTo>
                  <a:lnTo>
                    <a:pt x="0" y="172550"/>
                  </a:lnTo>
                  <a:lnTo>
                    <a:pt x="438" y="170823"/>
                  </a:lnTo>
                  <a:lnTo>
                    <a:pt x="4090" y="165358"/>
                  </a:lnTo>
                  <a:lnTo>
                    <a:pt x="5705" y="163488"/>
                  </a:lnTo>
                  <a:lnTo>
                    <a:pt x="9193" y="161411"/>
                  </a:lnTo>
                  <a:lnTo>
                    <a:pt x="37666" y="152737"/>
                  </a:lnTo>
                  <a:lnTo>
                    <a:pt x="48987" y="149628"/>
                  </a:lnTo>
                  <a:lnTo>
                    <a:pt x="75614" y="148396"/>
                  </a:lnTo>
                  <a:lnTo>
                    <a:pt x="94661" y="148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21" name="SMARTInkShape-Group189"/>
          <p:cNvGrpSpPr/>
          <p:nvPr/>
        </p:nvGrpSpPr>
        <p:grpSpPr>
          <a:xfrm>
            <a:off x="5132070" y="2463165"/>
            <a:ext cx="80011" cy="34221"/>
            <a:chOff x="5132070" y="2463165"/>
            <a:chExt cx="80011" cy="34221"/>
          </a:xfrm>
        </p:grpSpPr>
        <p:sp>
          <p:nvSpPr>
            <p:cNvPr id="519" name="SMARTInkShape-1228"/>
            <p:cNvSpPr/>
            <p:nvPr>
              <p:custDataLst>
                <p:tags r:id="rId59"/>
              </p:custDataLst>
            </p:nvPr>
          </p:nvSpPr>
          <p:spPr>
            <a:xfrm>
              <a:off x="5132070" y="2486025"/>
              <a:ext cx="80011" cy="11361"/>
            </a:xfrm>
            <a:custGeom>
              <a:avLst/>
              <a:gdLst/>
              <a:ahLst/>
              <a:cxnLst/>
              <a:rect l="0" t="0" r="0" b="0"/>
              <a:pathLst>
                <a:path w="80011" h="11361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566" y="4921"/>
                  </a:lnTo>
                  <a:lnTo>
                    <a:pt x="14208" y="5480"/>
                  </a:lnTo>
                  <a:lnTo>
                    <a:pt x="35423" y="5709"/>
                  </a:lnTo>
                  <a:lnTo>
                    <a:pt x="39662" y="7406"/>
                  </a:lnTo>
                  <a:lnTo>
                    <a:pt x="43662" y="9641"/>
                  </a:lnTo>
                  <a:lnTo>
                    <a:pt x="51404" y="11077"/>
                  </a:lnTo>
                  <a:lnTo>
                    <a:pt x="59049" y="11360"/>
                  </a:lnTo>
                  <a:lnTo>
                    <a:pt x="62863" y="9706"/>
                  </a:lnTo>
                  <a:lnTo>
                    <a:pt x="67451" y="6503"/>
                  </a:lnTo>
                  <a:lnTo>
                    <a:pt x="72918" y="5871"/>
                  </a:lnTo>
                  <a:lnTo>
                    <a:pt x="78951" y="5735"/>
                  </a:lnTo>
                  <a:lnTo>
                    <a:pt x="79304" y="5093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0" name="SMARTInkShape-1229"/>
            <p:cNvSpPr/>
            <p:nvPr>
              <p:custDataLst>
                <p:tags r:id="rId60"/>
              </p:custDataLst>
            </p:nvPr>
          </p:nvSpPr>
          <p:spPr>
            <a:xfrm>
              <a:off x="5143500" y="2463165"/>
              <a:ext cx="51436" cy="5716"/>
            </a:xfrm>
            <a:custGeom>
              <a:avLst/>
              <a:gdLst/>
              <a:ahLst/>
              <a:cxnLst/>
              <a:rect l="0" t="0" r="0" b="0"/>
              <a:pathLst>
                <a:path w="51436" h="571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3287" y="5694"/>
                  </a:lnTo>
                  <a:lnTo>
                    <a:pt x="5143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31" name="SMARTInkShape-Group190"/>
          <p:cNvGrpSpPr/>
          <p:nvPr/>
        </p:nvGrpSpPr>
        <p:grpSpPr>
          <a:xfrm>
            <a:off x="5440788" y="2412042"/>
            <a:ext cx="1085743" cy="251149"/>
            <a:chOff x="5440788" y="2412042"/>
            <a:chExt cx="1085743" cy="251149"/>
          </a:xfrm>
        </p:grpSpPr>
        <p:sp>
          <p:nvSpPr>
            <p:cNvPr id="522" name="SMARTInkShape-1230"/>
            <p:cNvSpPr/>
            <p:nvPr>
              <p:custDataLst>
                <p:tags r:id="rId50"/>
              </p:custDataLst>
            </p:nvPr>
          </p:nvSpPr>
          <p:spPr>
            <a:xfrm>
              <a:off x="5440788" y="2412042"/>
              <a:ext cx="125623" cy="228221"/>
            </a:xfrm>
            <a:custGeom>
              <a:avLst/>
              <a:gdLst/>
              <a:ahLst/>
              <a:cxnLst/>
              <a:rect l="0" t="0" r="0" b="0"/>
              <a:pathLst>
                <a:path w="125623" h="228221">
                  <a:moveTo>
                    <a:pt x="22752" y="22548"/>
                  </a:moveTo>
                  <a:lnTo>
                    <a:pt x="22752" y="22548"/>
                  </a:lnTo>
                  <a:lnTo>
                    <a:pt x="762" y="22548"/>
                  </a:lnTo>
                  <a:lnTo>
                    <a:pt x="472" y="21913"/>
                  </a:lnTo>
                  <a:lnTo>
                    <a:pt x="150" y="19514"/>
                  </a:lnTo>
                  <a:lnTo>
                    <a:pt x="699" y="18620"/>
                  </a:lnTo>
                  <a:lnTo>
                    <a:pt x="1700" y="18024"/>
                  </a:lnTo>
                  <a:lnTo>
                    <a:pt x="3002" y="17627"/>
                  </a:lnTo>
                  <a:lnTo>
                    <a:pt x="11481" y="12414"/>
                  </a:lnTo>
                  <a:lnTo>
                    <a:pt x="13333" y="11982"/>
                  </a:lnTo>
                  <a:lnTo>
                    <a:pt x="31131" y="2056"/>
                  </a:lnTo>
                  <a:lnTo>
                    <a:pt x="46488" y="0"/>
                  </a:lnTo>
                  <a:lnTo>
                    <a:pt x="65977" y="5527"/>
                  </a:lnTo>
                  <a:lnTo>
                    <a:pt x="81239" y="15106"/>
                  </a:lnTo>
                  <a:lnTo>
                    <a:pt x="88075" y="27510"/>
                  </a:lnTo>
                  <a:lnTo>
                    <a:pt x="88525" y="30936"/>
                  </a:lnTo>
                  <a:lnTo>
                    <a:pt x="86127" y="41826"/>
                  </a:lnTo>
                  <a:lnTo>
                    <a:pt x="80758" y="53095"/>
                  </a:lnTo>
                  <a:lnTo>
                    <a:pt x="69582" y="69975"/>
                  </a:lnTo>
                  <a:lnTo>
                    <a:pt x="63885" y="80456"/>
                  </a:lnTo>
                  <a:lnTo>
                    <a:pt x="42327" y="105339"/>
                  </a:lnTo>
                  <a:lnTo>
                    <a:pt x="22821" y="131499"/>
                  </a:lnTo>
                  <a:lnTo>
                    <a:pt x="8274" y="155829"/>
                  </a:lnTo>
                  <a:lnTo>
                    <a:pt x="1736" y="175522"/>
                  </a:lnTo>
                  <a:lnTo>
                    <a:pt x="0" y="203445"/>
                  </a:lnTo>
                  <a:lnTo>
                    <a:pt x="1234" y="206646"/>
                  </a:lnTo>
                  <a:lnTo>
                    <a:pt x="12778" y="218421"/>
                  </a:lnTo>
                  <a:lnTo>
                    <a:pt x="21843" y="224377"/>
                  </a:lnTo>
                  <a:lnTo>
                    <a:pt x="32572" y="227129"/>
                  </a:lnTo>
                  <a:lnTo>
                    <a:pt x="58964" y="228220"/>
                  </a:lnTo>
                  <a:lnTo>
                    <a:pt x="85101" y="227647"/>
                  </a:lnTo>
                  <a:lnTo>
                    <a:pt x="112453" y="214853"/>
                  </a:lnTo>
                  <a:lnTo>
                    <a:pt x="117698" y="212242"/>
                  </a:lnTo>
                  <a:lnTo>
                    <a:pt x="125622" y="199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3" name="SMARTInkShape-1231"/>
            <p:cNvSpPr/>
            <p:nvPr>
              <p:custDataLst>
                <p:tags r:id="rId51"/>
              </p:custDataLst>
            </p:nvPr>
          </p:nvSpPr>
          <p:spPr>
            <a:xfrm>
              <a:off x="5640805" y="2451735"/>
              <a:ext cx="84733" cy="160014"/>
            </a:xfrm>
            <a:custGeom>
              <a:avLst/>
              <a:gdLst/>
              <a:ahLst/>
              <a:cxnLst/>
              <a:rect l="0" t="0" r="0" b="0"/>
              <a:pathLst>
                <a:path w="84733" h="160014">
                  <a:moveTo>
                    <a:pt x="28475" y="0"/>
                  </a:moveTo>
                  <a:lnTo>
                    <a:pt x="28475" y="0"/>
                  </a:lnTo>
                  <a:lnTo>
                    <a:pt x="28475" y="4920"/>
                  </a:lnTo>
                  <a:lnTo>
                    <a:pt x="27840" y="5185"/>
                  </a:lnTo>
                  <a:lnTo>
                    <a:pt x="25441" y="5480"/>
                  </a:lnTo>
                  <a:lnTo>
                    <a:pt x="24548" y="6193"/>
                  </a:lnTo>
                  <a:lnTo>
                    <a:pt x="23554" y="8679"/>
                  </a:lnTo>
                  <a:lnTo>
                    <a:pt x="22830" y="16109"/>
                  </a:lnTo>
                  <a:lnTo>
                    <a:pt x="17049" y="22855"/>
                  </a:lnTo>
                  <a:lnTo>
                    <a:pt x="17047" y="22858"/>
                  </a:lnTo>
                  <a:lnTo>
                    <a:pt x="17046" y="19825"/>
                  </a:lnTo>
                  <a:lnTo>
                    <a:pt x="18739" y="16643"/>
                  </a:lnTo>
                  <a:lnTo>
                    <a:pt x="20079" y="14905"/>
                  </a:lnTo>
                  <a:lnTo>
                    <a:pt x="23262" y="12974"/>
                  </a:lnTo>
                  <a:lnTo>
                    <a:pt x="33513" y="8701"/>
                  </a:lnTo>
                  <a:lnTo>
                    <a:pt x="45280" y="1585"/>
                  </a:lnTo>
                  <a:lnTo>
                    <a:pt x="57020" y="139"/>
                  </a:lnTo>
                  <a:lnTo>
                    <a:pt x="64664" y="28"/>
                  </a:lnTo>
                  <a:lnTo>
                    <a:pt x="65936" y="653"/>
                  </a:lnTo>
                  <a:lnTo>
                    <a:pt x="66784" y="1705"/>
                  </a:lnTo>
                  <a:lnTo>
                    <a:pt x="67350" y="3042"/>
                  </a:lnTo>
                  <a:lnTo>
                    <a:pt x="68361" y="3933"/>
                  </a:lnTo>
                  <a:lnTo>
                    <a:pt x="71179" y="4923"/>
                  </a:lnTo>
                  <a:lnTo>
                    <a:pt x="72184" y="5822"/>
                  </a:lnTo>
                  <a:lnTo>
                    <a:pt x="73301" y="8514"/>
                  </a:lnTo>
                  <a:lnTo>
                    <a:pt x="73930" y="13600"/>
                  </a:lnTo>
                  <a:lnTo>
                    <a:pt x="72383" y="17263"/>
                  </a:lnTo>
                  <a:lnTo>
                    <a:pt x="71082" y="19129"/>
                  </a:lnTo>
                  <a:lnTo>
                    <a:pt x="67129" y="33109"/>
                  </a:lnTo>
                  <a:lnTo>
                    <a:pt x="41244" y="61524"/>
                  </a:lnTo>
                  <a:lnTo>
                    <a:pt x="40798" y="61971"/>
                  </a:lnTo>
                  <a:lnTo>
                    <a:pt x="41135" y="62269"/>
                  </a:lnTo>
                  <a:lnTo>
                    <a:pt x="43203" y="62600"/>
                  </a:lnTo>
                  <a:lnTo>
                    <a:pt x="44009" y="63323"/>
                  </a:lnTo>
                  <a:lnTo>
                    <a:pt x="44905" y="65820"/>
                  </a:lnTo>
                  <a:lnTo>
                    <a:pt x="45777" y="66740"/>
                  </a:lnTo>
                  <a:lnTo>
                    <a:pt x="53511" y="71371"/>
                  </a:lnTo>
                  <a:lnTo>
                    <a:pt x="76102" y="93352"/>
                  </a:lnTo>
                  <a:lnTo>
                    <a:pt x="78217" y="97158"/>
                  </a:lnTo>
                  <a:lnTo>
                    <a:pt x="79793" y="100966"/>
                  </a:lnTo>
                  <a:lnTo>
                    <a:pt x="83615" y="106680"/>
                  </a:lnTo>
                  <a:lnTo>
                    <a:pt x="84732" y="110490"/>
                  </a:lnTo>
                  <a:lnTo>
                    <a:pt x="83535" y="115994"/>
                  </a:lnTo>
                  <a:lnTo>
                    <a:pt x="78535" y="131092"/>
                  </a:lnTo>
                  <a:lnTo>
                    <a:pt x="74854" y="135098"/>
                  </a:lnTo>
                  <a:lnTo>
                    <a:pt x="47561" y="151761"/>
                  </a:lnTo>
                  <a:lnTo>
                    <a:pt x="19653" y="159424"/>
                  </a:lnTo>
                  <a:lnTo>
                    <a:pt x="1037" y="160013"/>
                  </a:lnTo>
                  <a:lnTo>
                    <a:pt x="658" y="159380"/>
                  </a:lnTo>
                  <a:lnTo>
                    <a:pt x="0" y="152065"/>
                  </a:lnTo>
                  <a:lnTo>
                    <a:pt x="1637" y="148441"/>
                  </a:lnTo>
                  <a:lnTo>
                    <a:pt x="1133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4" name="SMARTInkShape-1232"/>
            <p:cNvSpPr/>
            <p:nvPr>
              <p:custDataLst>
                <p:tags r:id="rId52"/>
              </p:custDataLst>
            </p:nvPr>
          </p:nvSpPr>
          <p:spPr>
            <a:xfrm>
              <a:off x="5760720" y="2437063"/>
              <a:ext cx="91441" cy="174357"/>
            </a:xfrm>
            <a:custGeom>
              <a:avLst/>
              <a:gdLst/>
              <a:ahLst/>
              <a:cxnLst/>
              <a:rect l="0" t="0" r="0" b="0"/>
              <a:pathLst>
                <a:path w="91441" h="174357">
                  <a:moveTo>
                    <a:pt x="0" y="14672"/>
                  </a:moveTo>
                  <a:lnTo>
                    <a:pt x="0" y="14672"/>
                  </a:lnTo>
                  <a:lnTo>
                    <a:pt x="3034" y="14672"/>
                  </a:lnTo>
                  <a:lnTo>
                    <a:pt x="3927" y="14037"/>
                  </a:lnTo>
                  <a:lnTo>
                    <a:pt x="4523" y="12979"/>
                  </a:lnTo>
                  <a:lnTo>
                    <a:pt x="4920" y="11638"/>
                  </a:lnTo>
                  <a:lnTo>
                    <a:pt x="5820" y="10744"/>
                  </a:lnTo>
                  <a:lnTo>
                    <a:pt x="19979" y="5186"/>
                  </a:lnTo>
                  <a:lnTo>
                    <a:pt x="48178" y="0"/>
                  </a:lnTo>
                  <a:lnTo>
                    <a:pt x="76109" y="3768"/>
                  </a:lnTo>
                  <a:lnTo>
                    <a:pt x="81027" y="6227"/>
                  </a:lnTo>
                  <a:lnTo>
                    <a:pt x="82594" y="7772"/>
                  </a:lnTo>
                  <a:lnTo>
                    <a:pt x="90066" y="20429"/>
                  </a:lnTo>
                  <a:lnTo>
                    <a:pt x="90524" y="22320"/>
                  </a:lnTo>
                  <a:lnTo>
                    <a:pt x="89338" y="27808"/>
                  </a:lnTo>
                  <a:lnTo>
                    <a:pt x="84931" y="41449"/>
                  </a:lnTo>
                  <a:lnTo>
                    <a:pt x="63796" y="69996"/>
                  </a:lnTo>
                  <a:lnTo>
                    <a:pt x="43864" y="96592"/>
                  </a:lnTo>
                  <a:lnTo>
                    <a:pt x="37409" y="108018"/>
                  </a:lnTo>
                  <a:lnTo>
                    <a:pt x="29491" y="135463"/>
                  </a:lnTo>
                  <a:lnTo>
                    <a:pt x="30675" y="141594"/>
                  </a:lnTo>
                  <a:lnTo>
                    <a:pt x="35667" y="157150"/>
                  </a:lnTo>
                  <a:lnTo>
                    <a:pt x="37112" y="159187"/>
                  </a:lnTo>
                  <a:lnTo>
                    <a:pt x="52626" y="170859"/>
                  </a:lnTo>
                  <a:lnTo>
                    <a:pt x="58526" y="172988"/>
                  </a:lnTo>
                  <a:lnTo>
                    <a:pt x="69628" y="174356"/>
                  </a:lnTo>
                  <a:lnTo>
                    <a:pt x="91440" y="168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5" name="SMARTInkShape-1233"/>
            <p:cNvSpPr/>
            <p:nvPr>
              <p:custDataLst>
                <p:tags r:id="rId53"/>
              </p:custDataLst>
            </p:nvPr>
          </p:nvSpPr>
          <p:spPr>
            <a:xfrm>
              <a:off x="5881872" y="2497577"/>
              <a:ext cx="89968" cy="96763"/>
            </a:xfrm>
            <a:custGeom>
              <a:avLst/>
              <a:gdLst/>
              <a:ahLst/>
              <a:cxnLst/>
              <a:rect l="0" t="0" r="0" b="0"/>
              <a:pathLst>
                <a:path w="89968" h="96763">
                  <a:moveTo>
                    <a:pt x="10293" y="51313"/>
                  </a:moveTo>
                  <a:lnTo>
                    <a:pt x="10293" y="51313"/>
                  </a:lnTo>
                  <a:lnTo>
                    <a:pt x="10293" y="79121"/>
                  </a:lnTo>
                  <a:lnTo>
                    <a:pt x="11986" y="84415"/>
                  </a:lnTo>
                  <a:lnTo>
                    <a:pt x="13327" y="86716"/>
                  </a:lnTo>
                  <a:lnTo>
                    <a:pt x="14856" y="88250"/>
                  </a:lnTo>
                  <a:lnTo>
                    <a:pt x="19406" y="91044"/>
                  </a:lnTo>
                  <a:lnTo>
                    <a:pt x="20693" y="93948"/>
                  </a:lnTo>
                  <a:lnTo>
                    <a:pt x="22306" y="94976"/>
                  </a:lnTo>
                  <a:lnTo>
                    <a:pt x="34508" y="96762"/>
                  </a:lnTo>
                  <a:lnTo>
                    <a:pt x="51360" y="92089"/>
                  </a:lnTo>
                  <a:lnTo>
                    <a:pt x="63584" y="82980"/>
                  </a:lnTo>
                  <a:lnTo>
                    <a:pt x="70674" y="75795"/>
                  </a:lnTo>
                  <a:lnTo>
                    <a:pt x="86470" y="52338"/>
                  </a:lnTo>
                  <a:lnTo>
                    <a:pt x="89167" y="41527"/>
                  </a:lnTo>
                  <a:lnTo>
                    <a:pt x="89967" y="30281"/>
                  </a:lnTo>
                  <a:lnTo>
                    <a:pt x="88460" y="24397"/>
                  </a:lnTo>
                  <a:lnTo>
                    <a:pt x="82349" y="15821"/>
                  </a:lnTo>
                  <a:lnTo>
                    <a:pt x="71940" y="4580"/>
                  </a:lnTo>
                  <a:lnTo>
                    <a:pt x="66054" y="1968"/>
                  </a:lnTo>
                  <a:lnTo>
                    <a:pt x="40692" y="0"/>
                  </a:lnTo>
                  <a:lnTo>
                    <a:pt x="26152" y="537"/>
                  </a:lnTo>
                  <a:lnTo>
                    <a:pt x="20941" y="2923"/>
                  </a:lnTo>
                  <a:lnTo>
                    <a:pt x="14436" y="7836"/>
                  </a:lnTo>
                  <a:lnTo>
                    <a:pt x="2703" y="23878"/>
                  </a:lnTo>
                  <a:lnTo>
                    <a:pt x="570" y="29806"/>
                  </a:lnTo>
                  <a:lnTo>
                    <a:pt x="0" y="33165"/>
                  </a:lnTo>
                  <a:lnTo>
                    <a:pt x="1062" y="40284"/>
                  </a:lnTo>
                  <a:lnTo>
                    <a:pt x="10293" y="62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6" name="SMARTInkShape-1234"/>
            <p:cNvSpPr/>
            <p:nvPr>
              <p:custDataLst>
                <p:tags r:id="rId54"/>
              </p:custDataLst>
            </p:nvPr>
          </p:nvSpPr>
          <p:spPr>
            <a:xfrm>
              <a:off x="6063623" y="2503458"/>
              <a:ext cx="68473" cy="96766"/>
            </a:xfrm>
            <a:custGeom>
              <a:avLst/>
              <a:gdLst/>
              <a:ahLst/>
              <a:cxnLst/>
              <a:rect l="0" t="0" r="0" b="0"/>
              <a:pathLst>
                <a:path w="68473" h="96766">
                  <a:moveTo>
                    <a:pt x="11422" y="34002"/>
                  </a:moveTo>
                  <a:lnTo>
                    <a:pt x="11422" y="34002"/>
                  </a:lnTo>
                  <a:lnTo>
                    <a:pt x="11422" y="37036"/>
                  </a:lnTo>
                  <a:lnTo>
                    <a:pt x="9728" y="40219"/>
                  </a:lnTo>
                  <a:lnTo>
                    <a:pt x="2309" y="49308"/>
                  </a:lnTo>
                  <a:lnTo>
                    <a:pt x="1022" y="53081"/>
                  </a:lnTo>
                  <a:lnTo>
                    <a:pt x="19" y="80598"/>
                  </a:lnTo>
                  <a:lnTo>
                    <a:pt x="0" y="87037"/>
                  </a:lnTo>
                  <a:lnTo>
                    <a:pt x="1266" y="89044"/>
                  </a:lnTo>
                  <a:lnTo>
                    <a:pt x="6062" y="92967"/>
                  </a:lnTo>
                  <a:lnTo>
                    <a:pt x="10733" y="95133"/>
                  </a:lnTo>
                  <a:lnTo>
                    <a:pt x="20856" y="96639"/>
                  </a:lnTo>
                  <a:lnTo>
                    <a:pt x="24717" y="96765"/>
                  </a:lnTo>
                  <a:lnTo>
                    <a:pt x="28549" y="95128"/>
                  </a:lnTo>
                  <a:lnTo>
                    <a:pt x="42017" y="87748"/>
                  </a:lnTo>
                  <a:lnTo>
                    <a:pt x="46821" y="86464"/>
                  </a:lnTo>
                  <a:lnTo>
                    <a:pt x="51074" y="82507"/>
                  </a:lnTo>
                  <a:lnTo>
                    <a:pt x="64741" y="63516"/>
                  </a:lnTo>
                  <a:lnTo>
                    <a:pt x="67437" y="52766"/>
                  </a:lnTo>
                  <a:lnTo>
                    <a:pt x="68472" y="30167"/>
                  </a:lnTo>
                  <a:lnTo>
                    <a:pt x="66834" y="24254"/>
                  </a:lnTo>
                  <a:lnTo>
                    <a:pt x="58818" y="9976"/>
                  </a:lnTo>
                  <a:lnTo>
                    <a:pt x="47597" y="1899"/>
                  </a:lnTo>
                  <a:lnTo>
                    <a:pt x="41896" y="360"/>
                  </a:lnTo>
                  <a:lnTo>
                    <a:pt x="38089" y="0"/>
                  </a:lnTo>
                  <a:lnTo>
                    <a:pt x="34281" y="1533"/>
                  </a:lnTo>
                  <a:lnTo>
                    <a:pt x="26662" y="7692"/>
                  </a:lnTo>
                  <a:lnTo>
                    <a:pt x="20947" y="16187"/>
                  </a:lnTo>
                  <a:lnTo>
                    <a:pt x="14438" y="40954"/>
                  </a:lnTo>
                  <a:lnTo>
                    <a:pt x="14456" y="50004"/>
                  </a:lnTo>
                  <a:lnTo>
                    <a:pt x="17137" y="68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7" name="SMARTInkShape-1235"/>
            <p:cNvSpPr/>
            <p:nvPr>
              <p:custDataLst>
                <p:tags r:id="rId55"/>
              </p:custDataLst>
            </p:nvPr>
          </p:nvSpPr>
          <p:spPr>
            <a:xfrm>
              <a:off x="6163411" y="2460115"/>
              <a:ext cx="77302" cy="111398"/>
            </a:xfrm>
            <a:custGeom>
              <a:avLst/>
              <a:gdLst/>
              <a:ahLst/>
              <a:cxnLst/>
              <a:rect l="0" t="0" r="0" b="0"/>
              <a:pathLst>
                <a:path w="77302" h="111398">
                  <a:moveTo>
                    <a:pt x="25934" y="60200"/>
                  </a:moveTo>
                  <a:lnTo>
                    <a:pt x="25934" y="60200"/>
                  </a:lnTo>
                  <a:lnTo>
                    <a:pt x="22901" y="60200"/>
                  </a:lnTo>
                  <a:lnTo>
                    <a:pt x="22006" y="60835"/>
                  </a:lnTo>
                  <a:lnTo>
                    <a:pt x="21410" y="61893"/>
                  </a:lnTo>
                  <a:lnTo>
                    <a:pt x="21013" y="63234"/>
                  </a:lnTo>
                  <a:lnTo>
                    <a:pt x="20113" y="64127"/>
                  </a:lnTo>
                  <a:lnTo>
                    <a:pt x="14107" y="67255"/>
                  </a:lnTo>
                  <a:lnTo>
                    <a:pt x="10518" y="70956"/>
                  </a:lnTo>
                  <a:lnTo>
                    <a:pt x="5561" y="79544"/>
                  </a:lnTo>
                  <a:lnTo>
                    <a:pt x="0" y="96371"/>
                  </a:lnTo>
                  <a:lnTo>
                    <a:pt x="1284" y="101252"/>
                  </a:lnTo>
                  <a:lnTo>
                    <a:pt x="7837" y="110431"/>
                  </a:lnTo>
                  <a:lnTo>
                    <a:pt x="17726" y="111397"/>
                  </a:lnTo>
                  <a:lnTo>
                    <a:pt x="27594" y="110930"/>
                  </a:lnTo>
                  <a:lnTo>
                    <a:pt x="42020" y="103671"/>
                  </a:lnTo>
                  <a:lnTo>
                    <a:pt x="52855" y="95164"/>
                  </a:lnTo>
                  <a:lnTo>
                    <a:pt x="73466" y="66994"/>
                  </a:lnTo>
                  <a:lnTo>
                    <a:pt x="76214" y="56145"/>
                  </a:lnTo>
                  <a:lnTo>
                    <a:pt x="77301" y="29706"/>
                  </a:lnTo>
                  <a:lnTo>
                    <a:pt x="76714" y="18921"/>
                  </a:lnTo>
                  <a:lnTo>
                    <a:pt x="74326" y="13702"/>
                  </a:lnTo>
                  <a:lnTo>
                    <a:pt x="69412" y="7194"/>
                  </a:lnTo>
                  <a:lnTo>
                    <a:pt x="65789" y="4892"/>
                  </a:lnTo>
                  <a:lnTo>
                    <a:pt x="52467" y="0"/>
                  </a:lnTo>
                  <a:lnTo>
                    <a:pt x="47674" y="1271"/>
                  </a:lnTo>
                  <a:lnTo>
                    <a:pt x="32944" y="9032"/>
                  </a:lnTo>
                  <a:lnTo>
                    <a:pt x="21251" y="19472"/>
                  </a:lnTo>
                  <a:lnTo>
                    <a:pt x="13469" y="33104"/>
                  </a:lnTo>
                  <a:lnTo>
                    <a:pt x="10176" y="46174"/>
                  </a:lnTo>
                  <a:lnTo>
                    <a:pt x="8911" y="74585"/>
                  </a:lnTo>
                  <a:lnTo>
                    <a:pt x="8825" y="80549"/>
                  </a:lnTo>
                  <a:lnTo>
                    <a:pt x="14504" y="94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8" name="SMARTInkShape-1236"/>
            <p:cNvSpPr/>
            <p:nvPr>
              <p:custDataLst>
                <p:tags r:id="rId56"/>
              </p:custDataLst>
            </p:nvPr>
          </p:nvSpPr>
          <p:spPr>
            <a:xfrm>
              <a:off x="6280786" y="2486925"/>
              <a:ext cx="67705" cy="96256"/>
            </a:xfrm>
            <a:custGeom>
              <a:avLst/>
              <a:gdLst/>
              <a:ahLst/>
              <a:cxnLst/>
              <a:rect l="0" t="0" r="0" b="0"/>
              <a:pathLst>
                <a:path w="67705" h="96256">
                  <a:moveTo>
                    <a:pt x="5714" y="56250"/>
                  </a:moveTo>
                  <a:lnTo>
                    <a:pt x="5714" y="56250"/>
                  </a:lnTo>
                  <a:lnTo>
                    <a:pt x="2680" y="56250"/>
                  </a:lnTo>
                  <a:lnTo>
                    <a:pt x="1786" y="56885"/>
                  </a:lnTo>
                  <a:lnTo>
                    <a:pt x="1190" y="57943"/>
                  </a:lnTo>
                  <a:lnTo>
                    <a:pt x="155" y="62070"/>
                  </a:lnTo>
                  <a:lnTo>
                    <a:pt x="0" y="76118"/>
                  </a:lnTo>
                  <a:lnTo>
                    <a:pt x="634" y="77115"/>
                  </a:lnTo>
                  <a:lnTo>
                    <a:pt x="1693" y="77780"/>
                  </a:lnTo>
                  <a:lnTo>
                    <a:pt x="6216" y="78716"/>
                  </a:lnTo>
                  <a:lnTo>
                    <a:pt x="16467" y="79032"/>
                  </a:lnTo>
                  <a:lnTo>
                    <a:pt x="27032" y="76053"/>
                  </a:lnTo>
                  <a:lnTo>
                    <a:pt x="52455" y="60030"/>
                  </a:lnTo>
                  <a:lnTo>
                    <a:pt x="55063" y="56237"/>
                  </a:lnTo>
                  <a:lnTo>
                    <a:pt x="64150" y="33743"/>
                  </a:lnTo>
                  <a:lnTo>
                    <a:pt x="65626" y="31720"/>
                  </a:lnTo>
                  <a:lnTo>
                    <a:pt x="67267" y="26086"/>
                  </a:lnTo>
                  <a:lnTo>
                    <a:pt x="67704" y="22806"/>
                  </a:lnTo>
                  <a:lnTo>
                    <a:pt x="66496" y="17467"/>
                  </a:lnTo>
                  <a:lnTo>
                    <a:pt x="64479" y="12978"/>
                  </a:lnTo>
                  <a:lnTo>
                    <a:pt x="63076" y="6015"/>
                  </a:lnTo>
                  <a:lnTo>
                    <a:pt x="59893" y="2137"/>
                  </a:lnTo>
                  <a:lnTo>
                    <a:pt x="56675" y="450"/>
                  </a:lnTo>
                  <a:lnTo>
                    <a:pt x="54928" y="0"/>
                  </a:lnTo>
                  <a:lnTo>
                    <a:pt x="49600" y="1193"/>
                  </a:lnTo>
                  <a:lnTo>
                    <a:pt x="41154" y="5435"/>
                  </a:lnTo>
                  <a:lnTo>
                    <a:pt x="32611" y="12557"/>
                  </a:lnTo>
                  <a:lnTo>
                    <a:pt x="17153" y="39258"/>
                  </a:lnTo>
                  <a:lnTo>
                    <a:pt x="13973" y="47428"/>
                  </a:lnTo>
                  <a:lnTo>
                    <a:pt x="11764" y="70705"/>
                  </a:lnTo>
                  <a:lnTo>
                    <a:pt x="17144" y="96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9" name="SMARTInkShape-1237"/>
            <p:cNvSpPr/>
            <p:nvPr>
              <p:custDataLst>
                <p:tags r:id="rId57"/>
              </p:custDataLst>
            </p:nvPr>
          </p:nvSpPr>
          <p:spPr>
            <a:xfrm>
              <a:off x="6383655" y="2611755"/>
              <a:ext cx="11431" cy="51436"/>
            </a:xfrm>
            <a:custGeom>
              <a:avLst/>
              <a:gdLst/>
              <a:ahLst/>
              <a:cxnLst/>
              <a:rect l="0" t="0" r="0" b="0"/>
              <a:pathLst>
                <a:path w="11431" h="51436">
                  <a:moveTo>
                    <a:pt x="0" y="0"/>
                  </a:moveTo>
                  <a:lnTo>
                    <a:pt x="0" y="0"/>
                  </a:lnTo>
                  <a:lnTo>
                    <a:pt x="0" y="26686"/>
                  </a:lnTo>
                  <a:lnTo>
                    <a:pt x="0" y="36197"/>
                  </a:lnTo>
                  <a:lnTo>
                    <a:pt x="1694" y="40006"/>
                  </a:lnTo>
                  <a:lnTo>
                    <a:pt x="3928" y="43815"/>
                  </a:lnTo>
                  <a:lnTo>
                    <a:pt x="5645" y="51100"/>
                  </a:lnTo>
                  <a:lnTo>
                    <a:pt x="1143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0" name="SMARTInkShape-1238"/>
            <p:cNvSpPr/>
            <p:nvPr>
              <p:custDataLst>
                <p:tags r:id="rId58"/>
              </p:custDataLst>
            </p:nvPr>
          </p:nvSpPr>
          <p:spPr>
            <a:xfrm>
              <a:off x="6440805" y="2577465"/>
              <a:ext cx="85726" cy="5716"/>
            </a:xfrm>
            <a:custGeom>
              <a:avLst/>
              <a:gdLst/>
              <a:ahLst/>
              <a:cxnLst/>
              <a:rect l="0" t="0" r="0" b="0"/>
              <a:pathLst>
                <a:path w="85726" h="571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8514" y="3034"/>
                  </a:lnTo>
                  <a:lnTo>
                    <a:pt x="13520" y="4523"/>
                  </a:lnTo>
                  <a:lnTo>
                    <a:pt x="40690" y="5610"/>
                  </a:lnTo>
                  <a:lnTo>
                    <a:pt x="66765" y="5701"/>
                  </a:lnTo>
                  <a:lnTo>
                    <a:pt x="8572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42" name="SMARTInkShape-Group191"/>
          <p:cNvGrpSpPr/>
          <p:nvPr/>
        </p:nvGrpSpPr>
        <p:grpSpPr>
          <a:xfrm>
            <a:off x="3629025" y="2971809"/>
            <a:ext cx="1331596" cy="337177"/>
            <a:chOff x="3629025" y="2971809"/>
            <a:chExt cx="1331596" cy="337177"/>
          </a:xfrm>
        </p:grpSpPr>
        <p:sp>
          <p:nvSpPr>
            <p:cNvPr id="532" name="SMARTInkShape-1239"/>
            <p:cNvSpPr/>
            <p:nvPr>
              <p:custDataLst>
                <p:tags r:id="rId40"/>
              </p:custDataLst>
            </p:nvPr>
          </p:nvSpPr>
          <p:spPr>
            <a:xfrm>
              <a:off x="3629025" y="2971809"/>
              <a:ext cx="191873" cy="211345"/>
            </a:xfrm>
            <a:custGeom>
              <a:avLst/>
              <a:gdLst/>
              <a:ahLst/>
              <a:cxnLst/>
              <a:rect l="0" t="0" r="0" b="0"/>
              <a:pathLst>
                <a:path w="191873" h="211345">
                  <a:moveTo>
                    <a:pt x="0" y="148581"/>
                  </a:moveTo>
                  <a:lnTo>
                    <a:pt x="0" y="148581"/>
                  </a:lnTo>
                  <a:lnTo>
                    <a:pt x="14222" y="148581"/>
                  </a:lnTo>
                  <a:lnTo>
                    <a:pt x="17539" y="146887"/>
                  </a:lnTo>
                  <a:lnTo>
                    <a:pt x="27215" y="139095"/>
                  </a:lnTo>
                  <a:lnTo>
                    <a:pt x="32546" y="137092"/>
                  </a:lnTo>
                  <a:lnTo>
                    <a:pt x="53462" y="121225"/>
                  </a:lnTo>
                  <a:lnTo>
                    <a:pt x="64206" y="109758"/>
                  </a:lnTo>
                  <a:lnTo>
                    <a:pt x="91828" y="85245"/>
                  </a:lnTo>
                  <a:lnTo>
                    <a:pt x="118008" y="64331"/>
                  </a:lnTo>
                  <a:lnTo>
                    <a:pt x="143721" y="41015"/>
                  </a:lnTo>
                  <a:lnTo>
                    <a:pt x="171333" y="17170"/>
                  </a:lnTo>
                  <a:lnTo>
                    <a:pt x="180325" y="7615"/>
                  </a:lnTo>
                  <a:lnTo>
                    <a:pt x="181744" y="3803"/>
                  </a:lnTo>
                  <a:lnTo>
                    <a:pt x="182758" y="2532"/>
                  </a:lnTo>
                  <a:lnTo>
                    <a:pt x="188516" y="20"/>
                  </a:lnTo>
                  <a:lnTo>
                    <a:pt x="191606" y="0"/>
                  </a:lnTo>
                  <a:lnTo>
                    <a:pt x="191872" y="632"/>
                  </a:lnTo>
                  <a:lnTo>
                    <a:pt x="189431" y="6209"/>
                  </a:lnTo>
                  <a:lnTo>
                    <a:pt x="186975" y="18874"/>
                  </a:lnTo>
                  <a:lnTo>
                    <a:pt x="184700" y="25528"/>
                  </a:lnTo>
                  <a:lnTo>
                    <a:pt x="176770" y="53164"/>
                  </a:lnTo>
                  <a:lnTo>
                    <a:pt x="165700" y="81345"/>
                  </a:lnTo>
                  <a:lnTo>
                    <a:pt x="156206" y="108753"/>
                  </a:lnTo>
                  <a:lnTo>
                    <a:pt x="146684" y="137174"/>
                  </a:lnTo>
                  <a:lnTo>
                    <a:pt x="135255" y="163489"/>
                  </a:lnTo>
                  <a:lnTo>
                    <a:pt x="127105" y="189836"/>
                  </a:lnTo>
                  <a:lnTo>
                    <a:pt x="121603" y="199510"/>
                  </a:lnTo>
                  <a:lnTo>
                    <a:pt x="120329" y="207536"/>
                  </a:lnTo>
                  <a:lnTo>
                    <a:pt x="120859" y="208839"/>
                  </a:lnTo>
                  <a:lnTo>
                    <a:pt x="121848" y="209708"/>
                  </a:lnTo>
                  <a:lnTo>
                    <a:pt x="124963" y="211103"/>
                  </a:lnTo>
                  <a:lnTo>
                    <a:pt x="128537" y="211344"/>
                  </a:lnTo>
                  <a:lnTo>
                    <a:pt x="131845" y="209707"/>
                  </a:lnTo>
                  <a:lnTo>
                    <a:pt x="133617" y="208382"/>
                  </a:lnTo>
                  <a:lnTo>
                    <a:pt x="148590" y="188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3" name="SMARTInkShape-1240"/>
            <p:cNvSpPr/>
            <p:nvPr>
              <p:custDataLst>
                <p:tags r:id="rId41"/>
              </p:custDataLst>
            </p:nvPr>
          </p:nvSpPr>
          <p:spPr>
            <a:xfrm>
              <a:off x="3857747" y="2994732"/>
              <a:ext cx="107632" cy="194208"/>
            </a:xfrm>
            <a:custGeom>
              <a:avLst/>
              <a:gdLst/>
              <a:ahLst/>
              <a:cxnLst/>
              <a:rect l="0" t="0" r="0" b="0"/>
              <a:pathLst>
                <a:path w="107632" h="194208">
                  <a:moveTo>
                    <a:pt x="62743" y="51363"/>
                  </a:moveTo>
                  <a:lnTo>
                    <a:pt x="62743" y="51363"/>
                  </a:lnTo>
                  <a:lnTo>
                    <a:pt x="62743" y="48329"/>
                  </a:lnTo>
                  <a:lnTo>
                    <a:pt x="66130" y="45146"/>
                  </a:lnTo>
                  <a:lnTo>
                    <a:pt x="92720" y="25203"/>
                  </a:lnTo>
                  <a:lnTo>
                    <a:pt x="97868" y="21110"/>
                  </a:lnTo>
                  <a:lnTo>
                    <a:pt x="100579" y="17174"/>
                  </a:lnTo>
                  <a:lnTo>
                    <a:pt x="102105" y="11388"/>
                  </a:lnTo>
                  <a:lnTo>
                    <a:pt x="102319" y="9473"/>
                  </a:lnTo>
                  <a:lnTo>
                    <a:pt x="103097" y="8196"/>
                  </a:lnTo>
                  <a:lnTo>
                    <a:pt x="104251" y="7345"/>
                  </a:lnTo>
                  <a:lnTo>
                    <a:pt x="107631" y="5979"/>
                  </a:lnTo>
                  <a:lnTo>
                    <a:pt x="106400" y="4099"/>
                  </a:lnTo>
                  <a:lnTo>
                    <a:pt x="102811" y="0"/>
                  </a:lnTo>
                  <a:lnTo>
                    <a:pt x="75714" y="23929"/>
                  </a:lnTo>
                  <a:lnTo>
                    <a:pt x="53186" y="48931"/>
                  </a:lnTo>
                  <a:lnTo>
                    <a:pt x="34164" y="74655"/>
                  </a:lnTo>
                  <a:lnTo>
                    <a:pt x="19045" y="102855"/>
                  </a:lnTo>
                  <a:lnTo>
                    <a:pt x="4582" y="131380"/>
                  </a:lnTo>
                  <a:lnTo>
                    <a:pt x="497" y="153732"/>
                  </a:lnTo>
                  <a:lnTo>
                    <a:pt x="0" y="169374"/>
                  </a:lnTo>
                  <a:lnTo>
                    <a:pt x="1626" y="175356"/>
                  </a:lnTo>
                  <a:lnTo>
                    <a:pt x="4418" y="182293"/>
                  </a:lnTo>
                  <a:lnTo>
                    <a:pt x="4809" y="184370"/>
                  </a:lnTo>
                  <a:lnTo>
                    <a:pt x="6341" y="185754"/>
                  </a:lnTo>
                  <a:lnTo>
                    <a:pt x="16230" y="189669"/>
                  </a:lnTo>
                  <a:lnTo>
                    <a:pt x="18399" y="191192"/>
                  </a:lnTo>
                  <a:lnTo>
                    <a:pt x="21115" y="191572"/>
                  </a:lnTo>
                  <a:lnTo>
                    <a:pt x="38052" y="188239"/>
                  </a:lnTo>
                  <a:lnTo>
                    <a:pt x="47455" y="184064"/>
                  </a:lnTo>
                  <a:lnTo>
                    <a:pt x="58676" y="175102"/>
                  </a:lnTo>
                  <a:lnTo>
                    <a:pt x="60936" y="171340"/>
                  </a:lnTo>
                  <a:lnTo>
                    <a:pt x="62575" y="167551"/>
                  </a:lnTo>
                  <a:lnTo>
                    <a:pt x="66433" y="161848"/>
                  </a:lnTo>
                  <a:lnTo>
                    <a:pt x="67858" y="156137"/>
                  </a:lnTo>
                  <a:lnTo>
                    <a:pt x="68191" y="152327"/>
                  </a:lnTo>
                  <a:lnTo>
                    <a:pt x="66646" y="148518"/>
                  </a:lnTo>
                  <a:lnTo>
                    <a:pt x="65345" y="146613"/>
                  </a:lnTo>
                  <a:lnTo>
                    <a:pt x="63843" y="145343"/>
                  </a:lnTo>
                  <a:lnTo>
                    <a:pt x="60480" y="143932"/>
                  </a:lnTo>
                  <a:lnTo>
                    <a:pt x="49377" y="142902"/>
                  </a:lnTo>
                  <a:lnTo>
                    <a:pt x="45584" y="144540"/>
                  </a:lnTo>
                  <a:lnTo>
                    <a:pt x="43684" y="145866"/>
                  </a:lnTo>
                  <a:lnTo>
                    <a:pt x="30992" y="163296"/>
                  </a:lnTo>
                  <a:lnTo>
                    <a:pt x="29582" y="167363"/>
                  </a:lnTo>
                  <a:lnTo>
                    <a:pt x="28552" y="183900"/>
                  </a:lnTo>
                  <a:lnTo>
                    <a:pt x="30190" y="188162"/>
                  </a:lnTo>
                  <a:lnTo>
                    <a:pt x="31516" y="190187"/>
                  </a:lnTo>
                  <a:lnTo>
                    <a:pt x="33035" y="191537"/>
                  </a:lnTo>
                  <a:lnTo>
                    <a:pt x="36416" y="193038"/>
                  </a:lnTo>
                  <a:lnTo>
                    <a:pt x="60593" y="194207"/>
                  </a:lnTo>
                  <a:lnTo>
                    <a:pt x="74173" y="188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4" name="SMARTInkShape-1241"/>
            <p:cNvSpPr/>
            <p:nvPr>
              <p:custDataLst>
                <p:tags r:id="rId42"/>
              </p:custDataLst>
            </p:nvPr>
          </p:nvSpPr>
          <p:spPr>
            <a:xfrm>
              <a:off x="4040534" y="3075032"/>
              <a:ext cx="96856" cy="90998"/>
            </a:xfrm>
            <a:custGeom>
              <a:avLst/>
              <a:gdLst/>
              <a:ahLst/>
              <a:cxnLst/>
              <a:rect l="0" t="0" r="0" b="0"/>
              <a:pathLst>
                <a:path w="96856" h="90998">
                  <a:moveTo>
                    <a:pt x="28546" y="22498"/>
                  </a:moveTo>
                  <a:lnTo>
                    <a:pt x="28546" y="22498"/>
                  </a:lnTo>
                  <a:lnTo>
                    <a:pt x="28546" y="27419"/>
                  </a:lnTo>
                  <a:lnTo>
                    <a:pt x="5673" y="52777"/>
                  </a:lnTo>
                  <a:lnTo>
                    <a:pt x="1660" y="61314"/>
                  </a:lnTo>
                  <a:lnTo>
                    <a:pt x="0" y="83978"/>
                  </a:lnTo>
                  <a:lnTo>
                    <a:pt x="3013" y="87986"/>
                  </a:lnTo>
                  <a:lnTo>
                    <a:pt x="7885" y="89704"/>
                  </a:lnTo>
                  <a:lnTo>
                    <a:pt x="29451" y="90997"/>
                  </a:lnTo>
                  <a:lnTo>
                    <a:pt x="45729" y="86499"/>
                  </a:lnTo>
                  <a:lnTo>
                    <a:pt x="69514" y="71998"/>
                  </a:lnTo>
                  <a:lnTo>
                    <a:pt x="86724" y="55675"/>
                  </a:lnTo>
                  <a:lnTo>
                    <a:pt x="89327" y="49732"/>
                  </a:lnTo>
                  <a:lnTo>
                    <a:pt x="91120" y="43492"/>
                  </a:lnTo>
                  <a:lnTo>
                    <a:pt x="95064" y="35774"/>
                  </a:lnTo>
                  <a:lnTo>
                    <a:pt x="96855" y="18429"/>
                  </a:lnTo>
                  <a:lnTo>
                    <a:pt x="95312" y="12646"/>
                  </a:lnTo>
                  <a:lnTo>
                    <a:pt x="93145" y="7959"/>
                  </a:lnTo>
                  <a:lnTo>
                    <a:pt x="92182" y="3760"/>
                  </a:lnTo>
                  <a:lnTo>
                    <a:pt x="90655" y="2386"/>
                  </a:lnTo>
                  <a:lnTo>
                    <a:pt x="85572" y="859"/>
                  </a:lnTo>
                  <a:lnTo>
                    <a:pt x="75570" y="0"/>
                  </a:lnTo>
                  <a:lnTo>
                    <a:pt x="69977" y="1492"/>
                  </a:lnTo>
                  <a:lnTo>
                    <a:pt x="48181" y="14950"/>
                  </a:lnTo>
                  <a:lnTo>
                    <a:pt x="42054" y="21249"/>
                  </a:lnTo>
                  <a:lnTo>
                    <a:pt x="38148" y="27446"/>
                  </a:lnTo>
                  <a:lnTo>
                    <a:pt x="35413" y="38075"/>
                  </a:lnTo>
                  <a:lnTo>
                    <a:pt x="34602" y="46234"/>
                  </a:lnTo>
                  <a:lnTo>
                    <a:pt x="36106" y="50616"/>
                  </a:lnTo>
                  <a:lnTo>
                    <a:pt x="51406" y="68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5" name="SMARTInkShape-1242"/>
            <p:cNvSpPr/>
            <p:nvPr>
              <p:custDataLst>
                <p:tags r:id="rId43"/>
              </p:custDataLst>
            </p:nvPr>
          </p:nvSpPr>
          <p:spPr>
            <a:xfrm>
              <a:off x="4195676" y="3063340"/>
              <a:ext cx="107432" cy="105840"/>
            </a:xfrm>
            <a:custGeom>
              <a:avLst/>
              <a:gdLst/>
              <a:ahLst/>
              <a:cxnLst/>
              <a:rect l="0" t="0" r="0" b="0"/>
              <a:pathLst>
                <a:path w="107432" h="105840">
                  <a:moveTo>
                    <a:pt x="16279" y="62765"/>
                  </a:moveTo>
                  <a:lnTo>
                    <a:pt x="16279" y="62765"/>
                  </a:lnTo>
                  <a:lnTo>
                    <a:pt x="11359" y="62765"/>
                  </a:lnTo>
                  <a:lnTo>
                    <a:pt x="11094" y="63400"/>
                  </a:lnTo>
                  <a:lnTo>
                    <a:pt x="10799" y="65799"/>
                  </a:lnTo>
                  <a:lnTo>
                    <a:pt x="8975" y="68982"/>
                  </a:lnTo>
                  <a:lnTo>
                    <a:pt x="6683" y="72513"/>
                  </a:lnTo>
                  <a:lnTo>
                    <a:pt x="4758" y="78071"/>
                  </a:lnTo>
                  <a:lnTo>
                    <a:pt x="1083" y="83739"/>
                  </a:lnTo>
                  <a:lnTo>
                    <a:pt x="0" y="87539"/>
                  </a:lnTo>
                  <a:lnTo>
                    <a:pt x="346" y="89441"/>
                  </a:lnTo>
                  <a:lnTo>
                    <a:pt x="3868" y="95152"/>
                  </a:lnTo>
                  <a:lnTo>
                    <a:pt x="7164" y="98961"/>
                  </a:lnTo>
                  <a:lnTo>
                    <a:pt x="10746" y="101077"/>
                  </a:lnTo>
                  <a:lnTo>
                    <a:pt x="14455" y="102652"/>
                  </a:lnTo>
                  <a:lnTo>
                    <a:pt x="18220" y="105469"/>
                  </a:lnTo>
                  <a:lnTo>
                    <a:pt x="20748" y="105839"/>
                  </a:lnTo>
                  <a:lnTo>
                    <a:pt x="45004" y="101312"/>
                  </a:lnTo>
                  <a:lnTo>
                    <a:pt x="54635" y="96623"/>
                  </a:lnTo>
                  <a:lnTo>
                    <a:pt x="80573" y="77870"/>
                  </a:lnTo>
                  <a:lnTo>
                    <a:pt x="95199" y="63774"/>
                  </a:lnTo>
                  <a:lnTo>
                    <a:pt x="98980" y="56652"/>
                  </a:lnTo>
                  <a:lnTo>
                    <a:pt x="106747" y="30357"/>
                  </a:lnTo>
                  <a:lnTo>
                    <a:pt x="107431" y="21977"/>
                  </a:lnTo>
                  <a:lnTo>
                    <a:pt x="105898" y="17543"/>
                  </a:lnTo>
                  <a:lnTo>
                    <a:pt x="94277" y="3739"/>
                  </a:lnTo>
                  <a:lnTo>
                    <a:pt x="90527" y="1606"/>
                  </a:lnTo>
                  <a:lnTo>
                    <a:pt x="82945" y="237"/>
                  </a:lnTo>
                  <a:lnTo>
                    <a:pt x="74202" y="0"/>
                  </a:lnTo>
                  <a:lnTo>
                    <a:pt x="68904" y="1637"/>
                  </a:lnTo>
                  <a:lnTo>
                    <a:pt x="60329" y="7863"/>
                  </a:lnTo>
                  <a:lnTo>
                    <a:pt x="48685" y="26935"/>
                  </a:lnTo>
                  <a:lnTo>
                    <a:pt x="45989" y="35074"/>
                  </a:lnTo>
                  <a:lnTo>
                    <a:pt x="45190" y="44541"/>
                  </a:lnTo>
                  <a:lnTo>
                    <a:pt x="47987" y="55390"/>
                  </a:lnTo>
                  <a:lnTo>
                    <a:pt x="54622" y="65871"/>
                  </a:lnTo>
                  <a:lnTo>
                    <a:pt x="60902" y="72973"/>
                  </a:lnTo>
                  <a:lnTo>
                    <a:pt x="73429" y="74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6" name="SMARTInkShape-1243"/>
            <p:cNvSpPr/>
            <p:nvPr>
              <p:custDataLst>
                <p:tags r:id="rId44"/>
              </p:custDataLst>
            </p:nvPr>
          </p:nvSpPr>
          <p:spPr>
            <a:xfrm>
              <a:off x="4344264" y="3088792"/>
              <a:ext cx="87926" cy="68945"/>
            </a:xfrm>
            <a:custGeom>
              <a:avLst/>
              <a:gdLst/>
              <a:ahLst/>
              <a:cxnLst/>
              <a:rect l="0" t="0" r="0" b="0"/>
              <a:pathLst>
                <a:path w="87926" h="68945">
                  <a:moveTo>
                    <a:pt x="10566" y="20168"/>
                  </a:moveTo>
                  <a:lnTo>
                    <a:pt x="10566" y="20168"/>
                  </a:lnTo>
                  <a:lnTo>
                    <a:pt x="10566" y="23202"/>
                  </a:lnTo>
                  <a:lnTo>
                    <a:pt x="8873" y="26385"/>
                  </a:lnTo>
                  <a:lnTo>
                    <a:pt x="6639" y="29916"/>
                  </a:lnTo>
                  <a:lnTo>
                    <a:pt x="4746" y="35474"/>
                  </a:lnTo>
                  <a:lnTo>
                    <a:pt x="1080" y="41777"/>
                  </a:lnTo>
                  <a:lnTo>
                    <a:pt x="0" y="47975"/>
                  </a:lnTo>
                  <a:lnTo>
                    <a:pt x="1213" y="53270"/>
                  </a:lnTo>
                  <a:lnTo>
                    <a:pt x="3234" y="57740"/>
                  </a:lnTo>
                  <a:lnTo>
                    <a:pt x="4133" y="61843"/>
                  </a:lnTo>
                  <a:lnTo>
                    <a:pt x="5642" y="63192"/>
                  </a:lnTo>
                  <a:lnTo>
                    <a:pt x="15497" y="67049"/>
                  </a:lnTo>
                  <a:lnTo>
                    <a:pt x="17663" y="68567"/>
                  </a:lnTo>
                  <a:lnTo>
                    <a:pt x="20377" y="68944"/>
                  </a:lnTo>
                  <a:lnTo>
                    <a:pt x="44984" y="64429"/>
                  </a:lnTo>
                  <a:lnTo>
                    <a:pt x="56324" y="61434"/>
                  </a:lnTo>
                  <a:lnTo>
                    <a:pt x="63288" y="60098"/>
                  </a:lnTo>
                  <a:lnTo>
                    <a:pt x="70779" y="55777"/>
                  </a:lnTo>
                  <a:lnTo>
                    <a:pt x="80953" y="46760"/>
                  </a:lnTo>
                  <a:lnTo>
                    <a:pt x="83124" y="42994"/>
                  </a:lnTo>
                  <a:lnTo>
                    <a:pt x="84724" y="39203"/>
                  </a:lnTo>
                  <a:lnTo>
                    <a:pt x="87552" y="35401"/>
                  </a:lnTo>
                  <a:lnTo>
                    <a:pt x="87925" y="33498"/>
                  </a:lnTo>
                  <a:lnTo>
                    <a:pt x="87539" y="31595"/>
                  </a:lnTo>
                  <a:lnTo>
                    <a:pt x="86051" y="27787"/>
                  </a:lnTo>
                  <a:lnTo>
                    <a:pt x="79987" y="7627"/>
                  </a:lnTo>
                  <a:lnTo>
                    <a:pt x="78437" y="6092"/>
                  </a:lnTo>
                  <a:lnTo>
                    <a:pt x="66345" y="393"/>
                  </a:lnTo>
                  <a:lnTo>
                    <a:pt x="63627" y="0"/>
                  </a:lnTo>
                  <a:lnTo>
                    <a:pt x="46687" y="3309"/>
                  </a:lnTo>
                  <a:lnTo>
                    <a:pt x="40166" y="5902"/>
                  </a:lnTo>
                  <a:lnTo>
                    <a:pt x="37920" y="8117"/>
                  </a:lnTo>
                  <a:lnTo>
                    <a:pt x="29893" y="27433"/>
                  </a:lnTo>
                  <a:lnTo>
                    <a:pt x="28142" y="38560"/>
                  </a:lnTo>
                  <a:lnTo>
                    <a:pt x="28537" y="45487"/>
                  </a:lnTo>
                  <a:lnTo>
                    <a:pt x="32657" y="57988"/>
                  </a:lnTo>
                  <a:lnTo>
                    <a:pt x="39141" y="65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7" name="SMARTInkShape-1244"/>
            <p:cNvSpPr/>
            <p:nvPr>
              <p:custDataLst>
                <p:tags r:id="rId45"/>
              </p:custDataLst>
            </p:nvPr>
          </p:nvSpPr>
          <p:spPr>
            <a:xfrm>
              <a:off x="4526608" y="3077863"/>
              <a:ext cx="96728" cy="99653"/>
            </a:xfrm>
            <a:custGeom>
              <a:avLst/>
              <a:gdLst/>
              <a:ahLst/>
              <a:cxnLst/>
              <a:rect l="0" t="0" r="0" b="0"/>
              <a:pathLst>
                <a:path w="96728" h="99653">
                  <a:moveTo>
                    <a:pt x="28247" y="36812"/>
                  </a:moveTo>
                  <a:lnTo>
                    <a:pt x="28247" y="36812"/>
                  </a:lnTo>
                  <a:lnTo>
                    <a:pt x="25213" y="36812"/>
                  </a:lnTo>
                  <a:lnTo>
                    <a:pt x="24319" y="37447"/>
                  </a:lnTo>
                  <a:lnTo>
                    <a:pt x="23723" y="38505"/>
                  </a:lnTo>
                  <a:lnTo>
                    <a:pt x="23326" y="39846"/>
                  </a:lnTo>
                  <a:lnTo>
                    <a:pt x="22427" y="40739"/>
                  </a:lnTo>
                  <a:lnTo>
                    <a:pt x="19734" y="41733"/>
                  </a:lnTo>
                  <a:lnTo>
                    <a:pt x="18761" y="42632"/>
                  </a:lnTo>
                  <a:lnTo>
                    <a:pt x="3405" y="70114"/>
                  </a:lnTo>
                  <a:lnTo>
                    <a:pt x="778" y="77865"/>
                  </a:lnTo>
                  <a:lnTo>
                    <a:pt x="0" y="87217"/>
                  </a:lnTo>
                  <a:lnTo>
                    <a:pt x="526" y="89465"/>
                  </a:lnTo>
                  <a:lnTo>
                    <a:pt x="1511" y="90964"/>
                  </a:lnTo>
                  <a:lnTo>
                    <a:pt x="9439" y="97495"/>
                  </a:lnTo>
                  <a:lnTo>
                    <a:pt x="13114" y="98707"/>
                  </a:lnTo>
                  <a:lnTo>
                    <a:pt x="38668" y="99652"/>
                  </a:lnTo>
                  <a:lnTo>
                    <a:pt x="49467" y="96636"/>
                  </a:lnTo>
                  <a:lnTo>
                    <a:pt x="67165" y="86242"/>
                  </a:lnTo>
                  <a:lnTo>
                    <a:pt x="72637" y="80794"/>
                  </a:lnTo>
                  <a:lnTo>
                    <a:pt x="89155" y="52619"/>
                  </a:lnTo>
                  <a:lnTo>
                    <a:pt x="94272" y="44530"/>
                  </a:lnTo>
                  <a:lnTo>
                    <a:pt x="96602" y="23953"/>
                  </a:lnTo>
                  <a:lnTo>
                    <a:pt x="96727" y="18820"/>
                  </a:lnTo>
                  <a:lnTo>
                    <a:pt x="95089" y="14422"/>
                  </a:lnTo>
                  <a:lnTo>
                    <a:pt x="88864" y="6425"/>
                  </a:lnTo>
                  <a:lnTo>
                    <a:pt x="80356" y="644"/>
                  </a:lnTo>
                  <a:lnTo>
                    <a:pt x="77592" y="0"/>
                  </a:lnTo>
                  <a:lnTo>
                    <a:pt x="75113" y="206"/>
                  </a:lnTo>
                  <a:lnTo>
                    <a:pt x="66898" y="1836"/>
                  </a:lnTo>
                  <a:lnTo>
                    <a:pt x="60030" y="2852"/>
                  </a:lnTo>
                  <a:lnTo>
                    <a:pt x="52744" y="5420"/>
                  </a:lnTo>
                  <a:lnTo>
                    <a:pt x="33163" y="20865"/>
                  </a:lnTo>
                  <a:lnTo>
                    <a:pt x="23636" y="30111"/>
                  </a:lnTo>
                  <a:lnTo>
                    <a:pt x="19847" y="37221"/>
                  </a:lnTo>
                  <a:lnTo>
                    <a:pt x="17083" y="58015"/>
                  </a:lnTo>
                  <a:lnTo>
                    <a:pt x="16870" y="63931"/>
                  </a:lnTo>
                  <a:lnTo>
                    <a:pt x="22532" y="7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8" name="SMARTInkShape-1245"/>
            <p:cNvSpPr/>
            <p:nvPr>
              <p:custDataLst>
                <p:tags r:id="rId46"/>
              </p:custDataLst>
            </p:nvPr>
          </p:nvSpPr>
          <p:spPr>
            <a:xfrm>
              <a:off x="4629220" y="3097561"/>
              <a:ext cx="84783" cy="102840"/>
            </a:xfrm>
            <a:custGeom>
              <a:avLst/>
              <a:gdLst/>
              <a:ahLst/>
              <a:cxnLst/>
              <a:rect l="0" t="0" r="0" b="0"/>
              <a:pathLst>
                <a:path w="84783" h="102840">
                  <a:moveTo>
                    <a:pt x="5645" y="57119"/>
                  </a:moveTo>
                  <a:lnTo>
                    <a:pt x="5645" y="57119"/>
                  </a:lnTo>
                  <a:lnTo>
                    <a:pt x="5645" y="62040"/>
                  </a:lnTo>
                  <a:lnTo>
                    <a:pt x="1717" y="67240"/>
                  </a:lnTo>
                  <a:lnTo>
                    <a:pt x="459" y="72535"/>
                  </a:lnTo>
                  <a:lnTo>
                    <a:pt x="0" y="81907"/>
                  </a:lnTo>
                  <a:lnTo>
                    <a:pt x="1655" y="85704"/>
                  </a:lnTo>
                  <a:lnTo>
                    <a:pt x="7891" y="93316"/>
                  </a:lnTo>
                  <a:lnTo>
                    <a:pt x="11511" y="95432"/>
                  </a:lnTo>
                  <a:lnTo>
                    <a:pt x="18813" y="96623"/>
                  </a:lnTo>
                  <a:lnTo>
                    <a:pt x="32659" y="97025"/>
                  </a:lnTo>
                  <a:lnTo>
                    <a:pt x="38394" y="95387"/>
                  </a:lnTo>
                  <a:lnTo>
                    <a:pt x="43696" y="93177"/>
                  </a:lnTo>
                  <a:lnTo>
                    <a:pt x="53185" y="91297"/>
                  </a:lnTo>
                  <a:lnTo>
                    <a:pt x="60300" y="87002"/>
                  </a:lnTo>
                  <a:lnTo>
                    <a:pt x="70337" y="77996"/>
                  </a:lnTo>
                  <a:lnTo>
                    <a:pt x="72497" y="72536"/>
                  </a:lnTo>
                  <a:lnTo>
                    <a:pt x="74092" y="66511"/>
                  </a:lnTo>
                  <a:lnTo>
                    <a:pt x="77925" y="58914"/>
                  </a:lnTo>
                  <a:lnTo>
                    <a:pt x="79978" y="49537"/>
                  </a:lnTo>
                  <a:lnTo>
                    <a:pt x="83691" y="41820"/>
                  </a:lnTo>
                  <a:lnTo>
                    <a:pt x="84782" y="35291"/>
                  </a:lnTo>
                  <a:lnTo>
                    <a:pt x="83574" y="29849"/>
                  </a:lnTo>
                  <a:lnTo>
                    <a:pt x="81555" y="24679"/>
                  </a:lnTo>
                  <a:lnTo>
                    <a:pt x="79784" y="15263"/>
                  </a:lnTo>
                  <a:lnTo>
                    <a:pt x="75519" y="8170"/>
                  </a:lnTo>
                  <a:lnTo>
                    <a:pt x="69558" y="1174"/>
                  </a:lnTo>
                  <a:lnTo>
                    <a:pt x="67283" y="505"/>
                  </a:lnTo>
                  <a:lnTo>
                    <a:pt x="55103" y="0"/>
                  </a:lnTo>
                  <a:lnTo>
                    <a:pt x="46405" y="3012"/>
                  </a:lnTo>
                  <a:lnTo>
                    <a:pt x="41117" y="7883"/>
                  </a:lnTo>
                  <a:lnTo>
                    <a:pt x="26669" y="32483"/>
                  </a:lnTo>
                  <a:lnTo>
                    <a:pt x="20097" y="58259"/>
                  </a:lnTo>
                  <a:lnTo>
                    <a:pt x="17970" y="71568"/>
                  </a:lnTo>
                  <a:lnTo>
                    <a:pt x="20374" y="83555"/>
                  </a:lnTo>
                  <a:lnTo>
                    <a:pt x="27498" y="95640"/>
                  </a:lnTo>
                  <a:lnTo>
                    <a:pt x="34220" y="102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9" name="SMARTInkShape-1246"/>
            <p:cNvSpPr/>
            <p:nvPr>
              <p:custDataLst>
                <p:tags r:id="rId47"/>
              </p:custDataLst>
            </p:nvPr>
          </p:nvSpPr>
          <p:spPr>
            <a:xfrm>
              <a:off x="4743450" y="3098610"/>
              <a:ext cx="97147" cy="101768"/>
            </a:xfrm>
            <a:custGeom>
              <a:avLst/>
              <a:gdLst/>
              <a:ahLst/>
              <a:cxnLst/>
              <a:rect l="0" t="0" r="0" b="0"/>
              <a:pathLst>
                <a:path w="97147" h="101768">
                  <a:moveTo>
                    <a:pt x="11430" y="90360"/>
                  </a:moveTo>
                  <a:lnTo>
                    <a:pt x="11430" y="90360"/>
                  </a:lnTo>
                  <a:lnTo>
                    <a:pt x="11430" y="98874"/>
                  </a:lnTo>
                  <a:lnTo>
                    <a:pt x="12065" y="99846"/>
                  </a:lnTo>
                  <a:lnTo>
                    <a:pt x="13124" y="100494"/>
                  </a:lnTo>
                  <a:lnTo>
                    <a:pt x="17647" y="101406"/>
                  </a:lnTo>
                  <a:lnTo>
                    <a:pt x="35430" y="101767"/>
                  </a:lnTo>
                  <a:lnTo>
                    <a:pt x="55512" y="93834"/>
                  </a:lnTo>
                  <a:lnTo>
                    <a:pt x="81971" y="75114"/>
                  </a:lnTo>
                  <a:lnTo>
                    <a:pt x="93102" y="65594"/>
                  </a:lnTo>
                  <a:lnTo>
                    <a:pt x="95353" y="60091"/>
                  </a:lnTo>
                  <a:lnTo>
                    <a:pt x="97124" y="32169"/>
                  </a:lnTo>
                  <a:lnTo>
                    <a:pt x="97146" y="25846"/>
                  </a:lnTo>
                  <a:lnTo>
                    <a:pt x="94118" y="16917"/>
                  </a:lnTo>
                  <a:lnTo>
                    <a:pt x="91956" y="14728"/>
                  </a:lnTo>
                  <a:lnTo>
                    <a:pt x="64641" y="2566"/>
                  </a:lnTo>
                  <a:lnTo>
                    <a:pt x="56336" y="0"/>
                  </a:lnTo>
                  <a:lnTo>
                    <a:pt x="43786" y="2274"/>
                  </a:lnTo>
                  <a:lnTo>
                    <a:pt x="24135" y="12382"/>
                  </a:lnTo>
                  <a:lnTo>
                    <a:pt x="18558" y="17815"/>
                  </a:lnTo>
                  <a:lnTo>
                    <a:pt x="4514" y="35345"/>
                  </a:lnTo>
                  <a:lnTo>
                    <a:pt x="2006" y="42837"/>
                  </a:lnTo>
                  <a:lnTo>
                    <a:pt x="0" y="73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0" name="SMARTInkShape-1247"/>
            <p:cNvSpPr/>
            <p:nvPr>
              <p:custDataLst>
                <p:tags r:id="rId48"/>
              </p:custDataLst>
            </p:nvPr>
          </p:nvSpPr>
          <p:spPr>
            <a:xfrm>
              <a:off x="4806559" y="3246120"/>
              <a:ext cx="28332" cy="62866"/>
            </a:xfrm>
            <a:custGeom>
              <a:avLst/>
              <a:gdLst/>
              <a:ahLst/>
              <a:cxnLst/>
              <a:rect l="0" t="0" r="0" b="0"/>
              <a:pathLst>
                <a:path w="28332" h="62866">
                  <a:moveTo>
                    <a:pt x="28331" y="0"/>
                  </a:moveTo>
                  <a:lnTo>
                    <a:pt x="28331" y="0"/>
                  </a:lnTo>
                  <a:lnTo>
                    <a:pt x="23410" y="4921"/>
                  </a:lnTo>
                  <a:lnTo>
                    <a:pt x="7129" y="33029"/>
                  </a:lnTo>
                  <a:lnTo>
                    <a:pt x="5054" y="43649"/>
                  </a:lnTo>
                  <a:lnTo>
                    <a:pt x="991" y="51402"/>
                  </a:lnTo>
                  <a:lnTo>
                    <a:pt x="0" y="56014"/>
                  </a:lnTo>
                  <a:lnTo>
                    <a:pt x="5471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1" name="SMARTInkShape-1248"/>
            <p:cNvSpPr/>
            <p:nvPr>
              <p:custDataLst>
                <p:tags r:id="rId49"/>
              </p:custDataLst>
            </p:nvPr>
          </p:nvSpPr>
          <p:spPr>
            <a:xfrm>
              <a:off x="4846320" y="3251835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0"/>
                  </a:moveTo>
                  <a:lnTo>
                    <a:pt x="0" y="0"/>
                  </a:lnTo>
                  <a:lnTo>
                    <a:pt x="27673" y="0"/>
                  </a:lnTo>
                  <a:lnTo>
                    <a:pt x="29879" y="0"/>
                  </a:lnTo>
                  <a:lnTo>
                    <a:pt x="54163" y="5820"/>
                  </a:lnTo>
                  <a:lnTo>
                    <a:pt x="80369" y="13600"/>
                  </a:lnTo>
                  <a:lnTo>
                    <a:pt x="108179" y="25566"/>
                  </a:lnTo>
                  <a:lnTo>
                    <a:pt x="1143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5" name="SMARTInkShape-Group192"/>
          <p:cNvGrpSpPr/>
          <p:nvPr/>
        </p:nvGrpSpPr>
        <p:grpSpPr>
          <a:xfrm>
            <a:off x="4211955" y="4286250"/>
            <a:ext cx="2028826" cy="817246"/>
            <a:chOff x="4211955" y="4286250"/>
            <a:chExt cx="2028826" cy="817246"/>
          </a:xfrm>
        </p:grpSpPr>
        <p:sp>
          <p:nvSpPr>
            <p:cNvPr id="543" name="SMARTInkShape-1249"/>
            <p:cNvSpPr/>
            <p:nvPr>
              <p:custDataLst>
                <p:tags r:id="rId18"/>
              </p:custDataLst>
            </p:nvPr>
          </p:nvSpPr>
          <p:spPr>
            <a:xfrm>
              <a:off x="5875089" y="4869193"/>
              <a:ext cx="148445" cy="114281"/>
            </a:xfrm>
            <a:custGeom>
              <a:avLst/>
              <a:gdLst/>
              <a:ahLst/>
              <a:cxnLst/>
              <a:rect l="0" t="0" r="0" b="0"/>
              <a:pathLst>
                <a:path w="148445" h="114281">
                  <a:moveTo>
                    <a:pt x="5646" y="74282"/>
                  </a:moveTo>
                  <a:lnTo>
                    <a:pt x="5646" y="74282"/>
                  </a:lnTo>
                  <a:lnTo>
                    <a:pt x="5646" y="66327"/>
                  </a:lnTo>
                  <a:lnTo>
                    <a:pt x="284" y="39830"/>
                  </a:lnTo>
                  <a:lnTo>
                    <a:pt x="0" y="27754"/>
                  </a:lnTo>
                  <a:lnTo>
                    <a:pt x="1655" y="23335"/>
                  </a:lnTo>
                  <a:lnTo>
                    <a:pt x="19011" y="3805"/>
                  </a:lnTo>
                  <a:lnTo>
                    <a:pt x="22804" y="1684"/>
                  </a:lnTo>
                  <a:lnTo>
                    <a:pt x="30413" y="322"/>
                  </a:lnTo>
                  <a:lnTo>
                    <a:pt x="57230" y="0"/>
                  </a:lnTo>
                  <a:lnTo>
                    <a:pt x="64767" y="628"/>
                  </a:lnTo>
                  <a:lnTo>
                    <a:pt x="91375" y="9873"/>
                  </a:lnTo>
                  <a:lnTo>
                    <a:pt x="98357" y="11366"/>
                  </a:lnTo>
                  <a:lnTo>
                    <a:pt x="119958" y="21740"/>
                  </a:lnTo>
                  <a:lnTo>
                    <a:pt x="128346" y="31268"/>
                  </a:lnTo>
                  <a:lnTo>
                    <a:pt x="134217" y="41499"/>
                  </a:lnTo>
                  <a:lnTo>
                    <a:pt x="138217" y="50967"/>
                  </a:lnTo>
                  <a:lnTo>
                    <a:pt x="139746" y="53024"/>
                  </a:lnTo>
                  <a:lnTo>
                    <a:pt x="141446" y="58696"/>
                  </a:lnTo>
                  <a:lnTo>
                    <a:pt x="142837" y="64814"/>
                  </a:lnTo>
                  <a:lnTo>
                    <a:pt x="146554" y="72465"/>
                  </a:lnTo>
                  <a:lnTo>
                    <a:pt x="148444" y="93075"/>
                  </a:lnTo>
                  <a:lnTo>
                    <a:pt x="146794" y="97028"/>
                  </a:lnTo>
                  <a:lnTo>
                    <a:pt x="134362" y="111269"/>
                  </a:lnTo>
                  <a:lnTo>
                    <a:pt x="131010" y="112946"/>
                  </a:lnTo>
                  <a:lnTo>
                    <a:pt x="115391" y="114169"/>
                  </a:lnTo>
                  <a:lnTo>
                    <a:pt x="96043" y="114280"/>
                  </a:lnTo>
                  <a:lnTo>
                    <a:pt x="70089" y="107231"/>
                  </a:lnTo>
                  <a:lnTo>
                    <a:pt x="65403" y="104801"/>
                  </a:lnTo>
                  <a:lnTo>
                    <a:pt x="47602" y="98012"/>
                  </a:lnTo>
                  <a:lnTo>
                    <a:pt x="39936" y="91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4" name="SMARTInkShape-1250"/>
            <p:cNvSpPr/>
            <p:nvPr>
              <p:custDataLst>
                <p:tags r:id="rId19"/>
              </p:custDataLst>
            </p:nvPr>
          </p:nvSpPr>
          <p:spPr>
            <a:xfrm>
              <a:off x="5870201" y="4852035"/>
              <a:ext cx="119120" cy="251461"/>
            </a:xfrm>
            <a:custGeom>
              <a:avLst/>
              <a:gdLst/>
              <a:ahLst/>
              <a:cxnLst/>
              <a:rect l="0" t="0" r="0" b="0"/>
              <a:pathLst>
                <a:path w="119120" h="251461">
                  <a:moveTo>
                    <a:pt x="119119" y="0"/>
                  </a:moveTo>
                  <a:lnTo>
                    <a:pt x="119119" y="0"/>
                  </a:lnTo>
                  <a:lnTo>
                    <a:pt x="114198" y="4920"/>
                  </a:lnTo>
                  <a:lnTo>
                    <a:pt x="110605" y="11547"/>
                  </a:lnTo>
                  <a:lnTo>
                    <a:pt x="101586" y="40084"/>
                  </a:lnTo>
                  <a:lnTo>
                    <a:pt x="94450" y="51458"/>
                  </a:lnTo>
                  <a:lnTo>
                    <a:pt x="88470" y="59700"/>
                  </a:lnTo>
                  <a:lnTo>
                    <a:pt x="74404" y="86060"/>
                  </a:lnTo>
                  <a:lnTo>
                    <a:pt x="56136" y="114344"/>
                  </a:lnTo>
                  <a:lnTo>
                    <a:pt x="40991" y="140203"/>
                  </a:lnTo>
                  <a:lnTo>
                    <a:pt x="26403" y="165842"/>
                  </a:lnTo>
                  <a:lnTo>
                    <a:pt x="16750" y="193014"/>
                  </a:lnTo>
                  <a:lnTo>
                    <a:pt x="7425" y="218152"/>
                  </a:lnTo>
                  <a:lnTo>
                    <a:pt x="0" y="243451"/>
                  </a:lnTo>
                  <a:lnTo>
                    <a:pt x="336" y="244850"/>
                  </a:lnTo>
                  <a:lnTo>
                    <a:pt x="4819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5" name="SMARTInkShape-1251"/>
            <p:cNvSpPr/>
            <p:nvPr>
              <p:custDataLst>
                <p:tags r:id="rId20"/>
              </p:custDataLst>
            </p:nvPr>
          </p:nvSpPr>
          <p:spPr>
            <a:xfrm>
              <a:off x="5795042" y="4806860"/>
              <a:ext cx="445739" cy="33698"/>
            </a:xfrm>
            <a:custGeom>
              <a:avLst/>
              <a:gdLst/>
              <a:ahLst/>
              <a:cxnLst/>
              <a:rect l="0" t="0" r="0" b="0"/>
              <a:pathLst>
                <a:path w="445739" h="33698">
                  <a:moveTo>
                    <a:pt x="445738" y="22315"/>
                  </a:moveTo>
                  <a:lnTo>
                    <a:pt x="445738" y="22315"/>
                  </a:lnTo>
                  <a:lnTo>
                    <a:pt x="445738" y="27236"/>
                  </a:lnTo>
                  <a:lnTo>
                    <a:pt x="445103" y="27500"/>
                  </a:lnTo>
                  <a:lnTo>
                    <a:pt x="437828" y="29618"/>
                  </a:lnTo>
                  <a:lnTo>
                    <a:pt x="429636" y="32522"/>
                  </a:lnTo>
                  <a:lnTo>
                    <a:pt x="403011" y="33697"/>
                  </a:lnTo>
                  <a:lnTo>
                    <a:pt x="382335" y="32042"/>
                  </a:lnTo>
                  <a:lnTo>
                    <a:pt x="356872" y="28822"/>
                  </a:lnTo>
                  <a:lnTo>
                    <a:pt x="331311" y="24259"/>
                  </a:lnTo>
                  <a:lnTo>
                    <a:pt x="309881" y="22256"/>
                  </a:lnTo>
                  <a:lnTo>
                    <a:pt x="286809" y="17923"/>
                  </a:lnTo>
                  <a:lnTo>
                    <a:pt x="260783" y="13252"/>
                  </a:lnTo>
                  <a:lnTo>
                    <a:pt x="236702" y="10951"/>
                  </a:lnTo>
                  <a:lnTo>
                    <a:pt x="213480" y="7165"/>
                  </a:lnTo>
                  <a:lnTo>
                    <a:pt x="190513" y="5761"/>
                  </a:lnTo>
                  <a:lnTo>
                    <a:pt x="167621" y="4710"/>
                  </a:lnTo>
                  <a:lnTo>
                    <a:pt x="144752" y="1294"/>
                  </a:lnTo>
                  <a:lnTo>
                    <a:pt x="121889" y="0"/>
                  </a:lnTo>
                  <a:lnTo>
                    <a:pt x="99028" y="251"/>
                  </a:lnTo>
                  <a:lnTo>
                    <a:pt x="76803" y="3430"/>
                  </a:lnTo>
                  <a:lnTo>
                    <a:pt x="51905" y="4826"/>
                  </a:lnTo>
                  <a:lnTo>
                    <a:pt x="36101" y="6761"/>
                  </a:lnTo>
                  <a:lnTo>
                    <a:pt x="16085" y="10342"/>
                  </a:lnTo>
                  <a:lnTo>
                    <a:pt x="10728" y="10644"/>
                  </a:lnTo>
                  <a:lnTo>
                    <a:pt x="6233" y="12471"/>
                  </a:lnTo>
                  <a:lnTo>
                    <a:pt x="1205" y="15784"/>
                  </a:lnTo>
                  <a:lnTo>
                    <a:pt x="517" y="17931"/>
                  </a:lnTo>
                  <a:lnTo>
                    <a:pt x="0" y="22058"/>
                  </a:lnTo>
                  <a:lnTo>
                    <a:pt x="17113" y="22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6" name="SMARTInkShape-1252"/>
            <p:cNvSpPr/>
            <p:nvPr>
              <p:custDataLst>
                <p:tags r:id="rId21"/>
              </p:custDataLst>
            </p:nvPr>
          </p:nvSpPr>
          <p:spPr>
            <a:xfrm>
              <a:off x="5749290" y="4560692"/>
              <a:ext cx="377191" cy="205619"/>
            </a:xfrm>
            <a:custGeom>
              <a:avLst/>
              <a:gdLst/>
              <a:ahLst/>
              <a:cxnLst/>
              <a:rect l="0" t="0" r="0" b="0"/>
              <a:pathLst>
                <a:path w="377191" h="205619">
                  <a:moveTo>
                    <a:pt x="0" y="125608"/>
                  </a:moveTo>
                  <a:lnTo>
                    <a:pt x="0" y="125608"/>
                  </a:lnTo>
                  <a:lnTo>
                    <a:pt x="0" y="122574"/>
                  </a:lnTo>
                  <a:lnTo>
                    <a:pt x="635" y="121680"/>
                  </a:lnTo>
                  <a:lnTo>
                    <a:pt x="1693" y="121084"/>
                  </a:lnTo>
                  <a:lnTo>
                    <a:pt x="3034" y="120687"/>
                  </a:lnTo>
                  <a:lnTo>
                    <a:pt x="3927" y="119787"/>
                  </a:lnTo>
                  <a:lnTo>
                    <a:pt x="15415" y="94853"/>
                  </a:lnTo>
                  <a:lnTo>
                    <a:pt x="24589" y="79833"/>
                  </a:lnTo>
                  <a:lnTo>
                    <a:pt x="46597" y="53215"/>
                  </a:lnTo>
                  <a:lnTo>
                    <a:pt x="70649" y="27183"/>
                  </a:lnTo>
                  <a:lnTo>
                    <a:pt x="97164" y="6933"/>
                  </a:lnTo>
                  <a:lnTo>
                    <a:pt x="106894" y="1968"/>
                  </a:lnTo>
                  <a:lnTo>
                    <a:pt x="117888" y="153"/>
                  </a:lnTo>
                  <a:lnTo>
                    <a:pt x="121821" y="0"/>
                  </a:lnTo>
                  <a:lnTo>
                    <a:pt x="125686" y="1626"/>
                  </a:lnTo>
                  <a:lnTo>
                    <a:pt x="133341" y="7843"/>
                  </a:lnTo>
                  <a:lnTo>
                    <a:pt x="135462" y="13155"/>
                  </a:lnTo>
                  <a:lnTo>
                    <a:pt x="137094" y="37310"/>
                  </a:lnTo>
                  <a:lnTo>
                    <a:pt x="137154" y="64171"/>
                  </a:lnTo>
                  <a:lnTo>
                    <a:pt x="136524" y="87466"/>
                  </a:lnTo>
                  <a:lnTo>
                    <a:pt x="131680" y="114952"/>
                  </a:lnTo>
                  <a:lnTo>
                    <a:pt x="131445" y="125576"/>
                  </a:lnTo>
                  <a:lnTo>
                    <a:pt x="134480" y="125598"/>
                  </a:lnTo>
                  <a:lnTo>
                    <a:pt x="137662" y="123910"/>
                  </a:lnTo>
                  <a:lnTo>
                    <a:pt x="144879" y="117653"/>
                  </a:lnTo>
                  <a:lnTo>
                    <a:pt x="156012" y="103895"/>
                  </a:lnTo>
                  <a:lnTo>
                    <a:pt x="184116" y="80270"/>
                  </a:lnTo>
                  <a:lnTo>
                    <a:pt x="195330" y="72343"/>
                  </a:lnTo>
                  <a:lnTo>
                    <a:pt x="197938" y="68491"/>
                  </a:lnTo>
                  <a:lnTo>
                    <a:pt x="198634" y="66575"/>
                  </a:lnTo>
                  <a:lnTo>
                    <a:pt x="199732" y="65298"/>
                  </a:lnTo>
                  <a:lnTo>
                    <a:pt x="205468" y="62842"/>
                  </a:lnTo>
                  <a:lnTo>
                    <a:pt x="205659" y="65806"/>
                  </a:lnTo>
                  <a:lnTo>
                    <a:pt x="204011" y="68973"/>
                  </a:lnTo>
                  <a:lnTo>
                    <a:pt x="201797" y="72497"/>
                  </a:lnTo>
                  <a:lnTo>
                    <a:pt x="190323" y="99167"/>
                  </a:lnTo>
                  <a:lnTo>
                    <a:pt x="185368" y="110436"/>
                  </a:lnTo>
                  <a:lnTo>
                    <a:pt x="183986" y="118018"/>
                  </a:lnTo>
                  <a:lnTo>
                    <a:pt x="185065" y="123928"/>
                  </a:lnTo>
                  <a:lnTo>
                    <a:pt x="187026" y="129306"/>
                  </a:lnTo>
                  <a:lnTo>
                    <a:pt x="187898" y="135930"/>
                  </a:lnTo>
                  <a:lnTo>
                    <a:pt x="189400" y="138839"/>
                  </a:lnTo>
                  <a:lnTo>
                    <a:pt x="201408" y="150108"/>
                  </a:lnTo>
                  <a:lnTo>
                    <a:pt x="208895" y="152372"/>
                  </a:lnTo>
                  <a:lnTo>
                    <a:pt x="233054" y="154077"/>
                  </a:lnTo>
                  <a:lnTo>
                    <a:pt x="254555" y="148356"/>
                  </a:lnTo>
                  <a:lnTo>
                    <a:pt x="261666" y="143616"/>
                  </a:lnTo>
                  <a:lnTo>
                    <a:pt x="262346" y="141443"/>
                  </a:lnTo>
                  <a:lnTo>
                    <a:pt x="262879" y="137114"/>
                  </a:lnTo>
                  <a:lnTo>
                    <a:pt x="257969" y="137045"/>
                  </a:lnTo>
                  <a:lnTo>
                    <a:pt x="260444" y="137040"/>
                  </a:lnTo>
                  <a:lnTo>
                    <a:pt x="261259" y="137674"/>
                  </a:lnTo>
                  <a:lnTo>
                    <a:pt x="265709" y="144992"/>
                  </a:lnTo>
                  <a:lnTo>
                    <a:pt x="280657" y="158751"/>
                  </a:lnTo>
                  <a:lnTo>
                    <a:pt x="304644" y="175751"/>
                  </a:lnTo>
                  <a:lnTo>
                    <a:pt x="329134" y="187441"/>
                  </a:lnTo>
                  <a:lnTo>
                    <a:pt x="356453" y="198516"/>
                  </a:lnTo>
                  <a:lnTo>
                    <a:pt x="377190" y="2056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7" name="SMARTInkShape-1253"/>
            <p:cNvSpPr/>
            <p:nvPr>
              <p:custDataLst>
                <p:tags r:id="rId22"/>
              </p:custDataLst>
            </p:nvPr>
          </p:nvSpPr>
          <p:spPr>
            <a:xfrm>
              <a:off x="5380455" y="4823460"/>
              <a:ext cx="86090" cy="165402"/>
            </a:xfrm>
            <a:custGeom>
              <a:avLst/>
              <a:gdLst/>
              <a:ahLst/>
              <a:cxnLst/>
              <a:rect l="0" t="0" r="0" b="0"/>
              <a:pathLst>
                <a:path w="86090" h="165402">
                  <a:moveTo>
                    <a:pt x="14505" y="120015"/>
                  </a:moveTo>
                  <a:lnTo>
                    <a:pt x="14505" y="120015"/>
                  </a:lnTo>
                  <a:lnTo>
                    <a:pt x="20149" y="120015"/>
                  </a:lnTo>
                  <a:lnTo>
                    <a:pt x="12259" y="120015"/>
                  </a:lnTo>
                  <a:lnTo>
                    <a:pt x="8639" y="121708"/>
                  </a:lnTo>
                  <a:lnTo>
                    <a:pt x="6784" y="123049"/>
                  </a:lnTo>
                  <a:lnTo>
                    <a:pt x="4722" y="126232"/>
                  </a:lnTo>
                  <a:lnTo>
                    <a:pt x="3173" y="129762"/>
                  </a:lnTo>
                  <a:lnTo>
                    <a:pt x="367" y="133449"/>
                  </a:lnTo>
                  <a:lnTo>
                    <a:pt x="0" y="135321"/>
                  </a:lnTo>
                  <a:lnTo>
                    <a:pt x="390" y="137204"/>
                  </a:lnTo>
                  <a:lnTo>
                    <a:pt x="1882" y="140989"/>
                  </a:lnTo>
                  <a:lnTo>
                    <a:pt x="3357" y="146691"/>
                  </a:lnTo>
                  <a:lnTo>
                    <a:pt x="16495" y="161925"/>
                  </a:lnTo>
                  <a:lnTo>
                    <a:pt x="21951" y="164041"/>
                  </a:lnTo>
                  <a:lnTo>
                    <a:pt x="35802" y="165401"/>
                  </a:lnTo>
                  <a:lnTo>
                    <a:pt x="46991" y="162602"/>
                  </a:lnTo>
                  <a:lnTo>
                    <a:pt x="69759" y="152292"/>
                  </a:lnTo>
                  <a:lnTo>
                    <a:pt x="75681" y="146849"/>
                  </a:lnTo>
                  <a:lnTo>
                    <a:pt x="79794" y="140196"/>
                  </a:lnTo>
                  <a:lnTo>
                    <a:pt x="86089" y="118042"/>
                  </a:lnTo>
                  <a:lnTo>
                    <a:pt x="80571" y="96017"/>
                  </a:lnTo>
                  <a:lnTo>
                    <a:pt x="72804" y="78633"/>
                  </a:lnTo>
                  <a:lnTo>
                    <a:pt x="52372" y="51999"/>
                  </a:lnTo>
                  <a:lnTo>
                    <a:pt x="25921" y="30022"/>
                  </a:lnTo>
                  <a:lnTo>
                    <a:pt x="13726" y="21241"/>
                  </a:lnTo>
                  <a:lnTo>
                    <a:pt x="10984" y="17272"/>
                  </a:lnTo>
                  <a:lnTo>
                    <a:pt x="9440" y="11467"/>
                  </a:lnTo>
                  <a:lnTo>
                    <a:pt x="87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8" name="SMARTInkShape-1254"/>
            <p:cNvSpPr/>
            <p:nvPr>
              <p:custDataLst>
                <p:tags r:id="rId23"/>
              </p:custDataLst>
            </p:nvPr>
          </p:nvSpPr>
          <p:spPr>
            <a:xfrm>
              <a:off x="5252162" y="4892544"/>
              <a:ext cx="102452" cy="73713"/>
            </a:xfrm>
            <a:custGeom>
              <a:avLst/>
              <a:gdLst/>
              <a:ahLst/>
              <a:cxnLst/>
              <a:rect l="0" t="0" r="0" b="0"/>
              <a:pathLst>
                <a:path w="102452" h="73713">
                  <a:moveTo>
                    <a:pt x="17068" y="22356"/>
                  </a:moveTo>
                  <a:lnTo>
                    <a:pt x="17068" y="22356"/>
                  </a:lnTo>
                  <a:lnTo>
                    <a:pt x="6667" y="22356"/>
                  </a:lnTo>
                  <a:lnTo>
                    <a:pt x="2909" y="25390"/>
                  </a:lnTo>
                  <a:lnTo>
                    <a:pt x="1250" y="28573"/>
                  </a:lnTo>
                  <a:lnTo>
                    <a:pt x="98" y="38297"/>
                  </a:lnTo>
                  <a:lnTo>
                    <a:pt x="0" y="44469"/>
                  </a:lnTo>
                  <a:lnTo>
                    <a:pt x="1651" y="49753"/>
                  </a:lnTo>
                  <a:lnTo>
                    <a:pt x="9676" y="60301"/>
                  </a:lnTo>
                  <a:lnTo>
                    <a:pt x="15230" y="65490"/>
                  </a:lnTo>
                  <a:lnTo>
                    <a:pt x="22796" y="69259"/>
                  </a:lnTo>
                  <a:lnTo>
                    <a:pt x="26599" y="71775"/>
                  </a:lnTo>
                  <a:lnTo>
                    <a:pt x="32944" y="73194"/>
                  </a:lnTo>
                  <a:lnTo>
                    <a:pt x="49788" y="73712"/>
                  </a:lnTo>
                  <a:lnTo>
                    <a:pt x="75423" y="66733"/>
                  </a:lnTo>
                  <a:lnTo>
                    <a:pt x="84311" y="61963"/>
                  </a:lnTo>
                  <a:lnTo>
                    <a:pt x="93004" y="54662"/>
                  </a:lnTo>
                  <a:lnTo>
                    <a:pt x="98905" y="45969"/>
                  </a:lnTo>
                  <a:lnTo>
                    <a:pt x="101641" y="38384"/>
                  </a:lnTo>
                  <a:lnTo>
                    <a:pt x="102451" y="29080"/>
                  </a:lnTo>
                  <a:lnTo>
                    <a:pt x="100948" y="23650"/>
                  </a:lnTo>
                  <a:lnTo>
                    <a:pt x="98798" y="19121"/>
                  </a:lnTo>
                  <a:lnTo>
                    <a:pt x="97842" y="14992"/>
                  </a:lnTo>
                  <a:lnTo>
                    <a:pt x="94031" y="11040"/>
                  </a:lnTo>
                  <a:lnTo>
                    <a:pt x="81554" y="2051"/>
                  </a:lnTo>
                  <a:lnTo>
                    <a:pt x="66377" y="0"/>
                  </a:lnTo>
                  <a:lnTo>
                    <a:pt x="44846" y="198"/>
                  </a:lnTo>
                  <a:lnTo>
                    <a:pt x="22783" y="10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9" name="SMARTInkShape-1255"/>
            <p:cNvSpPr/>
            <p:nvPr>
              <p:custDataLst>
                <p:tags r:id="rId24"/>
              </p:custDataLst>
            </p:nvPr>
          </p:nvSpPr>
          <p:spPr>
            <a:xfrm>
              <a:off x="5109239" y="4857752"/>
              <a:ext cx="114005" cy="77519"/>
            </a:xfrm>
            <a:custGeom>
              <a:avLst/>
              <a:gdLst/>
              <a:ahLst/>
              <a:cxnLst/>
              <a:rect l="0" t="0" r="0" b="0"/>
              <a:pathLst>
                <a:path w="114005" h="77519">
                  <a:moveTo>
                    <a:pt x="28546" y="5713"/>
                  </a:moveTo>
                  <a:lnTo>
                    <a:pt x="28546" y="5713"/>
                  </a:lnTo>
                  <a:lnTo>
                    <a:pt x="34025" y="233"/>
                  </a:lnTo>
                  <a:lnTo>
                    <a:pt x="15180" y="0"/>
                  </a:lnTo>
                  <a:lnTo>
                    <a:pt x="11387" y="1692"/>
                  </a:lnTo>
                  <a:lnTo>
                    <a:pt x="3778" y="7953"/>
                  </a:lnTo>
                  <a:lnTo>
                    <a:pt x="1663" y="13270"/>
                  </a:lnTo>
                  <a:lnTo>
                    <a:pt x="0" y="41606"/>
                  </a:lnTo>
                  <a:lnTo>
                    <a:pt x="3371" y="47277"/>
                  </a:lnTo>
                  <a:lnTo>
                    <a:pt x="18884" y="64524"/>
                  </a:lnTo>
                  <a:lnTo>
                    <a:pt x="30541" y="71704"/>
                  </a:lnTo>
                  <a:lnTo>
                    <a:pt x="38169" y="73526"/>
                  </a:lnTo>
                  <a:lnTo>
                    <a:pt x="47554" y="74700"/>
                  </a:lnTo>
                  <a:lnTo>
                    <a:pt x="52446" y="77226"/>
                  </a:lnTo>
                  <a:lnTo>
                    <a:pt x="55274" y="77518"/>
                  </a:lnTo>
                  <a:lnTo>
                    <a:pt x="82467" y="73767"/>
                  </a:lnTo>
                  <a:lnTo>
                    <a:pt x="92854" y="69762"/>
                  </a:lnTo>
                  <a:lnTo>
                    <a:pt x="104434" y="60863"/>
                  </a:lnTo>
                  <a:lnTo>
                    <a:pt x="106724" y="57105"/>
                  </a:lnTo>
                  <a:lnTo>
                    <a:pt x="113670" y="36086"/>
                  </a:lnTo>
                  <a:lnTo>
                    <a:pt x="114004" y="29583"/>
                  </a:lnTo>
                  <a:lnTo>
                    <a:pt x="112459" y="24154"/>
                  </a:lnTo>
                  <a:lnTo>
                    <a:pt x="110290" y="19624"/>
                  </a:lnTo>
                  <a:lnTo>
                    <a:pt x="109327" y="15494"/>
                  </a:lnTo>
                  <a:lnTo>
                    <a:pt x="105512" y="11542"/>
                  </a:lnTo>
                  <a:lnTo>
                    <a:pt x="99583" y="8303"/>
                  </a:lnTo>
                  <a:lnTo>
                    <a:pt x="92714" y="6864"/>
                  </a:lnTo>
                  <a:lnTo>
                    <a:pt x="85429" y="7918"/>
                  </a:lnTo>
                  <a:lnTo>
                    <a:pt x="72494" y="10388"/>
                  </a:lnTo>
                  <a:lnTo>
                    <a:pt x="53390" y="13030"/>
                  </a:lnTo>
                  <a:lnTo>
                    <a:pt x="39976" y="17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0" name="SMARTInkShape-1256"/>
            <p:cNvSpPr/>
            <p:nvPr>
              <p:custDataLst>
                <p:tags r:id="rId25"/>
              </p:custDataLst>
            </p:nvPr>
          </p:nvSpPr>
          <p:spPr>
            <a:xfrm>
              <a:off x="4989294" y="4829207"/>
              <a:ext cx="79577" cy="107638"/>
            </a:xfrm>
            <a:custGeom>
              <a:avLst/>
              <a:gdLst/>
              <a:ahLst/>
              <a:cxnLst/>
              <a:rect l="0" t="0" r="0" b="0"/>
              <a:pathLst>
                <a:path w="79577" h="107638">
                  <a:moveTo>
                    <a:pt x="34191" y="28543"/>
                  </a:moveTo>
                  <a:lnTo>
                    <a:pt x="34191" y="28543"/>
                  </a:lnTo>
                  <a:lnTo>
                    <a:pt x="31157" y="28543"/>
                  </a:lnTo>
                  <a:lnTo>
                    <a:pt x="30263" y="27908"/>
                  </a:lnTo>
                  <a:lnTo>
                    <a:pt x="29667" y="26849"/>
                  </a:lnTo>
                  <a:lnTo>
                    <a:pt x="29270" y="25509"/>
                  </a:lnTo>
                  <a:lnTo>
                    <a:pt x="28371" y="24615"/>
                  </a:lnTo>
                  <a:lnTo>
                    <a:pt x="25678" y="23622"/>
                  </a:lnTo>
                  <a:lnTo>
                    <a:pt x="20592" y="23063"/>
                  </a:lnTo>
                  <a:lnTo>
                    <a:pt x="16928" y="24626"/>
                  </a:lnTo>
                  <a:lnTo>
                    <a:pt x="3704" y="36268"/>
                  </a:lnTo>
                  <a:lnTo>
                    <a:pt x="1591" y="41713"/>
                  </a:lnTo>
                  <a:lnTo>
                    <a:pt x="0" y="61824"/>
                  </a:lnTo>
                  <a:lnTo>
                    <a:pt x="2964" y="72623"/>
                  </a:lnTo>
                  <a:lnTo>
                    <a:pt x="7865" y="80833"/>
                  </a:lnTo>
                  <a:lnTo>
                    <a:pt x="23902" y="98141"/>
                  </a:lnTo>
                  <a:lnTo>
                    <a:pt x="28136" y="100751"/>
                  </a:lnTo>
                  <a:lnTo>
                    <a:pt x="46711" y="107637"/>
                  </a:lnTo>
                  <a:lnTo>
                    <a:pt x="48888" y="107307"/>
                  </a:lnTo>
                  <a:lnTo>
                    <a:pt x="62734" y="101463"/>
                  </a:lnTo>
                  <a:lnTo>
                    <a:pt x="66562" y="97781"/>
                  </a:lnTo>
                  <a:lnTo>
                    <a:pt x="77370" y="81724"/>
                  </a:lnTo>
                  <a:lnTo>
                    <a:pt x="79576" y="64466"/>
                  </a:lnTo>
                  <a:lnTo>
                    <a:pt x="79210" y="49444"/>
                  </a:lnTo>
                  <a:lnTo>
                    <a:pt x="68329" y="22825"/>
                  </a:lnTo>
                  <a:lnTo>
                    <a:pt x="63968" y="15841"/>
                  </a:lnTo>
                  <a:lnTo>
                    <a:pt x="50820" y="6184"/>
                  </a:lnTo>
                  <a:lnTo>
                    <a:pt x="43487" y="2731"/>
                  </a:lnTo>
                  <a:lnTo>
                    <a:pt x="21556" y="129"/>
                  </a:lnTo>
                  <a:lnTo>
                    <a:pt x="13351" y="0"/>
                  </a:lnTo>
                  <a:lnTo>
                    <a:pt x="12677" y="624"/>
                  </a:lnTo>
                  <a:lnTo>
                    <a:pt x="11331" y="5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1" name="SMARTInkShape-1257"/>
            <p:cNvSpPr/>
            <p:nvPr>
              <p:custDataLst>
                <p:tags r:id="rId26"/>
              </p:custDataLst>
            </p:nvPr>
          </p:nvSpPr>
          <p:spPr>
            <a:xfrm>
              <a:off x="4766568" y="4812030"/>
              <a:ext cx="205454" cy="91432"/>
            </a:xfrm>
            <a:custGeom>
              <a:avLst/>
              <a:gdLst/>
              <a:ahLst/>
              <a:cxnLst/>
              <a:rect l="0" t="0" r="0" b="0"/>
              <a:pathLst>
                <a:path w="205454" h="91432">
                  <a:moveTo>
                    <a:pt x="34032" y="0"/>
                  </a:moveTo>
                  <a:lnTo>
                    <a:pt x="34032" y="0"/>
                  </a:lnTo>
                  <a:lnTo>
                    <a:pt x="30998" y="0"/>
                  </a:lnTo>
                  <a:lnTo>
                    <a:pt x="30104" y="635"/>
                  </a:lnTo>
                  <a:lnTo>
                    <a:pt x="29508" y="1693"/>
                  </a:lnTo>
                  <a:lnTo>
                    <a:pt x="29111" y="3033"/>
                  </a:lnTo>
                  <a:lnTo>
                    <a:pt x="28211" y="3928"/>
                  </a:lnTo>
                  <a:lnTo>
                    <a:pt x="22205" y="7055"/>
                  </a:lnTo>
                  <a:lnTo>
                    <a:pt x="14904" y="13599"/>
                  </a:lnTo>
                  <a:lnTo>
                    <a:pt x="12830" y="18956"/>
                  </a:lnTo>
                  <a:lnTo>
                    <a:pt x="11274" y="24934"/>
                  </a:lnTo>
                  <a:lnTo>
                    <a:pt x="6794" y="33947"/>
                  </a:lnTo>
                  <a:lnTo>
                    <a:pt x="0" y="58814"/>
                  </a:lnTo>
                  <a:lnTo>
                    <a:pt x="1550" y="62758"/>
                  </a:lnTo>
                  <a:lnTo>
                    <a:pt x="3721" y="66627"/>
                  </a:lnTo>
                  <a:lnTo>
                    <a:pt x="5577" y="72376"/>
                  </a:lnTo>
                  <a:lnTo>
                    <a:pt x="13344" y="81913"/>
                  </a:lnTo>
                  <a:lnTo>
                    <a:pt x="17006" y="84030"/>
                  </a:lnTo>
                  <a:lnTo>
                    <a:pt x="24531" y="85390"/>
                  </a:lnTo>
                  <a:lnTo>
                    <a:pt x="35939" y="85695"/>
                  </a:lnTo>
                  <a:lnTo>
                    <a:pt x="39748" y="84019"/>
                  </a:lnTo>
                  <a:lnTo>
                    <a:pt x="41652" y="82682"/>
                  </a:lnTo>
                  <a:lnTo>
                    <a:pt x="43769" y="79504"/>
                  </a:lnTo>
                  <a:lnTo>
                    <a:pt x="45344" y="75975"/>
                  </a:lnTo>
                  <a:lnTo>
                    <a:pt x="62638" y="50091"/>
                  </a:lnTo>
                  <a:lnTo>
                    <a:pt x="66638" y="41300"/>
                  </a:lnTo>
                  <a:lnTo>
                    <a:pt x="68256" y="19630"/>
                  </a:lnTo>
                  <a:lnTo>
                    <a:pt x="68293" y="15498"/>
                  </a:lnTo>
                  <a:lnTo>
                    <a:pt x="66615" y="11544"/>
                  </a:lnTo>
                  <a:lnTo>
                    <a:pt x="59808" y="3022"/>
                  </a:lnTo>
                  <a:lnTo>
                    <a:pt x="56495" y="1343"/>
                  </a:lnTo>
                  <a:lnTo>
                    <a:pt x="49193" y="265"/>
                  </a:lnTo>
                  <a:lnTo>
                    <a:pt x="45427" y="1811"/>
                  </a:lnTo>
                  <a:lnTo>
                    <a:pt x="26293" y="15946"/>
                  </a:lnTo>
                  <a:lnTo>
                    <a:pt x="15217" y="29695"/>
                  </a:lnTo>
                  <a:lnTo>
                    <a:pt x="12970" y="35634"/>
                  </a:lnTo>
                  <a:lnTo>
                    <a:pt x="11527" y="46761"/>
                  </a:lnTo>
                  <a:lnTo>
                    <a:pt x="14311" y="56118"/>
                  </a:lnTo>
                  <a:lnTo>
                    <a:pt x="20941" y="66095"/>
                  </a:lnTo>
                  <a:lnTo>
                    <a:pt x="24615" y="70227"/>
                  </a:lnTo>
                  <a:lnTo>
                    <a:pt x="28365" y="72487"/>
                  </a:lnTo>
                  <a:lnTo>
                    <a:pt x="43046" y="77349"/>
                  </a:lnTo>
                  <a:lnTo>
                    <a:pt x="69764" y="74012"/>
                  </a:lnTo>
                  <a:lnTo>
                    <a:pt x="96870" y="62737"/>
                  </a:lnTo>
                  <a:lnTo>
                    <a:pt x="115308" y="52688"/>
                  </a:lnTo>
                  <a:lnTo>
                    <a:pt x="135744" y="29773"/>
                  </a:lnTo>
                  <a:lnTo>
                    <a:pt x="136387" y="27415"/>
                  </a:lnTo>
                  <a:lnTo>
                    <a:pt x="136892" y="22939"/>
                  </a:lnTo>
                  <a:lnTo>
                    <a:pt x="123302" y="36460"/>
                  </a:lnTo>
                  <a:lnTo>
                    <a:pt x="121332" y="41816"/>
                  </a:lnTo>
                  <a:lnTo>
                    <a:pt x="119849" y="61860"/>
                  </a:lnTo>
                  <a:lnTo>
                    <a:pt x="121491" y="67287"/>
                  </a:lnTo>
                  <a:lnTo>
                    <a:pt x="123702" y="71815"/>
                  </a:lnTo>
                  <a:lnTo>
                    <a:pt x="124686" y="75945"/>
                  </a:lnTo>
                  <a:lnTo>
                    <a:pt x="128509" y="79896"/>
                  </a:lnTo>
                  <a:lnTo>
                    <a:pt x="142382" y="89737"/>
                  </a:lnTo>
                  <a:lnTo>
                    <a:pt x="150191" y="91103"/>
                  </a:lnTo>
                  <a:lnTo>
                    <a:pt x="175894" y="91431"/>
                  </a:lnTo>
                  <a:lnTo>
                    <a:pt x="181325" y="89742"/>
                  </a:lnTo>
                  <a:lnTo>
                    <a:pt x="191976" y="81691"/>
                  </a:lnTo>
                  <a:lnTo>
                    <a:pt x="201649" y="72359"/>
                  </a:lnTo>
                  <a:lnTo>
                    <a:pt x="203779" y="68567"/>
                  </a:lnTo>
                  <a:lnTo>
                    <a:pt x="205146" y="60957"/>
                  </a:lnTo>
                  <a:lnTo>
                    <a:pt x="205453" y="49530"/>
                  </a:lnTo>
                  <a:lnTo>
                    <a:pt x="203775" y="45720"/>
                  </a:lnTo>
                  <a:lnTo>
                    <a:pt x="202439" y="43815"/>
                  </a:lnTo>
                  <a:lnTo>
                    <a:pt x="187685" y="34290"/>
                  </a:lnTo>
                  <a:lnTo>
                    <a:pt x="180427" y="31115"/>
                  </a:lnTo>
                  <a:lnTo>
                    <a:pt x="158595" y="28909"/>
                  </a:lnTo>
                  <a:lnTo>
                    <a:pt x="145305" y="31708"/>
                  </a:lnTo>
                  <a:lnTo>
                    <a:pt x="127798" y="38984"/>
                  </a:lnTo>
                  <a:lnTo>
                    <a:pt x="119757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2" name="SMARTInkShape-1258"/>
            <p:cNvSpPr/>
            <p:nvPr>
              <p:custDataLst>
                <p:tags r:id="rId27"/>
              </p:custDataLst>
            </p:nvPr>
          </p:nvSpPr>
          <p:spPr>
            <a:xfrm>
              <a:off x="4657732" y="4737737"/>
              <a:ext cx="57144" cy="205730"/>
            </a:xfrm>
            <a:custGeom>
              <a:avLst/>
              <a:gdLst/>
              <a:ahLst/>
              <a:cxnLst/>
              <a:rect l="0" t="0" r="0" b="0"/>
              <a:pathLst>
                <a:path w="57144" h="205730">
                  <a:moveTo>
                    <a:pt x="28568" y="5713"/>
                  </a:moveTo>
                  <a:lnTo>
                    <a:pt x="28568" y="5713"/>
                  </a:lnTo>
                  <a:lnTo>
                    <a:pt x="28568" y="0"/>
                  </a:lnTo>
                  <a:lnTo>
                    <a:pt x="25534" y="3033"/>
                  </a:lnTo>
                  <a:lnTo>
                    <a:pt x="24044" y="7908"/>
                  </a:lnTo>
                  <a:lnTo>
                    <a:pt x="22747" y="13674"/>
                  </a:lnTo>
                  <a:lnTo>
                    <a:pt x="13787" y="31093"/>
                  </a:lnTo>
                  <a:lnTo>
                    <a:pt x="7038" y="57184"/>
                  </a:lnTo>
                  <a:lnTo>
                    <a:pt x="4409" y="68589"/>
                  </a:lnTo>
                  <a:lnTo>
                    <a:pt x="1301" y="80011"/>
                  </a:lnTo>
                  <a:lnTo>
                    <a:pt x="15" y="107708"/>
                  </a:lnTo>
                  <a:lnTo>
                    <a:pt x="0" y="112345"/>
                  </a:lnTo>
                  <a:lnTo>
                    <a:pt x="1689" y="115123"/>
                  </a:lnTo>
                  <a:lnTo>
                    <a:pt x="3922" y="118475"/>
                  </a:lnTo>
                  <a:lnTo>
                    <a:pt x="5473" y="124647"/>
                  </a:lnTo>
                  <a:lnTo>
                    <a:pt x="10608" y="130553"/>
                  </a:lnTo>
                  <a:lnTo>
                    <a:pt x="12754" y="131048"/>
                  </a:lnTo>
                  <a:lnTo>
                    <a:pt x="14215" y="131179"/>
                  </a:lnTo>
                  <a:lnTo>
                    <a:pt x="17532" y="129633"/>
                  </a:lnTo>
                  <a:lnTo>
                    <a:pt x="21123" y="127463"/>
                  </a:lnTo>
                  <a:lnTo>
                    <a:pt x="28602" y="126070"/>
                  </a:lnTo>
                  <a:lnTo>
                    <a:pt x="30496" y="125956"/>
                  </a:lnTo>
                  <a:lnTo>
                    <a:pt x="34294" y="124136"/>
                  </a:lnTo>
                  <a:lnTo>
                    <a:pt x="38098" y="121845"/>
                  </a:lnTo>
                  <a:lnTo>
                    <a:pt x="41905" y="120827"/>
                  </a:lnTo>
                  <a:lnTo>
                    <a:pt x="43174" y="119921"/>
                  </a:lnTo>
                  <a:lnTo>
                    <a:pt x="44021" y="118681"/>
                  </a:lnTo>
                  <a:lnTo>
                    <a:pt x="45712" y="114300"/>
                  </a:lnTo>
                  <a:lnTo>
                    <a:pt x="45713" y="117333"/>
                  </a:lnTo>
                  <a:lnTo>
                    <a:pt x="44019" y="120515"/>
                  </a:lnTo>
                  <a:lnTo>
                    <a:pt x="31041" y="135907"/>
                  </a:lnTo>
                  <a:lnTo>
                    <a:pt x="20710" y="163928"/>
                  </a:lnTo>
                  <a:lnTo>
                    <a:pt x="18196" y="172253"/>
                  </a:lnTo>
                  <a:lnTo>
                    <a:pt x="17166" y="195949"/>
                  </a:lnTo>
                  <a:lnTo>
                    <a:pt x="18844" y="199907"/>
                  </a:lnTo>
                  <a:lnTo>
                    <a:pt x="22061" y="204586"/>
                  </a:lnTo>
                  <a:lnTo>
                    <a:pt x="24194" y="205226"/>
                  </a:lnTo>
                  <a:lnTo>
                    <a:pt x="43813" y="205729"/>
                  </a:lnTo>
                  <a:lnTo>
                    <a:pt x="57143" y="200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3" name="SMARTInkShape-1259"/>
            <p:cNvSpPr/>
            <p:nvPr>
              <p:custDataLst>
                <p:tags r:id="rId28"/>
              </p:custDataLst>
            </p:nvPr>
          </p:nvSpPr>
          <p:spPr>
            <a:xfrm>
              <a:off x="4474974" y="4703466"/>
              <a:ext cx="125602" cy="215871"/>
            </a:xfrm>
            <a:custGeom>
              <a:avLst/>
              <a:gdLst/>
              <a:ahLst/>
              <a:cxnLst/>
              <a:rect l="0" t="0" r="0" b="0"/>
              <a:pathLst>
                <a:path w="125602" h="215871">
                  <a:moveTo>
                    <a:pt x="22731" y="5694"/>
                  </a:moveTo>
                  <a:lnTo>
                    <a:pt x="22731" y="5694"/>
                  </a:lnTo>
                  <a:lnTo>
                    <a:pt x="25764" y="5694"/>
                  </a:lnTo>
                  <a:lnTo>
                    <a:pt x="26659" y="5059"/>
                  </a:lnTo>
                  <a:lnTo>
                    <a:pt x="27254" y="4001"/>
                  </a:lnTo>
                  <a:lnTo>
                    <a:pt x="28440" y="0"/>
                  </a:lnTo>
                  <a:lnTo>
                    <a:pt x="31478" y="3019"/>
                  </a:lnTo>
                  <a:lnTo>
                    <a:pt x="34662" y="4505"/>
                  </a:lnTo>
                  <a:lnTo>
                    <a:pt x="49563" y="6315"/>
                  </a:lnTo>
                  <a:lnTo>
                    <a:pt x="57053" y="10214"/>
                  </a:lnTo>
                  <a:lnTo>
                    <a:pt x="77447" y="11997"/>
                  </a:lnTo>
                  <a:lnTo>
                    <a:pt x="83535" y="15958"/>
                  </a:lnTo>
                  <a:lnTo>
                    <a:pt x="98925" y="30488"/>
                  </a:lnTo>
                  <a:lnTo>
                    <a:pt x="101045" y="34281"/>
                  </a:lnTo>
                  <a:lnTo>
                    <a:pt x="101610" y="36182"/>
                  </a:lnTo>
                  <a:lnTo>
                    <a:pt x="101352" y="38085"/>
                  </a:lnTo>
                  <a:lnTo>
                    <a:pt x="98590" y="44431"/>
                  </a:lnTo>
                  <a:lnTo>
                    <a:pt x="97721" y="50638"/>
                  </a:lnTo>
                  <a:lnTo>
                    <a:pt x="96219" y="53437"/>
                  </a:lnTo>
                  <a:lnTo>
                    <a:pt x="75096" y="78348"/>
                  </a:lnTo>
                  <a:lnTo>
                    <a:pt x="60003" y="92741"/>
                  </a:lnTo>
                  <a:lnTo>
                    <a:pt x="32769" y="111003"/>
                  </a:lnTo>
                  <a:lnTo>
                    <a:pt x="4830" y="136049"/>
                  </a:lnTo>
                  <a:lnTo>
                    <a:pt x="1340" y="143871"/>
                  </a:lnTo>
                  <a:lnTo>
                    <a:pt x="0" y="159145"/>
                  </a:lnTo>
                  <a:lnTo>
                    <a:pt x="1622" y="164487"/>
                  </a:lnTo>
                  <a:lnTo>
                    <a:pt x="15814" y="184833"/>
                  </a:lnTo>
                  <a:lnTo>
                    <a:pt x="38335" y="201590"/>
                  </a:lnTo>
                  <a:lnTo>
                    <a:pt x="40754" y="204871"/>
                  </a:lnTo>
                  <a:lnTo>
                    <a:pt x="44271" y="207059"/>
                  </a:lnTo>
                  <a:lnTo>
                    <a:pt x="69398" y="215701"/>
                  </a:lnTo>
                  <a:lnTo>
                    <a:pt x="76492" y="215870"/>
                  </a:lnTo>
                  <a:lnTo>
                    <a:pt x="98968" y="210637"/>
                  </a:lnTo>
                  <a:lnTo>
                    <a:pt x="125601" y="194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4" name="SMARTInkShape-1260"/>
            <p:cNvSpPr/>
            <p:nvPr>
              <p:custDataLst>
                <p:tags r:id="rId29"/>
              </p:custDataLst>
            </p:nvPr>
          </p:nvSpPr>
          <p:spPr>
            <a:xfrm>
              <a:off x="4211955" y="4640580"/>
              <a:ext cx="1137286" cy="34049"/>
            </a:xfrm>
            <a:custGeom>
              <a:avLst/>
              <a:gdLst/>
              <a:ahLst/>
              <a:cxnLst/>
              <a:rect l="0" t="0" r="0" b="0"/>
              <a:pathLst>
                <a:path w="1137286" h="34049">
                  <a:moveTo>
                    <a:pt x="1137285" y="0"/>
                  </a:moveTo>
                  <a:lnTo>
                    <a:pt x="1137285" y="0"/>
                  </a:lnTo>
                  <a:lnTo>
                    <a:pt x="1132364" y="0"/>
                  </a:lnTo>
                  <a:lnTo>
                    <a:pt x="1114661" y="7055"/>
                  </a:lnTo>
                  <a:lnTo>
                    <a:pt x="1112677" y="8514"/>
                  </a:lnTo>
                  <a:lnTo>
                    <a:pt x="1107087" y="10134"/>
                  </a:lnTo>
                  <a:lnTo>
                    <a:pt x="1083987" y="12014"/>
                  </a:lnTo>
                  <a:lnTo>
                    <a:pt x="1073112" y="15944"/>
                  </a:lnTo>
                  <a:lnTo>
                    <a:pt x="1047674" y="17074"/>
                  </a:lnTo>
                  <a:lnTo>
                    <a:pt x="1021076" y="17141"/>
                  </a:lnTo>
                  <a:lnTo>
                    <a:pt x="994410" y="17144"/>
                  </a:lnTo>
                  <a:lnTo>
                    <a:pt x="967026" y="17145"/>
                  </a:lnTo>
                  <a:lnTo>
                    <a:pt x="941385" y="17145"/>
                  </a:lnTo>
                  <a:lnTo>
                    <a:pt x="913069" y="17145"/>
                  </a:lnTo>
                  <a:lnTo>
                    <a:pt x="903013" y="16510"/>
                  </a:lnTo>
                  <a:lnTo>
                    <a:pt x="874448" y="11960"/>
                  </a:lnTo>
                  <a:lnTo>
                    <a:pt x="849167" y="11476"/>
                  </a:lnTo>
                  <a:lnTo>
                    <a:pt x="822648" y="11436"/>
                  </a:lnTo>
                  <a:lnTo>
                    <a:pt x="797173" y="11431"/>
                  </a:lnTo>
                  <a:lnTo>
                    <a:pt x="779760" y="9737"/>
                  </a:lnTo>
                  <a:lnTo>
                    <a:pt x="759464" y="6509"/>
                  </a:lnTo>
                  <a:lnTo>
                    <a:pt x="731437" y="5819"/>
                  </a:lnTo>
                  <a:lnTo>
                    <a:pt x="706862" y="5729"/>
                  </a:lnTo>
                  <a:lnTo>
                    <a:pt x="685445" y="4024"/>
                  </a:lnTo>
                  <a:lnTo>
                    <a:pt x="657178" y="530"/>
                  </a:lnTo>
                  <a:lnTo>
                    <a:pt x="631678" y="70"/>
                  </a:lnTo>
                  <a:lnTo>
                    <a:pt x="605436" y="9"/>
                  </a:lnTo>
                  <a:lnTo>
                    <a:pt x="581096" y="1"/>
                  </a:lnTo>
                  <a:lnTo>
                    <a:pt x="554113" y="0"/>
                  </a:lnTo>
                  <a:lnTo>
                    <a:pt x="525748" y="0"/>
                  </a:lnTo>
                  <a:lnTo>
                    <a:pt x="501129" y="0"/>
                  </a:lnTo>
                  <a:lnTo>
                    <a:pt x="477143" y="0"/>
                  </a:lnTo>
                  <a:lnTo>
                    <a:pt x="451101" y="0"/>
                  </a:lnTo>
                  <a:lnTo>
                    <a:pt x="434226" y="1693"/>
                  </a:lnTo>
                  <a:lnTo>
                    <a:pt x="405750" y="5185"/>
                  </a:lnTo>
                  <a:lnTo>
                    <a:pt x="377188" y="8679"/>
                  </a:lnTo>
                  <a:lnTo>
                    <a:pt x="348615" y="11068"/>
                  </a:lnTo>
                  <a:lnTo>
                    <a:pt x="323333" y="11382"/>
                  </a:lnTo>
                  <a:lnTo>
                    <a:pt x="298019" y="13114"/>
                  </a:lnTo>
                  <a:lnTo>
                    <a:pt x="274485" y="16349"/>
                  </a:lnTo>
                  <a:lnTo>
                    <a:pt x="250858" y="16988"/>
                  </a:lnTo>
                  <a:lnTo>
                    <a:pt x="225776" y="17114"/>
                  </a:lnTo>
                  <a:lnTo>
                    <a:pt x="202148" y="17139"/>
                  </a:lnTo>
                  <a:lnTo>
                    <a:pt x="177584" y="17143"/>
                  </a:lnTo>
                  <a:lnTo>
                    <a:pt x="154388" y="17144"/>
                  </a:lnTo>
                  <a:lnTo>
                    <a:pt x="137185" y="18838"/>
                  </a:lnTo>
                  <a:lnTo>
                    <a:pt x="114305" y="22066"/>
                  </a:lnTo>
                  <a:lnTo>
                    <a:pt x="87419" y="22756"/>
                  </a:lnTo>
                  <a:lnTo>
                    <a:pt x="78858" y="23448"/>
                  </a:lnTo>
                  <a:lnTo>
                    <a:pt x="51383" y="28041"/>
                  </a:lnTo>
                  <a:lnTo>
                    <a:pt x="39284" y="29052"/>
                  </a:lnTo>
                  <a:lnTo>
                    <a:pt x="27077" y="33475"/>
                  </a:lnTo>
                  <a:lnTo>
                    <a:pt x="21076" y="34048"/>
                  </a:lnTo>
                  <a:lnTo>
                    <a:pt x="17198" y="32489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5" name="SMARTInkShape-1261"/>
            <p:cNvSpPr/>
            <p:nvPr>
              <p:custDataLst>
                <p:tags r:id="rId30"/>
              </p:custDataLst>
            </p:nvPr>
          </p:nvSpPr>
          <p:spPr>
            <a:xfrm>
              <a:off x="5132100" y="4503420"/>
              <a:ext cx="101877" cy="74144"/>
            </a:xfrm>
            <a:custGeom>
              <a:avLst/>
              <a:gdLst/>
              <a:ahLst/>
              <a:cxnLst/>
              <a:rect l="0" t="0" r="0" b="0"/>
              <a:pathLst>
                <a:path w="101877" h="74144">
                  <a:moveTo>
                    <a:pt x="34260" y="0"/>
                  </a:moveTo>
                  <a:lnTo>
                    <a:pt x="34260" y="0"/>
                  </a:lnTo>
                  <a:lnTo>
                    <a:pt x="20661" y="0"/>
                  </a:lnTo>
                  <a:lnTo>
                    <a:pt x="16997" y="1693"/>
                  </a:lnTo>
                  <a:lnTo>
                    <a:pt x="3773" y="13434"/>
                  </a:lnTo>
                  <a:lnTo>
                    <a:pt x="1660" y="17189"/>
                  </a:lnTo>
                  <a:lnTo>
                    <a:pt x="471" y="24566"/>
                  </a:lnTo>
                  <a:lnTo>
                    <a:pt x="0" y="41675"/>
                  </a:lnTo>
                  <a:lnTo>
                    <a:pt x="3013" y="50589"/>
                  </a:lnTo>
                  <a:lnTo>
                    <a:pt x="7927" y="58240"/>
                  </a:lnTo>
                  <a:lnTo>
                    <a:pt x="19839" y="66514"/>
                  </a:lnTo>
                  <a:lnTo>
                    <a:pt x="30693" y="71707"/>
                  </a:lnTo>
                  <a:lnTo>
                    <a:pt x="57134" y="74143"/>
                  </a:lnTo>
                  <a:lnTo>
                    <a:pt x="64112" y="73592"/>
                  </a:lnTo>
                  <a:lnTo>
                    <a:pt x="79832" y="67236"/>
                  </a:lnTo>
                  <a:lnTo>
                    <a:pt x="92778" y="58878"/>
                  </a:lnTo>
                  <a:lnTo>
                    <a:pt x="100671" y="47609"/>
                  </a:lnTo>
                  <a:lnTo>
                    <a:pt x="101876" y="43808"/>
                  </a:lnTo>
                  <a:lnTo>
                    <a:pt x="101563" y="41905"/>
                  </a:lnTo>
                  <a:lnTo>
                    <a:pt x="98189" y="34289"/>
                  </a:lnTo>
                  <a:lnTo>
                    <a:pt x="96630" y="24765"/>
                  </a:lnTo>
                  <a:lnTo>
                    <a:pt x="94153" y="20955"/>
                  </a:lnTo>
                  <a:lnTo>
                    <a:pt x="91969" y="19685"/>
                  </a:lnTo>
                  <a:lnTo>
                    <a:pt x="81031" y="15953"/>
                  </a:lnTo>
                  <a:lnTo>
                    <a:pt x="78776" y="14445"/>
                  </a:lnTo>
                  <a:lnTo>
                    <a:pt x="69534" y="12324"/>
                  </a:lnTo>
                  <a:lnTo>
                    <a:pt x="58752" y="11694"/>
                  </a:lnTo>
                  <a:lnTo>
                    <a:pt x="32974" y="17266"/>
                  </a:lnTo>
                  <a:lnTo>
                    <a:pt x="24291" y="21998"/>
                  </a:lnTo>
                  <a:lnTo>
                    <a:pt x="114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6" name="SMARTInkShape-1262"/>
            <p:cNvSpPr/>
            <p:nvPr>
              <p:custDataLst>
                <p:tags r:id="rId31"/>
              </p:custDataLst>
            </p:nvPr>
          </p:nvSpPr>
          <p:spPr>
            <a:xfrm>
              <a:off x="5000640" y="4466014"/>
              <a:ext cx="123017" cy="88744"/>
            </a:xfrm>
            <a:custGeom>
              <a:avLst/>
              <a:gdLst/>
              <a:ahLst/>
              <a:cxnLst/>
              <a:rect l="0" t="0" r="0" b="0"/>
              <a:pathLst>
                <a:path w="123017" h="88744">
                  <a:moveTo>
                    <a:pt x="39990" y="37406"/>
                  </a:moveTo>
                  <a:lnTo>
                    <a:pt x="39990" y="37406"/>
                  </a:lnTo>
                  <a:lnTo>
                    <a:pt x="39990" y="32485"/>
                  </a:lnTo>
                  <a:lnTo>
                    <a:pt x="40625" y="32220"/>
                  </a:lnTo>
                  <a:lnTo>
                    <a:pt x="43023" y="31926"/>
                  </a:lnTo>
                  <a:lnTo>
                    <a:pt x="43918" y="31213"/>
                  </a:lnTo>
                  <a:lnTo>
                    <a:pt x="44911" y="28727"/>
                  </a:lnTo>
                  <a:lnTo>
                    <a:pt x="44540" y="27810"/>
                  </a:lnTo>
                  <a:lnTo>
                    <a:pt x="43658" y="27199"/>
                  </a:lnTo>
                  <a:lnTo>
                    <a:pt x="40714" y="26217"/>
                  </a:lnTo>
                  <a:lnTo>
                    <a:pt x="32099" y="25997"/>
                  </a:lnTo>
                  <a:lnTo>
                    <a:pt x="28440" y="27678"/>
                  </a:lnTo>
                  <a:lnTo>
                    <a:pt x="6474" y="48089"/>
                  </a:lnTo>
                  <a:lnTo>
                    <a:pt x="2869" y="53372"/>
                  </a:lnTo>
                  <a:lnTo>
                    <a:pt x="1267" y="58472"/>
                  </a:lnTo>
                  <a:lnTo>
                    <a:pt x="0" y="79475"/>
                  </a:lnTo>
                  <a:lnTo>
                    <a:pt x="1685" y="83197"/>
                  </a:lnTo>
                  <a:lnTo>
                    <a:pt x="3023" y="85078"/>
                  </a:lnTo>
                  <a:lnTo>
                    <a:pt x="6202" y="87169"/>
                  </a:lnTo>
                  <a:lnTo>
                    <a:pt x="10369" y="88098"/>
                  </a:lnTo>
                  <a:lnTo>
                    <a:pt x="27019" y="88743"/>
                  </a:lnTo>
                  <a:lnTo>
                    <a:pt x="53346" y="82380"/>
                  </a:lnTo>
                  <a:lnTo>
                    <a:pt x="80114" y="67603"/>
                  </a:lnTo>
                  <a:lnTo>
                    <a:pt x="92166" y="57713"/>
                  </a:lnTo>
                  <a:lnTo>
                    <a:pt x="103942" y="44686"/>
                  </a:lnTo>
                  <a:lnTo>
                    <a:pt x="110323" y="39372"/>
                  </a:lnTo>
                  <a:lnTo>
                    <a:pt x="116851" y="29874"/>
                  </a:lnTo>
                  <a:lnTo>
                    <a:pt x="121071" y="20655"/>
                  </a:lnTo>
                  <a:lnTo>
                    <a:pt x="122619" y="18618"/>
                  </a:lnTo>
                  <a:lnTo>
                    <a:pt x="123016" y="16626"/>
                  </a:lnTo>
                  <a:lnTo>
                    <a:pt x="122646" y="14663"/>
                  </a:lnTo>
                  <a:lnTo>
                    <a:pt x="120523" y="9983"/>
                  </a:lnTo>
                  <a:lnTo>
                    <a:pt x="117121" y="6138"/>
                  </a:lnTo>
                  <a:lnTo>
                    <a:pt x="113852" y="4459"/>
                  </a:lnTo>
                  <a:lnTo>
                    <a:pt x="112091" y="4012"/>
                  </a:lnTo>
                  <a:lnTo>
                    <a:pt x="106580" y="347"/>
                  </a:lnTo>
                  <a:lnTo>
                    <a:pt x="104068" y="0"/>
                  </a:lnTo>
                  <a:lnTo>
                    <a:pt x="77970" y="5991"/>
                  </a:lnTo>
                  <a:lnTo>
                    <a:pt x="68317" y="11024"/>
                  </a:lnTo>
                  <a:lnTo>
                    <a:pt x="50455" y="27112"/>
                  </a:lnTo>
                  <a:lnTo>
                    <a:pt x="38167" y="47198"/>
                  </a:lnTo>
                  <a:lnTo>
                    <a:pt x="35428" y="55406"/>
                  </a:lnTo>
                  <a:lnTo>
                    <a:pt x="34617" y="61860"/>
                  </a:lnTo>
                  <a:lnTo>
                    <a:pt x="35773" y="63868"/>
                  </a:lnTo>
                  <a:lnTo>
                    <a:pt x="40444" y="67794"/>
                  </a:lnTo>
                  <a:lnTo>
                    <a:pt x="45060" y="69962"/>
                  </a:lnTo>
                  <a:lnTo>
                    <a:pt x="60889" y="71594"/>
                  </a:lnTo>
                  <a:lnTo>
                    <a:pt x="74280" y="71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7" name="SMARTInkShape-1263"/>
            <p:cNvSpPr/>
            <p:nvPr>
              <p:custDataLst>
                <p:tags r:id="rId32"/>
              </p:custDataLst>
            </p:nvPr>
          </p:nvSpPr>
          <p:spPr>
            <a:xfrm>
              <a:off x="4841496" y="4469150"/>
              <a:ext cx="101969" cy="102531"/>
            </a:xfrm>
            <a:custGeom>
              <a:avLst/>
              <a:gdLst/>
              <a:ahLst/>
              <a:cxnLst/>
              <a:rect l="0" t="0" r="0" b="0"/>
              <a:pathLst>
                <a:path w="101969" h="102531">
                  <a:moveTo>
                    <a:pt x="27684" y="5695"/>
                  </a:moveTo>
                  <a:lnTo>
                    <a:pt x="27684" y="5695"/>
                  </a:lnTo>
                  <a:lnTo>
                    <a:pt x="27684" y="0"/>
                  </a:lnTo>
                  <a:lnTo>
                    <a:pt x="22763" y="4902"/>
                  </a:lnTo>
                  <a:lnTo>
                    <a:pt x="19005" y="21534"/>
                  </a:lnTo>
                  <a:lnTo>
                    <a:pt x="7302" y="42454"/>
                  </a:lnTo>
                  <a:lnTo>
                    <a:pt x="0" y="69358"/>
                  </a:lnTo>
                  <a:lnTo>
                    <a:pt x="338" y="71632"/>
                  </a:lnTo>
                  <a:lnTo>
                    <a:pt x="3750" y="81537"/>
                  </a:lnTo>
                  <a:lnTo>
                    <a:pt x="4108" y="84832"/>
                  </a:lnTo>
                  <a:lnTo>
                    <a:pt x="4982" y="87028"/>
                  </a:lnTo>
                  <a:lnTo>
                    <a:pt x="6199" y="88492"/>
                  </a:lnTo>
                  <a:lnTo>
                    <a:pt x="21273" y="99203"/>
                  </a:lnTo>
                  <a:lnTo>
                    <a:pt x="31852" y="101769"/>
                  </a:lnTo>
                  <a:lnTo>
                    <a:pt x="39996" y="102530"/>
                  </a:lnTo>
                  <a:lnTo>
                    <a:pt x="52498" y="99721"/>
                  </a:lnTo>
                  <a:lnTo>
                    <a:pt x="75095" y="87538"/>
                  </a:lnTo>
                  <a:lnTo>
                    <a:pt x="97292" y="72367"/>
                  </a:lnTo>
                  <a:lnTo>
                    <a:pt x="99896" y="68558"/>
                  </a:lnTo>
                  <a:lnTo>
                    <a:pt x="101362" y="62845"/>
                  </a:lnTo>
                  <a:lnTo>
                    <a:pt x="101968" y="38874"/>
                  </a:lnTo>
                  <a:lnTo>
                    <a:pt x="100281" y="34623"/>
                  </a:lnTo>
                  <a:lnTo>
                    <a:pt x="98050" y="30617"/>
                  </a:lnTo>
                  <a:lnTo>
                    <a:pt x="97057" y="26719"/>
                  </a:lnTo>
                  <a:lnTo>
                    <a:pt x="93230" y="22871"/>
                  </a:lnTo>
                  <a:lnTo>
                    <a:pt x="87930" y="19679"/>
                  </a:lnTo>
                  <a:lnTo>
                    <a:pt x="80742" y="17882"/>
                  </a:lnTo>
                  <a:lnTo>
                    <a:pt x="66625" y="17224"/>
                  </a:lnTo>
                  <a:lnTo>
                    <a:pt x="57284" y="20188"/>
                  </a:lnTo>
                  <a:lnTo>
                    <a:pt x="49507" y="25088"/>
                  </a:lnTo>
                  <a:lnTo>
                    <a:pt x="41190" y="36995"/>
                  </a:lnTo>
                  <a:lnTo>
                    <a:pt x="34550" y="49265"/>
                  </a:lnTo>
                  <a:lnTo>
                    <a:pt x="33399" y="5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8" name="SMARTInkShape-1264"/>
            <p:cNvSpPr/>
            <p:nvPr>
              <p:custDataLst>
                <p:tags r:id="rId33"/>
              </p:custDataLst>
            </p:nvPr>
          </p:nvSpPr>
          <p:spPr>
            <a:xfrm>
              <a:off x="4869180" y="45434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9" name="SMARTInkShape-1265"/>
            <p:cNvSpPr/>
            <p:nvPr>
              <p:custDataLst>
                <p:tags r:id="rId34"/>
              </p:custDataLst>
            </p:nvPr>
          </p:nvSpPr>
          <p:spPr>
            <a:xfrm>
              <a:off x="5589270" y="4791592"/>
              <a:ext cx="91441" cy="14724"/>
            </a:xfrm>
            <a:custGeom>
              <a:avLst/>
              <a:gdLst/>
              <a:ahLst/>
              <a:cxnLst/>
              <a:rect l="0" t="0" r="0" b="0"/>
              <a:pathLst>
                <a:path w="91441" h="14724">
                  <a:moveTo>
                    <a:pt x="91440" y="3293"/>
                  </a:moveTo>
                  <a:lnTo>
                    <a:pt x="91440" y="3293"/>
                  </a:lnTo>
                  <a:lnTo>
                    <a:pt x="65903" y="3293"/>
                  </a:lnTo>
                  <a:lnTo>
                    <a:pt x="49589" y="1600"/>
                  </a:lnTo>
                  <a:lnTo>
                    <a:pt x="39820" y="0"/>
                  </a:lnTo>
                  <a:lnTo>
                    <a:pt x="27179" y="2670"/>
                  </a:lnTo>
                  <a:lnTo>
                    <a:pt x="6069" y="9453"/>
                  </a:lnTo>
                  <a:lnTo>
                    <a:pt x="0" y="14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0" name="SMARTInkShape-1266"/>
            <p:cNvSpPr/>
            <p:nvPr>
              <p:custDataLst>
                <p:tags r:id="rId35"/>
              </p:custDataLst>
            </p:nvPr>
          </p:nvSpPr>
          <p:spPr>
            <a:xfrm>
              <a:off x="5526405" y="4732814"/>
              <a:ext cx="120016" cy="10635"/>
            </a:xfrm>
            <a:custGeom>
              <a:avLst/>
              <a:gdLst/>
              <a:ahLst/>
              <a:cxnLst/>
              <a:rect l="0" t="0" r="0" b="0"/>
              <a:pathLst>
                <a:path w="120016" h="10635">
                  <a:moveTo>
                    <a:pt x="120015" y="4921"/>
                  </a:moveTo>
                  <a:lnTo>
                    <a:pt x="120015" y="4921"/>
                  </a:lnTo>
                  <a:lnTo>
                    <a:pt x="120015" y="0"/>
                  </a:lnTo>
                  <a:lnTo>
                    <a:pt x="120015" y="4196"/>
                  </a:lnTo>
                  <a:lnTo>
                    <a:pt x="118321" y="4598"/>
                  </a:lnTo>
                  <a:lnTo>
                    <a:pt x="90925" y="6611"/>
                  </a:lnTo>
                  <a:lnTo>
                    <a:pt x="79857" y="9443"/>
                  </a:lnTo>
                  <a:lnTo>
                    <a:pt x="53330" y="10566"/>
                  </a:lnTo>
                  <a:lnTo>
                    <a:pt x="27445" y="10630"/>
                  </a:lnTo>
                  <a:lnTo>
                    <a:pt x="17163" y="10634"/>
                  </a:lnTo>
                  <a:lnTo>
                    <a:pt x="12284" y="8942"/>
                  </a:lnTo>
                  <a:lnTo>
                    <a:pt x="8000" y="6708"/>
                  </a:lnTo>
                  <a:lnTo>
                    <a:pt x="0" y="4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1" name="SMARTInkShape-1267"/>
            <p:cNvSpPr/>
            <p:nvPr>
              <p:custDataLst>
                <p:tags r:id="rId36"/>
              </p:custDataLst>
            </p:nvPr>
          </p:nvSpPr>
          <p:spPr>
            <a:xfrm>
              <a:off x="4703445" y="4360566"/>
              <a:ext cx="148591" cy="227877"/>
            </a:xfrm>
            <a:custGeom>
              <a:avLst/>
              <a:gdLst/>
              <a:ahLst/>
              <a:cxnLst/>
              <a:rect l="0" t="0" r="0" b="0"/>
              <a:pathLst>
                <a:path w="148591" h="227877">
                  <a:moveTo>
                    <a:pt x="0" y="5694"/>
                  </a:moveTo>
                  <a:lnTo>
                    <a:pt x="0" y="5694"/>
                  </a:lnTo>
                  <a:lnTo>
                    <a:pt x="0" y="2660"/>
                  </a:lnTo>
                  <a:lnTo>
                    <a:pt x="635" y="1766"/>
                  </a:lnTo>
                  <a:lnTo>
                    <a:pt x="1693" y="1170"/>
                  </a:lnTo>
                  <a:lnTo>
                    <a:pt x="7954" y="214"/>
                  </a:lnTo>
                  <a:lnTo>
                    <a:pt x="19079" y="0"/>
                  </a:lnTo>
                  <a:lnTo>
                    <a:pt x="22873" y="1681"/>
                  </a:lnTo>
                  <a:lnTo>
                    <a:pt x="36314" y="9093"/>
                  </a:lnTo>
                  <a:lnTo>
                    <a:pt x="41116" y="10380"/>
                  </a:lnTo>
                  <a:lnTo>
                    <a:pt x="45367" y="14338"/>
                  </a:lnTo>
                  <a:lnTo>
                    <a:pt x="59034" y="33330"/>
                  </a:lnTo>
                  <a:lnTo>
                    <a:pt x="61730" y="44080"/>
                  </a:lnTo>
                  <a:lnTo>
                    <a:pt x="62006" y="59725"/>
                  </a:lnTo>
                  <a:lnTo>
                    <a:pt x="54881" y="83012"/>
                  </a:lnTo>
                  <a:lnTo>
                    <a:pt x="38862" y="111511"/>
                  </a:lnTo>
                  <a:lnTo>
                    <a:pt x="31265" y="128078"/>
                  </a:lnTo>
                  <a:lnTo>
                    <a:pt x="24883" y="155644"/>
                  </a:lnTo>
                  <a:lnTo>
                    <a:pt x="23126" y="172133"/>
                  </a:lnTo>
                  <a:lnTo>
                    <a:pt x="27475" y="185279"/>
                  </a:lnTo>
                  <a:lnTo>
                    <a:pt x="36301" y="203882"/>
                  </a:lnTo>
                  <a:lnTo>
                    <a:pt x="41746" y="209771"/>
                  </a:lnTo>
                  <a:lnTo>
                    <a:pt x="66777" y="224672"/>
                  </a:lnTo>
                  <a:lnTo>
                    <a:pt x="85863" y="227807"/>
                  </a:lnTo>
                  <a:lnTo>
                    <a:pt x="114262" y="227876"/>
                  </a:lnTo>
                  <a:lnTo>
                    <a:pt x="140541" y="218176"/>
                  </a:lnTo>
                  <a:lnTo>
                    <a:pt x="148590" y="211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2" name="SMARTInkShape-1268"/>
            <p:cNvSpPr/>
            <p:nvPr>
              <p:custDataLst>
                <p:tags r:id="rId37"/>
              </p:custDataLst>
            </p:nvPr>
          </p:nvSpPr>
          <p:spPr>
            <a:xfrm>
              <a:off x="4543425" y="4320805"/>
              <a:ext cx="148568" cy="250831"/>
            </a:xfrm>
            <a:custGeom>
              <a:avLst/>
              <a:gdLst/>
              <a:ahLst/>
              <a:cxnLst/>
              <a:rect l="0" t="0" r="0" b="0"/>
              <a:pathLst>
                <a:path w="148568" h="250831">
                  <a:moveTo>
                    <a:pt x="0" y="136895"/>
                  </a:moveTo>
                  <a:lnTo>
                    <a:pt x="0" y="136895"/>
                  </a:lnTo>
                  <a:lnTo>
                    <a:pt x="0" y="141816"/>
                  </a:lnTo>
                  <a:lnTo>
                    <a:pt x="5480" y="137110"/>
                  </a:lnTo>
                  <a:lnTo>
                    <a:pt x="8679" y="136959"/>
                  </a:lnTo>
                  <a:lnTo>
                    <a:pt x="11901" y="135230"/>
                  </a:lnTo>
                  <a:lnTo>
                    <a:pt x="37576" y="115285"/>
                  </a:lnTo>
                  <a:lnTo>
                    <a:pt x="44294" y="106291"/>
                  </a:lnTo>
                  <a:lnTo>
                    <a:pt x="72334" y="81591"/>
                  </a:lnTo>
                  <a:lnTo>
                    <a:pt x="97263" y="56770"/>
                  </a:lnTo>
                  <a:lnTo>
                    <a:pt x="124392" y="29647"/>
                  </a:lnTo>
                  <a:lnTo>
                    <a:pt x="140283" y="13122"/>
                  </a:lnTo>
                  <a:lnTo>
                    <a:pt x="141723" y="9283"/>
                  </a:lnTo>
                  <a:lnTo>
                    <a:pt x="142742" y="8005"/>
                  </a:lnTo>
                  <a:lnTo>
                    <a:pt x="146575" y="5572"/>
                  </a:lnTo>
                  <a:lnTo>
                    <a:pt x="148511" y="0"/>
                  </a:lnTo>
                  <a:lnTo>
                    <a:pt x="148567" y="2847"/>
                  </a:lnTo>
                  <a:lnTo>
                    <a:pt x="147939" y="3715"/>
                  </a:lnTo>
                  <a:lnTo>
                    <a:pt x="145549" y="4679"/>
                  </a:lnTo>
                  <a:lnTo>
                    <a:pt x="144658" y="6206"/>
                  </a:lnTo>
                  <a:lnTo>
                    <a:pt x="142768" y="13788"/>
                  </a:lnTo>
                  <a:lnTo>
                    <a:pt x="129461" y="41157"/>
                  </a:lnTo>
                  <a:lnTo>
                    <a:pt x="120004" y="68502"/>
                  </a:lnTo>
                  <a:lnTo>
                    <a:pt x="110489" y="96914"/>
                  </a:lnTo>
                  <a:lnTo>
                    <a:pt x="97931" y="125468"/>
                  </a:lnTo>
                  <a:lnTo>
                    <a:pt x="86078" y="154040"/>
                  </a:lnTo>
                  <a:lnTo>
                    <a:pt x="76882" y="182615"/>
                  </a:lnTo>
                  <a:lnTo>
                    <a:pt x="71602" y="208156"/>
                  </a:lnTo>
                  <a:lnTo>
                    <a:pt x="64829" y="235254"/>
                  </a:lnTo>
                  <a:lnTo>
                    <a:pt x="63738" y="240512"/>
                  </a:lnTo>
                  <a:lnTo>
                    <a:pt x="64082" y="242803"/>
                  </a:lnTo>
                  <a:lnTo>
                    <a:pt x="67863" y="249964"/>
                  </a:lnTo>
                  <a:lnTo>
                    <a:pt x="69954" y="250648"/>
                  </a:lnTo>
                  <a:lnTo>
                    <a:pt x="71401" y="250830"/>
                  </a:lnTo>
                  <a:lnTo>
                    <a:pt x="74702" y="249340"/>
                  </a:lnTo>
                  <a:lnTo>
                    <a:pt x="76471" y="248053"/>
                  </a:lnTo>
                  <a:lnTo>
                    <a:pt x="91440" y="228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3" name="SMARTInkShape-1269"/>
            <p:cNvSpPr/>
            <p:nvPr>
              <p:custDataLst>
                <p:tags r:id="rId38"/>
              </p:custDataLst>
            </p:nvPr>
          </p:nvSpPr>
          <p:spPr>
            <a:xfrm>
              <a:off x="4354836" y="4434842"/>
              <a:ext cx="131440" cy="62864"/>
            </a:xfrm>
            <a:custGeom>
              <a:avLst/>
              <a:gdLst/>
              <a:ahLst/>
              <a:cxnLst/>
              <a:rect l="0" t="0" r="0" b="0"/>
              <a:pathLst>
                <a:path w="131440" h="62864">
                  <a:moveTo>
                    <a:pt x="5709" y="5713"/>
                  </a:moveTo>
                  <a:lnTo>
                    <a:pt x="5709" y="5713"/>
                  </a:lnTo>
                  <a:lnTo>
                    <a:pt x="0" y="4"/>
                  </a:lnTo>
                  <a:lnTo>
                    <a:pt x="3030" y="0"/>
                  </a:lnTo>
                  <a:lnTo>
                    <a:pt x="6211" y="1692"/>
                  </a:lnTo>
                  <a:lnTo>
                    <a:pt x="7949" y="3032"/>
                  </a:lnTo>
                  <a:lnTo>
                    <a:pt x="9880" y="6215"/>
                  </a:lnTo>
                  <a:lnTo>
                    <a:pt x="10394" y="7953"/>
                  </a:lnTo>
                  <a:lnTo>
                    <a:pt x="12008" y="9111"/>
                  </a:lnTo>
                  <a:lnTo>
                    <a:pt x="22029" y="12664"/>
                  </a:lnTo>
                  <a:lnTo>
                    <a:pt x="48445" y="30644"/>
                  </a:lnTo>
                  <a:lnTo>
                    <a:pt x="76316" y="43660"/>
                  </a:lnTo>
                  <a:lnTo>
                    <a:pt x="104195" y="54594"/>
                  </a:lnTo>
                  <a:lnTo>
                    <a:pt x="131439" y="6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4" name="SMARTInkShape-1270"/>
            <p:cNvSpPr/>
            <p:nvPr>
              <p:custDataLst>
                <p:tags r:id="rId39"/>
              </p:custDataLst>
            </p:nvPr>
          </p:nvSpPr>
          <p:spPr>
            <a:xfrm>
              <a:off x="4372238" y="4286250"/>
              <a:ext cx="102584" cy="273978"/>
            </a:xfrm>
            <a:custGeom>
              <a:avLst/>
              <a:gdLst/>
              <a:ahLst/>
              <a:cxnLst/>
              <a:rect l="0" t="0" r="0" b="0"/>
              <a:pathLst>
                <a:path w="102584" h="273978">
                  <a:moveTo>
                    <a:pt x="22597" y="0"/>
                  </a:moveTo>
                  <a:lnTo>
                    <a:pt x="22597" y="0"/>
                  </a:lnTo>
                  <a:lnTo>
                    <a:pt x="22597" y="6068"/>
                  </a:lnTo>
                  <a:lnTo>
                    <a:pt x="20904" y="10740"/>
                  </a:lnTo>
                  <a:lnTo>
                    <a:pt x="19563" y="12875"/>
                  </a:lnTo>
                  <a:lnTo>
                    <a:pt x="15541" y="27322"/>
                  </a:lnTo>
                  <a:lnTo>
                    <a:pt x="8997" y="38981"/>
                  </a:lnTo>
                  <a:lnTo>
                    <a:pt x="1067" y="66921"/>
                  </a:lnTo>
                  <a:lnTo>
                    <a:pt x="0" y="75872"/>
                  </a:lnTo>
                  <a:lnTo>
                    <a:pt x="1547" y="79864"/>
                  </a:lnTo>
                  <a:lnTo>
                    <a:pt x="13178" y="93337"/>
                  </a:lnTo>
                  <a:lnTo>
                    <a:pt x="16929" y="95458"/>
                  </a:lnTo>
                  <a:lnTo>
                    <a:pt x="24511" y="96820"/>
                  </a:lnTo>
                  <a:lnTo>
                    <a:pt x="44681" y="97146"/>
                  </a:lnTo>
                  <a:lnTo>
                    <a:pt x="49980" y="95458"/>
                  </a:lnTo>
                  <a:lnTo>
                    <a:pt x="54452" y="93225"/>
                  </a:lnTo>
                  <a:lnTo>
                    <a:pt x="67471" y="88641"/>
                  </a:lnTo>
                  <a:lnTo>
                    <a:pt x="92216" y="72367"/>
                  </a:lnTo>
                  <a:lnTo>
                    <a:pt x="94814" y="68569"/>
                  </a:lnTo>
                  <a:lnTo>
                    <a:pt x="95506" y="66668"/>
                  </a:lnTo>
                  <a:lnTo>
                    <a:pt x="96603" y="65400"/>
                  </a:lnTo>
                  <a:lnTo>
                    <a:pt x="101691" y="63199"/>
                  </a:lnTo>
                  <a:lnTo>
                    <a:pt x="102200" y="61320"/>
                  </a:lnTo>
                  <a:lnTo>
                    <a:pt x="102527" y="57974"/>
                  </a:lnTo>
                  <a:lnTo>
                    <a:pt x="102583" y="60428"/>
                  </a:lnTo>
                  <a:lnTo>
                    <a:pt x="101956" y="61240"/>
                  </a:lnTo>
                  <a:lnTo>
                    <a:pt x="99566" y="62143"/>
                  </a:lnTo>
                  <a:lnTo>
                    <a:pt x="98675" y="63019"/>
                  </a:lnTo>
                  <a:lnTo>
                    <a:pt x="95551" y="68986"/>
                  </a:lnTo>
                  <a:lnTo>
                    <a:pt x="77819" y="96151"/>
                  </a:lnTo>
                  <a:lnTo>
                    <a:pt x="66410" y="123110"/>
                  </a:lnTo>
                  <a:lnTo>
                    <a:pt x="54982" y="151543"/>
                  </a:lnTo>
                  <a:lnTo>
                    <a:pt x="45457" y="177554"/>
                  </a:lnTo>
                  <a:lnTo>
                    <a:pt x="36567" y="201864"/>
                  </a:lnTo>
                  <a:lnTo>
                    <a:pt x="30322" y="229913"/>
                  </a:lnTo>
                  <a:lnTo>
                    <a:pt x="28390" y="257928"/>
                  </a:lnTo>
                  <a:lnTo>
                    <a:pt x="28314" y="273161"/>
                  </a:lnTo>
                  <a:lnTo>
                    <a:pt x="27678" y="273547"/>
                  </a:lnTo>
                  <a:lnTo>
                    <a:pt x="25279" y="273977"/>
                  </a:lnTo>
                  <a:lnTo>
                    <a:pt x="24385" y="273456"/>
                  </a:lnTo>
                  <a:lnTo>
                    <a:pt x="23789" y="272474"/>
                  </a:lnTo>
                  <a:lnTo>
                    <a:pt x="22832" y="269369"/>
                  </a:lnTo>
                  <a:lnTo>
                    <a:pt x="22603" y="252745"/>
                  </a:lnTo>
                  <a:lnTo>
                    <a:pt x="16882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8" name="SMARTInkShape-Group193"/>
          <p:cNvGrpSpPr/>
          <p:nvPr/>
        </p:nvGrpSpPr>
        <p:grpSpPr>
          <a:xfrm>
            <a:off x="4057650" y="4554855"/>
            <a:ext cx="120016" cy="114301"/>
            <a:chOff x="4057650" y="4554855"/>
            <a:chExt cx="120016" cy="114301"/>
          </a:xfrm>
        </p:grpSpPr>
        <p:sp>
          <p:nvSpPr>
            <p:cNvPr id="566" name="SMARTInkShape-1271"/>
            <p:cNvSpPr/>
            <p:nvPr>
              <p:custDataLst>
                <p:tags r:id="rId16"/>
              </p:custDataLst>
            </p:nvPr>
          </p:nvSpPr>
          <p:spPr>
            <a:xfrm>
              <a:off x="4057650" y="4657725"/>
              <a:ext cx="120016" cy="11431"/>
            </a:xfrm>
            <a:custGeom>
              <a:avLst/>
              <a:gdLst/>
              <a:ahLst/>
              <a:cxnLst/>
              <a:rect l="0" t="0" r="0" b="0"/>
              <a:pathLst>
                <a:path w="120016" h="11431">
                  <a:moveTo>
                    <a:pt x="120015" y="0"/>
                  </a:moveTo>
                  <a:lnTo>
                    <a:pt x="120015" y="0"/>
                  </a:lnTo>
                  <a:lnTo>
                    <a:pt x="115095" y="0"/>
                  </a:lnTo>
                  <a:lnTo>
                    <a:pt x="114829" y="635"/>
                  </a:lnTo>
                  <a:lnTo>
                    <a:pt x="114536" y="3034"/>
                  </a:lnTo>
                  <a:lnTo>
                    <a:pt x="113822" y="3927"/>
                  </a:lnTo>
                  <a:lnTo>
                    <a:pt x="111336" y="4921"/>
                  </a:lnTo>
                  <a:lnTo>
                    <a:pt x="85211" y="5705"/>
                  </a:lnTo>
                  <a:lnTo>
                    <a:pt x="59025" y="5714"/>
                  </a:lnTo>
                  <a:lnTo>
                    <a:pt x="38308" y="7408"/>
                  </a:lnTo>
                  <a:lnTo>
                    <a:pt x="11822" y="11273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7" name="SMARTInkShape-1272"/>
            <p:cNvSpPr/>
            <p:nvPr>
              <p:custDataLst>
                <p:tags r:id="rId17"/>
              </p:custDataLst>
            </p:nvPr>
          </p:nvSpPr>
          <p:spPr>
            <a:xfrm>
              <a:off x="4058566" y="4554855"/>
              <a:ext cx="90525" cy="28576"/>
            </a:xfrm>
            <a:custGeom>
              <a:avLst/>
              <a:gdLst/>
              <a:ahLst/>
              <a:cxnLst/>
              <a:rect l="0" t="0" r="0" b="0"/>
              <a:pathLst>
                <a:path w="90525" h="28576">
                  <a:moveTo>
                    <a:pt x="90524" y="0"/>
                  </a:moveTo>
                  <a:lnTo>
                    <a:pt x="90524" y="0"/>
                  </a:lnTo>
                  <a:lnTo>
                    <a:pt x="90524" y="4921"/>
                  </a:lnTo>
                  <a:lnTo>
                    <a:pt x="82010" y="14208"/>
                  </a:lnTo>
                  <a:lnTo>
                    <a:pt x="78697" y="15840"/>
                  </a:lnTo>
                  <a:lnTo>
                    <a:pt x="69517" y="17608"/>
                  </a:lnTo>
                  <a:lnTo>
                    <a:pt x="63203" y="21022"/>
                  </a:lnTo>
                  <a:lnTo>
                    <a:pt x="37500" y="24522"/>
                  </a:lnTo>
                  <a:lnTo>
                    <a:pt x="26569" y="27774"/>
                  </a:lnTo>
                  <a:lnTo>
                    <a:pt x="0" y="28573"/>
                  </a:lnTo>
                  <a:lnTo>
                    <a:pt x="4799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9" name="SMARTInkShape-Group194"/>
          <p:cNvGrpSpPr/>
          <p:nvPr/>
        </p:nvGrpSpPr>
        <p:grpSpPr>
          <a:xfrm>
            <a:off x="3549669" y="4594860"/>
            <a:ext cx="976612" cy="496962"/>
            <a:chOff x="3549669" y="4594860"/>
            <a:chExt cx="976612" cy="496962"/>
          </a:xfrm>
        </p:grpSpPr>
        <p:sp>
          <p:nvSpPr>
            <p:cNvPr id="569" name="SMARTInkShape-1273"/>
            <p:cNvSpPr/>
            <p:nvPr>
              <p:custDataLst>
                <p:tags r:id="rId6"/>
              </p:custDataLst>
            </p:nvPr>
          </p:nvSpPr>
          <p:spPr>
            <a:xfrm>
              <a:off x="4366260" y="5000625"/>
              <a:ext cx="82536" cy="91197"/>
            </a:xfrm>
            <a:custGeom>
              <a:avLst/>
              <a:gdLst/>
              <a:ahLst/>
              <a:cxnLst/>
              <a:rect l="0" t="0" r="0" b="0"/>
              <a:pathLst>
                <a:path w="82536" h="91197">
                  <a:moveTo>
                    <a:pt x="45720" y="68580"/>
                  </a:moveTo>
                  <a:lnTo>
                    <a:pt x="45720" y="68580"/>
                  </a:lnTo>
                  <a:lnTo>
                    <a:pt x="29439" y="68580"/>
                  </a:lnTo>
                  <a:lnTo>
                    <a:pt x="23730" y="73501"/>
                  </a:lnTo>
                  <a:lnTo>
                    <a:pt x="23118" y="77094"/>
                  </a:lnTo>
                  <a:lnTo>
                    <a:pt x="24668" y="80407"/>
                  </a:lnTo>
                  <a:lnTo>
                    <a:pt x="27803" y="84675"/>
                  </a:lnTo>
                  <a:lnTo>
                    <a:pt x="29925" y="85258"/>
                  </a:lnTo>
                  <a:lnTo>
                    <a:pt x="33620" y="86152"/>
                  </a:lnTo>
                  <a:lnTo>
                    <a:pt x="46909" y="90618"/>
                  </a:lnTo>
                  <a:lnTo>
                    <a:pt x="56162" y="91196"/>
                  </a:lnTo>
                  <a:lnTo>
                    <a:pt x="61579" y="89638"/>
                  </a:lnTo>
                  <a:lnTo>
                    <a:pt x="66104" y="87464"/>
                  </a:lnTo>
                  <a:lnTo>
                    <a:pt x="72221" y="85605"/>
                  </a:lnTo>
                  <a:lnTo>
                    <a:pt x="81893" y="77838"/>
                  </a:lnTo>
                  <a:lnTo>
                    <a:pt x="82535" y="76022"/>
                  </a:lnTo>
                  <a:lnTo>
                    <a:pt x="82328" y="74176"/>
                  </a:lnTo>
                  <a:lnTo>
                    <a:pt x="80405" y="70432"/>
                  </a:lnTo>
                  <a:lnTo>
                    <a:pt x="61145" y="45217"/>
                  </a:lnTo>
                  <a:lnTo>
                    <a:pt x="50925" y="35834"/>
                  </a:lnTo>
                  <a:lnTo>
                    <a:pt x="26837" y="18472"/>
                  </a:lnTo>
                  <a:lnTo>
                    <a:pt x="12189" y="1108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0" name="SMARTInkShape-1274"/>
            <p:cNvSpPr/>
            <p:nvPr>
              <p:custDataLst>
                <p:tags r:id="rId7"/>
              </p:custDataLst>
            </p:nvPr>
          </p:nvSpPr>
          <p:spPr>
            <a:xfrm>
              <a:off x="4314954" y="4983480"/>
              <a:ext cx="211327" cy="85726"/>
            </a:xfrm>
            <a:custGeom>
              <a:avLst/>
              <a:gdLst/>
              <a:ahLst/>
              <a:cxnLst/>
              <a:rect l="0" t="0" r="0" b="0"/>
              <a:pathLst>
                <a:path w="211327" h="85726">
                  <a:moveTo>
                    <a:pt x="211326" y="0"/>
                  </a:moveTo>
                  <a:lnTo>
                    <a:pt x="211326" y="0"/>
                  </a:lnTo>
                  <a:lnTo>
                    <a:pt x="208292" y="0"/>
                  </a:lnTo>
                  <a:lnTo>
                    <a:pt x="205109" y="1693"/>
                  </a:lnTo>
                  <a:lnTo>
                    <a:pt x="196020" y="9113"/>
                  </a:lnTo>
                  <a:lnTo>
                    <a:pt x="188453" y="12665"/>
                  </a:lnTo>
                  <a:lnTo>
                    <a:pt x="183380" y="15788"/>
                  </a:lnTo>
                  <a:lnTo>
                    <a:pt x="157657" y="26083"/>
                  </a:lnTo>
                  <a:lnTo>
                    <a:pt x="129332" y="32918"/>
                  </a:lnTo>
                  <a:lnTo>
                    <a:pt x="102479" y="41980"/>
                  </a:lnTo>
                  <a:lnTo>
                    <a:pt x="78655" y="46921"/>
                  </a:lnTo>
                  <a:lnTo>
                    <a:pt x="51700" y="57255"/>
                  </a:lnTo>
                  <a:lnTo>
                    <a:pt x="32308" y="66054"/>
                  </a:lnTo>
                  <a:lnTo>
                    <a:pt x="13213" y="71280"/>
                  </a:lnTo>
                  <a:lnTo>
                    <a:pt x="1335" y="78951"/>
                  </a:lnTo>
                  <a:lnTo>
                    <a:pt x="521" y="81233"/>
                  </a:lnTo>
                  <a:lnTo>
                    <a:pt x="0" y="84837"/>
                  </a:lnTo>
                  <a:lnTo>
                    <a:pt x="591" y="85133"/>
                  </a:lnTo>
                  <a:lnTo>
                    <a:pt x="5586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1" name="SMARTInkShape-1275"/>
            <p:cNvSpPr/>
            <p:nvPr>
              <p:custDataLst>
                <p:tags r:id="rId8"/>
              </p:custDataLst>
            </p:nvPr>
          </p:nvSpPr>
          <p:spPr>
            <a:xfrm>
              <a:off x="4400582" y="4920636"/>
              <a:ext cx="79644" cy="22840"/>
            </a:xfrm>
            <a:custGeom>
              <a:avLst/>
              <a:gdLst/>
              <a:ahLst/>
              <a:cxnLst/>
              <a:rect l="0" t="0" r="0" b="0"/>
              <a:pathLst>
                <a:path w="79644" h="22840">
                  <a:moveTo>
                    <a:pt x="22828" y="5694"/>
                  </a:moveTo>
                  <a:lnTo>
                    <a:pt x="22828" y="5694"/>
                  </a:lnTo>
                  <a:lnTo>
                    <a:pt x="19794" y="5694"/>
                  </a:lnTo>
                  <a:lnTo>
                    <a:pt x="18901" y="5059"/>
                  </a:lnTo>
                  <a:lnTo>
                    <a:pt x="18304" y="4001"/>
                  </a:lnTo>
                  <a:lnTo>
                    <a:pt x="17907" y="2660"/>
                  </a:lnTo>
                  <a:lnTo>
                    <a:pt x="17008" y="1767"/>
                  </a:lnTo>
                  <a:lnTo>
                    <a:pt x="11473" y="0"/>
                  </a:lnTo>
                  <a:lnTo>
                    <a:pt x="11420" y="3019"/>
                  </a:lnTo>
                  <a:lnTo>
                    <a:pt x="12048" y="3911"/>
                  </a:lnTo>
                  <a:lnTo>
                    <a:pt x="13101" y="4504"/>
                  </a:lnTo>
                  <a:lnTo>
                    <a:pt x="14438" y="4901"/>
                  </a:lnTo>
                  <a:lnTo>
                    <a:pt x="22977" y="10113"/>
                  </a:lnTo>
                  <a:lnTo>
                    <a:pt x="24832" y="10545"/>
                  </a:lnTo>
                  <a:lnTo>
                    <a:pt x="34271" y="15818"/>
                  </a:lnTo>
                  <a:lnTo>
                    <a:pt x="62729" y="22724"/>
                  </a:lnTo>
                  <a:lnTo>
                    <a:pt x="70432" y="22817"/>
                  </a:lnTo>
                  <a:lnTo>
                    <a:pt x="74253" y="21136"/>
                  </a:lnTo>
                  <a:lnTo>
                    <a:pt x="78847" y="17916"/>
                  </a:lnTo>
                  <a:lnTo>
                    <a:pt x="79476" y="15782"/>
                  </a:lnTo>
                  <a:lnTo>
                    <a:pt x="79643" y="14324"/>
                  </a:lnTo>
                  <a:lnTo>
                    <a:pt x="79120" y="13353"/>
                  </a:lnTo>
                  <a:lnTo>
                    <a:pt x="78136" y="12706"/>
                  </a:lnTo>
                  <a:lnTo>
                    <a:pt x="76845" y="12273"/>
                  </a:lnTo>
                  <a:lnTo>
                    <a:pt x="68386" y="6999"/>
                  </a:lnTo>
                  <a:lnTo>
                    <a:pt x="66535" y="6564"/>
                  </a:lnTo>
                  <a:lnTo>
                    <a:pt x="58366" y="1938"/>
                  </a:lnTo>
                  <a:lnTo>
                    <a:pt x="30348" y="56"/>
                  </a:lnTo>
                  <a:lnTo>
                    <a:pt x="15823" y="630"/>
                  </a:lnTo>
                  <a:lnTo>
                    <a:pt x="8335" y="4546"/>
                  </a:lnTo>
                  <a:lnTo>
                    <a:pt x="4110" y="7934"/>
                  </a:lnTo>
                  <a:lnTo>
                    <a:pt x="1809" y="11558"/>
                  </a:lnTo>
                  <a:lnTo>
                    <a:pt x="211" y="17026"/>
                  </a:lnTo>
                  <a:lnTo>
                    <a:pt x="0" y="21948"/>
                  </a:lnTo>
                  <a:lnTo>
                    <a:pt x="624" y="22245"/>
                  </a:lnTo>
                  <a:lnTo>
                    <a:pt x="5683" y="22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2" name="SMARTInkShape-1276"/>
            <p:cNvSpPr/>
            <p:nvPr>
              <p:custDataLst>
                <p:tags r:id="rId9"/>
              </p:custDataLst>
            </p:nvPr>
          </p:nvSpPr>
          <p:spPr>
            <a:xfrm>
              <a:off x="4195176" y="4863700"/>
              <a:ext cx="136794" cy="185538"/>
            </a:xfrm>
            <a:custGeom>
              <a:avLst/>
              <a:gdLst/>
              <a:ahLst/>
              <a:cxnLst/>
              <a:rect l="0" t="0" r="0" b="0"/>
              <a:pathLst>
                <a:path w="136794" h="185538">
                  <a:moveTo>
                    <a:pt x="108219" y="5480"/>
                  </a:moveTo>
                  <a:lnTo>
                    <a:pt x="108219" y="5480"/>
                  </a:lnTo>
                  <a:lnTo>
                    <a:pt x="100265" y="5480"/>
                  </a:lnTo>
                  <a:lnTo>
                    <a:pt x="99106" y="4845"/>
                  </a:lnTo>
                  <a:lnTo>
                    <a:pt x="98334" y="3787"/>
                  </a:lnTo>
                  <a:lnTo>
                    <a:pt x="97819" y="2446"/>
                  </a:lnTo>
                  <a:lnTo>
                    <a:pt x="96840" y="1553"/>
                  </a:lnTo>
                  <a:lnTo>
                    <a:pt x="94060" y="559"/>
                  </a:lnTo>
                  <a:lnTo>
                    <a:pt x="88925" y="0"/>
                  </a:lnTo>
                  <a:lnTo>
                    <a:pt x="85250" y="1563"/>
                  </a:lnTo>
                  <a:lnTo>
                    <a:pt x="81501" y="3739"/>
                  </a:lnTo>
                  <a:lnTo>
                    <a:pt x="75820" y="5599"/>
                  </a:lnTo>
                  <a:lnTo>
                    <a:pt x="72018" y="8284"/>
                  </a:lnTo>
                  <a:lnTo>
                    <a:pt x="69904" y="11595"/>
                  </a:lnTo>
                  <a:lnTo>
                    <a:pt x="68330" y="15182"/>
                  </a:lnTo>
                  <a:lnTo>
                    <a:pt x="65514" y="18894"/>
                  </a:lnTo>
                  <a:lnTo>
                    <a:pt x="65144" y="20772"/>
                  </a:lnTo>
                  <a:lnTo>
                    <a:pt x="65532" y="22660"/>
                  </a:lnTo>
                  <a:lnTo>
                    <a:pt x="67022" y="27085"/>
                  </a:lnTo>
                  <a:lnTo>
                    <a:pt x="68496" y="36082"/>
                  </a:lnTo>
                  <a:lnTo>
                    <a:pt x="71091" y="40883"/>
                  </a:lnTo>
                  <a:lnTo>
                    <a:pt x="79156" y="47155"/>
                  </a:lnTo>
                  <a:lnTo>
                    <a:pt x="101219" y="55566"/>
                  </a:lnTo>
                  <a:lnTo>
                    <a:pt x="129002" y="56899"/>
                  </a:lnTo>
                  <a:lnTo>
                    <a:pt x="136785" y="56915"/>
                  </a:lnTo>
                  <a:lnTo>
                    <a:pt x="136793" y="61835"/>
                  </a:lnTo>
                  <a:lnTo>
                    <a:pt x="136158" y="62100"/>
                  </a:lnTo>
                  <a:lnTo>
                    <a:pt x="133760" y="62395"/>
                  </a:lnTo>
                  <a:lnTo>
                    <a:pt x="130577" y="64219"/>
                  </a:lnTo>
                  <a:lnTo>
                    <a:pt x="105437" y="82495"/>
                  </a:lnTo>
                  <a:lnTo>
                    <a:pt x="79278" y="103870"/>
                  </a:lnTo>
                  <a:lnTo>
                    <a:pt x="51021" y="126850"/>
                  </a:lnTo>
                  <a:lnTo>
                    <a:pt x="22991" y="153688"/>
                  </a:lnTo>
                  <a:lnTo>
                    <a:pt x="5894" y="172373"/>
                  </a:lnTo>
                  <a:lnTo>
                    <a:pt x="871" y="180616"/>
                  </a:lnTo>
                  <a:lnTo>
                    <a:pt x="0" y="185077"/>
                  </a:lnTo>
                  <a:lnTo>
                    <a:pt x="513" y="185537"/>
                  </a:lnTo>
                  <a:lnTo>
                    <a:pt x="1490" y="185207"/>
                  </a:lnTo>
                  <a:lnTo>
                    <a:pt x="4269" y="183784"/>
                  </a:lnTo>
                  <a:lnTo>
                    <a:pt x="16112" y="179761"/>
                  </a:lnTo>
                  <a:lnTo>
                    <a:pt x="23637" y="174735"/>
                  </a:lnTo>
                  <a:lnTo>
                    <a:pt x="40982" y="152560"/>
                  </a:lnTo>
                  <a:lnTo>
                    <a:pt x="48898" y="135104"/>
                  </a:lnTo>
                  <a:lnTo>
                    <a:pt x="50783" y="123852"/>
                  </a:lnTo>
                  <a:lnTo>
                    <a:pt x="50984" y="117953"/>
                  </a:lnTo>
                  <a:lnTo>
                    <a:pt x="50377" y="116656"/>
                  </a:lnTo>
                  <a:lnTo>
                    <a:pt x="49338" y="115793"/>
                  </a:lnTo>
                  <a:lnTo>
                    <a:pt x="48010" y="115216"/>
                  </a:lnTo>
                  <a:lnTo>
                    <a:pt x="47125" y="114198"/>
                  </a:lnTo>
                  <a:lnTo>
                    <a:pt x="45587" y="109245"/>
                  </a:lnTo>
                  <a:lnTo>
                    <a:pt x="45374" y="116383"/>
                  </a:lnTo>
                  <a:lnTo>
                    <a:pt x="47057" y="119962"/>
                  </a:lnTo>
                  <a:lnTo>
                    <a:pt x="55738" y="133257"/>
                  </a:lnTo>
                  <a:lnTo>
                    <a:pt x="81499" y="152774"/>
                  </a:lnTo>
                  <a:lnTo>
                    <a:pt x="108468" y="165332"/>
                  </a:lnTo>
                  <a:lnTo>
                    <a:pt x="125364" y="171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3" name="SMARTInkShape-1277"/>
            <p:cNvSpPr/>
            <p:nvPr>
              <p:custDataLst>
                <p:tags r:id="rId10"/>
              </p:custDataLst>
            </p:nvPr>
          </p:nvSpPr>
          <p:spPr>
            <a:xfrm>
              <a:off x="4060893" y="4834968"/>
              <a:ext cx="133918" cy="113956"/>
            </a:xfrm>
            <a:custGeom>
              <a:avLst/>
              <a:gdLst/>
              <a:ahLst/>
              <a:cxnLst/>
              <a:rect l="0" t="0" r="0" b="0"/>
              <a:pathLst>
                <a:path w="133918" h="113956">
                  <a:moveTo>
                    <a:pt x="133917" y="17067"/>
                  </a:moveTo>
                  <a:lnTo>
                    <a:pt x="133917" y="17067"/>
                  </a:lnTo>
                  <a:lnTo>
                    <a:pt x="130883" y="17067"/>
                  </a:lnTo>
                  <a:lnTo>
                    <a:pt x="129990" y="16432"/>
                  </a:lnTo>
                  <a:lnTo>
                    <a:pt x="129394" y="15374"/>
                  </a:lnTo>
                  <a:lnTo>
                    <a:pt x="128437" y="9112"/>
                  </a:lnTo>
                  <a:lnTo>
                    <a:pt x="127724" y="7954"/>
                  </a:lnTo>
                  <a:lnTo>
                    <a:pt x="126613" y="7181"/>
                  </a:lnTo>
                  <a:lnTo>
                    <a:pt x="125238" y="6667"/>
                  </a:lnTo>
                  <a:lnTo>
                    <a:pt x="124321" y="5688"/>
                  </a:lnTo>
                  <a:lnTo>
                    <a:pt x="123302" y="2908"/>
                  </a:lnTo>
                  <a:lnTo>
                    <a:pt x="122395" y="1913"/>
                  </a:lnTo>
                  <a:lnTo>
                    <a:pt x="119694" y="807"/>
                  </a:lnTo>
                  <a:lnTo>
                    <a:pt x="103006" y="0"/>
                  </a:lnTo>
                  <a:lnTo>
                    <a:pt x="90539" y="2979"/>
                  </a:lnTo>
                  <a:lnTo>
                    <a:pt x="67723" y="11504"/>
                  </a:lnTo>
                  <a:lnTo>
                    <a:pt x="55602" y="15864"/>
                  </a:lnTo>
                  <a:lnTo>
                    <a:pt x="29458" y="32418"/>
                  </a:lnTo>
                  <a:lnTo>
                    <a:pt x="18441" y="42429"/>
                  </a:lnTo>
                  <a:lnTo>
                    <a:pt x="2626" y="68537"/>
                  </a:lnTo>
                  <a:lnTo>
                    <a:pt x="670" y="72336"/>
                  </a:lnTo>
                  <a:lnTo>
                    <a:pt x="0" y="75503"/>
                  </a:lnTo>
                  <a:lnTo>
                    <a:pt x="189" y="78249"/>
                  </a:lnTo>
                  <a:lnTo>
                    <a:pt x="1795" y="86842"/>
                  </a:lnTo>
                  <a:lnTo>
                    <a:pt x="2806" y="93163"/>
                  </a:lnTo>
                  <a:lnTo>
                    <a:pt x="5372" y="98089"/>
                  </a:lnTo>
                  <a:lnTo>
                    <a:pt x="13421" y="104432"/>
                  </a:lnTo>
                  <a:lnTo>
                    <a:pt x="38016" y="111183"/>
                  </a:lnTo>
                  <a:lnTo>
                    <a:pt x="63208" y="113955"/>
                  </a:lnTo>
                  <a:lnTo>
                    <a:pt x="86161" y="108386"/>
                  </a:lnTo>
                  <a:lnTo>
                    <a:pt x="98284" y="102392"/>
                  </a:lnTo>
                  <a:lnTo>
                    <a:pt x="104929" y="97388"/>
                  </a:lnTo>
                  <a:lnTo>
                    <a:pt x="105331" y="88572"/>
                  </a:lnTo>
                  <a:lnTo>
                    <a:pt x="104700" y="87597"/>
                  </a:lnTo>
                  <a:lnTo>
                    <a:pt x="103644" y="86947"/>
                  </a:lnTo>
                  <a:lnTo>
                    <a:pt x="99124" y="86032"/>
                  </a:lnTo>
                  <a:lnTo>
                    <a:pt x="80568" y="85654"/>
                  </a:lnTo>
                  <a:lnTo>
                    <a:pt x="76763" y="87343"/>
                  </a:lnTo>
                  <a:lnTo>
                    <a:pt x="69146" y="93602"/>
                  </a:lnTo>
                  <a:lnTo>
                    <a:pt x="67030" y="97226"/>
                  </a:lnTo>
                  <a:lnTo>
                    <a:pt x="66466" y="99081"/>
                  </a:lnTo>
                  <a:lnTo>
                    <a:pt x="66724" y="100953"/>
                  </a:lnTo>
                  <a:lnTo>
                    <a:pt x="68705" y="104727"/>
                  </a:lnTo>
                  <a:lnTo>
                    <a:pt x="70123" y="105985"/>
                  </a:lnTo>
                  <a:lnTo>
                    <a:pt x="73390" y="107387"/>
                  </a:lnTo>
                  <a:lnTo>
                    <a:pt x="99627" y="108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4" name="SMARTInkShape-1278"/>
            <p:cNvSpPr/>
            <p:nvPr>
              <p:custDataLst>
                <p:tags r:id="rId11"/>
              </p:custDataLst>
            </p:nvPr>
          </p:nvSpPr>
          <p:spPr>
            <a:xfrm>
              <a:off x="3983698" y="4777740"/>
              <a:ext cx="91098" cy="154306"/>
            </a:xfrm>
            <a:custGeom>
              <a:avLst/>
              <a:gdLst/>
              <a:ahLst/>
              <a:cxnLst/>
              <a:rect l="0" t="0" r="0" b="0"/>
              <a:pathLst>
                <a:path w="91098" h="154306">
                  <a:moveTo>
                    <a:pt x="91097" y="0"/>
                  </a:moveTo>
                  <a:lnTo>
                    <a:pt x="91097" y="0"/>
                  </a:lnTo>
                  <a:lnTo>
                    <a:pt x="80531" y="0"/>
                  </a:lnTo>
                  <a:lnTo>
                    <a:pt x="54255" y="10755"/>
                  </a:lnTo>
                  <a:lnTo>
                    <a:pt x="28194" y="32780"/>
                  </a:lnTo>
                  <a:lnTo>
                    <a:pt x="24397" y="35188"/>
                  </a:lnTo>
                  <a:lnTo>
                    <a:pt x="18484" y="42944"/>
                  </a:lnTo>
                  <a:lnTo>
                    <a:pt x="2263" y="70906"/>
                  </a:lnTo>
                  <a:lnTo>
                    <a:pt x="0" y="86556"/>
                  </a:lnTo>
                  <a:lnTo>
                    <a:pt x="1503" y="90963"/>
                  </a:lnTo>
                  <a:lnTo>
                    <a:pt x="13100" y="104747"/>
                  </a:lnTo>
                  <a:lnTo>
                    <a:pt x="18543" y="106879"/>
                  </a:lnTo>
                  <a:lnTo>
                    <a:pt x="24561" y="108463"/>
                  </a:lnTo>
                  <a:lnTo>
                    <a:pt x="32154" y="112288"/>
                  </a:lnTo>
                  <a:lnTo>
                    <a:pt x="52741" y="114221"/>
                  </a:lnTo>
                  <a:lnTo>
                    <a:pt x="56693" y="112572"/>
                  </a:lnTo>
                  <a:lnTo>
                    <a:pt x="61371" y="109372"/>
                  </a:lnTo>
                  <a:lnTo>
                    <a:pt x="67342" y="108654"/>
                  </a:lnTo>
                  <a:lnTo>
                    <a:pt x="67640" y="107996"/>
                  </a:lnTo>
                  <a:lnTo>
                    <a:pt x="68159" y="103670"/>
                  </a:lnTo>
                  <a:lnTo>
                    <a:pt x="67549" y="103403"/>
                  </a:lnTo>
                  <a:lnTo>
                    <a:pt x="65180" y="103107"/>
                  </a:lnTo>
                  <a:lnTo>
                    <a:pt x="64294" y="102393"/>
                  </a:lnTo>
                  <a:lnTo>
                    <a:pt x="63310" y="99906"/>
                  </a:lnTo>
                  <a:lnTo>
                    <a:pt x="62412" y="98989"/>
                  </a:lnTo>
                  <a:lnTo>
                    <a:pt x="56409" y="95824"/>
                  </a:lnTo>
                  <a:lnTo>
                    <a:pt x="52820" y="93388"/>
                  </a:lnTo>
                  <a:lnTo>
                    <a:pt x="49109" y="92306"/>
                  </a:lnTo>
                  <a:lnTo>
                    <a:pt x="47230" y="92652"/>
                  </a:lnTo>
                  <a:lnTo>
                    <a:pt x="39652" y="96077"/>
                  </a:lnTo>
                  <a:lnTo>
                    <a:pt x="32251" y="98529"/>
                  </a:lnTo>
                  <a:lnTo>
                    <a:pt x="29006" y="99975"/>
                  </a:lnTo>
                  <a:lnTo>
                    <a:pt x="23708" y="104970"/>
                  </a:lnTo>
                  <a:lnTo>
                    <a:pt x="13784" y="121562"/>
                  </a:lnTo>
                  <a:lnTo>
                    <a:pt x="11886" y="129504"/>
                  </a:lnTo>
                  <a:lnTo>
                    <a:pt x="11442" y="136086"/>
                  </a:lnTo>
                  <a:lnTo>
                    <a:pt x="12938" y="141550"/>
                  </a:lnTo>
                  <a:lnTo>
                    <a:pt x="21496" y="153099"/>
                  </a:lnTo>
                  <a:lnTo>
                    <a:pt x="33947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5" name="SMARTInkShape-1279"/>
            <p:cNvSpPr/>
            <p:nvPr>
              <p:custDataLst>
                <p:tags r:id="rId12"/>
              </p:custDataLst>
            </p:nvPr>
          </p:nvSpPr>
          <p:spPr>
            <a:xfrm>
              <a:off x="3863442" y="4692035"/>
              <a:ext cx="102769" cy="171399"/>
            </a:xfrm>
            <a:custGeom>
              <a:avLst/>
              <a:gdLst/>
              <a:ahLst/>
              <a:cxnLst/>
              <a:rect l="0" t="0" r="0" b="0"/>
              <a:pathLst>
                <a:path w="102769" h="171399">
                  <a:moveTo>
                    <a:pt x="102768" y="5695"/>
                  </a:moveTo>
                  <a:lnTo>
                    <a:pt x="102768" y="5695"/>
                  </a:lnTo>
                  <a:lnTo>
                    <a:pt x="97074" y="0"/>
                  </a:lnTo>
                  <a:lnTo>
                    <a:pt x="97055" y="4902"/>
                  </a:lnTo>
                  <a:lnTo>
                    <a:pt x="96419" y="5167"/>
                  </a:lnTo>
                  <a:lnTo>
                    <a:pt x="94020" y="5460"/>
                  </a:lnTo>
                  <a:lnTo>
                    <a:pt x="93126" y="6173"/>
                  </a:lnTo>
                  <a:lnTo>
                    <a:pt x="90860" y="11502"/>
                  </a:lnTo>
                  <a:lnTo>
                    <a:pt x="83404" y="19293"/>
                  </a:lnTo>
                  <a:lnTo>
                    <a:pt x="78075" y="21264"/>
                  </a:lnTo>
                  <a:lnTo>
                    <a:pt x="74876" y="21789"/>
                  </a:lnTo>
                  <a:lnTo>
                    <a:pt x="64306" y="28596"/>
                  </a:lnTo>
                  <a:lnTo>
                    <a:pt x="35848" y="50590"/>
                  </a:lnTo>
                  <a:lnTo>
                    <a:pt x="18704" y="64179"/>
                  </a:lnTo>
                  <a:lnTo>
                    <a:pt x="3805" y="89593"/>
                  </a:lnTo>
                  <a:lnTo>
                    <a:pt x="1056" y="100968"/>
                  </a:lnTo>
                  <a:lnTo>
                    <a:pt x="0" y="123807"/>
                  </a:lnTo>
                  <a:lnTo>
                    <a:pt x="2962" y="135235"/>
                  </a:lnTo>
                  <a:lnTo>
                    <a:pt x="17088" y="158660"/>
                  </a:lnTo>
                  <a:lnTo>
                    <a:pt x="21508" y="163214"/>
                  </a:lnTo>
                  <a:lnTo>
                    <a:pt x="30502" y="168713"/>
                  </a:lnTo>
                  <a:lnTo>
                    <a:pt x="38105" y="170625"/>
                  </a:lnTo>
                  <a:lnTo>
                    <a:pt x="58697" y="171398"/>
                  </a:lnTo>
                  <a:lnTo>
                    <a:pt x="62649" y="169723"/>
                  </a:lnTo>
                  <a:lnTo>
                    <a:pt x="81012" y="157995"/>
                  </a:lnTo>
                  <a:lnTo>
                    <a:pt x="83574" y="154241"/>
                  </a:lnTo>
                  <a:lnTo>
                    <a:pt x="85016" y="148557"/>
                  </a:lnTo>
                  <a:lnTo>
                    <a:pt x="85587" y="135234"/>
                  </a:lnTo>
                  <a:lnTo>
                    <a:pt x="83914" y="131425"/>
                  </a:lnTo>
                  <a:lnTo>
                    <a:pt x="77666" y="123805"/>
                  </a:lnTo>
                  <a:lnTo>
                    <a:pt x="74043" y="121688"/>
                  </a:lnTo>
                  <a:lnTo>
                    <a:pt x="70316" y="120112"/>
                  </a:lnTo>
                  <a:lnTo>
                    <a:pt x="64648" y="116290"/>
                  </a:lnTo>
                  <a:lnTo>
                    <a:pt x="58312" y="114875"/>
                  </a:lnTo>
                  <a:lnTo>
                    <a:pt x="52107" y="114544"/>
                  </a:lnTo>
                  <a:lnTo>
                    <a:pt x="46808" y="116091"/>
                  </a:lnTo>
                  <a:lnTo>
                    <a:pt x="36249" y="124044"/>
                  </a:lnTo>
                  <a:lnTo>
                    <a:pt x="31059" y="129590"/>
                  </a:lnTo>
                  <a:lnTo>
                    <a:pt x="29622" y="133361"/>
                  </a:lnTo>
                  <a:lnTo>
                    <a:pt x="28814" y="139054"/>
                  </a:lnTo>
                  <a:lnTo>
                    <a:pt x="30318" y="142859"/>
                  </a:lnTo>
                  <a:lnTo>
                    <a:pt x="36458" y="150476"/>
                  </a:lnTo>
                  <a:lnTo>
                    <a:pt x="41758" y="152592"/>
                  </a:lnTo>
                  <a:lnTo>
                    <a:pt x="70194" y="154265"/>
                  </a:lnTo>
                  <a:lnTo>
                    <a:pt x="74193" y="154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6" name="SMARTInkShape-1280"/>
            <p:cNvSpPr/>
            <p:nvPr>
              <p:custDataLst>
                <p:tags r:id="rId13"/>
              </p:custDataLst>
            </p:nvPr>
          </p:nvSpPr>
          <p:spPr>
            <a:xfrm>
              <a:off x="3785803" y="4777740"/>
              <a:ext cx="48963" cy="125631"/>
            </a:xfrm>
            <a:custGeom>
              <a:avLst/>
              <a:gdLst/>
              <a:ahLst/>
              <a:cxnLst/>
              <a:rect l="0" t="0" r="0" b="0"/>
              <a:pathLst>
                <a:path w="48963" h="125631">
                  <a:moveTo>
                    <a:pt x="48962" y="0"/>
                  </a:moveTo>
                  <a:lnTo>
                    <a:pt x="48962" y="0"/>
                  </a:lnTo>
                  <a:lnTo>
                    <a:pt x="48962" y="3034"/>
                  </a:lnTo>
                  <a:lnTo>
                    <a:pt x="47269" y="6216"/>
                  </a:lnTo>
                  <a:lnTo>
                    <a:pt x="39849" y="15306"/>
                  </a:lnTo>
                  <a:lnTo>
                    <a:pt x="36296" y="22873"/>
                  </a:lnTo>
                  <a:lnTo>
                    <a:pt x="33808" y="26676"/>
                  </a:lnTo>
                  <a:lnTo>
                    <a:pt x="31772" y="32387"/>
                  </a:lnTo>
                  <a:lnTo>
                    <a:pt x="28064" y="38735"/>
                  </a:lnTo>
                  <a:lnTo>
                    <a:pt x="25640" y="54715"/>
                  </a:lnTo>
                  <a:lnTo>
                    <a:pt x="22225" y="61438"/>
                  </a:lnTo>
                  <a:lnTo>
                    <a:pt x="19913" y="77562"/>
                  </a:lnTo>
                  <a:lnTo>
                    <a:pt x="15896" y="85617"/>
                  </a:lnTo>
                  <a:lnTo>
                    <a:pt x="8899" y="106146"/>
                  </a:lnTo>
                  <a:lnTo>
                    <a:pt x="4548" y="114195"/>
                  </a:lnTo>
                  <a:lnTo>
                    <a:pt x="3500" y="121899"/>
                  </a:lnTo>
                  <a:lnTo>
                    <a:pt x="2779" y="123176"/>
                  </a:lnTo>
                  <a:lnTo>
                    <a:pt x="1663" y="124027"/>
                  </a:lnTo>
                  <a:lnTo>
                    <a:pt x="285" y="124595"/>
                  </a:lnTo>
                  <a:lnTo>
                    <a:pt x="0" y="124973"/>
                  </a:lnTo>
                  <a:lnTo>
                    <a:pt x="446" y="125225"/>
                  </a:lnTo>
                  <a:lnTo>
                    <a:pt x="2690" y="125630"/>
                  </a:lnTo>
                  <a:lnTo>
                    <a:pt x="7695" y="121783"/>
                  </a:lnTo>
                  <a:lnTo>
                    <a:pt x="12957" y="119904"/>
                  </a:lnTo>
                  <a:lnTo>
                    <a:pt x="19283" y="115163"/>
                  </a:lnTo>
                  <a:lnTo>
                    <a:pt x="26102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7" name="SMARTInkShape-1281"/>
            <p:cNvSpPr/>
            <p:nvPr>
              <p:custDataLst>
                <p:tags r:id="rId14"/>
              </p:custDataLst>
            </p:nvPr>
          </p:nvSpPr>
          <p:spPr>
            <a:xfrm>
              <a:off x="3714828" y="4617727"/>
              <a:ext cx="62788" cy="165729"/>
            </a:xfrm>
            <a:custGeom>
              <a:avLst/>
              <a:gdLst/>
              <a:ahLst/>
              <a:cxnLst/>
              <a:rect l="0" t="0" r="0" b="0"/>
              <a:pathLst>
                <a:path w="62788" h="165729">
                  <a:moveTo>
                    <a:pt x="39927" y="39998"/>
                  </a:moveTo>
                  <a:lnTo>
                    <a:pt x="39927" y="39998"/>
                  </a:lnTo>
                  <a:lnTo>
                    <a:pt x="39927" y="44919"/>
                  </a:lnTo>
                  <a:lnTo>
                    <a:pt x="39292" y="45183"/>
                  </a:lnTo>
                  <a:lnTo>
                    <a:pt x="34282" y="45707"/>
                  </a:lnTo>
                  <a:lnTo>
                    <a:pt x="48604" y="45713"/>
                  </a:lnTo>
                  <a:lnTo>
                    <a:pt x="49522" y="45078"/>
                  </a:lnTo>
                  <a:lnTo>
                    <a:pt x="50134" y="44019"/>
                  </a:lnTo>
                  <a:lnTo>
                    <a:pt x="50541" y="42679"/>
                  </a:lnTo>
                  <a:lnTo>
                    <a:pt x="56206" y="35313"/>
                  </a:lnTo>
                  <a:lnTo>
                    <a:pt x="56815" y="31554"/>
                  </a:lnTo>
                  <a:lnTo>
                    <a:pt x="57072" y="8702"/>
                  </a:lnTo>
                  <a:lnTo>
                    <a:pt x="56437" y="7704"/>
                  </a:lnTo>
                  <a:lnTo>
                    <a:pt x="55378" y="7039"/>
                  </a:lnTo>
                  <a:lnTo>
                    <a:pt x="54038" y="6595"/>
                  </a:lnTo>
                  <a:lnTo>
                    <a:pt x="53144" y="5664"/>
                  </a:lnTo>
                  <a:lnTo>
                    <a:pt x="52151" y="2937"/>
                  </a:lnTo>
                  <a:lnTo>
                    <a:pt x="51251" y="1955"/>
                  </a:lnTo>
                  <a:lnTo>
                    <a:pt x="46506" y="251"/>
                  </a:lnTo>
                  <a:lnTo>
                    <a:pt x="32230" y="0"/>
                  </a:lnTo>
                  <a:lnTo>
                    <a:pt x="28463" y="1689"/>
                  </a:lnTo>
                  <a:lnTo>
                    <a:pt x="9446" y="19072"/>
                  </a:lnTo>
                  <a:lnTo>
                    <a:pt x="7330" y="24559"/>
                  </a:lnTo>
                  <a:lnTo>
                    <a:pt x="5755" y="30596"/>
                  </a:lnTo>
                  <a:lnTo>
                    <a:pt x="1932" y="38200"/>
                  </a:lnTo>
                  <a:lnTo>
                    <a:pt x="0" y="58791"/>
                  </a:lnTo>
                  <a:lnTo>
                    <a:pt x="2979" y="67721"/>
                  </a:lnTo>
                  <a:lnTo>
                    <a:pt x="4500" y="69910"/>
                  </a:lnTo>
                  <a:lnTo>
                    <a:pt x="9040" y="73625"/>
                  </a:lnTo>
                  <a:lnTo>
                    <a:pt x="14081" y="82071"/>
                  </a:lnTo>
                  <a:lnTo>
                    <a:pt x="17433" y="84097"/>
                  </a:lnTo>
                  <a:lnTo>
                    <a:pt x="22713" y="85505"/>
                  </a:lnTo>
                  <a:lnTo>
                    <a:pt x="30644" y="85690"/>
                  </a:lnTo>
                  <a:lnTo>
                    <a:pt x="31833" y="85064"/>
                  </a:lnTo>
                  <a:lnTo>
                    <a:pt x="32626" y="84012"/>
                  </a:lnTo>
                  <a:lnTo>
                    <a:pt x="34142" y="81150"/>
                  </a:lnTo>
                  <a:lnTo>
                    <a:pt x="36933" y="77761"/>
                  </a:lnTo>
                  <a:lnTo>
                    <a:pt x="40289" y="75831"/>
                  </a:lnTo>
                  <a:lnTo>
                    <a:pt x="43898" y="74339"/>
                  </a:lnTo>
                  <a:lnTo>
                    <a:pt x="47618" y="71559"/>
                  </a:lnTo>
                  <a:lnTo>
                    <a:pt x="49695" y="68207"/>
                  </a:lnTo>
                  <a:lnTo>
                    <a:pt x="51253" y="64600"/>
                  </a:lnTo>
                  <a:lnTo>
                    <a:pt x="56180" y="58250"/>
                  </a:lnTo>
                  <a:lnTo>
                    <a:pt x="56808" y="54437"/>
                  </a:lnTo>
                  <a:lnTo>
                    <a:pt x="56994" y="49285"/>
                  </a:lnTo>
                  <a:lnTo>
                    <a:pt x="57655" y="48094"/>
                  </a:lnTo>
                  <a:lnTo>
                    <a:pt x="58731" y="47301"/>
                  </a:lnTo>
                  <a:lnTo>
                    <a:pt x="61986" y="46026"/>
                  </a:lnTo>
                  <a:lnTo>
                    <a:pt x="62431" y="44159"/>
                  </a:lnTo>
                  <a:lnTo>
                    <a:pt x="62787" y="40000"/>
                  </a:lnTo>
                  <a:lnTo>
                    <a:pt x="62787" y="44919"/>
                  </a:lnTo>
                  <a:lnTo>
                    <a:pt x="58859" y="50119"/>
                  </a:lnTo>
                  <a:lnTo>
                    <a:pt x="57867" y="53598"/>
                  </a:lnTo>
                  <a:lnTo>
                    <a:pt x="56594" y="64933"/>
                  </a:lnTo>
                  <a:lnTo>
                    <a:pt x="53191" y="72504"/>
                  </a:lnTo>
                  <a:lnTo>
                    <a:pt x="51265" y="81873"/>
                  </a:lnTo>
                  <a:lnTo>
                    <a:pt x="46941" y="91050"/>
                  </a:lnTo>
                  <a:lnTo>
                    <a:pt x="44063" y="107353"/>
                  </a:lnTo>
                  <a:lnTo>
                    <a:pt x="41765" y="112478"/>
                  </a:lnTo>
                  <a:lnTo>
                    <a:pt x="39453" y="128955"/>
                  </a:lnTo>
                  <a:lnTo>
                    <a:pt x="35435" y="137039"/>
                  </a:lnTo>
                  <a:lnTo>
                    <a:pt x="34212" y="165579"/>
                  </a:lnTo>
                  <a:lnTo>
                    <a:pt x="34212" y="165728"/>
                  </a:lnTo>
                  <a:lnTo>
                    <a:pt x="34212" y="160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8" name="SMARTInkShape-1282"/>
            <p:cNvSpPr/>
            <p:nvPr>
              <p:custDataLst>
                <p:tags r:id="rId15"/>
              </p:custDataLst>
            </p:nvPr>
          </p:nvSpPr>
          <p:spPr>
            <a:xfrm>
              <a:off x="3549669" y="4594860"/>
              <a:ext cx="119362" cy="204605"/>
            </a:xfrm>
            <a:custGeom>
              <a:avLst/>
              <a:gdLst/>
              <a:ahLst/>
              <a:cxnLst/>
              <a:rect l="0" t="0" r="0" b="0"/>
              <a:pathLst>
                <a:path w="119362" h="204605">
                  <a:moveTo>
                    <a:pt x="10776" y="5715"/>
                  </a:moveTo>
                  <a:lnTo>
                    <a:pt x="10776" y="5715"/>
                  </a:lnTo>
                  <a:lnTo>
                    <a:pt x="13810" y="5715"/>
                  </a:lnTo>
                  <a:lnTo>
                    <a:pt x="14703" y="5080"/>
                  </a:lnTo>
                  <a:lnTo>
                    <a:pt x="15299" y="4021"/>
                  </a:lnTo>
                  <a:lnTo>
                    <a:pt x="15696" y="2681"/>
                  </a:lnTo>
                  <a:lnTo>
                    <a:pt x="16596" y="1787"/>
                  </a:lnTo>
                  <a:lnTo>
                    <a:pt x="19290" y="794"/>
                  </a:lnTo>
                  <a:lnTo>
                    <a:pt x="46762" y="3"/>
                  </a:lnTo>
                  <a:lnTo>
                    <a:pt x="71835" y="0"/>
                  </a:lnTo>
                  <a:lnTo>
                    <a:pt x="97777" y="5820"/>
                  </a:lnTo>
                  <a:lnTo>
                    <a:pt x="105275" y="10121"/>
                  </a:lnTo>
                  <a:lnTo>
                    <a:pt x="115452" y="19129"/>
                  </a:lnTo>
                  <a:lnTo>
                    <a:pt x="117624" y="22895"/>
                  </a:lnTo>
                  <a:lnTo>
                    <a:pt x="118203" y="24788"/>
                  </a:lnTo>
                  <a:lnTo>
                    <a:pt x="117954" y="26685"/>
                  </a:lnTo>
                  <a:lnTo>
                    <a:pt x="115984" y="30487"/>
                  </a:lnTo>
                  <a:lnTo>
                    <a:pt x="105897" y="41910"/>
                  </a:lnTo>
                  <a:lnTo>
                    <a:pt x="81710" y="61295"/>
                  </a:lnTo>
                  <a:lnTo>
                    <a:pt x="56054" y="75531"/>
                  </a:lnTo>
                  <a:lnTo>
                    <a:pt x="28384" y="97264"/>
                  </a:lnTo>
                  <a:lnTo>
                    <a:pt x="6795" y="120025"/>
                  </a:lnTo>
                  <a:lnTo>
                    <a:pt x="2657" y="127639"/>
                  </a:lnTo>
                  <a:lnTo>
                    <a:pt x="0" y="142876"/>
                  </a:lnTo>
                  <a:lnTo>
                    <a:pt x="272" y="150495"/>
                  </a:lnTo>
                  <a:lnTo>
                    <a:pt x="3995" y="161290"/>
                  </a:lnTo>
                  <a:lnTo>
                    <a:pt x="15825" y="176054"/>
                  </a:lnTo>
                  <a:lnTo>
                    <a:pt x="37555" y="190235"/>
                  </a:lnTo>
                  <a:lnTo>
                    <a:pt x="65236" y="201907"/>
                  </a:lnTo>
                  <a:lnTo>
                    <a:pt x="77218" y="204604"/>
                  </a:lnTo>
                  <a:lnTo>
                    <a:pt x="91846" y="202370"/>
                  </a:lnTo>
                  <a:lnTo>
                    <a:pt x="111147" y="195310"/>
                  </a:lnTo>
                  <a:lnTo>
                    <a:pt x="119361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80" name="SMARTInkShape-1283"/>
          <p:cNvSpPr/>
          <p:nvPr>
            <p:custDataLst>
              <p:tags r:id="rId5"/>
            </p:custDataLst>
          </p:nvPr>
        </p:nvSpPr>
        <p:spPr>
          <a:xfrm>
            <a:off x="1286140" y="3726180"/>
            <a:ext cx="1682901" cy="508614"/>
          </a:xfrm>
          <a:custGeom>
            <a:avLst/>
            <a:gdLst/>
            <a:ahLst/>
            <a:cxnLst/>
            <a:rect l="0" t="0" r="0" b="0"/>
            <a:pathLst>
              <a:path w="1682901" h="508614">
                <a:moveTo>
                  <a:pt x="1177025" y="80010"/>
                </a:moveTo>
                <a:lnTo>
                  <a:pt x="1177025" y="80010"/>
                </a:lnTo>
                <a:lnTo>
                  <a:pt x="1164607" y="79375"/>
                </a:lnTo>
                <a:lnTo>
                  <a:pt x="1151336" y="75486"/>
                </a:lnTo>
                <a:lnTo>
                  <a:pt x="1137875" y="72954"/>
                </a:lnTo>
                <a:lnTo>
                  <a:pt x="1110400" y="63915"/>
                </a:lnTo>
                <a:lnTo>
                  <a:pt x="1085090" y="61310"/>
                </a:lnTo>
                <a:lnTo>
                  <a:pt x="1060872" y="57698"/>
                </a:lnTo>
                <a:lnTo>
                  <a:pt x="1033906" y="57222"/>
                </a:lnTo>
                <a:lnTo>
                  <a:pt x="1010607" y="57164"/>
                </a:lnTo>
                <a:lnTo>
                  <a:pt x="983897" y="57153"/>
                </a:lnTo>
                <a:lnTo>
                  <a:pt x="957055" y="57150"/>
                </a:lnTo>
                <a:lnTo>
                  <a:pt x="931856" y="57150"/>
                </a:lnTo>
                <a:lnTo>
                  <a:pt x="906840" y="57150"/>
                </a:lnTo>
                <a:lnTo>
                  <a:pt x="880662" y="57150"/>
                </a:lnTo>
                <a:lnTo>
                  <a:pt x="852584" y="57150"/>
                </a:lnTo>
                <a:lnTo>
                  <a:pt x="824272" y="57150"/>
                </a:lnTo>
                <a:lnTo>
                  <a:pt x="797112" y="54116"/>
                </a:lnTo>
                <a:lnTo>
                  <a:pt x="771216" y="51965"/>
                </a:lnTo>
                <a:lnTo>
                  <a:pt x="749727" y="51592"/>
                </a:lnTo>
                <a:lnTo>
                  <a:pt x="727274" y="51481"/>
                </a:lnTo>
                <a:lnTo>
                  <a:pt x="704534" y="51449"/>
                </a:lnTo>
                <a:lnTo>
                  <a:pt x="681710" y="51439"/>
                </a:lnTo>
                <a:lnTo>
                  <a:pt x="659496" y="51436"/>
                </a:lnTo>
                <a:lnTo>
                  <a:pt x="632908" y="51435"/>
                </a:lnTo>
                <a:lnTo>
                  <a:pt x="610887" y="51435"/>
                </a:lnTo>
                <a:lnTo>
                  <a:pt x="588275" y="51435"/>
                </a:lnTo>
                <a:lnTo>
                  <a:pt x="565489" y="51435"/>
                </a:lnTo>
                <a:lnTo>
                  <a:pt x="542651" y="53128"/>
                </a:lnTo>
                <a:lnTo>
                  <a:pt x="515212" y="56355"/>
                </a:lnTo>
                <a:lnTo>
                  <a:pt x="487520" y="53700"/>
                </a:lnTo>
                <a:lnTo>
                  <a:pt x="459660" y="56281"/>
                </a:lnTo>
                <a:lnTo>
                  <a:pt x="436576" y="56892"/>
                </a:lnTo>
                <a:lnTo>
                  <a:pt x="408675" y="57099"/>
                </a:lnTo>
                <a:lnTo>
                  <a:pt x="383267" y="61067"/>
                </a:lnTo>
                <a:lnTo>
                  <a:pt x="359904" y="64203"/>
                </a:lnTo>
                <a:lnTo>
                  <a:pt x="333911" y="67715"/>
                </a:lnTo>
                <a:lnTo>
                  <a:pt x="308880" y="69044"/>
                </a:lnTo>
                <a:lnTo>
                  <a:pt x="283897" y="74763"/>
                </a:lnTo>
                <a:lnTo>
                  <a:pt x="255666" y="79954"/>
                </a:lnTo>
                <a:lnTo>
                  <a:pt x="228171" y="87873"/>
                </a:lnTo>
                <a:lnTo>
                  <a:pt x="201515" y="94663"/>
                </a:lnTo>
                <a:lnTo>
                  <a:pt x="174450" y="99860"/>
                </a:lnTo>
                <a:lnTo>
                  <a:pt x="154191" y="107473"/>
                </a:lnTo>
                <a:lnTo>
                  <a:pt x="129456" y="123309"/>
                </a:lnTo>
                <a:lnTo>
                  <a:pt x="102616" y="137130"/>
                </a:lnTo>
                <a:lnTo>
                  <a:pt x="90401" y="144774"/>
                </a:lnTo>
                <a:lnTo>
                  <a:pt x="62496" y="169905"/>
                </a:lnTo>
                <a:lnTo>
                  <a:pt x="38958" y="189615"/>
                </a:lnTo>
                <a:lnTo>
                  <a:pt x="22639" y="217284"/>
                </a:lnTo>
                <a:lnTo>
                  <a:pt x="7992" y="243727"/>
                </a:lnTo>
                <a:lnTo>
                  <a:pt x="4259" y="255835"/>
                </a:lnTo>
                <a:lnTo>
                  <a:pt x="2751" y="258187"/>
                </a:lnTo>
                <a:lnTo>
                  <a:pt x="629" y="267564"/>
                </a:lnTo>
                <a:lnTo>
                  <a:pt x="0" y="275352"/>
                </a:lnTo>
                <a:lnTo>
                  <a:pt x="5571" y="294694"/>
                </a:lnTo>
                <a:lnTo>
                  <a:pt x="14518" y="310581"/>
                </a:lnTo>
                <a:lnTo>
                  <a:pt x="16815" y="317590"/>
                </a:lnTo>
                <a:lnTo>
                  <a:pt x="32168" y="335266"/>
                </a:lnTo>
                <a:lnTo>
                  <a:pt x="41443" y="342897"/>
                </a:lnTo>
                <a:lnTo>
                  <a:pt x="65101" y="357505"/>
                </a:lnTo>
                <a:lnTo>
                  <a:pt x="91210" y="366113"/>
                </a:lnTo>
                <a:lnTo>
                  <a:pt x="110230" y="374696"/>
                </a:lnTo>
                <a:lnTo>
                  <a:pt x="136895" y="381567"/>
                </a:lnTo>
                <a:lnTo>
                  <a:pt x="148325" y="384202"/>
                </a:lnTo>
                <a:lnTo>
                  <a:pt x="156580" y="386656"/>
                </a:lnTo>
                <a:lnTo>
                  <a:pt x="184625" y="388448"/>
                </a:lnTo>
                <a:lnTo>
                  <a:pt x="213154" y="388604"/>
                </a:lnTo>
                <a:lnTo>
                  <a:pt x="240024" y="388618"/>
                </a:lnTo>
                <a:lnTo>
                  <a:pt x="263851" y="388620"/>
                </a:lnTo>
                <a:lnTo>
                  <a:pt x="291362" y="388620"/>
                </a:lnTo>
                <a:lnTo>
                  <a:pt x="319796" y="388620"/>
                </a:lnTo>
                <a:lnTo>
                  <a:pt x="346660" y="388620"/>
                </a:lnTo>
                <a:lnTo>
                  <a:pt x="360973" y="386927"/>
                </a:lnTo>
                <a:lnTo>
                  <a:pt x="388512" y="383435"/>
                </a:lnTo>
                <a:lnTo>
                  <a:pt x="409553" y="381316"/>
                </a:lnTo>
                <a:lnTo>
                  <a:pt x="423846" y="378412"/>
                </a:lnTo>
                <a:lnTo>
                  <a:pt x="448776" y="377432"/>
                </a:lnTo>
                <a:lnTo>
                  <a:pt x="476643" y="375529"/>
                </a:lnTo>
                <a:lnTo>
                  <a:pt x="502032" y="372275"/>
                </a:lnTo>
                <a:lnTo>
                  <a:pt x="525392" y="367705"/>
                </a:lnTo>
                <a:lnTo>
                  <a:pt x="548351" y="366144"/>
                </a:lnTo>
                <a:lnTo>
                  <a:pt x="574264" y="365836"/>
                </a:lnTo>
                <a:lnTo>
                  <a:pt x="599279" y="365775"/>
                </a:lnTo>
                <a:lnTo>
                  <a:pt x="622565" y="365762"/>
                </a:lnTo>
                <a:lnTo>
                  <a:pt x="645509" y="365761"/>
                </a:lnTo>
                <a:lnTo>
                  <a:pt x="668386" y="366395"/>
                </a:lnTo>
                <a:lnTo>
                  <a:pt x="692943" y="370283"/>
                </a:lnTo>
                <a:lnTo>
                  <a:pt x="715997" y="371239"/>
                </a:lnTo>
                <a:lnTo>
                  <a:pt x="740636" y="372064"/>
                </a:lnTo>
                <a:lnTo>
                  <a:pt x="766153" y="376389"/>
                </a:lnTo>
                <a:lnTo>
                  <a:pt x="794200" y="381608"/>
                </a:lnTo>
                <a:lnTo>
                  <a:pt x="822706" y="386662"/>
                </a:lnTo>
                <a:lnTo>
                  <a:pt x="851272" y="391396"/>
                </a:lnTo>
                <a:lnTo>
                  <a:pt x="879845" y="398471"/>
                </a:lnTo>
                <a:lnTo>
                  <a:pt x="908420" y="404404"/>
                </a:lnTo>
                <a:lnTo>
                  <a:pt x="936995" y="413456"/>
                </a:lnTo>
                <a:lnTo>
                  <a:pt x="963148" y="417092"/>
                </a:lnTo>
                <a:lnTo>
                  <a:pt x="985247" y="423266"/>
                </a:lnTo>
                <a:lnTo>
                  <a:pt x="1010661" y="430600"/>
                </a:lnTo>
                <a:lnTo>
                  <a:pt x="1034026" y="438164"/>
                </a:lnTo>
                <a:lnTo>
                  <a:pt x="1056986" y="444079"/>
                </a:lnTo>
                <a:lnTo>
                  <a:pt x="1084947" y="450110"/>
                </a:lnTo>
                <a:lnTo>
                  <a:pt x="1109239" y="459175"/>
                </a:lnTo>
                <a:lnTo>
                  <a:pt x="1137124" y="464116"/>
                </a:lnTo>
                <a:lnTo>
                  <a:pt x="1162316" y="468670"/>
                </a:lnTo>
                <a:lnTo>
                  <a:pt x="1187619" y="473036"/>
                </a:lnTo>
                <a:lnTo>
                  <a:pt x="1203659" y="475650"/>
                </a:lnTo>
                <a:lnTo>
                  <a:pt x="1228957" y="483406"/>
                </a:lnTo>
                <a:lnTo>
                  <a:pt x="1257101" y="488497"/>
                </a:lnTo>
                <a:lnTo>
                  <a:pt x="1285619" y="492789"/>
                </a:lnTo>
                <a:lnTo>
                  <a:pt x="1314186" y="500551"/>
                </a:lnTo>
                <a:lnTo>
                  <a:pt x="1342760" y="502608"/>
                </a:lnTo>
                <a:lnTo>
                  <a:pt x="1369642" y="507402"/>
                </a:lnTo>
                <a:lnTo>
                  <a:pt x="1394725" y="508472"/>
                </a:lnTo>
                <a:lnTo>
                  <a:pt x="1419806" y="508613"/>
                </a:lnTo>
                <a:lnTo>
                  <a:pt x="1445992" y="504109"/>
                </a:lnTo>
                <a:lnTo>
                  <a:pt x="1470325" y="502442"/>
                </a:lnTo>
                <a:lnTo>
                  <a:pt x="1497307" y="498020"/>
                </a:lnTo>
                <a:lnTo>
                  <a:pt x="1519455" y="491096"/>
                </a:lnTo>
                <a:lnTo>
                  <a:pt x="1547267" y="480025"/>
                </a:lnTo>
                <a:lnTo>
                  <a:pt x="1575098" y="466723"/>
                </a:lnTo>
                <a:lnTo>
                  <a:pt x="1594210" y="455506"/>
                </a:lnTo>
                <a:lnTo>
                  <a:pt x="1620890" y="438385"/>
                </a:lnTo>
                <a:lnTo>
                  <a:pt x="1626816" y="432751"/>
                </a:lnTo>
                <a:lnTo>
                  <a:pt x="1650135" y="405371"/>
                </a:lnTo>
                <a:lnTo>
                  <a:pt x="1664633" y="380958"/>
                </a:lnTo>
                <a:lnTo>
                  <a:pt x="1672527" y="360290"/>
                </a:lnTo>
                <a:lnTo>
                  <a:pt x="1675419" y="348688"/>
                </a:lnTo>
                <a:lnTo>
                  <a:pt x="1678604" y="337206"/>
                </a:lnTo>
                <a:lnTo>
                  <a:pt x="1681521" y="314327"/>
                </a:lnTo>
                <a:lnTo>
                  <a:pt x="1682900" y="310516"/>
                </a:lnTo>
                <a:lnTo>
                  <a:pt x="1682740" y="301202"/>
                </a:lnTo>
                <a:lnTo>
                  <a:pt x="1680190" y="274673"/>
                </a:lnTo>
                <a:lnTo>
                  <a:pt x="1679419" y="266857"/>
                </a:lnTo>
                <a:lnTo>
                  <a:pt x="1668373" y="240039"/>
                </a:lnTo>
                <a:lnTo>
                  <a:pt x="1657073" y="212647"/>
                </a:lnTo>
                <a:lnTo>
                  <a:pt x="1649673" y="200378"/>
                </a:lnTo>
                <a:lnTo>
                  <a:pt x="1632555" y="173376"/>
                </a:lnTo>
                <a:lnTo>
                  <a:pt x="1626921" y="167437"/>
                </a:lnTo>
                <a:lnTo>
                  <a:pt x="1601747" y="144545"/>
                </a:lnTo>
                <a:lnTo>
                  <a:pt x="1575165" y="122024"/>
                </a:lnTo>
                <a:lnTo>
                  <a:pt x="1548500" y="101573"/>
                </a:lnTo>
                <a:lnTo>
                  <a:pt x="1540245" y="95308"/>
                </a:lnTo>
                <a:lnTo>
                  <a:pt x="1512835" y="82087"/>
                </a:lnTo>
                <a:lnTo>
                  <a:pt x="1488856" y="70500"/>
                </a:lnTo>
                <a:lnTo>
                  <a:pt x="1461404" y="59056"/>
                </a:lnTo>
                <a:lnTo>
                  <a:pt x="1434129" y="48260"/>
                </a:lnTo>
                <a:lnTo>
                  <a:pt x="1405668" y="41380"/>
                </a:lnTo>
                <a:lnTo>
                  <a:pt x="1387172" y="35879"/>
                </a:lnTo>
                <a:lnTo>
                  <a:pt x="1372641" y="33067"/>
                </a:lnTo>
                <a:lnTo>
                  <a:pt x="1358599" y="29906"/>
                </a:lnTo>
                <a:lnTo>
                  <a:pt x="1331793" y="28115"/>
                </a:lnTo>
                <a:lnTo>
                  <a:pt x="1307653" y="23678"/>
                </a:lnTo>
                <a:lnTo>
                  <a:pt x="1284311" y="22968"/>
                </a:lnTo>
                <a:lnTo>
                  <a:pt x="1274238" y="22273"/>
                </a:lnTo>
                <a:lnTo>
                  <a:pt x="1250450" y="17946"/>
                </a:lnTo>
                <a:lnTo>
                  <a:pt x="1225461" y="17250"/>
                </a:lnTo>
                <a:lnTo>
                  <a:pt x="1198455" y="16524"/>
                </a:lnTo>
                <a:lnTo>
                  <a:pt x="1171122" y="12226"/>
                </a:lnTo>
                <a:lnTo>
                  <a:pt x="1142710" y="11534"/>
                </a:lnTo>
                <a:lnTo>
                  <a:pt x="1116836" y="11451"/>
                </a:lnTo>
                <a:lnTo>
                  <a:pt x="1091194" y="7506"/>
                </a:lnTo>
                <a:lnTo>
                  <a:pt x="1069749" y="6246"/>
                </a:lnTo>
                <a:lnTo>
                  <a:pt x="1047309" y="5872"/>
                </a:lnTo>
                <a:lnTo>
                  <a:pt x="1024573" y="5761"/>
                </a:lnTo>
                <a:lnTo>
                  <a:pt x="1001114" y="5729"/>
                </a:lnTo>
                <a:lnTo>
                  <a:pt x="974338" y="5719"/>
                </a:lnTo>
                <a:lnTo>
                  <a:pt x="946296" y="5716"/>
                </a:lnTo>
                <a:lnTo>
                  <a:pt x="927370" y="5715"/>
                </a:lnTo>
                <a:lnTo>
                  <a:pt x="906682" y="4022"/>
                </a:lnTo>
                <a:lnTo>
                  <a:pt x="884788" y="1787"/>
                </a:lnTo>
                <a:lnTo>
                  <a:pt x="862357" y="794"/>
                </a:lnTo>
                <a:lnTo>
                  <a:pt x="839688" y="353"/>
                </a:lnTo>
                <a:lnTo>
                  <a:pt x="816277" y="157"/>
                </a:lnTo>
                <a:lnTo>
                  <a:pt x="791056" y="70"/>
                </a:lnTo>
                <a:lnTo>
                  <a:pt x="766723" y="31"/>
                </a:lnTo>
                <a:lnTo>
                  <a:pt x="738261" y="6"/>
                </a:lnTo>
                <a:lnTo>
                  <a:pt x="69696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</a:t>
            </a:r>
            <a:endParaRPr lang="cs-CZ" altLang="cs-CZ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76672" y="1330544"/>
                <a:ext cx="6048672" cy="2679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400" dirty="0" smtClean="0"/>
                  <a:t>Nezbytné zvýšení objem prodeje při uvažovaném snížení ceny je možno zjistit na základě vzorce:</a:t>
                </a:r>
              </a:p>
              <a:p>
                <a:pPr algn="just"/>
                <a:endParaRPr lang="cs-CZ" sz="2400" dirty="0" smtClean="0"/>
              </a:p>
              <a:p>
                <a:pPr algn="ctr"/>
                <a:r>
                  <a:rPr lang="cs-CZ" sz="2800" i="1" dirty="0" smtClean="0"/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𝑠𝑛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íž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%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% −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𝑠𝑛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íž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%)</m:t>
                        </m:r>
                      </m:den>
                    </m:f>
                    <m:r>
                      <m:rPr>
                        <m:nor/>
                      </m:rPr>
                      <a:rPr lang="cs-CZ" sz="2800" i="1"/>
                      <m:t>∗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endParaRPr lang="en-US" sz="2800" i="1" dirty="0"/>
              </a:p>
              <a:p>
                <a:pPr algn="just" hangingPunct="0"/>
                <a:endParaRPr lang="cs-CZ" sz="2100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2" y="1330544"/>
                <a:ext cx="6048672" cy="2679003"/>
              </a:xfrm>
              <a:prstGeom prst="rect">
                <a:avLst/>
              </a:prstGeom>
              <a:blipFill rotWithShape="0">
                <a:blip r:embed="rId46"/>
                <a:stretch>
                  <a:fillRect l="-1512" t="-1818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2" name="SMARTInkShape-Group196"/>
          <p:cNvGrpSpPr/>
          <p:nvPr/>
        </p:nvGrpSpPr>
        <p:grpSpPr>
          <a:xfrm>
            <a:off x="3891915" y="4097655"/>
            <a:ext cx="1034416" cy="485653"/>
            <a:chOff x="3891915" y="4097655"/>
            <a:chExt cx="1034416" cy="485653"/>
          </a:xfrm>
        </p:grpSpPr>
        <p:sp>
          <p:nvSpPr>
            <p:cNvPr id="196" name="SMARTInkShape-1284"/>
            <p:cNvSpPr/>
            <p:nvPr>
              <p:custDataLst>
                <p:tags r:id="rId38"/>
              </p:custDataLst>
            </p:nvPr>
          </p:nvSpPr>
          <p:spPr>
            <a:xfrm>
              <a:off x="3891915" y="4097655"/>
              <a:ext cx="1034416" cy="200026"/>
            </a:xfrm>
            <a:custGeom>
              <a:avLst/>
              <a:gdLst/>
              <a:ahLst/>
              <a:cxnLst/>
              <a:rect l="0" t="0" r="0" b="0"/>
              <a:pathLst>
                <a:path w="1034416" h="20002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6" y="1693"/>
                  </a:lnTo>
                  <a:lnTo>
                    <a:pt x="9748" y="3928"/>
                  </a:lnTo>
                  <a:lnTo>
                    <a:pt x="17189" y="5362"/>
                  </a:lnTo>
                  <a:lnTo>
                    <a:pt x="43040" y="7399"/>
                  </a:lnTo>
                  <a:lnTo>
                    <a:pt x="64417" y="10899"/>
                  </a:lnTo>
                  <a:lnTo>
                    <a:pt x="76096" y="11907"/>
                  </a:lnTo>
                  <a:lnTo>
                    <a:pt x="98270" y="16330"/>
                  </a:lnTo>
                  <a:lnTo>
                    <a:pt x="125877" y="17038"/>
                  </a:lnTo>
                  <a:lnTo>
                    <a:pt x="154324" y="17131"/>
                  </a:lnTo>
                  <a:lnTo>
                    <a:pt x="178862" y="17142"/>
                  </a:lnTo>
                  <a:lnTo>
                    <a:pt x="200528" y="17144"/>
                  </a:lnTo>
                  <a:lnTo>
                    <a:pt x="224728" y="17145"/>
                  </a:lnTo>
                  <a:lnTo>
                    <a:pt x="250312" y="17145"/>
                  </a:lnTo>
                  <a:lnTo>
                    <a:pt x="273980" y="18838"/>
                  </a:lnTo>
                  <a:lnTo>
                    <a:pt x="297079" y="21668"/>
                  </a:lnTo>
                  <a:lnTo>
                    <a:pt x="321703" y="24200"/>
                  </a:lnTo>
                  <a:lnTo>
                    <a:pt x="347414" y="27279"/>
                  </a:lnTo>
                  <a:lnTo>
                    <a:pt x="372812" y="29885"/>
                  </a:lnTo>
                  <a:lnTo>
                    <a:pt x="398753" y="32984"/>
                  </a:lnTo>
                  <a:lnTo>
                    <a:pt x="424219" y="35597"/>
                  </a:lnTo>
                  <a:lnTo>
                    <a:pt x="450180" y="40392"/>
                  </a:lnTo>
                  <a:lnTo>
                    <a:pt x="475652" y="45835"/>
                  </a:lnTo>
                  <a:lnTo>
                    <a:pt x="503307" y="51469"/>
                  </a:lnTo>
                  <a:lnTo>
                    <a:pt x="529917" y="58853"/>
                  </a:lnTo>
                  <a:lnTo>
                    <a:pt x="555581" y="67392"/>
                  </a:lnTo>
                  <a:lnTo>
                    <a:pt x="583293" y="73943"/>
                  </a:lnTo>
                  <a:lnTo>
                    <a:pt x="611612" y="79906"/>
                  </a:lnTo>
                  <a:lnTo>
                    <a:pt x="640111" y="87387"/>
                  </a:lnTo>
                  <a:lnTo>
                    <a:pt x="668664" y="95954"/>
                  </a:lnTo>
                  <a:lnTo>
                    <a:pt x="688344" y="101066"/>
                  </a:lnTo>
                  <a:lnTo>
                    <a:pt x="709791" y="107572"/>
                  </a:lnTo>
                  <a:lnTo>
                    <a:pt x="737217" y="115340"/>
                  </a:lnTo>
                  <a:lnTo>
                    <a:pt x="764464" y="121664"/>
                  </a:lnTo>
                  <a:lnTo>
                    <a:pt x="789612" y="127559"/>
                  </a:lnTo>
                  <a:lnTo>
                    <a:pt x="813150" y="136361"/>
                  </a:lnTo>
                  <a:lnTo>
                    <a:pt x="836211" y="143979"/>
                  </a:lnTo>
                  <a:lnTo>
                    <a:pt x="862196" y="148949"/>
                  </a:lnTo>
                  <a:lnTo>
                    <a:pt x="887367" y="157457"/>
                  </a:lnTo>
                  <a:lnTo>
                    <a:pt x="915638" y="164245"/>
                  </a:lnTo>
                  <a:lnTo>
                    <a:pt x="943138" y="173409"/>
                  </a:lnTo>
                  <a:lnTo>
                    <a:pt x="969878" y="178364"/>
                  </a:lnTo>
                  <a:lnTo>
                    <a:pt x="994308" y="186848"/>
                  </a:lnTo>
                  <a:lnTo>
                    <a:pt x="1011159" y="192647"/>
                  </a:lnTo>
                  <a:lnTo>
                    <a:pt x="1022697" y="194726"/>
                  </a:lnTo>
                  <a:lnTo>
                    <a:pt x="103441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SMARTInkShape-1285"/>
            <p:cNvSpPr/>
            <p:nvPr>
              <p:custDataLst>
                <p:tags r:id="rId39"/>
              </p:custDataLst>
            </p:nvPr>
          </p:nvSpPr>
          <p:spPr>
            <a:xfrm>
              <a:off x="4533118" y="4406265"/>
              <a:ext cx="89418" cy="177043"/>
            </a:xfrm>
            <a:custGeom>
              <a:avLst/>
              <a:gdLst/>
              <a:ahLst/>
              <a:cxnLst/>
              <a:rect l="0" t="0" r="0" b="0"/>
              <a:pathLst>
                <a:path w="89418" h="177043">
                  <a:moveTo>
                    <a:pt x="44597" y="74295"/>
                  </a:moveTo>
                  <a:lnTo>
                    <a:pt x="44597" y="74295"/>
                  </a:lnTo>
                  <a:lnTo>
                    <a:pt x="30997" y="74295"/>
                  </a:lnTo>
                  <a:lnTo>
                    <a:pt x="27334" y="75988"/>
                  </a:lnTo>
                  <a:lnTo>
                    <a:pt x="25468" y="77329"/>
                  </a:lnTo>
                  <a:lnTo>
                    <a:pt x="23395" y="80512"/>
                  </a:lnTo>
                  <a:lnTo>
                    <a:pt x="21839" y="84043"/>
                  </a:lnTo>
                  <a:lnTo>
                    <a:pt x="1403" y="110609"/>
                  </a:lnTo>
                  <a:lnTo>
                    <a:pt x="0" y="115411"/>
                  </a:lnTo>
                  <a:lnTo>
                    <a:pt x="1069" y="121356"/>
                  </a:lnTo>
                  <a:lnTo>
                    <a:pt x="14202" y="149912"/>
                  </a:lnTo>
                  <a:lnTo>
                    <a:pt x="26189" y="167539"/>
                  </a:lnTo>
                  <a:lnTo>
                    <a:pt x="35192" y="174031"/>
                  </a:lnTo>
                  <a:lnTo>
                    <a:pt x="39994" y="175772"/>
                  </a:lnTo>
                  <a:lnTo>
                    <a:pt x="57068" y="177042"/>
                  </a:lnTo>
                  <a:lnTo>
                    <a:pt x="66425" y="174095"/>
                  </a:lnTo>
                  <a:lnTo>
                    <a:pt x="76402" y="167410"/>
                  </a:lnTo>
                  <a:lnTo>
                    <a:pt x="80534" y="163727"/>
                  </a:lnTo>
                  <a:lnTo>
                    <a:pt x="82794" y="158281"/>
                  </a:lnTo>
                  <a:lnTo>
                    <a:pt x="89417" y="133248"/>
                  </a:lnTo>
                  <a:lnTo>
                    <a:pt x="85675" y="108070"/>
                  </a:lnTo>
                  <a:lnTo>
                    <a:pt x="83809" y="96926"/>
                  </a:lnTo>
                  <a:lnTo>
                    <a:pt x="68756" y="68549"/>
                  </a:lnTo>
                  <a:lnTo>
                    <a:pt x="53368" y="41786"/>
                  </a:lnTo>
                  <a:lnTo>
                    <a:pt x="29436" y="13675"/>
                  </a:lnTo>
                  <a:lnTo>
                    <a:pt x="160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SMARTInkShape-1286"/>
            <p:cNvSpPr/>
            <p:nvPr>
              <p:custDataLst>
                <p:tags r:id="rId40"/>
              </p:custDataLst>
            </p:nvPr>
          </p:nvSpPr>
          <p:spPr>
            <a:xfrm>
              <a:off x="4480583" y="4297680"/>
              <a:ext cx="177143" cy="245480"/>
            </a:xfrm>
            <a:custGeom>
              <a:avLst/>
              <a:gdLst/>
              <a:ahLst/>
              <a:cxnLst/>
              <a:rect l="0" t="0" r="0" b="0"/>
              <a:pathLst>
                <a:path w="177143" h="245480">
                  <a:moveTo>
                    <a:pt x="177142" y="0"/>
                  </a:moveTo>
                  <a:lnTo>
                    <a:pt x="177142" y="0"/>
                  </a:lnTo>
                  <a:lnTo>
                    <a:pt x="174108" y="0"/>
                  </a:lnTo>
                  <a:lnTo>
                    <a:pt x="170925" y="1693"/>
                  </a:lnTo>
                  <a:lnTo>
                    <a:pt x="144039" y="24566"/>
                  </a:lnTo>
                  <a:lnTo>
                    <a:pt x="138935" y="30603"/>
                  </a:lnTo>
                  <a:lnTo>
                    <a:pt x="110389" y="55510"/>
                  </a:lnTo>
                  <a:lnTo>
                    <a:pt x="83792" y="82565"/>
                  </a:lnTo>
                  <a:lnTo>
                    <a:pt x="64864" y="110597"/>
                  </a:lnTo>
                  <a:lnTo>
                    <a:pt x="50400" y="137425"/>
                  </a:lnTo>
                  <a:lnTo>
                    <a:pt x="35576" y="161246"/>
                  </a:lnTo>
                  <a:lnTo>
                    <a:pt x="22952" y="188201"/>
                  </a:lnTo>
                  <a:lnTo>
                    <a:pt x="9509" y="215241"/>
                  </a:lnTo>
                  <a:lnTo>
                    <a:pt x="4501" y="228095"/>
                  </a:lnTo>
                  <a:lnTo>
                    <a:pt x="1988" y="232186"/>
                  </a:lnTo>
                  <a:lnTo>
                    <a:pt x="242" y="238872"/>
                  </a:lnTo>
                  <a:lnTo>
                    <a:pt x="0" y="244849"/>
                  </a:lnTo>
                  <a:lnTo>
                    <a:pt x="628" y="245147"/>
                  </a:lnTo>
                  <a:lnTo>
                    <a:pt x="3018" y="245479"/>
                  </a:lnTo>
                  <a:lnTo>
                    <a:pt x="3909" y="244933"/>
                  </a:lnTo>
                  <a:lnTo>
                    <a:pt x="4503" y="243933"/>
                  </a:lnTo>
                  <a:lnTo>
                    <a:pt x="4900" y="242632"/>
                  </a:lnTo>
                  <a:lnTo>
                    <a:pt x="6434" y="241765"/>
                  </a:lnTo>
                  <a:lnTo>
                    <a:pt x="14026" y="239909"/>
                  </a:lnTo>
                  <a:lnTo>
                    <a:pt x="22602" y="233915"/>
                  </a:lnTo>
                  <a:lnTo>
                    <a:pt x="26543" y="230962"/>
                  </a:lnTo>
                  <a:lnTo>
                    <a:pt x="57127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SMARTInkShape-1287"/>
            <p:cNvSpPr/>
            <p:nvPr>
              <p:custDataLst>
                <p:tags r:id="rId41"/>
              </p:custDataLst>
            </p:nvPr>
          </p:nvSpPr>
          <p:spPr>
            <a:xfrm>
              <a:off x="4440555" y="4252556"/>
              <a:ext cx="137061" cy="165140"/>
            </a:xfrm>
            <a:custGeom>
              <a:avLst/>
              <a:gdLst/>
              <a:ahLst/>
              <a:cxnLst/>
              <a:rect l="0" t="0" r="0" b="0"/>
              <a:pathLst>
                <a:path w="137061" h="165140">
                  <a:moveTo>
                    <a:pt x="0" y="165139"/>
                  </a:moveTo>
                  <a:lnTo>
                    <a:pt x="0" y="165139"/>
                  </a:lnTo>
                  <a:lnTo>
                    <a:pt x="0" y="162105"/>
                  </a:lnTo>
                  <a:lnTo>
                    <a:pt x="10383" y="135522"/>
                  </a:lnTo>
                  <a:lnTo>
                    <a:pt x="24000" y="107851"/>
                  </a:lnTo>
                  <a:lnTo>
                    <a:pt x="31207" y="81641"/>
                  </a:lnTo>
                  <a:lnTo>
                    <a:pt x="43222" y="55303"/>
                  </a:lnTo>
                  <a:lnTo>
                    <a:pt x="45615" y="47787"/>
                  </a:lnTo>
                  <a:lnTo>
                    <a:pt x="50543" y="40637"/>
                  </a:lnTo>
                  <a:lnTo>
                    <a:pt x="51412" y="33961"/>
                  </a:lnTo>
                  <a:lnTo>
                    <a:pt x="51428" y="36807"/>
                  </a:lnTo>
                  <a:lnTo>
                    <a:pt x="50796" y="37674"/>
                  </a:lnTo>
                  <a:lnTo>
                    <a:pt x="48399" y="38638"/>
                  </a:lnTo>
                  <a:lnTo>
                    <a:pt x="47506" y="39530"/>
                  </a:lnTo>
                  <a:lnTo>
                    <a:pt x="46514" y="42214"/>
                  </a:lnTo>
                  <a:lnTo>
                    <a:pt x="45741" y="58482"/>
                  </a:lnTo>
                  <a:lnTo>
                    <a:pt x="47423" y="62279"/>
                  </a:lnTo>
                  <a:lnTo>
                    <a:pt x="49652" y="66083"/>
                  </a:lnTo>
                  <a:lnTo>
                    <a:pt x="50642" y="69891"/>
                  </a:lnTo>
                  <a:lnTo>
                    <a:pt x="51542" y="71160"/>
                  </a:lnTo>
                  <a:lnTo>
                    <a:pt x="52776" y="72006"/>
                  </a:lnTo>
                  <a:lnTo>
                    <a:pt x="55841" y="73581"/>
                  </a:lnTo>
                  <a:lnTo>
                    <a:pt x="61137" y="77404"/>
                  </a:lnTo>
                  <a:lnTo>
                    <a:pt x="66727" y="79453"/>
                  </a:lnTo>
                  <a:lnTo>
                    <a:pt x="70508" y="82183"/>
                  </a:lnTo>
                  <a:lnTo>
                    <a:pt x="72406" y="82530"/>
                  </a:lnTo>
                  <a:lnTo>
                    <a:pt x="74305" y="82126"/>
                  </a:lnTo>
                  <a:lnTo>
                    <a:pt x="78744" y="80619"/>
                  </a:lnTo>
                  <a:lnTo>
                    <a:pt x="94721" y="78885"/>
                  </a:lnTo>
                  <a:lnTo>
                    <a:pt x="107739" y="71473"/>
                  </a:lnTo>
                  <a:lnTo>
                    <a:pt x="113077" y="66148"/>
                  </a:lnTo>
                  <a:lnTo>
                    <a:pt x="134606" y="40724"/>
                  </a:lnTo>
                  <a:lnTo>
                    <a:pt x="136823" y="26874"/>
                  </a:lnTo>
                  <a:lnTo>
                    <a:pt x="137060" y="20596"/>
                  </a:lnTo>
                  <a:lnTo>
                    <a:pt x="135422" y="16654"/>
                  </a:lnTo>
                  <a:lnTo>
                    <a:pt x="129197" y="8950"/>
                  </a:lnTo>
                  <a:lnTo>
                    <a:pt x="125577" y="6822"/>
                  </a:lnTo>
                  <a:lnTo>
                    <a:pt x="104664" y="0"/>
                  </a:lnTo>
                  <a:lnTo>
                    <a:pt x="94653" y="215"/>
                  </a:lnTo>
                  <a:lnTo>
                    <a:pt x="69667" y="7924"/>
                  </a:lnTo>
                  <a:lnTo>
                    <a:pt x="61847" y="13006"/>
                  </a:lnTo>
                  <a:lnTo>
                    <a:pt x="48312" y="31275"/>
                  </a:lnTo>
                  <a:lnTo>
                    <a:pt x="46872" y="35370"/>
                  </a:lnTo>
                  <a:lnTo>
                    <a:pt x="45720" y="56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SMARTInkShape-1288"/>
            <p:cNvSpPr/>
            <p:nvPr>
              <p:custDataLst>
                <p:tags r:id="rId42"/>
              </p:custDataLst>
            </p:nvPr>
          </p:nvSpPr>
          <p:spPr>
            <a:xfrm>
              <a:off x="4246245" y="4303662"/>
              <a:ext cx="165736" cy="272872"/>
            </a:xfrm>
            <a:custGeom>
              <a:avLst/>
              <a:gdLst/>
              <a:ahLst/>
              <a:cxnLst/>
              <a:rect l="0" t="0" r="0" b="0"/>
              <a:pathLst>
                <a:path w="165736" h="272872">
                  <a:moveTo>
                    <a:pt x="0" y="182613"/>
                  </a:moveTo>
                  <a:lnTo>
                    <a:pt x="0" y="182613"/>
                  </a:lnTo>
                  <a:lnTo>
                    <a:pt x="8679" y="182613"/>
                  </a:lnTo>
                  <a:lnTo>
                    <a:pt x="9596" y="181978"/>
                  </a:lnTo>
                  <a:lnTo>
                    <a:pt x="10208" y="180919"/>
                  </a:lnTo>
                  <a:lnTo>
                    <a:pt x="10615" y="179579"/>
                  </a:lnTo>
                  <a:lnTo>
                    <a:pt x="14454" y="176396"/>
                  </a:lnTo>
                  <a:lnTo>
                    <a:pt x="24233" y="169179"/>
                  </a:lnTo>
                  <a:lnTo>
                    <a:pt x="35913" y="155216"/>
                  </a:lnTo>
                  <a:lnTo>
                    <a:pt x="41996" y="150117"/>
                  </a:lnTo>
                  <a:lnTo>
                    <a:pt x="62018" y="121574"/>
                  </a:lnTo>
                  <a:lnTo>
                    <a:pt x="77944" y="94978"/>
                  </a:lnTo>
                  <a:lnTo>
                    <a:pt x="93124" y="68312"/>
                  </a:lnTo>
                  <a:lnTo>
                    <a:pt x="112238" y="41760"/>
                  </a:lnTo>
                  <a:lnTo>
                    <a:pt x="123176" y="21166"/>
                  </a:lnTo>
                  <a:lnTo>
                    <a:pt x="125608" y="13774"/>
                  </a:lnTo>
                  <a:lnTo>
                    <a:pt x="128428" y="9572"/>
                  </a:lnTo>
                  <a:lnTo>
                    <a:pt x="131797" y="7281"/>
                  </a:lnTo>
                  <a:lnTo>
                    <a:pt x="135412" y="5627"/>
                  </a:lnTo>
                  <a:lnTo>
                    <a:pt x="142547" y="0"/>
                  </a:lnTo>
                  <a:lnTo>
                    <a:pt x="142867" y="8253"/>
                  </a:lnTo>
                  <a:lnTo>
                    <a:pt x="141178" y="11563"/>
                  </a:lnTo>
                  <a:lnTo>
                    <a:pt x="139839" y="13335"/>
                  </a:lnTo>
                  <a:lnTo>
                    <a:pt x="138351" y="18690"/>
                  </a:lnTo>
                  <a:lnTo>
                    <a:pt x="135819" y="28845"/>
                  </a:lnTo>
                  <a:lnTo>
                    <a:pt x="133389" y="36802"/>
                  </a:lnTo>
                  <a:lnTo>
                    <a:pt x="131701" y="62964"/>
                  </a:lnTo>
                  <a:lnTo>
                    <a:pt x="126955" y="91221"/>
                  </a:lnTo>
                  <a:lnTo>
                    <a:pt x="122938" y="117076"/>
                  </a:lnTo>
                  <a:lnTo>
                    <a:pt x="120881" y="139135"/>
                  </a:lnTo>
                  <a:lnTo>
                    <a:pt x="119551" y="165417"/>
                  </a:lnTo>
                  <a:lnTo>
                    <a:pt x="115525" y="192716"/>
                  </a:lnTo>
                  <a:lnTo>
                    <a:pt x="114542" y="216641"/>
                  </a:lnTo>
                  <a:lnTo>
                    <a:pt x="114332" y="240920"/>
                  </a:lnTo>
                  <a:lnTo>
                    <a:pt x="114302" y="263927"/>
                  </a:lnTo>
                  <a:lnTo>
                    <a:pt x="115994" y="268071"/>
                  </a:lnTo>
                  <a:lnTo>
                    <a:pt x="119221" y="272871"/>
                  </a:lnTo>
                  <a:lnTo>
                    <a:pt x="120120" y="272630"/>
                  </a:lnTo>
                  <a:lnTo>
                    <a:pt x="127900" y="265995"/>
                  </a:lnTo>
                  <a:lnTo>
                    <a:pt x="142886" y="239597"/>
                  </a:lnTo>
                  <a:lnTo>
                    <a:pt x="152401" y="216128"/>
                  </a:lnTo>
                  <a:lnTo>
                    <a:pt x="161212" y="190423"/>
                  </a:lnTo>
                  <a:lnTo>
                    <a:pt x="165735" y="176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SMARTInkShape-1289"/>
            <p:cNvSpPr/>
            <p:nvPr>
              <p:custDataLst>
                <p:tags r:id="rId43"/>
              </p:custDataLst>
            </p:nvPr>
          </p:nvSpPr>
          <p:spPr>
            <a:xfrm>
              <a:off x="4092048" y="4417695"/>
              <a:ext cx="137053" cy="1"/>
            </a:xfrm>
            <a:custGeom>
              <a:avLst/>
              <a:gdLst/>
              <a:ahLst/>
              <a:cxnLst/>
              <a:rect l="0" t="0" r="0" b="0"/>
              <a:pathLst>
                <a:path w="137053" h="1">
                  <a:moveTo>
                    <a:pt x="137052" y="0"/>
                  </a:moveTo>
                  <a:lnTo>
                    <a:pt x="137052" y="0"/>
                  </a:lnTo>
                  <a:lnTo>
                    <a:pt x="111252" y="0"/>
                  </a:lnTo>
                  <a:lnTo>
                    <a:pt x="83572" y="0"/>
                  </a:lnTo>
                  <a:lnTo>
                    <a:pt x="55075" y="0"/>
                  </a:lnTo>
                  <a:lnTo>
                    <a:pt x="27142" y="0"/>
                  </a:lnTo>
                  <a:lnTo>
                    <a:pt x="0" y="0"/>
                  </a:lnTo>
                  <a:lnTo>
                    <a:pt x="56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7" name="SMARTInkShape-Group197"/>
          <p:cNvGrpSpPr/>
          <p:nvPr/>
        </p:nvGrpSpPr>
        <p:grpSpPr>
          <a:xfrm>
            <a:off x="3006090" y="3634846"/>
            <a:ext cx="1034392" cy="885482"/>
            <a:chOff x="3006090" y="3634846"/>
            <a:chExt cx="1034392" cy="885482"/>
          </a:xfrm>
        </p:grpSpPr>
        <p:sp>
          <p:nvSpPr>
            <p:cNvPr id="203" name="SMARTInkShape-1290"/>
            <p:cNvSpPr/>
            <p:nvPr>
              <p:custDataLst>
                <p:tags r:id="rId24"/>
              </p:custDataLst>
            </p:nvPr>
          </p:nvSpPr>
          <p:spPr>
            <a:xfrm>
              <a:off x="3126105" y="3691975"/>
              <a:ext cx="285670" cy="221829"/>
            </a:xfrm>
            <a:custGeom>
              <a:avLst/>
              <a:gdLst/>
              <a:ahLst/>
              <a:cxnLst/>
              <a:rect l="0" t="0" r="0" b="0"/>
              <a:pathLst>
                <a:path w="285670" h="221829">
                  <a:moveTo>
                    <a:pt x="0" y="177080"/>
                  </a:moveTo>
                  <a:lnTo>
                    <a:pt x="0" y="177080"/>
                  </a:lnTo>
                  <a:lnTo>
                    <a:pt x="0" y="183148"/>
                  </a:lnTo>
                  <a:lnTo>
                    <a:pt x="1905" y="184300"/>
                  </a:lnTo>
                  <a:lnTo>
                    <a:pt x="17796" y="183119"/>
                  </a:lnTo>
                  <a:lnTo>
                    <a:pt x="20119" y="181740"/>
                  </a:lnTo>
                  <a:lnTo>
                    <a:pt x="27057" y="175004"/>
                  </a:lnTo>
                  <a:lnTo>
                    <a:pt x="36874" y="171173"/>
                  </a:lnTo>
                  <a:lnTo>
                    <a:pt x="62905" y="152794"/>
                  </a:lnTo>
                  <a:lnTo>
                    <a:pt x="87422" y="135758"/>
                  </a:lnTo>
                  <a:lnTo>
                    <a:pt x="115641" y="115793"/>
                  </a:lnTo>
                  <a:lnTo>
                    <a:pt x="130149" y="107274"/>
                  </a:lnTo>
                  <a:lnTo>
                    <a:pt x="158179" y="89288"/>
                  </a:lnTo>
                  <a:lnTo>
                    <a:pt x="186550" y="70378"/>
                  </a:lnTo>
                  <a:lnTo>
                    <a:pt x="212378" y="51347"/>
                  </a:lnTo>
                  <a:lnTo>
                    <a:pt x="239609" y="30183"/>
                  </a:lnTo>
                  <a:lnTo>
                    <a:pt x="266676" y="12220"/>
                  </a:lnTo>
                  <a:lnTo>
                    <a:pt x="272616" y="8559"/>
                  </a:lnTo>
                  <a:lnTo>
                    <a:pt x="275089" y="7583"/>
                  </a:lnTo>
                  <a:lnTo>
                    <a:pt x="276738" y="6297"/>
                  </a:lnTo>
                  <a:lnTo>
                    <a:pt x="279693" y="2088"/>
                  </a:lnTo>
                  <a:lnTo>
                    <a:pt x="285477" y="0"/>
                  </a:lnTo>
                  <a:lnTo>
                    <a:pt x="285669" y="2974"/>
                  </a:lnTo>
                  <a:lnTo>
                    <a:pt x="284021" y="6143"/>
                  </a:lnTo>
                  <a:lnTo>
                    <a:pt x="281806" y="9668"/>
                  </a:lnTo>
                  <a:lnTo>
                    <a:pt x="270333" y="36339"/>
                  </a:lnTo>
                  <a:lnTo>
                    <a:pt x="257164" y="64487"/>
                  </a:lnTo>
                  <a:lnTo>
                    <a:pt x="247437" y="92697"/>
                  </a:lnTo>
                  <a:lnTo>
                    <a:pt x="244553" y="107204"/>
                  </a:lnTo>
                  <a:lnTo>
                    <a:pt x="236063" y="131942"/>
                  </a:lnTo>
                  <a:lnTo>
                    <a:pt x="229708" y="156978"/>
                  </a:lnTo>
                  <a:lnTo>
                    <a:pt x="222844" y="184638"/>
                  </a:lnTo>
                  <a:lnTo>
                    <a:pt x="217752" y="203627"/>
                  </a:lnTo>
                  <a:lnTo>
                    <a:pt x="217429" y="210257"/>
                  </a:lnTo>
                  <a:lnTo>
                    <a:pt x="217978" y="212533"/>
                  </a:lnTo>
                  <a:lnTo>
                    <a:pt x="218978" y="214050"/>
                  </a:lnTo>
                  <a:lnTo>
                    <a:pt x="220281" y="215062"/>
                  </a:lnTo>
                  <a:lnTo>
                    <a:pt x="221727" y="217879"/>
                  </a:lnTo>
                  <a:lnTo>
                    <a:pt x="222113" y="219520"/>
                  </a:lnTo>
                  <a:lnTo>
                    <a:pt x="223006" y="220613"/>
                  </a:lnTo>
                  <a:lnTo>
                    <a:pt x="225690" y="221828"/>
                  </a:lnTo>
                  <a:lnTo>
                    <a:pt x="230694" y="220675"/>
                  </a:lnTo>
                  <a:lnTo>
                    <a:pt x="238957" y="216455"/>
                  </a:lnTo>
                  <a:lnTo>
                    <a:pt x="257175" y="205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4" name="SMARTInkShape-1291"/>
            <p:cNvSpPr/>
            <p:nvPr>
              <p:custDataLst>
                <p:tags r:id="rId25"/>
              </p:custDataLst>
            </p:nvPr>
          </p:nvSpPr>
          <p:spPr>
            <a:xfrm>
              <a:off x="3583305" y="3897630"/>
              <a:ext cx="165391" cy="142535"/>
            </a:xfrm>
            <a:custGeom>
              <a:avLst/>
              <a:gdLst/>
              <a:ahLst/>
              <a:cxnLst/>
              <a:rect l="0" t="0" r="0" b="0"/>
              <a:pathLst>
                <a:path w="165391" h="142535">
                  <a:moveTo>
                    <a:pt x="85725" y="40005"/>
                  </a:moveTo>
                  <a:lnTo>
                    <a:pt x="85725" y="40005"/>
                  </a:lnTo>
                  <a:lnTo>
                    <a:pt x="82691" y="43039"/>
                  </a:lnTo>
                  <a:lnTo>
                    <a:pt x="79508" y="44528"/>
                  </a:lnTo>
                  <a:lnTo>
                    <a:pt x="77771" y="44925"/>
                  </a:lnTo>
                  <a:lnTo>
                    <a:pt x="72291" y="48518"/>
                  </a:lnTo>
                  <a:lnTo>
                    <a:pt x="59049" y="61647"/>
                  </a:lnTo>
                  <a:lnTo>
                    <a:pt x="48259" y="78215"/>
                  </a:lnTo>
                  <a:lnTo>
                    <a:pt x="46054" y="95515"/>
                  </a:lnTo>
                  <a:lnTo>
                    <a:pt x="47562" y="101295"/>
                  </a:lnTo>
                  <a:lnTo>
                    <a:pt x="53704" y="110179"/>
                  </a:lnTo>
                  <a:lnTo>
                    <a:pt x="69129" y="124497"/>
                  </a:lnTo>
                  <a:lnTo>
                    <a:pt x="93181" y="137052"/>
                  </a:lnTo>
                  <a:lnTo>
                    <a:pt x="107408" y="141149"/>
                  </a:lnTo>
                  <a:lnTo>
                    <a:pt x="126626" y="142534"/>
                  </a:lnTo>
                  <a:lnTo>
                    <a:pt x="140106" y="139740"/>
                  </a:lnTo>
                  <a:lnTo>
                    <a:pt x="149110" y="134891"/>
                  </a:lnTo>
                  <a:lnTo>
                    <a:pt x="161803" y="118872"/>
                  </a:lnTo>
                  <a:lnTo>
                    <a:pt x="163988" y="112945"/>
                  </a:lnTo>
                  <a:lnTo>
                    <a:pt x="165390" y="98792"/>
                  </a:lnTo>
                  <a:lnTo>
                    <a:pt x="162599" y="87551"/>
                  </a:lnTo>
                  <a:lnTo>
                    <a:pt x="149258" y="61729"/>
                  </a:lnTo>
                  <a:lnTo>
                    <a:pt x="134376" y="44343"/>
                  </a:lnTo>
                  <a:lnTo>
                    <a:pt x="118555" y="33176"/>
                  </a:lnTo>
                  <a:lnTo>
                    <a:pt x="92469" y="21699"/>
                  </a:lnTo>
                  <a:lnTo>
                    <a:pt x="79197" y="15994"/>
                  </a:lnTo>
                  <a:lnTo>
                    <a:pt x="54510" y="11512"/>
                  </a:lnTo>
                  <a:lnTo>
                    <a:pt x="27530" y="17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5" name="SMARTInkShape-1292"/>
            <p:cNvSpPr/>
            <p:nvPr>
              <p:custDataLst>
                <p:tags r:id="rId26"/>
              </p:custDataLst>
            </p:nvPr>
          </p:nvSpPr>
          <p:spPr>
            <a:xfrm>
              <a:off x="3006090" y="3994785"/>
              <a:ext cx="882371" cy="160021"/>
            </a:xfrm>
            <a:custGeom>
              <a:avLst/>
              <a:gdLst/>
              <a:ahLst/>
              <a:cxnLst/>
              <a:rect l="0" t="0" r="0" b="0"/>
              <a:pathLst>
                <a:path w="882371" h="16002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5" y="4920"/>
                  </a:lnTo>
                  <a:lnTo>
                    <a:pt x="32728" y="19129"/>
                  </a:lnTo>
                  <a:lnTo>
                    <a:pt x="57697" y="28585"/>
                  </a:lnTo>
                  <a:lnTo>
                    <a:pt x="74457" y="32599"/>
                  </a:lnTo>
                  <a:lnTo>
                    <a:pt x="100221" y="36990"/>
                  </a:lnTo>
                  <a:lnTo>
                    <a:pt x="122264" y="42146"/>
                  </a:lnTo>
                  <a:lnTo>
                    <a:pt x="147916" y="47695"/>
                  </a:lnTo>
                  <a:lnTo>
                    <a:pt x="172591" y="53361"/>
                  </a:lnTo>
                  <a:lnTo>
                    <a:pt x="199023" y="56027"/>
                  </a:lnTo>
                  <a:lnTo>
                    <a:pt x="226962" y="59851"/>
                  </a:lnTo>
                  <a:lnTo>
                    <a:pt x="255349" y="61972"/>
                  </a:lnTo>
                  <a:lnTo>
                    <a:pt x="283868" y="65634"/>
                  </a:lnTo>
                  <a:lnTo>
                    <a:pt x="304599" y="67271"/>
                  </a:lnTo>
                  <a:lnTo>
                    <a:pt x="326512" y="68633"/>
                  </a:lnTo>
                  <a:lnTo>
                    <a:pt x="348951" y="71355"/>
                  </a:lnTo>
                  <a:lnTo>
                    <a:pt x="371624" y="74681"/>
                  </a:lnTo>
                  <a:lnTo>
                    <a:pt x="393766" y="77642"/>
                  </a:lnTo>
                  <a:lnTo>
                    <a:pt x="414190" y="78957"/>
                  </a:lnTo>
                  <a:lnTo>
                    <a:pt x="435545" y="81236"/>
                  </a:lnTo>
                  <a:lnTo>
                    <a:pt x="457735" y="83730"/>
                  </a:lnTo>
                  <a:lnTo>
                    <a:pt x="480298" y="84838"/>
                  </a:lnTo>
                  <a:lnTo>
                    <a:pt x="501332" y="87024"/>
                  </a:lnTo>
                  <a:lnTo>
                    <a:pt x="529331" y="90132"/>
                  </a:lnTo>
                  <a:lnTo>
                    <a:pt x="555407" y="92745"/>
                  </a:lnTo>
                  <a:lnTo>
                    <a:pt x="583242" y="97542"/>
                  </a:lnTo>
                  <a:lnTo>
                    <a:pt x="609904" y="101291"/>
                  </a:lnTo>
                  <a:lnTo>
                    <a:pt x="633891" y="102402"/>
                  </a:lnTo>
                  <a:lnTo>
                    <a:pt x="657085" y="104424"/>
                  </a:lnTo>
                  <a:lnTo>
                    <a:pt x="680044" y="107352"/>
                  </a:lnTo>
                  <a:lnTo>
                    <a:pt x="702933" y="108220"/>
                  </a:lnTo>
                  <a:lnTo>
                    <a:pt x="725802" y="110170"/>
                  </a:lnTo>
                  <a:lnTo>
                    <a:pt x="748664" y="113076"/>
                  </a:lnTo>
                  <a:lnTo>
                    <a:pt x="771525" y="115631"/>
                  </a:lnTo>
                  <a:lnTo>
                    <a:pt x="798971" y="119149"/>
                  </a:lnTo>
                  <a:lnTo>
                    <a:pt x="826030" y="124406"/>
                  </a:lnTo>
                  <a:lnTo>
                    <a:pt x="852064" y="133427"/>
                  </a:lnTo>
                  <a:lnTo>
                    <a:pt x="872269" y="142885"/>
                  </a:lnTo>
                  <a:lnTo>
                    <a:pt x="881595" y="150497"/>
                  </a:lnTo>
                  <a:lnTo>
                    <a:pt x="882370" y="151766"/>
                  </a:lnTo>
                  <a:lnTo>
                    <a:pt x="882252" y="152613"/>
                  </a:lnTo>
                  <a:lnTo>
                    <a:pt x="87439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6" name="SMARTInkShape-1293"/>
            <p:cNvSpPr/>
            <p:nvPr>
              <p:custDataLst>
                <p:tags r:id="rId27"/>
              </p:custDataLst>
            </p:nvPr>
          </p:nvSpPr>
          <p:spPr>
            <a:xfrm>
              <a:off x="3120390" y="4137924"/>
              <a:ext cx="153050" cy="194047"/>
            </a:xfrm>
            <a:custGeom>
              <a:avLst/>
              <a:gdLst/>
              <a:ahLst/>
              <a:cxnLst/>
              <a:rect l="0" t="0" r="0" b="0"/>
              <a:pathLst>
                <a:path w="153050" h="194047">
                  <a:moveTo>
                    <a:pt x="0" y="34026"/>
                  </a:moveTo>
                  <a:lnTo>
                    <a:pt x="0" y="34026"/>
                  </a:lnTo>
                  <a:lnTo>
                    <a:pt x="3034" y="34026"/>
                  </a:lnTo>
                  <a:lnTo>
                    <a:pt x="3927" y="33391"/>
                  </a:lnTo>
                  <a:lnTo>
                    <a:pt x="4523" y="32333"/>
                  </a:lnTo>
                  <a:lnTo>
                    <a:pt x="5645" y="28546"/>
                  </a:lnTo>
                  <a:lnTo>
                    <a:pt x="8728" y="25347"/>
                  </a:lnTo>
                  <a:lnTo>
                    <a:pt x="11922" y="23818"/>
                  </a:lnTo>
                  <a:lnTo>
                    <a:pt x="13663" y="23411"/>
                  </a:lnTo>
                  <a:lnTo>
                    <a:pt x="19147" y="19804"/>
                  </a:lnTo>
                  <a:lnTo>
                    <a:pt x="33523" y="9183"/>
                  </a:lnTo>
                  <a:lnTo>
                    <a:pt x="60265" y="2745"/>
                  </a:lnTo>
                  <a:lnTo>
                    <a:pt x="86793" y="0"/>
                  </a:lnTo>
                  <a:lnTo>
                    <a:pt x="114441" y="1464"/>
                  </a:lnTo>
                  <a:lnTo>
                    <a:pt x="134154" y="7697"/>
                  </a:lnTo>
                  <a:lnTo>
                    <a:pt x="145715" y="15043"/>
                  </a:lnTo>
                  <a:lnTo>
                    <a:pt x="150064" y="18816"/>
                  </a:lnTo>
                  <a:lnTo>
                    <a:pt x="152420" y="22609"/>
                  </a:lnTo>
                  <a:lnTo>
                    <a:pt x="153049" y="24510"/>
                  </a:lnTo>
                  <a:lnTo>
                    <a:pt x="152832" y="26412"/>
                  </a:lnTo>
                  <a:lnTo>
                    <a:pt x="150899" y="30218"/>
                  </a:lnTo>
                  <a:lnTo>
                    <a:pt x="137805" y="44680"/>
                  </a:lnTo>
                  <a:lnTo>
                    <a:pt x="111686" y="64467"/>
                  </a:lnTo>
                  <a:lnTo>
                    <a:pt x="85381" y="78714"/>
                  </a:lnTo>
                  <a:lnTo>
                    <a:pt x="59359" y="100777"/>
                  </a:lnTo>
                  <a:lnTo>
                    <a:pt x="44510" y="112663"/>
                  </a:lnTo>
                  <a:lnTo>
                    <a:pt x="31344" y="135137"/>
                  </a:lnTo>
                  <a:lnTo>
                    <a:pt x="29805" y="144369"/>
                  </a:lnTo>
                  <a:lnTo>
                    <a:pt x="32509" y="153129"/>
                  </a:lnTo>
                  <a:lnTo>
                    <a:pt x="35007" y="157243"/>
                  </a:lnTo>
                  <a:lnTo>
                    <a:pt x="53694" y="169101"/>
                  </a:lnTo>
                  <a:lnTo>
                    <a:pt x="72124" y="176821"/>
                  </a:lnTo>
                  <a:lnTo>
                    <a:pt x="96797" y="186057"/>
                  </a:lnTo>
                  <a:lnTo>
                    <a:pt x="131445" y="194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7" name="SMARTInkShape-1294"/>
            <p:cNvSpPr/>
            <p:nvPr>
              <p:custDataLst>
                <p:tags r:id="rId28"/>
              </p:custDataLst>
            </p:nvPr>
          </p:nvSpPr>
          <p:spPr>
            <a:xfrm>
              <a:off x="3709035" y="4332235"/>
              <a:ext cx="119690" cy="136559"/>
            </a:xfrm>
            <a:custGeom>
              <a:avLst/>
              <a:gdLst/>
              <a:ahLst/>
              <a:cxnLst/>
              <a:rect l="0" t="0" r="0" b="0"/>
              <a:pathLst>
                <a:path w="119690" h="136559">
                  <a:moveTo>
                    <a:pt x="102870" y="62600"/>
                  </a:moveTo>
                  <a:lnTo>
                    <a:pt x="102870" y="62600"/>
                  </a:lnTo>
                  <a:lnTo>
                    <a:pt x="102870" y="59566"/>
                  </a:lnTo>
                  <a:lnTo>
                    <a:pt x="104563" y="56383"/>
                  </a:lnTo>
                  <a:lnTo>
                    <a:pt x="116304" y="35566"/>
                  </a:lnTo>
                  <a:lnTo>
                    <a:pt x="119282" y="25181"/>
                  </a:lnTo>
                  <a:lnTo>
                    <a:pt x="119689" y="20993"/>
                  </a:lnTo>
                  <a:lnTo>
                    <a:pt x="118177" y="17014"/>
                  </a:lnTo>
                  <a:lnTo>
                    <a:pt x="105854" y="2753"/>
                  </a:lnTo>
                  <a:lnTo>
                    <a:pt x="102503" y="1076"/>
                  </a:lnTo>
                  <a:lnTo>
                    <a:pt x="92144" y="0"/>
                  </a:lnTo>
                  <a:lnTo>
                    <a:pt x="85191" y="3239"/>
                  </a:lnTo>
                  <a:lnTo>
                    <a:pt x="59024" y="18656"/>
                  </a:lnTo>
                  <a:lnTo>
                    <a:pt x="31272" y="43079"/>
                  </a:lnTo>
                  <a:lnTo>
                    <a:pt x="12610" y="66369"/>
                  </a:lnTo>
                  <a:lnTo>
                    <a:pt x="8780" y="75704"/>
                  </a:lnTo>
                  <a:lnTo>
                    <a:pt x="2826" y="98263"/>
                  </a:lnTo>
                  <a:lnTo>
                    <a:pt x="5209" y="114741"/>
                  </a:lnTo>
                  <a:lnTo>
                    <a:pt x="6648" y="117046"/>
                  </a:lnTo>
                  <a:lnTo>
                    <a:pt x="24329" y="131133"/>
                  </a:lnTo>
                  <a:lnTo>
                    <a:pt x="33032" y="135188"/>
                  </a:lnTo>
                  <a:lnTo>
                    <a:pt x="44696" y="136558"/>
                  </a:lnTo>
                  <a:lnTo>
                    <a:pt x="50133" y="135052"/>
                  </a:lnTo>
                  <a:lnTo>
                    <a:pt x="54666" y="132901"/>
                  </a:lnTo>
                  <a:lnTo>
                    <a:pt x="60789" y="131055"/>
                  </a:lnTo>
                  <a:lnTo>
                    <a:pt x="64694" y="128373"/>
                  </a:lnTo>
                  <a:lnTo>
                    <a:pt x="66852" y="125064"/>
                  </a:lnTo>
                  <a:lnTo>
                    <a:pt x="68479" y="115140"/>
                  </a:lnTo>
                  <a:lnTo>
                    <a:pt x="64043" y="107964"/>
                  </a:lnTo>
                  <a:lnTo>
                    <a:pt x="63650" y="106177"/>
                  </a:lnTo>
                  <a:lnTo>
                    <a:pt x="62754" y="104986"/>
                  </a:lnTo>
                  <a:lnTo>
                    <a:pt x="60064" y="103663"/>
                  </a:lnTo>
                  <a:lnTo>
                    <a:pt x="37824" y="99374"/>
                  </a:lnTo>
                  <a:lnTo>
                    <a:pt x="26589" y="102001"/>
                  </a:lnTo>
                  <a:lnTo>
                    <a:pt x="0" y="114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8" name="SMARTInkShape-1295"/>
            <p:cNvSpPr/>
            <p:nvPr>
              <p:custDataLst>
                <p:tags r:id="rId29"/>
              </p:custDataLst>
            </p:nvPr>
          </p:nvSpPr>
          <p:spPr>
            <a:xfrm>
              <a:off x="3310137" y="4189180"/>
              <a:ext cx="107349" cy="211371"/>
            </a:xfrm>
            <a:custGeom>
              <a:avLst/>
              <a:gdLst/>
              <a:ahLst/>
              <a:cxnLst/>
              <a:rect l="0" t="0" r="0" b="0"/>
              <a:pathLst>
                <a:path w="107349" h="211371">
                  <a:moveTo>
                    <a:pt x="44568" y="51350"/>
                  </a:moveTo>
                  <a:lnTo>
                    <a:pt x="44568" y="51350"/>
                  </a:lnTo>
                  <a:lnTo>
                    <a:pt x="53247" y="51350"/>
                  </a:lnTo>
                  <a:lnTo>
                    <a:pt x="54164" y="50715"/>
                  </a:lnTo>
                  <a:lnTo>
                    <a:pt x="54775" y="49657"/>
                  </a:lnTo>
                  <a:lnTo>
                    <a:pt x="55183" y="48316"/>
                  </a:lnTo>
                  <a:lnTo>
                    <a:pt x="60847" y="40949"/>
                  </a:lnTo>
                  <a:lnTo>
                    <a:pt x="62177" y="35561"/>
                  </a:lnTo>
                  <a:lnTo>
                    <a:pt x="65590" y="30232"/>
                  </a:lnTo>
                  <a:lnTo>
                    <a:pt x="67065" y="22743"/>
                  </a:lnTo>
                  <a:lnTo>
                    <a:pt x="67407" y="7551"/>
                  </a:lnTo>
                  <a:lnTo>
                    <a:pt x="65725" y="4790"/>
                  </a:lnTo>
                  <a:lnTo>
                    <a:pt x="64388" y="3165"/>
                  </a:lnTo>
                  <a:lnTo>
                    <a:pt x="61209" y="1360"/>
                  </a:lnTo>
                  <a:lnTo>
                    <a:pt x="54155" y="343"/>
                  </a:lnTo>
                  <a:lnTo>
                    <a:pt x="40394" y="0"/>
                  </a:lnTo>
                  <a:lnTo>
                    <a:pt x="34670" y="1646"/>
                  </a:lnTo>
                  <a:lnTo>
                    <a:pt x="14972" y="13351"/>
                  </a:lnTo>
                  <a:lnTo>
                    <a:pt x="1440" y="31776"/>
                  </a:lnTo>
                  <a:lnTo>
                    <a:pt x="0" y="35877"/>
                  </a:lnTo>
                  <a:lnTo>
                    <a:pt x="1053" y="41510"/>
                  </a:lnTo>
                  <a:lnTo>
                    <a:pt x="5216" y="50128"/>
                  </a:lnTo>
                  <a:lnTo>
                    <a:pt x="23624" y="70379"/>
                  </a:lnTo>
                  <a:lnTo>
                    <a:pt x="29121" y="72507"/>
                  </a:lnTo>
                  <a:lnTo>
                    <a:pt x="32365" y="73075"/>
                  </a:lnTo>
                  <a:lnTo>
                    <a:pt x="39356" y="72012"/>
                  </a:lnTo>
                  <a:lnTo>
                    <a:pt x="54193" y="69190"/>
                  </a:lnTo>
                  <a:lnTo>
                    <a:pt x="65553" y="68701"/>
                  </a:lnTo>
                  <a:lnTo>
                    <a:pt x="73156" y="65199"/>
                  </a:lnTo>
                  <a:lnTo>
                    <a:pt x="82883" y="59475"/>
                  </a:lnTo>
                  <a:lnTo>
                    <a:pt x="99696" y="52286"/>
                  </a:lnTo>
                  <a:lnTo>
                    <a:pt x="107145" y="45895"/>
                  </a:lnTo>
                  <a:lnTo>
                    <a:pt x="107348" y="48746"/>
                  </a:lnTo>
                  <a:lnTo>
                    <a:pt x="106741" y="49614"/>
                  </a:lnTo>
                  <a:lnTo>
                    <a:pt x="105702" y="50192"/>
                  </a:lnTo>
                  <a:lnTo>
                    <a:pt x="104374" y="50578"/>
                  </a:lnTo>
                  <a:lnTo>
                    <a:pt x="99471" y="54155"/>
                  </a:lnTo>
                  <a:lnTo>
                    <a:pt x="85823" y="71828"/>
                  </a:lnTo>
                  <a:lnTo>
                    <a:pt x="79625" y="75903"/>
                  </a:lnTo>
                  <a:lnTo>
                    <a:pt x="74331" y="83217"/>
                  </a:lnTo>
                  <a:lnTo>
                    <a:pt x="61817" y="109980"/>
                  </a:lnTo>
                  <a:lnTo>
                    <a:pt x="52202" y="136635"/>
                  </a:lnTo>
                  <a:lnTo>
                    <a:pt x="41394" y="161634"/>
                  </a:lnTo>
                  <a:lnTo>
                    <a:pt x="39002" y="188498"/>
                  </a:lnTo>
                  <a:lnTo>
                    <a:pt x="38862" y="207225"/>
                  </a:lnTo>
                  <a:lnTo>
                    <a:pt x="39494" y="208606"/>
                  </a:lnTo>
                  <a:lnTo>
                    <a:pt x="40550" y="209527"/>
                  </a:lnTo>
                  <a:lnTo>
                    <a:pt x="43417" y="210551"/>
                  </a:lnTo>
                  <a:lnTo>
                    <a:pt x="55998" y="211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SMARTInkShape-1296"/>
            <p:cNvSpPr/>
            <p:nvPr>
              <p:custDataLst>
                <p:tags r:id="rId30"/>
              </p:custDataLst>
            </p:nvPr>
          </p:nvSpPr>
          <p:spPr>
            <a:xfrm>
              <a:off x="3554762" y="3709035"/>
              <a:ext cx="217139" cy="285751"/>
            </a:xfrm>
            <a:custGeom>
              <a:avLst/>
              <a:gdLst/>
              <a:ahLst/>
              <a:cxnLst/>
              <a:rect l="0" t="0" r="0" b="0"/>
              <a:pathLst>
                <a:path w="217139" h="285751">
                  <a:moveTo>
                    <a:pt x="217138" y="0"/>
                  </a:moveTo>
                  <a:lnTo>
                    <a:pt x="217138" y="0"/>
                  </a:lnTo>
                  <a:lnTo>
                    <a:pt x="214104" y="0"/>
                  </a:lnTo>
                  <a:lnTo>
                    <a:pt x="213210" y="635"/>
                  </a:lnTo>
                  <a:lnTo>
                    <a:pt x="212614" y="1693"/>
                  </a:lnTo>
                  <a:lnTo>
                    <a:pt x="212217" y="3034"/>
                  </a:lnTo>
                  <a:lnTo>
                    <a:pt x="205311" y="11578"/>
                  </a:lnTo>
                  <a:lnTo>
                    <a:pt x="199875" y="18882"/>
                  </a:lnTo>
                  <a:lnTo>
                    <a:pt x="189817" y="32496"/>
                  </a:lnTo>
                  <a:lnTo>
                    <a:pt x="169289" y="57444"/>
                  </a:lnTo>
                  <a:lnTo>
                    <a:pt x="145998" y="82409"/>
                  </a:lnTo>
                  <a:lnTo>
                    <a:pt x="122680" y="108901"/>
                  </a:lnTo>
                  <a:lnTo>
                    <a:pt x="96726" y="137202"/>
                  </a:lnTo>
                  <a:lnTo>
                    <a:pt x="73058" y="165741"/>
                  </a:lnTo>
                  <a:lnTo>
                    <a:pt x="53400" y="194311"/>
                  </a:lnTo>
                  <a:lnTo>
                    <a:pt x="34270" y="218362"/>
                  </a:lnTo>
                  <a:lnTo>
                    <a:pt x="13093" y="245348"/>
                  </a:lnTo>
                  <a:lnTo>
                    <a:pt x="2731" y="264743"/>
                  </a:lnTo>
                  <a:lnTo>
                    <a:pt x="0" y="284757"/>
                  </a:lnTo>
                  <a:lnTo>
                    <a:pt x="624" y="285088"/>
                  </a:lnTo>
                  <a:lnTo>
                    <a:pt x="5683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SMARTInkShape-1297"/>
            <p:cNvSpPr/>
            <p:nvPr>
              <p:custDataLst>
                <p:tags r:id="rId31"/>
              </p:custDataLst>
            </p:nvPr>
          </p:nvSpPr>
          <p:spPr>
            <a:xfrm>
              <a:off x="3514803" y="3634846"/>
              <a:ext cx="148149" cy="125526"/>
            </a:xfrm>
            <a:custGeom>
              <a:avLst/>
              <a:gdLst/>
              <a:ahLst/>
              <a:cxnLst/>
              <a:rect l="0" t="0" r="0" b="0"/>
              <a:pathLst>
                <a:path w="148149" h="125526">
                  <a:moveTo>
                    <a:pt x="34212" y="34184"/>
                  </a:moveTo>
                  <a:lnTo>
                    <a:pt x="34212" y="34184"/>
                  </a:lnTo>
                  <a:lnTo>
                    <a:pt x="34212" y="37217"/>
                  </a:lnTo>
                  <a:lnTo>
                    <a:pt x="33577" y="38112"/>
                  </a:lnTo>
                  <a:lnTo>
                    <a:pt x="32519" y="38707"/>
                  </a:lnTo>
                  <a:lnTo>
                    <a:pt x="31178" y="39105"/>
                  </a:lnTo>
                  <a:lnTo>
                    <a:pt x="30284" y="40004"/>
                  </a:lnTo>
                  <a:lnTo>
                    <a:pt x="29292" y="42698"/>
                  </a:lnTo>
                  <a:lnTo>
                    <a:pt x="28392" y="43670"/>
                  </a:lnTo>
                  <a:lnTo>
                    <a:pt x="20612" y="48392"/>
                  </a:lnTo>
                  <a:lnTo>
                    <a:pt x="13205" y="55946"/>
                  </a:lnTo>
                  <a:lnTo>
                    <a:pt x="8161" y="65468"/>
                  </a:lnTo>
                  <a:lnTo>
                    <a:pt x="4442" y="78370"/>
                  </a:lnTo>
                  <a:lnTo>
                    <a:pt x="1931" y="83667"/>
                  </a:lnTo>
                  <a:lnTo>
                    <a:pt x="0" y="104407"/>
                  </a:lnTo>
                  <a:lnTo>
                    <a:pt x="1651" y="108362"/>
                  </a:lnTo>
                  <a:lnTo>
                    <a:pt x="7884" y="116076"/>
                  </a:lnTo>
                  <a:lnTo>
                    <a:pt x="16392" y="121807"/>
                  </a:lnTo>
                  <a:lnTo>
                    <a:pt x="26956" y="124493"/>
                  </a:lnTo>
                  <a:lnTo>
                    <a:pt x="52518" y="125525"/>
                  </a:lnTo>
                  <a:lnTo>
                    <a:pt x="75561" y="123918"/>
                  </a:lnTo>
                  <a:lnTo>
                    <a:pt x="94308" y="117667"/>
                  </a:lnTo>
                  <a:lnTo>
                    <a:pt x="121791" y="98829"/>
                  </a:lnTo>
                  <a:lnTo>
                    <a:pt x="132622" y="88827"/>
                  </a:lnTo>
                  <a:lnTo>
                    <a:pt x="144366" y="70300"/>
                  </a:lnTo>
                  <a:lnTo>
                    <a:pt x="147284" y="58925"/>
                  </a:lnTo>
                  <a:lnTo>
                    <a:pt x="148148" y="47512"/>
                  </a:lnTo>
                  <a:lnTo>
                    <a:pt x="142670" y="24776"/>
                  </a:lnTo>
                  <a:lnTo>
                    <a:pt x="139989" y="18149"/>
                  </a:lnTo>
                  <a:lnTo>
                    <a:pt x="134987" y="12664"/>
                  </a:lnTo>
                  <a:lnTo>
                    <a:pt x="122319" y="2610"/>
                  </a:lnTo>
                  <a:lnTo>
                    <a:pt x="118244" y="1101"/>
                  </a:lnTo>
                  <a:lnTo>
                    <a:pt x="98666" y="0"/>
                  </a:lnTo>
                  <a:lnTo>
                    <a:pt x="92915" y="1634"/>
                  </a:lnTo>
                  <a:lnTo>
                    <a:pt x="70998" y="15202"/>
                  </a:lnTo>
                  <a:lnTo>
                    <a:pt x="54276" y="28473"/>
                  </a:lnTo>
                  <a:lnTo>
                    <a:pt x="52654" y="32915"/>
                  </a:lnTo>
                  <a:lnTo>
                    <a:pt x="51528" y="46725"/>
                  </a:lnTo>
                  <a:lnTo>
                    <a:pt x="52741" y="48259"/>
                  </a:lnTo>
                  <a:lnTo>
                    <a:pt x="66935" y="54987"/>
                  </a:lnTo>
                  <a:lnTo>
                    <a:pt x="95477" y="62370"/>
                  </a:lnTo>
                  <a:lnTo>
                    <a:pt x="108507" y="62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" name="SMARTInkShape-1298"/>
            <p:cNvSpPr/>
            <p:nvPr>
              <p:custDataLst>
                <p:tags r:id="rId32"/>
              </p:custDataLst>
            </p:nvPr>
          </p:nvSpPr>
          <p:spPr>
            <a:xfrm>
              <a:off x="3355842" y="4383405"/>
              <a:ext cx="73159" cy="124501"/>
            </a:xfrm>
            <a:custGeom>
              <a:avLst/>
              <a:gdLst/>
              <a:ahLst/>
              <a:cxnLst/>
              <a:rect l="0" t="0" r="0" b="0"/>
              <a:pathLst>
                <a:path w="73159" h="124501">
                  <a:moveTo>
                    <a:pt x="73158" y="0"/>
                  </a:moveTo>
                  <a:lnTo>
                    <a:pt x="73158" y="0"/>
                  </a:lnTo>
                  <a:lnTo>
                    <a:pt x="73158" y="3033"/>
                  </a:lnTo>
                  <a:lnTo>
                    <a:pt x="69771" y="6217"/>
                  </a:lnTo>
                  <a:lnTo>
                    <a:pt x="64668" y="10383"/>
                  </a:lnTo>
                  <a:lnTo>
                    <a:pt x="47731" y="30088"/>
                  </a:lnTo>
                  <a:lnTo>
                    <a:pt x="26110" y="48176"/>
                  </a:lnTo>
                  <a:lnTo>
                    <a:pt x="18648" y="59853"/>
                  </a:lnTo>
                  <a:lnTo>
                    <a:pt x="6547" y="87114"/>
                  </a:lnTo>
                  <a:lnTo>
                    <a:pt x="1422" y="98907"/>
                  </a:lnTo>
                  <a:lnTo>
                    <a:pt x="0" y="106612"/>
                  </a:lnTo>
                  <a:lnTo>
                    <a:pt x="1062" y="112576"/>
                  </a:lnTo>
                  <a:lnTo>
                    <a:pt x="5229" y="119504"/>
                  </a:lnTo>
                  <a:lnTo>
                    <a:pt x="6917" y="121579"/>
                  </a:lnTo>
                  <a:lnTo>
                    <a:pt x="12180" y="123885"/>
                  </a:lnTo>
                  <a:lnTo>
                    <a:pt x="15361" y="124500"/>
                  </a:lnTo>
                  <a:lnTo>
                    <a:pt x="18751" y="123640"/>
                  </a:lnTo>
                  <a:lnTo>
                    <a:pt x="46326" y="107048"/>
                  </a:lnTo>
                  <a:lnTo>
                    <a:pt x="7315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" name="SMARTInkShape-1299"/>
            <p:cNvSpPr/>
            <p:nvPr>
              <p:custDataLst>
                <p:tags r:id="rId33"/>
              </p:custDataLst>
            </p:nvPr>
          </p:nvSpPr>
          <p:spPr>
            <a:xfrm>
              <a:off x="3491973" y="4248139"/>
              <a:ext cx="125623" cy="162925"/>
            </a:xfrm>
            <a:custGeom>
              <a:avLst/>
              <a:gdLst/>
              <a:ahLst/>
              <a:cxnLst/>
              <a:rect l="0" t="0" r="0" b="0"/>
              <a:pathLst>
                <a:path w="125623" h="162925">
                  <a:moveTo>
                    <a:pt x="125622" y="20966"/>
                  </a:moveTo>
                  <a:lnTo>
                    <a:pt x="125622" y="20966"/>
                  </a:lnTo>
                  <a:lnTo>
                    <a:pt x="125622" y="4498"/>
                  </a:lnTo>
                  <a:lnTo>
                    <a:pt x="124987" y="2367"/>
                  </a:lnTo>
                  <a:lnTo>
                    <a:pt x="123929" y="947"/>
                  </a:lnTo>
                  <a:lnTo>
                    <a:pt x="122588" y="0"/>
                  </a:lnTo>
                  <a:lnTo>
                    <a:pt x="121059" y="3"/>
                  </a:lnTo>
                  <a:lnTo>
                    <a:pt x="117668" y="1701"/>
                  </a:lnTo>
                  <a:lnTo>
                    <a:pt x="92894" y="17200"/>
                  </a:lnTo>
                  <a:lnTo>
                    <a:pt x="65426" y="36544"/>
                  </a:lnTo>
                  <a:lnTo>
                    <a:pt x="41869" y="64016"/>
                  </a:lnTo>
                  <a:lnTo>
                    <a:pt x="18948" y="90608"/>
                  </a:lnTo>
                  <a:lnTo>
                    <a:pt x="4037" y="115974"/>
                  </a:lnTo>
                  <a:lnTo>
                    <a:pt x="711" y="130773"/>
                  </a:lnTo>
                  <a:lnTo>
                    <a:pt x="0" y="145579"/>
                  </a:lnTo>
                  <a:lnTo>
                    <a:pt x="1633" y="151068"/>
                  </a:lnTo>
                  <a:lnTo>
                    <a:pt x="2958" y="153421"/>
                  </a:lnTo>
                  <a:lnTo>
                    <a:pt x="4476" y="154989"/>
                  </a:lnTo>
                  <a:lnTo>
                    <a:pt x="19127" y="161778"/>
                  </a:lnTo>
                  <a:lnTo>
                    <a:pt x="23893" y="162924"/>
                  </a:lnTo>
                  <a:lnTo>
                    <a:pt x="29821" y="161740"/>
                  </a:lnTo>
                  <a:lnTo>
                    <a:pt x="58365" y="148519"/>
                  </a:lnTo>
                  <a:lnTo>
                    <a:pt x="63556" y="144754"/>
                  </a:lnTo>
                  <a:lnTo>
                    <a:pt x="75995" y="128437"/>
                  </a:lnTo>
                  <a:lnTo>
                    <a:pt x="78166" y="122494"/>
                  </a:lnTo>
                  <a:lnTo>
                    <a:pt x="79559" y="111365"/>
                  </a:lnTo>
                  <a:lnTo>
                    <a:pt x="78056" y="107075"/>
                  </a:lnTo>
                  <a:lnTo>
                    <a:pt x="75907" y="103052"/>
                  </a:lnTo>
                  <a:lnTo>
                    <a:pt x="74951" y="99147"/>
                  </a:lnTo>
                  <a:lnTo>
                    <a:pt x="74061" y="97852"/>
                  </a:lnTo>
                  <a:lnTo>
                    <a:pt x="72833" y="96988"/>
                  </a:lnTo>
                  <a:lnTo>
                    <a:pt x="71380" y="96412"/>
                  </a:lnTo>
                  <a:lnTo>
                    <a:pt x="70410" y="95394"/>
                  </a:lnTo>
                  <a:lnTo>
                    <a:pt x="69334" y="92568"/>
                  </a:lnTo>
                  <a:lnTo>
                    <a:pt x="67776" y="92196"/>
                  </a:lnTo>
                  <a:lnTo>
                    <a:pt x="62660" y="93475"/>
                  </a:lnTo>
                  <a:lnTo>
                    <a:pt x="57846" y="97854"/>
                  </a:lnTo>
                  <a:lnTo>
                    <a:pt x="36359" y="125560"/>
                  </a:lnTo>
                  <a:lnTo>
                    <a:pt x="34182" y="129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" name="SMARTInkShape-1300"/>
            <p:cNvSpPr/>
            <p:nvPr>
              <p:custDataLst>
                <p:tags r:id="rId34"/>
              </p:custDataLst>
            </p:nvPr>
          </p:nvSpPr>
          <p:spPr>
            <a:xfrm>
              <a:off x="3697605" y="4280542"/>
              <a:ext cx="51436" cy="11424"/>
            </a:xfrm>
            <a:custGeom>
              <a:avLst/>
              <a:gdLst/>
              <a:ahLst/>
              <a:cxnLst/>
              <a:rect l="0" t="0" r="0" b="0"/>
              <a:pathLst>
                <a:path w="51436" h="11424">
                  <a:moveTo>
                    <a:pt x="51435" y="11423"/>
                  </a:moveTo>
                  <a:lnTo>
                    <a:pt x="51435" y="11423"/>
                  </a:lnTo>
                  <a:lnTo>
                    <a:pt x="51435" y="8389"/>
                  </a:lnTo>
                  <a:lnTo>
                    <a:pt x="50800" y="7495"/>
                  </a:lnTo>
                  <a:lnTo>
                    <a:pt x="49742" y="6899"/>
                  </a:lnTo>
                  <a:lnTo>
                    <a:pt x="48401" y="6502"/>
                  </a:lnTo>
                  <a:lnTo>
                    <a:pt x="47507" y="5603"/>
                  </a:lnTo>
                  <a:lnTo>
                    <a:pt x="45956" y="857"/>
                  </a:lnTo>
                  <a:lnTo>
                    <a:pt x="44131" y="377"/>
                  </a:lnTo>
                  <a:lnTo>
                    <a:pt x="26642" y="0"/>
                  </a:lnTo>
                  <a:lnTo>
                    <a:pt x="8430" y="4914"/>
                  </a:lnTo>
                  <a:lnTo>
                    <a:pt x="0" y="11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" name="SMARTInkShape-1301"/>
            <p:cNvSpPr/>
            <p:nvPr>
              <p:custDataLst>
                <p:tags r:id="rId35"/>
              </p:custDataLst>
            </p:nvPr>
          </p:nvSpPr>
          <p:spPr>
            <a:xfrm>
              <a:off x="3634740" y="4326255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11430" y="0"/>
                  </a:moveTo>
                  <a:lnTo>
                    <a:pt x="1143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" name="SMARTInkShape-1302"/>
            <p:cNvSpPr/>
            <p:nvPr>
              <p:custDataLst>
                <p:tags r:id="rId36"/>
              </p:custDataLst>
            </p:nvPr>
          </p:nvSpPr>
          <p:spPr>
            <a:xfrm>
              <a:off x="3617595" y="4371975"/>
              <a:ext cx="97156" cy="74230"/>
            </a:xfrm>
            <a:custGeom>
              <a:avLst/>
              <a:gdLst/>
              <a:ahLst/>
              <a:cxnLst/>
              <a:rect l="0" t="0" r="0" b="0"/>
              <a:pathLst>
                <a:path w="97156" h="74230">
                  <a:moveTo>
                    <a:pt x="0" y="0"/>
                  </a:moveTo>
                  <a:lnTo>
                    <a:pt x="0" y="0"/>
                  </a:lnTo>
                  <a:lnTo>
                    <a:pt x="0" y="13434"/>
                  </a:lnTo>
                  <a:lnTo>
                    <a:pt x="1693" y="17189"/>
                  </a:lnTo>
                  <a:lnTo>
                    <a:pt x="19079" y="36196"/>
                  </a:lnTo>
                  <a:lnTo>
                    <a:pt x="24566" y="38312"/>
                  </a:lnTo>
                  <a:lnTo>
                    <a:pt x="37572" y="40417"/>
                  </a:lnTo>
                  <a:lnTo>
                    <a:pt x="41675" y="42940"/>
                  </a:lnTo>
                  <a:lnTo>
                    <a:pt x="43659" y="43231"/>
                  </a:lnTo>
                  <a:lnTo>
                    <a:pt x="45616" y="42791"/>
                  </a:lnTo>
                  <a:lnTo>
                    <a:pt x="51426" y="40009"/>
                  </a:lnTo>
                  <a:lnTo>
                    <a:pt x="48398" y="43040"/>
                  </a:lnTo>
                  <a:lnTo>
                    <a:pt x="45217" y="44529"/>
                  </a:lnTo>
                  <a:lnTo>
                    <a:pt x="43480" y="44926"/>
                  </a:lnTo>
                  <a:lnTo>
                    <a:pt x="35494" y="49491"/>
                  </a:lnTo>
                  <a:lnTo>
                    <a:pt x="26533" y="51494"/>
                  </a:lnTo>
                  <a:lnTo>
                    <a:pt x="21741" y="54213"/>
                  </a:lnTo>
                  <a:lnTo>
                    <a:pt x="19188" y="57538"/>
                  </a:lnTo>
                  <a:lnTo>
                    <a:pt x="17750" y="62980"/>
                  </a:lnTo>
                  <a:lnTo>
                    <a:pt x="17265" y="70508"/>
                  </a:lnTo>
                  <a:lnTo>
                    <a:pt x="17859" y="71770"/>
                  </a:lnTo>
                  <a:lnTo>
                    <a:pt x="18892" y="72611"/>
                  </a:lnTo>
                  <a:lnTo>
                    <a:pt x="20214" y="73173"/>
                  </a:lnTo>
                  <a:lnTo>
                    <a:pt x="46764" y="74229"/>
                  </a:lnTo>
                  <a:lnTo>
                    <a:pt x="68786" y="72589"/>
                  </a:lnTo>
                  <a:lnTo>
                    <a:pt x="9715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" name="SMARTInkShape-1303"/>
            <p:cNvSpPr/>
            <p:nvPr>
              <p:custDataLst>
                <p:tags r:id="rId37"/>
              </p:custDataLst>
            </p:nvPr>
          </p:nvSpPr>
          <p:spPr>
            <a:xfrm>
              <a:off x="3903681" y="4269105"/>
              <a:ext cx="136801" cy="251223"/>
            </a:xfrm>
            <a:custGeom>
              <a:avLst/>
              <a:gdLst/>
              <a:ahLst/>
              <a:cxnLst/>
              <a:rect l="0" t="0" r="0" b="0"/>
              <a:pathLst>
                <a:path w="136801" h="251223">
                  <a:moveTo>
                    <a:pt x="51099" y="0"/>
                  </a:moveTo>
                  <a:lnTo>
                    <a:pt x="51099" y="0"/>
                  </a:lnTo>
                  <a:lnTo>
                    <a:pt x="46179" y="0"/>
                  </a:lnTo>
                  <a:lnTo>
                    <a:pt x="28936" y="16468"/>
                  </a:lnTo>
                  <a:lnTo>
                    <a:pt x="9257" y="44641"/>
                  </a:lnTo>
                  <a:lnTo>
                    <a:pt x="2217" y="59218"/>
                  </a:lnTo>
                  <a:lnTo>
                    <a:pt x="0" y="78127"/>
                  </a:lnTo>
                  <a:lnTo>
                    <a:pt x="1507" y="84041"/>
                  </a:lnTo>
                  <a:lnTo>
                    <a:pt x="14976" y="106085"/>
                  </a:lnTo>
                  <a:lnTo>
                    <a:pt x="21276" y="112219"/>
                  </a:lnTo>
                  <a:lnTo>
                    <a:pt x="30268" y="117423"/>
                  </a:lnTo>
                  <a:lnTo>
                    <a:pt x="55174" y="124835"/>
                  </a:lnTo>
                  <a:lnTo>
                    <a:pt x="63384" y="125465"/>
                  </a:lnTo>
                  <a:lnTo>
                    <a:pt x="80692" y="120786"/>
                  </a:lnTo>
                  <a:lnTo>
                    <a:pt x="82258" y="119894"/>
                  </a:lnTo>
                  <a:lnTo>
                    <a:pt x="83302" y="118664"/>
                  </a:lnTo>
                  <a:lnTo>
                    <a:pt x="83997" y="117209"/>
                  </a:lnTo>
                  <a:lnTo>
                    <a:pt x="85096" y="116240"/>
                  </a:lnTo>
                  <a:lnTo>
                    <a:pt x="91099" y="114301"/>
                  </a:lnTo>
                  <a:lnTo>
                    <a:pt x="91104" y="114300"/>
                  </a:lnTo>
                  <a:lnTo>
                    <a:pt x="88070" y="117333"/>
                  </a:lnTo>
                  <a:lnTo>
                    <a:pt x="86581" y="120517"/>
                  </a:lnTo>
                  <a:lnTo>
                    <a:pt x="86183" y="122254"/>
                  </a:lnTo>
                  <a:lnTo>
                    <a:pt x="68209" y="149934"/>
                  </a:lnTo>
                  <a:lnTo>
                    <a:pt x="65053" y="156807"/>
                  </a:lnTo>
                  <a:lnTo>
                    <a:pt x="61334" y="169874"/>
                  </a:lnTo>
                  <a:lnTo>
                    <a:pt x="58823" y="175195"/>
                  </a:lnTo>
                  <a:lnTo>
                    <a:pt x="51046" y="203765"/>
                  </a:lnTo>
                  <a:lnTo>
                    <a:pt x="46255" y="218188"/>
                  </a:lnTo>
                  <a:lnTo>
                    <a:pt x="45384" y="246314"/>
                  </a:lnTo>
                  <a:lnTo>
                    <a:pt x="45384" y="251222"/>
                  </a:lnTo>
                  <a:lnTo>
                    <a:pt x="45384" y="248356"/>
                  </a:lnTo>
                  <a:lnTo>
                    <a:pt x="44749" y="247485"/>
                  </a:lnTo>
                  <a:lnTo>
                    <a:pt x="42350" y="246519"/>
                  </a:lnTo>
                  <a:lnTo>
                    <a:pt x="41456" y="245626"/>
                  </a:lnTo>
                  <a:lnTo>
                    <a:pt x="39191" y="239970"/>
                  </a:lnTo>
                  <a:lnTo>
                    <a:pt x="25002" y="224739"/>
                  </a:lnTo>
                  <a:lnTo>
                    <a:pt x="22107" y="217283"/>
                  </a:lnTo>
                  <a:lnTo>
                    <a:pt x="18661" y="212829"/>
                  </a:lnTo>
                  <a:lnTo>
                    <a:pt x="17358" y="207488"/>
                  </a:lnTo>
                  <a:lnTo>
                    <a:pt x="16881" y="201133"/>
                  </a:lnTo>
                  <a:lnTo>
                    <a:pt x="11096" y="194312"/>
                  </a:lnTo>
                  <a:lnTo>
                    <a:pt x="19607" y="194310"/>
                  </a:lnTo>
                  <a:lnTo>
                    <a:pt x="22921" y="196003"/>
                  </a:lnTo>
                  <a:lnTo>
                    <a:pt x="24694" y="197344"/>
                  </a:lnTo>
                  <a:lnTo>
                    <a:pt x="30050" y="198833"/>
                  </a:lnTo>
                  <a:lnTo>
                    <a:pt x="36029" y="200130"/>
                  </a:lnTo>
                  <a:lnTo>
                    <a:pt x="43600" y="203796"/>
                  </a:lnTo>
                  <a:lnTo>
                    <a:pt x="52969" y="205799"/>
                  </a:lnTo>
                  <a:lnTo>
                    <a:pt x="70731" y="214802"/>
                  </a:lnTo>
                  <a:lnTo>
                    <a:pt x="81752" y="217738"/>
                  </a:lnTo>
                  <a:lnTo>
                    <a:pt x="95160" y="226078"/>
                  </a:lnTo>
                  <a:lnTo>
                    <a:pt x="121107" y="234322"/>
                  </a:lnTo>
                  <a:lnTo>
                    <a:pt x="130782" y="239445"/>
                  </a:lnTo>
                  <a:lnTo>
                    <a:pt x="136800" y="240028"/>
                  </a:lnTo>
                  <a:lnTo>
                    <a:pt x="131109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4" name="SMARTInkShape-Group198"/>
          <p:cNvGrpSpPr/>
          <p:nvPr/>
        </p:nvGrpSpPr>
        <p:grpSpPr>
          <a:xfrm>
            <a:off x="400086" y="3897634"/>
            <a:ext cx="1159608" cy="662937"/>
            <a:chOff x="400086" y="3897634"/>
            <a:chExt cx="1159608" cy="662937"/>
          </a:xfrm>
        </p:grpSpPr>
        <p:sp>
          <p:nvSpPr>
            <p:cNvPr id="218" name="SMARTInkShape-1304"/>
            <p:cNvSpPr/>
            <p:nvPr>
              <p:custDataLst>
                <p:tags r:id="rId18"/>
              </p:custDataLst>
            </p:nvPr>
          </p:nvSpPr>
          <p:spPr>
            <a:xfrm>
              <a:off x="480060" y="4189095"/>
              <a:ext cx="40006" cy="331471"/>
            </a:xfrm>
            <a:custGeom>
              <a:avLst/>
              <a:gdLst/>
              <a:ahLst/>
              <a:cxnLst/>
              <a:rect l="0" t="0" r="0" b="0"/>
              <a:pathLst>
                <a:path w="40006" h="331471">
                  <a:moveTo>
                    <a:pt x="40005" y="331470"/>
                  </a:moveTo>
                  <a:lnTo>
                    <a:pt x="40005" y="331470"/>
                  </a:lnTo>
                  <a:lnTo>
                    <a:pt x="30892" y="321722"/>
                  </a:lnTo>
                  <a:lnTo>
                    <a:pt x="29262" y="316164"/>
                  </a:lnTo>
                  <a:lnTo>
                    <a:pt x="28880" y="312390"/>
                  </a:lnTo>
                  <a:lnTo>
                    <a:pt x="27017" y="308597"/>
                  </a:lnTo>
                  <a:lnTo>
                    <a:pt x="25632" y="306696"/>
                  </a:lnTo>
                  <a:lnTo>
                    <a:pt x="23681" y="297954"/>
                  </a:lnTo>
                  <a:lnTo>
                    <a:pt x="22387" y="287549"/>
                  </a:lnTo>
                  <a:lnTo>
                    <a:pt x="18369" y="273923"/>
                  </a:lnTo>
                  <a:lnTo>
                    <a:pt x="17253" y="246902"/>
                  </a:lnTo>
                  <a:lnTo>
                    <a:pt x="17159" y="221650"/>
                  </a:lnTo>
                  <a:lnTo>
                    <a:pt x="18841" y="193689"/>
                  </a:lnTo>
                  <a:lnTo>
                    <a:pt x="22066" y="166741"/>
                  </a:lnTo>
                  <a:lnTo>
                    <a:pt x="22625" y="142820"/>
                  </a:lnTo>
                  <a:lnTo>
                    <a:pt x="22790" y="121692"/>
                  </a:lnTo>
                  <a:lnTo>
                    <a:pt x="19806" y="97299"/>
                  </a:lnTo>
                  <a:lnTo>
                    <a:pt x="17933" y="72997"/>
                  </a:lnTo>
                  <a:lnTo>
                    <a:pt x="13373" y="45957"/>
                  </a:lnTo>
                  <a:lnTo>
                    <a:pt x="11686" y="214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" name="SMARTInkShape-1305"/>
            <p:cNvSpPr/>
            <p:nvPr>
              <p:custDataLst>
                <p:tags r:id="rId19"/>
              </p:custDataLst>
            </p:nvPr>
          </p:nvSpPr>
          <p:spPr>
            <a:xfrm>
              <a:off x="400086" y="4269105"/>
              <a:ext cx="148549" cy="211338"/>
            </a:xfrm>
            <a:custGeom>
              <a:avLst/>
              <a:gdLst/>
              <a:ahLst/>
              <a:cxnLst/>
              <a:rect l="0" t="0" r="0" b="0"/>
              <a:pathLst>
                <a:path w="148549" h="211338">
                  <a:moveTo>
                    <a:pt x="108549" y="28575"/>
                  </a:moveTo>
                  <a:lnTo>
                    <a:pt x="108549" y="28575"/>
                  </a:lnTo>
                  <a:lnTo>
                    <a:pt x="108549" y="33496"/>
                  </a:lnTo>
                  <a:lnTo>
                    <a:pt x="107914" y="33760"/>
                  </a:lnTo>
                  <a:lnTo>
                    <a:pt x="105515" y="34054"/>
                  </a:lnTo>
                  <a:lnTo>
                    <a:pt x="102332" y="35879"/>
                  </a:lnTo>
                  <a:lnTo>
                    <a:pt x="82313" y="52076"/>
                  </a:lnTo>
                  <a:lnTo>
                    <a:pt x="60839" y="76045"/>
                  </a:lnTo>
                  <a:lnTo>
                    <a:pt x="34581" y="104215"/>
                  </a:lnTo>
                  <a:lnTo>
                    <a:pt x="15946" y="131061"/>
                  </a:lnTo>
                  <a:lnTo>
                    <a:pt x="4673" y="146609"/>
                  </a:lnTo>
                  <a:lnTo>
                    <a:pt x="1359" y="158092"/>
                  </a:lnTo>
                  <a:lnTo>
                    <a:pt x="46" y="184149"/>
                  </a:lnTo>
                  <a:lnTo>
                    <a:pt x="0" y="189371"/>
                  </a:lnTo>
                  <a:lnTo>
                    <a:pt x="1674" y="193808"/>
                  </a:lnTo>
                  <a:lnTo>
                    <a:pt x="3009" y="195880"/>
                  </a:lnTo>
                  <a:lnTo>
                    <a:pt x="10956" y="201831"/>
                  </a:lnTo>
                  <a:lnTo>
                    <a:pt x="31060" y="209439"/>
                  </a:lnTo>
                  <a:lnTo>
                    <a:pt x="57150" y="211337"/>
                  </a:lnTo>
                  <a:lnTo>
                    <a:pt x="64750" y="210767"/>
                  </a:lnTo>
                  <a:lnTo>
                    <a:pt x="91523" y="205630"/>
                  </a:lnTo>
                  <a:lnTo>
                    <a:pt x="100135" y="202939"/>
                  </a:lnTo>
                  <a:lnTo>
                    <a:pt x="106503" y="197933"/>
                  </a:lnTo>
                  <a:lnTo>
                    <a:pt x="118440" y="185262"/>
                  </a:lnTo>
                  <a:lnTo>
                    <a:pt x="132484" y="175323"/>
                  </a:lnTo>
                  <a:lnTo>
                    <a:pt x="135062" y="169785"/>
                  </a:lnTo>
                  <a:lnTo>
                    <a:pt x="136843" y="163725"/>
                  </a:lnTo>
                  <a:lnTo>
                    <a:pt x="141466" y="154661"/>
                  </a:lnTo>
                  <a:lnTo>
                    <a:pt x="144497" y="132646"/>
                  </a:lnTo>
                  <a:lnTo>
                    <a:pt x="145849" y="130340"/>
                  </a:lnTo>
                  <a:lnTo>
                    <a:pt x="148198" y="109380"/>
                  </a:lnTo>
                  <a:lnTo>
                    <a:pt x="148507" y="85077"/>
                  </a:lnTo>
                  <a:lnTo>
                    <a:pt x="148548" y="60099"/>
                  </a:lnTo>
                  <a:lnTo>
                    <a:pt x="142337" y="35619"/>
                  </a:lnTo>
                  <a:lnTo>
                    <a:pt x="138171" y="27261"/>
                  </a:lnTo>
                  <a:lnTo>
                    <a:pt x="1142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" name="SMARTInkShape-1306"/>
            <p:cNvSpPr/>
            <p:nvPr>
              <p:custDataLst>
                <p:tags r:id="rId20"/>
              </p:custDataLst>
            </p:nvPr>
          </p:nvSpPr>
          <p:spPr>
            <a:xfrm>
              <a:off x="635261" y="4234815"/>
              <a:ext cx="113405" cy="325756"/>
            </a:xfrm>
            <a:custGeom>
              <a:avLst/>
              <a:gdLst/>
              <a:ahLst/>
              <a:cxnLst/>
              <a:rect l="0" t="0" r="0" b="0"/>
              <a:pathLst>
                <a:path w="113405" h="325756">
                  <a:moveTo>
                    <a:pt x="113404" y="0"/>
                  </a:moveTo>
                  <a:lnTo>
                    <a:pt x="113404" y="0"/>
                  </a:lnTo>
                  <a:lnTo>
                    <a:pt x="110370" y="0"/>
                  </a:lnTo>
                  <a:lnTo>
                    <a:pt x="107187" y="1693"/>
                  </a:lnTo>
                  <a:lnTo>
                    <a:pt x="103656" y="3927"/>
                  </a:lnTo>
                  <a:lnTo>
                    <a:pt x="96215" y="5362"/>
                  </a:lnTo>
                  <a:lnTo>
                    <a:pt x="91795" y="6193"/>
                  </a:lnTo>
                  <a:lnTo>
                    <a:pt x="82801" y="10231"/>
                  </a:lnTo>
                  <a:lnTo>
                    <a:pt x="57894" y="27826"/>
                  </a:lnTo>
                  <a:lnTo>
                    <a:pt x="36659" y="53408"/>
                  </a:lnTo>
                  <a:lnTo>
                    <a:pt x="26248" y="65425"/>
                  </a:lnTo>
                  <a:lnTo>
                    <a:pt x="14657" y="91777"/>
                  </a:lnTo>
                  <a:lnTo>
                    <a:pt x="7421" y="115002"/>
                  </a:lnTo>
                  <a:lnTo>
                    <a:pt x="3640" y="141696"/>
                  </a:lnTo>
                  <a:lnTo>
                    <a:pt x="0" y="165502"/>
                  </a:lnTo>
                  <a:lnTo>
                    <a:pt x="3209" y="193112"/>
                  </a:lnTo>
                  <a:lnTo>
                    <a:pt x="6194" y="221331"/>
                  </a:lnTo>
                  <a:lnTo>
                    <a:pt x="12711" y="245438"/>
                  </a:lnTo>
                  <a:lnTo>
                    <a:pt x="24675" y="267909"/>
                  </a:lnTo>
                  <a:lnTo>
                    <a:pt x="46165" y="293142"/>
                  </a:lnTo>
                  <a:lnTo>
                    <a:pt x="65664" y="317773"/>
                  </a:lnTo>
                  <a:lnTo>
                    <a:pt x="84829" y="32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" name="SMARTInkShape-1307"/>
            <p:cNvSpPr/>
            <p:nvPr>
              <p:custDataLst>
                <p:tags r:id="rId21"/>
              </p:custDataLst>
            </p:nvPr>
          </p:nvSpPr>
          <p:spPr>
            <a:xfrm>
              <a:off x="685800" y="4371975"/>
              <a:ext cx="205741" cy="28576"/>
            </a:xfrm>
            <a:custGeom>
              <a:avLst/>
              <a:gdLst/>
              <a:ahLst/>
              <a:cxnLst/>
              <a:rect l="0" t="0" r="0" b="0"/>
              <a:pathLst>
                <a:path w="205741" h="28576">
                  <a:moveTo>
                    <a:pt x="205740" y="0"/>
                  </a:moveTo>
                  <a:lnTo>
                    <a:pt x="205740" y="0"/>
                  </a:lnTo>
                  <a:lnTo>
                    <a:pt x="205740" y="3034"/>
                  </a:lnTo>
                  <a:lnTo>
                    <a:pt x="205105" y="3927"/>
                  </a:lnTo>
                  <a:lnTo>
                    <a:pt x="204047" y="4523"/>
                  </a:lnTo>
                  <a:lnTo>
                    <a:pt x="199920" y="5558"/>
                  </a:lnTo>
                  <a:lnTo>
                    <a:pt x="189689" y="6336"/>
                  </a:lnTo>
                  <a:lnTo>
                    <a:pt x="176629" y="10235"/>
                  </a:lnTo>
                  <a:lnTo>
                    <a:pt x="152565" y="11325"/>
                  </a:lnTo>
                  <a:lnTo>
                    <a:pt x="126136" y="12051"/>
                  </a:lnTo>
                  <a:lnTo>
                    <a:pt x="102046" y="16349"/>
                  </a:lnTo>
                  <a:lnTo>
                    <a:pt x="75880" y="17040"/>
                  </a:lnTo>
                  <a:lnTo>
                    <a:pt x="61641" y="18807"/>
                  </a:lnTo>
                  <a:lnTo>
                    <a:pt x="34684" y="24197"/>
                  </a:lnTo>
                  <a:lnTo>
                    <a:pt x="22977" y="27278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" name="SMARTInkShape-1308"/>
            <p:cNvSpPr/>
            <p:nvPr>
              <p:custDataLst>
                <p:tags r:id="rId22"/>
              </p:custDataLst>
            </p:nvPr>
          </p:nvSpPr>
          <p:spPr>
            <a:xfrm>
              <a:off x="709638" y="4320540"/>
              <a:ext cx="233338" cy="40006"/>
            </a:xfrm>
            <a:custGeom>
              <a:avLst/>
              <a:gdLst/>
              <a:ahLst/>
              <a:cxnLst/>
              <a:rect l="0" t="0" r="0" b="0"/>
              <a:pathLst>
                <a:path w="233338" h="40006">
                  <a:moveTo>
                    <a:pt x="233337" y="0"/>
                  </a:moveTo>
                  <a:lnTo>
                    <a:pt x="233337" y="0"/>
                  </a:lnTo>
                  <a:lnTo>
                    <a:pt x="214258" y="0"/>
                  </a:lnTo>
                  <a:lnTo>
                    <a:pt x="210464" y="1693"/>
                  </a:lnTo>
                  <a:lnTo>
                    <a:pt x="208563" y="3034"/>
                  </a:lnTo>
                  <a:lnTo>
                    <a:pt x="199821" y="4920"/>
                  </a:lnTo>
                  <a:lnTo>
                    <a:pt x="174216" y="5668"/>
                  </a:lnTo>
                  <a:lnTo>
                    <a:pt x="149156" y="5709"/>
                  </a:lnTo>
                  <a:lnTo>
                    <a:pt x="123764" y="10238"/>
                  </a:lnTo>
                  <a:lnTo>
                    <a:pt x="96682" y="11273"/>
                  </a:lnTo>
                  <a:lnTo>
                    <a:pt x="77815" y="13092"/>
                  </a:lnTo>
                  <a:lnTo>
                    <a:pt x="50852" y="18482"/>
                  </a:lnTo>
                  <a:lnTo>
                    <a:pt x="37451" y="21563"/>
                  </a:lnTo>
                  <a:lnTo>
                    <a:pt x="28166" y="22919"/>
                  </a:lnTo>
                  <a:lnTo>
                    <a:pt x="15339" y="27270"/>
                  </a:lnTo>
                  <a:lnTo>
                    <a:pt x="2324" y="28498"/>
                  </a:lnTo>
                  <a:lnTo>
                    <a:pt x="1223" y="29159"/>
                  </a:lnTo>
                  <a:lnTo>
                    <a:pt x="489" y="30234"/>
                  </a:lnTo>
                  <a:lnTo>
                    <a:pt x="0" y="31586"/>
                  </a:lnTo>
                  <a:lnTo>
                    <a:pt x="309" y="32487"/>
                  </a:lnTo>
                  <a:lnTo>
                    <a:pt x="1150" y="33088"/>
                  </a:lnTo>
                  <a:lnTo>
                    <a:pt x="4029" y="34053"/>
                  </a:lnTo>
                  <a:lnTo>
                    <a:pt x="29779" y="34286"/>
                  </a:lnTo>
                  <a:lnTo>
                    <a:pt x="41014" y="34924"/>
                  </a:lnTo>
                  <a:lnTo>
                    <a:pt x="67602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" name="SMARTInkShape-1309"/>
            <p:cNvSpPr/>
            <p:nvPr>
              <p:custDataLst>
                <p:tags r:id="rId23"/>
              </p:custDataLst>
            </p:nvPr>
          </p:nvSpPr>
          <p:spPr>
            <a:xfrm>
              <a:off x="806627" y="3897634"/>
              <a:ext cx="753067" cy="588633"/>
            </a:xfrm>
            <a:custGeom>
              <a:avLst/>
              <a:gdLst/>
              <a:ahLst/>
              <a:cxnLst/>
              <a:rect l="0" t="0" r="0" b="0"/>
              <a:pathLst>
                <a:path w="753067" h="588633">
                  <a:moveTo>
                    <a:pt x="644983" y="62861"/>
                  </a:moveTo>
                  <a:lnTo>
                    <a:pt x="644983" y="62861"/>
                  </a:lnTo>
                  <a:lnTo>
                    <a:pt x="641949" y="62861"/>
                  </a:lnTo>
                  <a:lnTo>
                    <a:pt x="638766" y="61168"/>
                  </a:lnTo>
                  <a:lnTo>
                    <a:pt x="618307" y="42522"/>
                  </a:lnTo>
                  <a:lnTo>
                    <a:pt x="610692" y="38806"/>
                  </a:lnTo>
                  <a:lnTo>
                    <a:pt x="608787" y="37299"/>
                  </a:lnTo>
                  <a:lnTo>
                    <a:pt x="603284" y="35625"/>
                  </a:lnTo>
                  <a:lnTo>
                    <a:pt x="593046" y="32989"/>
                  </a:lnTo>
                  <a:lnTo>
                    <a:pt x="566849" y="20875"/>
                  </a:lnTo>
                  <a:lnTo>
                    <a:pt x="551632" y="17879"/>
                  </a:lnTo>
                  <a:lnTo>
                    <a:pt x="524850" y="13278"/>
                  </a:lnTo>
                  <a:lnTo>
                    <a:pt x="496498" y="7011"/>
                  </a:lnTo>
                  <a:lnTo>
                    <a:pt x="469019" y="5825"/>
                  </a:lnTo>
                  <a:lnTo>
                    <a:pt x="444364" y="5091"/>
                  </a:lnTo>
                  <a:lnTo>
                    <a:pt x="416305" y="792"/>
                  </a:lnTo>
                  <a:lnTo>
                    <a:pt x="387798" y="101"/>
                  </a:lnTo>
                  <a:lnTo>
                    <a:pt x="364946" y="16"/>
                  </a:lnTo>
                  <a:lnTo>
                    <a:pt x="338160" y="0"/>
                  </a:lnTo>
                  <a:lnTo>
                    <a:pt x="313866" y="1690"/>
                  </a:lnTo>
                  <a:lnTo>
                    <a:pt x="290723" y="4917"/>
                  </a:lnTo>
                  <a:lnTo>
                    <a:pt x="267807" y="9482"/>
                  </a:lnTo>
                  <a:lnTo>
                    <a:pt x="244936" y="12735"/>
                  </a:lnTo>
                  <a:lnTo>
                    <a:pt x="222074" y="19304"/>
                  </a:lnTo>
                  <a:lnTo>
                    <a:pt x="199213" y="30644"/>
                  </a:lnTo>
                  <a:lnTo>
                    <a:pt x="176353" y="39658"/>
                  </a:lnTo>
                  <a:lnTo>
                    <a:pt x="165558" y="44294"/>
                  </a:lnTo>
                  <a:lnTo>
                    <a:pt x="141269" y="61270"/>
                  </a:lnTo>
                  <a:lnTo>
                    <a:pt x="115658" y="78923"/>
                  </a:lnTo>
                  <a:lnTo>
                    <a:pt x="88739" y="104184"/>
                  </a:lnTo>
                  <a:lnTo>
                    <a:pt x="73486" y="117190"/>
                  </a:lnTo>
                  <a:lnTo>
                    <a:pt x="55147" y="142623"/>
                  </a:lnTo>
                  <a:lnTo>
                    <a:pt x="35067" y="167402"/>
                  </a:lnTo>
                  <a:lnTo>
                    <a:pt x="22188" y="195644"/>
                  </a:lnTo>
                  <a:lnTo>
                    <a:pt x="10630" y="224190"/>
                  </a:lnTo>
                  <a:lnTo>
                    <a:pt x="6600" y="240414"/>
                  </a:lnTo>
                  <a:lnTo>
                    <a:pt x="3713" y="255592"/>
                  </a:lnTo>
                  <a:lnTo>
                    <a:pt x="529" y="269826"/>
                  </a:lnTo>
                  <a:lnTo>
                    <a:pt x="0" y="293409"/>
                  </a:lnTo>
                  <a:lnTo>
                    <a:pt x="4132" y="320292"/>
                  </a:lnTo>
                  <a:lnTo>
                    <a:pt x="11018" y="344121"/>
                  </a:lnTo>
                  <a:lnTo>
                    <a:pt x="20196" y="370997"/>
                  </a:lnTo>
                  <a:lnTo>
                    <a:pt x="29675" y="395147"/>
                  </a:lnTo>
                  <a:lnTo>
                    <a:pt x="40887" y="418490"/>
                  </a:lnTo>
                  <a:lnTo>
                    <a:pt x="57831" y="442009"/>
                  </a:lnTo>
                  <a:lnTo>
                    <a:pt x="72402" y="465850"/>
                  </a:lnTo>
                  <a:lnTo>
                    <a:pt x="99431" y="489504"/>
                  </a:lnTo>
                  <a:lnTo>
                    <a:pt x="125984" y="512434"/>
                  </a:lnTo>
                  <a:lnTo>
                    <a:pt x="154381" y="535300"/>
                  </a:lnTo>
                  <a:lnTo>
                    <a:pt x="182185" y="552658"/>
                  </a:lnTo>
                  <a:lnTo>
                    <a:pt x="210023" y="566945"/>
                  </a:lnTo>
                  <a:lnTo>
                    <a:pt x="234299" y="573931"/>
                  </a:lnTo>
                  <a:lnTo>
                    <a:pt x="262183" y="582996"/>
                  </a:lnTo>
                  <a:lnTo>
                    <a:pt x="281925" y="587526"/>
                  </a:lnTo>
                  <a:lnTo>
                    <a:pt x="306544" y="588420"/>
                  </a:lnTo>
                  <a:lnTo>
                    <a:pt x="330410" y="588598"/>
                  </a:lnTo>
                  <a:lnTo>
                    <a:pt x="353469" y="588632"/>
                  </a:lnTo>
                  <a:lnTo>
                    <a:pt x="376368" y="584077"/>
                  </a:lnTo>
                  <a:lnTo>
                    <a:pt x="400930" y="578755"/>
                  </a:lnTo>
                  <a:lnTo>
                    <a:pt x="427018" y="574482"/>
                  </a:lnTo>
                  <a:lnTo>
                    <a:pt x="450516" y="563595"/>
                  </a:lnTo>
                  <a:lnTo>
                    <a:pt x="473502" y="552979"/>
                  </a:lnTo>
                  <a:lnTo>
                    <a:pt x="501469" y="539048"/>
                  </a:lnTo>
                  <a:lnTo>
                    <a:pt x="525762" y="521707"/>
                  </a:lnTo>
                  <a:lnTo>
                    <a:pt x="553648" y="505712"/>
                  </a:lnTo>
                  <a:lnTo>
                    <a:pt x="582132" y="484234"/>
                  </a:lnTo>
                  <a:lnTo>
                    <a:pt x="607661" y="464864"/>
                  </a:lnTo>
                  <a:lnTo>
                    <a:pt x="632213" y="439556"/>
                  </a:lnTo>
                  <a:lnTo>
                    <a:pt x="646279" y="424453"/>
                  </a:lnTo>
                  <a:lnTo>
                    <a:pt x="669801" y="399497"/>
                  </a:lnTo>
                  <a:lnTo>
                    <a:pt x="687703" y="377078"/>
                  </a:lnTo>
                  <a:lnTo>
                    <a:pt x="704396" y="348597"/>
                  </a:lnTo>
                  <a:lnTo>
                    <a:pt x="720101" y="320034"/>
                  </a:lnTo>
                  <a:lnTo>
                    <a:pt x="730566" y="295984"/>
                  </a:lnTo>
                  <a:lnTo>
                    <a:pt x="740214" y="268444"/>
                  </a:lnTo>
                  <a:lnTo>
                    <a:pt x="749756" y="243039"/>
                  </a:lnTo>
                  <a:lnTo>
                    <a:pt x="753066" y="218504"/>
                  </a:lnTo>
                  <a:lnTo>
                    <a:pt x="752867" y="194364"/>
                  </a:lnTo>
                  <a:lnTo>
                    <a:pt x="743814" y="169078"/>
                  </a:lnTo>
                  <a:lnTo>
                    <a:pt x="732593" y="141511"/>
                  </a:lnTo>
                  <a:lnTo>
                    <a:pt x="726257" y="130333"/>
                  </a:lnTo>
                  <a:lnTo>
                    <a:pt x="701792" y="111876"/>
                  </a:lnTo>
                  <a:lnTo>
                    <a:pt x="683604" y="98742"/>
                  </a:lnTo>
                  <a:lnTo>
                    <a:pt x="655596" y="87200"/>
                  </a:lnTo>
                  <a:lnTo>
                    <a:pt x="628994" y="75524"/>
                  </a:lnTo>
                  <a:lnTo>
                    <a:pt x="607649" y="68941"/>
                  </a:lnTo>
                  <a:lnTo>
                    <a:pt x="582909" y="64662"/>
                  </a:lnTo>
                  <a:lnTo>
                    <a:pt x="557799" y="61701"/>
                  </a:lnTo>
                  <a:lnTo>
                    <a:pt x="530251" y="58495"/>
                  </a:lnTo>
                  <a:lnTo>
                    <a:pt x="502639" y="56689"/>
                  </a:lnTo>
                  <a:lnTo>
                    <a:pt x="473533" y="5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2" name="SMARTInkShape-Group199"/>
          <p:cNvGrpSpPr/>
          <p:nvPr/>
        </p:nvGrpSpPr>
        <p:grpSpPr>
          <a:xfrm>
            <a:off x="880110" y="3457725"/>
            <a:ext cx="1337311" cy="1113939"/>
            <a:chOff x="880110" y="3457725"/>
            <a:chExt cx="1337311" cy="1113939"/>
          </a:xfrm>
        </p:grpSpPr>
        <p:sp>
          <p:nvSpPr>
            <p:cNvPr id="225" name="SMARTInkShape-1310"/>
            <p:cNvSpPr/>
            <p:nvPr>
              <p:custDataLst>
                <p:tags r:id="rId1"/>
              </p:custDataLst>
            </p:nvPr>
          </p:nvSpPr>
          <p:spPr>
            <a:xfrm>
              <a:off x="1834515" y="4166265"/>
              <a:ext cx="142797" cy="245587"/>
            </a:xfrm>
            <a:custGeom>
              <a:avLst/>
              <a:gdLst/>
              <a:ahLst/>
              <a:cxnLst/>
              <a:rect l="0" t="0" r="0" b="0"/>
              <a:pathLst>
                <a:path w="142797" h="245587">
                  <a:moveTo>
                    <a:pt x="0" y="159990"/>
                  </a:moveTo>
                  <a:lnTo>
                    <a:pt x="0" y="159990"/>
                  </a:lnTo>
                  <a:lnTo>
                    <a:pt x="0" y="164911"/>
                  </a:lnTo>
                  <a:lnTo>
                    <a:pt x="635" y="165175"/>
                  </a:lnTo>
                  <a:lnTo>
                    <a:pt x="5709" y="165704"/>
                  </a:lnTo>
                  <a:lnTo>
                    <a:pt x="10276" y="160507"/>
                  </a:lnTo>
                  <a:lnTo>
                    <a:pt x="16098" y="152029"/>
                  </a:lnTo>
                  <a:lnTo>
                    <a:pt x="40167" y="129312"/>
                  </a:lnTo>
                  <a:lnTo>
                    <a:pt x="62879" y="103157"/>
                  </a:lnTo>
                  <a:lnTo>
                    <a:pt x="85726" y="75484"/>
                  </a:lnTo>
                  <a:lnTo>
                    <a:pt x="107475" y="47666"/>
                  </a:lnTo>
                  <a:lnTo>
                    <a:pt x="123648" y="21564"/>
                  </a:lnTo>
                  <a:lnTo>
                    <a:pt x="135456" y="5834"/>
                  </a:lnTo>
                  <a:lnTo>
                    <a:pt x="136024" y="3879"/>
                  </a:lnTo>
                  <a:lnTo>
                    <a:pt x="137038" y="2576"/>
                  </a:lnTo>
                  <a:lnTo>
                    <a:pt x="142796" y="0"/>
                  </a:lnTo>
                  <a:lnTo>
                    <a:pt x="139818" y="3013"/>
                  </a:lnTo>
                  <a:lnTo>
                    <a:pt x="138341" y="6190"/>
                  </a:lnTo>
                  <a:lnTo>
                    <a:pt x="128667" y="33257"/>
                  </a:lnTo>
                  <a:lnTo>
                    <a:pt x="115377" y="57740"/>
                  </a:lnTo>
                  <a:lnTo>
                    <a:pt x="107210" y="72756"/>
                  </a:lnTo>
                  <a:lnTo>
                    <a:pt x="98441" y="86941"/>
                  </a:lnTo>
                  <a:lnTo>
                    <a:pt x="87164" y="114434"/>
                  </a:lnTo>
                  <a:lnTo>
                    <a:pt x="73207" y="142867"/>
                  </a:lnTo>
                  <a:lnTo>
                    <a:pt x="62973" y="171423"/>
                  </a:lnTo>
                  <a:lnTo>
                    <a:pt x="53354" y="199360"/>
                  </a:lnTo>
                  <a:lnTo>
                    <a:pt x="42546" y="224537"/>
                  </a:lnTo>
                  <a:lnTo>
                    <a:pt x="40034" y="245279"/>
                  </a:lnTo>
                  <a:lnTo>
                    <a:pt x="43048" y="245586"/>
                  </a:lnTo>
                  <a:lnTo>
                    <a:pt x="43939" y="244994"/>
                  </a:lnTo>
                  <a:lnTo>
                    <a:pt x="44532" y="243964"/>
                  </a:lnTo>
                  <a:lnTo>
                    <a:pt x="51435" y="228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6" name="SMARTInkShape-1311"/>
            <p:cNvSpPr/>
            <p:nvPr>
              <p:custDataLst>
                <p:tags r:id="rId2"/>
              </p:custDataLst>
            </p:nvPr>
          </p:nvSpPr>
          <p:spPr>
            <a:xfrm>
              <a:off x="1543050" y="4257675"/>
              <a:ext cx="165736" cy="17146"/>
            </a:xfrm>
            <a:custGeom>
              <a:avLst/>
              <a:gdLst/>
              <a:ahLst/>
              <a:cxnLst/>
              <a:rect l="0" t="0" r="0" b="0"/>
              <a:pathLst>
                <a:path w="165736" h="17146">
                  <a:moveTo>
                    <a:pt x="0" y="0"/>
                  </a:moveTo>
                  <a:lnTo>
                    <a:pt x="0" y="0"/>
                  </a:lnTo>
                  <a:lnTo>
                    <a:pt x="27397" y="0"/>
                  </a:lnTo>
                  <a:lnTo>
                    <a:pt x="33131" y="635"/>
                  </a:lnTo>
                  <a:lnTo>
                    <a:pt x="58703" y="5185"/>
                  </a:lnTo>
                  <a:lnTo>
                    <a:pt x="85812" y="6303"/>
                  </a:lnTo>
                  <a:lnTo>
                    <a:pt x="114258" y="10896"/>
                  </a:lnTo>
                  <a:lnTo>
                    <a:pt x="138259" y="12018"/>
                  </a:lnTo>
                  <a:lnTo>
                    <a:pt x="149748" y="15944"/>
                  </a:lnTo>
                  <a:lnTo>
                    <a:pt x="165733" y="17145"/>
                  </a:lnTo>
                  <a:lnTo>
                    <a:pt x="16573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7" name="SMARTInkShape-1312"/>
            <p:cNvSpPr/>
            <p:nvPr>
              <p:custDataLst>
                <p:tags r:id="rId3"/>
              </p:custDataLst>
            </p:nvPr>
          </p:nvSpPr>
          <p:spPr>
            <a:xfrm>
              <a:off x="1320249" y="4246275"/>
              <a:ext cx="108166" cy="111249"/>
            </a:xfrm>
            <a:custGeom>
              <a:avLst/>
              <a:gdLst/>
              <a:ahLst/>
              <a:cxnLst/>
              <a:rect l="0" t="0" r="0" b="0"/>
              <a:pathLst>
                <a:path w="108166" h="111249">
                  <a:moveTo>
                    <a:pt x="39921" y="11400"/>
                  </a:moveTo>
                  <a:lnTo>
                    <a:pt x="39921" y="11400"/>
                  </a:lnTo>
                  <a:lnTo>
                    <a:pt x="36887" y="11400"/>
                  </a:lnTo>
                  <a:lnTo>
                    <a:pt x="35994" y="12035"/>
                  </a:lnTo>
                  <a:lnTo>
                    <a:pt x="35398" y="13093"/>
                  </a:lnTo>
                  <a:lnTo>
                    <a:pt x="35000" y="14434"/>
                  </a:lnTo>
                  <a:lnTo>
                    <a:pt x="34101" y="15327"/>
                  </a:lnTo>
                  <a:lnTo>
                    <a:pt x="28432" y="17593"/>
                  </a:lnTo>
                  <a:lnTo>
                    <a:pt x="9907" y="33052"/>
                  </a:lnTo>
                  <a:lnTo>
                    <a:pt x="1358" y="55579"/>
                  </a:lnTo>
                  <a:lnTo>
                    <a:pt x="0" y="75285"/>
                  </a:lnTo>
                  <a:lnTo>
                    <a:pt x="2975" y="84657"/>
                  </a:lnTo>
                  <a:lnTo>
                    <a:pt x="7837" y="90101"/>
                  </a:lnTo>
                  <a:lnTo>
                    <a:pt x="27510" y="104668"/>
                  </a:lnTo>
                  <a:lnTo>
                    <a:pt x="49527" y="111248"/>
                  </a:lnTo>
                  <a:lnTo>
                    <a:pt x="57102" y="111233"/>
                  </a:lnTo>
                  <a:lnTo>
                    <a:pt x="78818" y="105678"/>
                  </a:lnTo>
                  <a:lnTo>
                    <a:pt x="90959" y="96997"/>
                  </a:lnTo>
                  <a:lnTo>
                    <a:pt x="94990" y="92623"/>
                  </a:lnTo>
                  <a:lnTo>
                    <a:pt x="104668" y="75828"/>
                  </a:lnTo>
                  <a:lnTo>
                    <a:pt x="107365" y="64639"/>
                  </a:lnTo>
                  <a:lnTo>
                    <a:pt x="108165" y="53280"/>
                  </a:lnTo>
                  <a:lnTo>
                    <a:pt x="102661" y="30565"/>
                  </a:lnTo>
                  <a:lnTo>
                    <a:pt x="96670" y="18455"/>
                  </a:lnTo>
                  <a:lnTo>
                    <a:pt x="92448" y="13901"/>
                  </a:lnTo>
                  <a:lnTo>
                    <a:pt x="76630" y="2562"/>
                  </a:lnTo>
                  <a:lnTo>
                    <a:pt x="72534" y="1122"/>
                  </a:lnTo>
                  <a:lnTo>
                    <a:pt x="52721" y="0"/>
                  </a:lnTo>
                  <a:lnTo>
                    <a:pt x="45907" y="5450"/>
                  </a:lnTo>
                  <a:lnTo>
                    <a:pt x="45636" y="11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8" name="SMARTInkShape-1313"/>
            <p:cNvSpPr/>
            <p:nvPr>
              <p:custDataLst>
                <p:tags r:id="rId4"/>
              </p:custDataLst>
            </p:nvPr>
          </p:nvSpPr>
          <p:spPr>
            <a:xfrm>
              <a:off x="1235264" y="4057650"/>
              <a:ext cx="250637" cy="251459"/>
            </a:xfrm>
            <a:custGeom>
              <a:avLst/>
              <a:gdLst/>
              <a:ahLst/>
              <a:cxnLst/>
              <a:rect l="0" t="0" r="0" b="0"/>
              <a:pathLst>
                <a:path w="250637" h="251459">
                  <a:moveTo>
                    <a:pt x="250636" y="0"/>
                  </a:moveTo>
                  <a:lnTo>
                    <a:pt x="250636" y="0"/>
                  </a:lnTo>
                  <a:lnTo>
                    <a:pt x="250636" y="4921"/>
                  </a:lnTo>
                  <a:lnTo>
                    <a:pt x="242146" y="6193"/>
                  </a:lnTo>
                  <a:lnTo>
                    <a:pt x="235703" y="10231"/>
                  </a:lnTo>
                  <a:lnTo>
                    <a:pt x="210135" y="33110"/>
                  </a:lnTo>
                  <a:lnTo>
                    <a:pt x="186034" y="51833"/>
                  </a:lnTo>
                  <a:lnTo>
                    <a:pt x="157852" y="74330"/>
                  </a:lnTo>
                  <a:lnTo>
                    <a:pt x="143346" y="87429"/>
                  </a:lnTo>
                  <a:lnTo>
                    <a:pt x="119244" y="113889"/>
                  </a:lnTo>
                  <a:lnTo>
                    <a:pt x="95460" y="137984"/>
                  </a:lnTo>
                  <a:lnTo>
                    <a:pt x="72165" y="165843"/>
                  </a:lnTo>
                  <a:lnTo>
                    <a:pt x="46976" y="193818"/>
                  </a:lnTo>
                  <a:lnTo>
                    <a:pt x="26762" y="220951"/>
                  </a:lnTo>
                  <a:lnTo>
                    <a:pt x="6595" y="245701"/>
                  </a:lnTo>
                  <a:lnTo>
                    <a:pt x="5228" y="250322"/>
                  </a:lnTo>
                  <a:lnTo>
                    <a:pt x="4480" y="250701"/>
                  </a:lnTo>
                  <a:lnTo>
                    <a:pt x="0" y="251360"/>
                  </a:lnTo>
                  <a:lnTo>
                    <a:pt x="4677" y="251458"/>
                  </a:lnTo>
                  <a:lnTo>
                    <a:pt x="10606" y="245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9" name="SMARTInkShape-1314"/>
            <p:cNvSpPr/>
            <p:nvPr>
              <p:custDataLst>
                <p:tags r:id="rId5"/>
              </p:custDataLst>
            </p:nvPr>
          </p:nvSpPr>
          <p:spPr>
            <a:xfrm>
              <a:off x="1285881" y="4000765"/>
              <a:ext cx="108472" cy="79710"/>
            </a:xfrm>
            <a:custGeom>
              <a:avLst/>
              <a:gdLst/>
              <a:ahLst/>
              <a:cxnLst/>
              <a:rect l="0" t="0" r="0" b="0"/>
              <a:pathLst>
                <a:path w="108472" h="79710">
                  <a:moveTo>
                    <a:pt x="5709" y="45455"/>
                  </a:moveTo>
                  <a:lnTo>
                    <a:pt x="5709" y="45455"/>
                  </a:lnTo>
                  <a:lnTo>
                    <a:pt x="2675" y="45455"/>
                  </a:lnTo>
                  <a:lnTo>
                    <a:pt x="1781" y="46090"/>
                  </a:lnTo>
                  <a:lnTo>
                    <a:pt x="1186" y="47148"/>
                  </a:lnTo>
                  <a:lnTo>
                    <a:pt x="151" y="51275"/>
                  </a:lnTo>
                  <a:lnTo>
                    <a:pt x="0" y="69504"/>
                  </a:lnTo>
                  <a:lnTo>
                    <a:pt x="633" y="71013"/>
                  </a:lnTo>
                  <a:lnTo>
                    <a:pt x="1690" y="72018"/>
                  </a:lnTo>
                  <a:lnTo>
                    <a:pt x="16096" y="78377"/>
                  </a:lnTo>
                  <a:lnTo>
                    <a:pt x="43006" y="79709"/>
                  </a:lnTo>
                  <a:lnTo>
                    <a:pt x="51495" y="79094"/>
                  </a:lnTo>
                  <a:lnTo>
                    <a:pt x="70903" y="73288"/>
                  </a:lnTo>
                  <a:lnTo>
                    <a:pt x="97942" y="55137"/>
                  </a:lnTo>
                  <a:lnTo>
                    <a:pt x="104440" y="46278"/>
                  </a:lnTo>
                  <a:lnTo>
                    <a:pt x="107352" y="38643"/>
                  </a:lnTo>
                  <a:lnTo>
                    <a:pt x="108471" y="26476"/>
                  </a:lnTo>
                  <a:lnTo>
                    <a:pt x="106838" y="22627"/>
                  </a:lnTo>
                  <a:lnTo>
                    <a:pt x="104630" y="18799"/>
                  </a:lnTo>
                  <a:lnTo>
                    <a:pt x="102752" y="13074"/>
                  </a:lnTo>
                  <a:lnTo>
                    <a:pt x="100063" y="9262"/>
                  </a:lnTo>
                  <a:lnTo>
                    <a:pt x="95057" y="7144"/>
                  </a:lnTo>
                  <a:lnTo>
                    <a:pt x="67222" y="331"/>
                  </a:lnTo>
                  <a:lnTo>
                    <a:pt x="62047" y="0"/>
                  </a:lnTo>
                  <a:lnTo>
                    <a:pt x="47733" y="4678"/>
                  </a:lnTo>
                  <a:lnTo>
                    <a:pt x="39999" y="11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SMARTInkShape-1315"/>
            <p:cNvSpPr/>
            <p:nvPr>
              <p:custDataLst>
                <p:tags r:id="rId6"/>
              </p:custDataLst>
            </p:nvPr>
          </p:nvSpPr>
          <p:spPr>
            <a:xfrm>
              <a:off x="1097614" y="4114800"/>
              <a:ext cx="91006" cy="217070"/>
            </a:xfrm>
            <a:custGeom>
              <a:avLst/>
              <a:gdLst/>
              <a:ahLst/>
              <a:cxnLst/>
              <a:rect l="0" t="0" r="0" b="0"/>
              <a:pathLst>
                <a:path w="91006" h="217070">
                  <a:moveTo>
                    <a:pt x="33956" y="120015"/>
                  </a:moveTo>
                  <a:lnTo>
                    <a:pt x="33956" y="120015"/>
                  </a:lnTo>
                  <a:lnTo>
                    <a:pt x="33956" y="124935"/>
                  </a:lnTo>
                  <a:lnTo>
                    <a:pt x="14877" y="152757"/>
                  </a:lnTo>
                  <a:lnTo>
                    <a:pt x="1358" y="181201"/>
                  </a:lnTo>
                  <a:lnTo>
                    <a:pt x="0" y="193202"/>
                  </a:lnTo>
                  <a:lnTo>
                    <a:pt x="1508" y="198686"/>
                  </a:lnTo>
                  <a:lnTo>
                    <a:pt x="7650" y="207380"/>
                  </a:lnTo>
                  <a:lnTo>
                    <a:pt x="13109" y="213282"/>
                  </a:lnTo>
                  <a:lnTo>
                    <a:pt x="18552" y="215442"/>
                  </a:lnTo>
                  <a:lnTo>
                    <a:pt x="35629" y="217069"/>
                  </a:lnTo>
                  <a:lnTo>
                    <a:pt x="44541" y="214106"/>
                  </a:lnTo>
                  <a:lnTo>
                    <a:pt x="54368" y="207416"/>
                  </a:lnTo>
                  <a:lnTo>
                    <a:pt x="67398" y="195056"/>
                  </a:lnTo>
                  <a:lnTo>
                    <a:pt x="81339" y="168332"/>
                  </a:lnTo>
                  <a:lnTo>
                    <a:pt x="88518" y="144046"/>
                  </a:lnTo>
                  <a:lnTo>
                    <a:pt x="90595" y="120246"/>
                  </a:lnTo>
                  <a:lnTo>
                    <a:pt x="91005" y="94167"/>
                  </a:lnTo>
                  <a:lnTo>
                    <a:pt x="90451" y="69118"/>
                  </a:lnTo>
                  <a:lnTo>
                    <a:pt x="84885" y="45826"/>
                  </a:lnTo>
                  <a:lnTo>
                    <a:pt x="73917" y="17656"/>
                  </a:lnTo>
                  <a:lnTo>
                    <a:pt x="69496" y="10387"/>
                  </a:lnTo>
                  <a:lnTo>
                    <a:pt x="63298" y="5040"/>
                  </a:lnTo>
                  <a:lnTo>
                    <a:pt x="56310" y="2240"/>
                  </a:lnTo>
                  <a:lnTo>
                    <a:pt x="282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1" name="SMARTInkShape-1316"/>
            <p:cNvSpPr/>
            <p:nvPr>
              <p:custDataLst>
                <p:tags r:id="rId7"/>
              </p:custDataLst>
            </p:nvPr>
          </p:nvSpPr>
          <p:spPr>
            <a:xfrm>
              <a:off x="880110" y="4040761"/>
              <a:ext cx="199927" cy="294325"/>
            </a:xfrm>
            <a:custGeom>
              <a:avLst/>
              <a:gdLst/>
              <a:ahLst/>
              <a:cxnLst/>
              <a:rect l="0" t="0" r="0" b="0"/>
              <a:pathLst>
                <a:path w="199927" h="294325">
                  <a:moveTo>
                    <a:pt x="125730" y="16889"/>
                  </a:moveTo>
                  <a:lnTo>
                    <a:pt x="125730" y="16889"/>
                  </a:lnTo>
                  <a:lnTo>
                    <a:pt x="130651" y="11968"/>
                  </a:lnTo>
                  <a:lnTo>
                    <a:pt x="135851" y="10696"/>
                  </a:lnTo>
                  <a:lnTo>
                    <a:pt x="141147" y="7293"/>
                  </a:lnTo>
                  <a:lnTo>
                    <a:pt x="146737" y="5367"/>
                  </a:lnTo>
                  <a:lnTo>
                    <a:pt x="152416" y="1692"/>
                  </a:lnTo>
                  <a:lnTo>
                    <a:pt x="158755" y="321"/>
                  </a:lnTo>
                  <a:lnTo>
                    <a:pt x="164961" y="0"/>
                  </a:lnTo>
                  <a:lnTo>
                    <a:pt x="170259" y="1551"/>
                  </a:lnTo>
                  <a:lnTo>
                    <a:pt x="174731" y="3722"/>
                  </a:lnTo>
                  <a:lnTo>
                    <a:pt x="180818" y="5579"/>
                  </a:lnTo>
                  <a:lnTo>
                    <a:pt x="190479" y="13346"/>
                  </a:lnTo>
                  <a:lnTo>
                    <a:pt x="196209" y="21907"/>
                  </a:lnTo>
                  <a:lnTo>
                    <a:pt x="198894" y="29453"/>
                  </a:lnTo>
                  <a:lnTo>
                    <a:pt x="199926" y="49541"/>
                  </a:lnTo>
                  <a:lnTo>
                    <a:pt x="193928" y="63817"/>
                  </a:lnTo>
                  <a:lnTo>
                    <a:pt x="173154" y="89050"/>
                  </a:lnTo>
                  <a:lnTo>
                    <a:pt x="145557" y="117039"/>
                  </a:lnTo>
                  <a:lnTo>
                    <a:pt x="125131" y="132298"/>
                  </a:lnTo>
                  <a:lnTo>
                    <a:pt x="96585" y="146192"/>
                  </a:lnTo>
                  <a:lnTo>
                    <a:pt x="86365" y="152309"/>
                  </a:lnTo>
                  <a:lnTo>
                    <a:pt x="84247" y="152889"/>
                  </a:lnTo>
                  <a:lnTo>
                    <a:pt x="82835" y="153910"/>
                  </a:lnTo>
                  <a:lnTo>
                    <a:pt x="81893" y="155227"/>
                  </a:lnTo>
                  <a:lnTo>
                    <a:pt x="80120" y="159498"/>
                  </a:lnTo>
                  <a:lnTo>
                    <a:pt x="107086" y="164284"/>
                  </a:lnTo>
                  <a:lnTo>
                    <a:pt x="134707" y="168443"/>
                  </a:lnTo>
                  <a:lnTo>
                    <a:pt x="158067" y="178907"/>
                  </a:lnTo>
                  <a:lnTo>
                    <a:pt x="164020" y="184359"/>
                  </a:lnTo>
                  <a:lnTo>
                    <a:pt x="180273" y="204059"/>
                  </a:lnTo>
                  <a:lnTo>
                    <a:pt x="181722" y="210354"/>
                  </a:lnTo>
                  <a:lnTo>
                    <a:pt x="180672" y="217385"/>
                  </a:lnTo>
                  <a:lnTo>
                    <a:pt x="176511" y="226790"/>
                  </a:lnTo>
                  <a:lnTo>
                    <a:pt x="155837" y="249542"/>
                  </a:lnTo>
                  <a:lnTo>
                    <a:pt x="130894" y="263858"/>
                  </a:lnTo>
                  <a:lnTo>
                    <a:pt x="112444" y="272733"/>
                  </a:lnTo>
                  <a:lnTo>
                    <a:pt x="86487" y="281421"/>
                  </a:lnTo>
                  <a:lnTo>
                    <a:pt x="58944" y="286651"/>
                  </a:lnTo>
                  <a:lnTo>
                    <a:pt x="44558" y="289858"/>
                  </a:lnTo>
                  <a:lnTo>
                    <a:pt x="35044" y="291244"/>
                  </a:lnTo>
                  <a:lnTo>
                    <a:pt x="28698" y="293976"/>
                  </a:lnTo>
                  <a:lnTo>
                    <a:pt x="25482" y="294324"/>
                  </a:lnTo>
                  <a:lnTo>
                    <a:pt x="360" y="291223"/>
                  </a:lnTo>
                  <a:lnTo>
                    <a:pt x="0" y="279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SMARTInkShape-1317"/>
            <p:cNvSpPr/>
            <p:nvPr>
              <p:custDataLst>
                <p:tags r:id="rId8"/>
              </p:custDataLst>
            </p:nvPr>
          </p:nvSpPr>
          <p:spPr>
            <a:xfrm>
              <a:off x="914400" y="3874770"/>
              <a:ext cx="834391" cy="177166"/>
            </a:xfrm>
            <a:custGeom>
              <a:avLst/>
              <a:gdLst/>
              <a:ahLst/>
              <a:cxnLst/>
              <a:rect l="0" t="0" r="0" b="0"/>
              <a:pathLst>
                <a:path w="834391" h="177166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34452" y="11578"/>
                  </a:lnTo>
                  <a:lnTo>
                    <a:pt x="42617" y="14671"/>
                  </a:lnTo>
                  <a:lnTo>
                    <a:pt x="65074" y="18349"/>
                  </a:lnTo>
                  <a:lnTo>
                    <a:pt x="90748" y="25003"/>
                  </a:lnTo>
                  <a:lnTo>
                    <a:pt x="114448" y="30551"/>
                  </a:lnTo>
                  <a:lnTo>
                    <a:pt x="138544" y="33182"/>
                  </a:lnTo>
                  <a:lnTo>
                    <a:pt x="164805" y="36995"/>
                  </a:lnTo>
                  <a:lnTo>
                    <a:pt x="185007" y="38667"/>
                  </a:lnTo>
                  <a:lnTo>
                    <a:pt x="206685" y="40045"/>
                  </a:lnTo>
                  <a:lnTo>
                    <a:pt x="229020" y="42775"/>
                  </a:lnTo>
                  <a:lnTo>
                    <a:pt x="251647" y="44411"/>
                  </a:lnTo>
                  <a:lnTo>
                    <a:pt x="274403" y="45773"/>
                  </a:lnTo>
                  <a:lnTo>
                    <a:pt x="297217" y="48495"/>
                  </a:lnTo>
                  <a:lnTo>
                    <a:pt x="320056" y="51821"/>
                  </a:lnTo>
                  <a:lnTo>
                    <a:pt x="342907" y="55417"/>
                  </a:lnTo>
                  <a:lnTo>
                    <a:pt x="365763" y="59131"/>
                  </a:lnTo>
                  <a:lnTo>
                    <a:pt x="390315" y="62899"/>
                  </a:lnTo>
                  <a:lnTo>
                    <a:pt x="415408" y="66690"/>
                  </a:lnTo>
                  <a:lnTo>
                    <a:pt x="439261" y="70492"/>
                  </a:lnTo>
                  <a:lnTo>
                    <a:pt x="462562" y="74297"/>
                  </a:lnTo>
                  <a:lnTo>
                    <a:pt x="485618" y="78106"/>
                  </a:lnTo>
                  <a:lnTo>
                    <a:pt x="508565" y="81916"/>
                  </a:lnTo>
                  <a:lnTo>
                    <a:pt x="533157" y="85725"/>
                  </a:lnTo>
                  <a:lnTo>
                    <a:pt x="557634" y="90170"/>
                  </a:lnTo>
                  <a:lnTo>
                    <a:pt x="579096" y="96379"/>
                  </a:lnTo>
                  <a:lnTo>
                    <a:pt x="599218" y="101678"/>
                  </a:lnTo>
                  <a:lnTo>
                    <a:pt x="618744" y="106151"/>
                  </a:lnTo>
                  <a:lnTo>
                    <a:pt x="638006" y="110255"/>
                  </a:lnTo>
                  <a:lnTo>
                    <a:pt x="657150" y="114195"/>
                  </a:lnTo>
                  <a:lnTo>
                    <a:pt x="676242" y="118699"/>
                  </a:lnTo>
                  <a:lnTo>
                    <a:pt x="704205" y="127738"/>
                  </a:lnTo>
                  <a:lnTo>
                    <a:pt x="728860" y="135356"/>
                  </a:lnTo>
                  <a:lnTo>
                    <a:pt x="751616" y="144739"/>
                  </a:lnTo>
                  <a:lnTo>
                    <a:pt x="776694" y="153921"/>
                  </a:lnTo>
                  <a:lnTo>
                    <a:pt x="805108" y="163780"/>
                  </a:lnTo>
                  <a:lnTo>
                    <a:pt x="833341" y="176663"/>
                  </a:lnTo>
                  <a:lnTo>
                    <a:pt x="83439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SMARTInkShape-1318"/>
            <p:cNvSpPr/>
            <p:nvPr>
              <p:custDataLst>
                <p:tags r:id="rId9"/>
              </p:custDataLst>
            </p:nvPr>
          </p:nvSpPr>
          <p:spPr>
            <a:xfrm>
              <a:off x="1498301" y="3783330"/>
              <a:ext cx="141543" cy="114195"/>
            </a:xfrm>
            <a:custGeom>
              <a:avLst/>
              <a:gdLst/>
              <a:ahLst/>
              <a:cxnLst/>
              <a:rect l="0" t="0" r="0" b="0"/>
              <a:pathLst>
                <a:path w="141543" h="114195">
                  <a:moveTo>
                    <a:pt x="56179" y="17145"/>
                  </a:moveTo>
                  <a:lnTo>
                    <a:pt x="56179" y="17145"/>
                  </a:lnTo>
                  <a:lnTo>
                    <a:pt x="53145" y="17145"/>
                  </a:lnTo>
                  <a:lnTo>
                    <a:pt x="49962" y="18838"/>
                  </a:lnTo>
                  <a:lnTo>
                    <a:pt x="23421" y="38857"/>
                  </a:lnTo>
                  <a:lnTo>
                    <a:pt x="11538" y="50432"/>
                  </a:lnTo>
                  <a:lnTo>
                    <a:pt x="7763" y="57551"/>
                  </a:lnTo>
                  <a:lnTo>
                    <a:pt x="5451" y="64313"/>
                  </a:lnTo>
                  <a:lnTo>
                    <a:pt x="1214" y="72325"/>
                  </a:lnTo>
                  <a:lnTo>
                    <a:pt x="0" y="78923"/>
                  </a:lnTo>
                  <a:lnTo>
                    <a:pt x="1154" y="84395"/>
                  </a:lnTo>
                  <a:lnTo>
                    <a:pt x="9469" y="99002"/>
                  </a:lnTo>
                  <a:lnTo>
                    <a:pt x="26070" y="110232"/>
                  </a:lnTo>
                  <a:lnTo>
                    <a:pt x="37239" y="113094"/>
                  </a:lnTo>
                  <a:lnTo>
                    <a:pt x="64919" y="114194"/>
                  </a:lnTo>
                  <a:lnTo>
                    <a:pt x="86344" y="112593"/>
                  </a:lnTo>
                  <a:lnTo>
                    <a:pt x="98983" y="108079"/>
                  </a:lnTo>
                  <a:lnTo>
                    <a:pt x="126138" y="92690"/>
                  </a:lnTo>
                  <a:lnTo>
                    <a:pt x="137774" y="78897"/>
                  </a:lnTo>
                  <a:lnTo>
                    <a:pt x="140068" y="72954"/>
                  </a:lnTo>
                  <a:lnTo>
                    <a:pt x="141542" y="58790"/>
                  </a:lnTo>
                  <a:lnTo>
                    <a:pt x="140050" y="53010"/>
                  </a:lnTo>
                  <a:lnTo>
                    <a:pt x="128618" y="33927"/>
                  </a:lnTo>
                  <a:lnTo>
                    <a:pt x="125427" y="30238"/>
                  </a:lnTo>
                  <a:lnTo>
                    <a:pt x="108800" y="22012"/>
                  </a:lnTo>
                  <a:lnTo>
                    <a:pt x="83718" y="13544"/>
                  </a:lnTo>
                  <a:lnTo>
                    <a:pt x="55470" y="6871"/>
                  </a:lnTo>
                  <a:lnTo>
                    <a:pt x="333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4" name="SMARTInkShape-1319"/>
            <p:cNvSpPr/>
            <p:nvPr>
              <p:custDataLst>
                <p:tags r:id="rId10"/>
              </p:custDataLst>
            </p:nvPr>
          </p:nvSpPr>
          <p:spPr>
            <a:xfrm>
              <a:off x="1583055" y="37890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5" name="SMARTInkShape-1320"/>
            <p:cNvSpPr/>
            <p:nvPr>
              <p:custDataLst>
                <p:tags r:id="rId11"/>
              </p:custDataLst>
            </p:nvPr>
          </p:nvSpPr>
          <p:spPr>
            <a:xfrm>
              <a:off x="1485900" y="38690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6" name="SMARTInkShape-1321"/>
            <p:cNvSpPr/>
            <p:nvPr>
              <p:custDataLst>
                <p:tags r:id="rId12"/>
              </p:custDataLst>
            </p:nvPr>
          </p:nvSpPr>
          <p:spPr>
            <a:xfrm>
              <a:off x="1437712" y="3520440"/>
              <a:ext cx="305364" cy="354331"/>
            </a:xfrm>
            <a:custGeom>
              <a:avLst/>
              <a:gdLst/>
              <a:ahLst/>
              <a:cxnLst/>
              <a:rect l="0" t="0" r="0" b="0"/>
              <a:pathLst>
                <a:path w="305364" h="354331">
                  <a:moveTo>
                    <a:pt x="305363" y="0"/>
                  </a:moveTo>
                  <a:lnTo>
                    <a:pt x="305363" y="0"/>
                  </a:lnTo>
                  <a:lnTo>
                    <a:pt x="302329" y="0"/>
                  </a:lnTo>
                  <a:lnTo>
                    <a:pt x="301436" y="635"/>
                  </a:lnTo>
                  <a:lnTo>
                    <a:pt x="300840" y="1693"/>
                  </a:lnTo>
                  <a:lnTo>
                    <a:pt x="299170" y="9748"/>
                  </a:lnTo>
                  <a:lnTo>
                    <a:pt x="280768" y="34796"/>
                  </a:lnTo>
                  <a:lnTo>
                    <a:pt x="258662" y="53406"/>
                  </a:lnTo>
                  <a:lnTo>
                    <a:pt x="230939" y="72398"/>
                  </a:lnTo>
                  <a:lnTo>
                    <a:pt x="203620" y="92194"/>
                  </a:lnTo>
                  <a:lnTo>
                    <a:pt x="181307" y="108809"/>
                  </a:lnTo>
                  <a:lnTo>
                    <a:pt x="158610" y="126431"/>
                  </a:lnTo>
                  <a:lnTo>
                    <a:pt x="136433" y="146822"/>
                  </a:lnTo>
                  <a:lnTo>
                    <a:pt x="109857" y="172794"/>
                  </a:lnTo>
                  <a:lnTo>
                    <a:pt x="83371" y="199162"/>
                  </a:lnTo>
                  <a:lnTo>
                    <a:pt x="59794" y="227277"/>
                  </a:lnTo>
                  <a:lnTo>
                    <a:pt x="38486" y="255597"/>
                  </a:lnTo>
                  <a:lnTo>
                    <a:pt x="21859" y="279723"/>
                  </a:lnTo>
                  <a:lnTo>
                    <a:pt x="10908" y="302833"/>
                  </a:lnTo>
                  <a:lnTo>
                    <a:pt x="671" y="328428"/>
                  </a:lnTo>
                  <a:lnTo>
                    <a:pt x="0" y="331982"/>
                  </a:lnTo>
                  <a:lnTo>
                    <a:pt x="2468" y="354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SMARTInkShape-1322"/>
            <p:cNvSpPr/>
            <p:nvPr>
              <p:custDataLst>
                <p:tags r:id="rId13"/>
              </p:custDataLst>
            </p:nvPr>
          </p:nvSpPr>
          <p:spPr>
            <a:xfrm>
              <a:off x="1457395" y="3457725"/>
              <a:ext cx="142698" cy="96112"/>
            </a:xfrm>
            <a:custGeom>
              <a:avLst/>
              <a:gdLst/>
              <a:ahLst/>
              <a:cxnLst/>
              <a:rect l="0" t="0" r="0" b="0"/>
              <a:pathLst>
                <a:path w="142698" h="96112">
                  <a:moveTo>
                    <a:pt x="5645" y="39855"/>
                  </a:moveTo>
                  <a:lnTo>
                    <a:pt x="5645" y="39855"/>
                  </a:lnTo>
                  <a:lnTo>
                    <a:pt x="5645" y="47809"/>
                  </a:lnTo>
                  <a:lnTo>
                    <a:pt x="3952" y="51434"/>
                  </a:lnTo>
                  <a:lnTo>
                    <a:pt x="1717" y="55161"/>
                  </a:lnTo>
                  <a:lnTo>
                    <a:pt x="283" y="62728"/>
                  </a:lnTo>
                  <a:lnTo>
                    <a:pt x="0" y="70337"/>
                  </a:lnTo>
                  <a:lnTo>
                    <a:pt x="1655" y="74146"/>
                  </a:lnTo>
                  <a:lnTo>
                    <a:pt x="3871" y="77955"/>
                  </a:lnTo>
                  <a:lnTo>
                    <a:pt x="5754" y="83670"/>
                  </a:lnTo>
                  <a:lnTo>
                    <a:pt x="8445" y="87480"/>
                  </a:lnTo>
                  <a:lnTo>
                    <a:pt x="13451" y="89596"/>
                  </a:lnTo>
                  <a:lnTo>
                    <a:pt x="38152" y="96111"/>
                  </a:lnTo>
                  <a:lnTo>
                    <a:pt x="49496" y="93706"/>
                  </a:lnTo>
                  <a:lnTo>
                    <a:pt x="76767" y="81683"/>
                  </a:lnTo>
                  <a:lnTo>
                    <a:pt x="95894" y="72435"/>
                  </a:lnTo>
                  <a:lnTo>
                    <a:pt x="123685" y="50409"/>
                  </a:lnTo>
                  <a:lnTo>
                    <a:pt x="132130" y="40936"/>
                  </a:lnTo>
                  <a:lnTo>
                    <a:pt x="140038" y="26992"/>
                  </a:lnTo>
                  <a:lnTo>
                    <a:pt x="142258" y="17464"/>
                  </a:lnTo>
                  <a:lnTo>
                    <a:pt x="142697" y="9468"/>
                  </a:lnTo>
                  <a:lnTo>
                    <a:pt x="141064" y="5606"/>
                  </a:lnTo>
                  <a:lnTo>
                    <a:pt x="137875" y="987"/>
                  </a:lnTo>
                  <a:lnTo>
                    <a:pt x="124760" y="0"/>
                  </a:lnTo>
                  <a:lnTo>
                    <a:pt x="118275" y="552"/>
                  </a:lnTo>
                  <a:lnTo>
                    <a:pt x="92185" y="11432"/>
                  </a:lnTo>
                  <a:lnTo>
                    <a:pt x="80182" y="18733"/>
                  </a:lnTo>
                  <a:lnTo>
                    <a:pt x="61557" y="36274"/>
                  </a:lnTo>
                  <a:lnTo>
                    <a:pt x="42542" y="61228"/>
                  </a:lnTo>
                  <a:lnTo>
                    <a:pt x="40278" y="75227"/>
                  </a:lnTo>
                  <a:lnTo>
                    <a:pt x="41781" y="79494"/>
                  </a:lnTo>
                  <a:lnTo>
                    <a:pt x="44886" y="84374"/>
                  </a:lnTo>
                  <a:lnTo>
                    <a:pt x="47004" y="85041"/>
                  </a:lnTo>
                  <a:lnTo>
                    <a:pt x="51365" y="85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8" name="SMARTInkShape-1323"/>
            <p:cNvSpPr/>
            <p:nvPr>
              <p:custDataLst>
                <p:tags r:id="rId14"/>
              </p:custDataLst>
            </p:nvPr>
          </p:nvSpPr>
          <p:spPr>
            <a:xfrm>
              <a:off x="1977390" y="4429125"/>
              <a:ext cx="62767" cy="142539"/>
            </a:xfrm>
            <a:custGeom>
              <a:avLst/>
              <a:gdLst/>
              <a:ahLst/>
              <a:cxnLst/>
              <a:rect l="0" t="0" r="0" b="0"/>
              <a:pathLst>
                <a:path w="62767" h="142539">
                  <a:moveTo>
                    <a:pt x="34290" y="22860"/>
                  </a:moveTo>
                  <a:lnTo>
                    <a:pt x="34290" y="22860"/>
                  </a:lnTo>
                  <a:lnTo>
                    <a:pt x="29369" y="22860"/>
                  </a:lnTo>
                  <a:lnTo>
                    <a:pt x="29105" y="22225"/>
                  </a:lnTo>
                  <a:lnTo>
                    <a:pt x="28581" y="17214"/>
                  </a:lnTo>
                  <a:lnTo>
                    <a:pt x="28576" y="22072"/>
                  </a:lnTo>
                  <a:lnTo>
                    <a:pt x="13269" y="47900"/>
                  </a:lnTo>
                  <a:lnTo>
                    <a:pt x="8236" y="59137"/>
                  </a:lnTo>
                  <a:lnTo>
                    <a:pt x="1339" y="85730"/>
                  </a:lnTo>
                  <a:lnTo>
                    <a:pt x="264" y="100966"/>
                  </a:lnTo>
                  <a:lnTo>
                    <a:pt x="4944" y="120791"/>
                  </a:lnTo>
                  <a:lnTo>
                    <a:pt x="7066" y="125228"/>
                  </a:lnTo>
                  <a:lnTo>
                    <a:pt x="9490" y="129317"/>
                  </a:lnTo>
                  <a:lnTo>
                    <a:pt x="10568" y="133251"/>
                  </a:lnTo>
                  <a:lnTo>
                    <a:pt x="14434" y="137116"/>
                  </a:lnTo>
                  <a:lnTo>
                    <a:pt x="19750" y="140315"/>
                  </a:lnTo>
                  <a:lnTo>
                    <a:pt x="26313" y="142117"/>
                  </a:lnTo>
                  <a:lnTo>
                    <a:pt x="30321" y="142538"/>
                  </a:lnTo>
                  <a:lnTo>
                    <a:pt x="34219" y="141032"/>
                  </a:lnTo>
                  <a:lnTo>
                    <a:pt x="53339" y="123793"/>
                  </a:lnTo>
                  <a:lnTo>
                    <a:pt x="59055" y="115067"/>
                  </a:lnTo>
                  <a:lnTo>
                    <a:pt x="61736" y="104437"/>
                  </a:lnTo>
                  <a:lnTo>
                    <a:pt x="62766" y="81885"/>
                  </a:lnTo>
                  <a:lnTo>
                    <a:pt x="56635" y="58338"/>
                  </a:lnTo>
                  <a:lnTo>
                    <a:pt x="46394" y="39111"/>
                  </a:lnTo>
                  <a:lnTo>
                    <a:pt x="22153" y="10966"/>
                  </a:lnTo>
                  <a:lnTo>
                    <a:pt x="19371" y="80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9" name="SMARTInkShape-1324"/>
            <p:cNvSpPr/>
            <p:nvPr>
              <p:custDataLst>
                <p:tags r:id="rId15"/>
              </p:custDataLst>
            </p:nvPr>
          </p:nvSpPr>
          <p:spPr>
            <a:xfrm>
              <a:off x="1922896" y="4194810"/>
              <a:ext cx="294525" cy="314317"/>
            </a:xfrm>
            <a:custGeom>
              <a:avLst/>
              <a:gdLst/>
              <a:ahLst/>
              <a:cxnLst/>
              <a:rect l="0" t="0" r="0" b="0"/>
              <a:pathLst>
                <a:path w="294525" h="314317">
                  <a:moveTo>
                    <a:pt x="294524" y="0"/>
                  </a:moveTo>
                  <a:lnTo>
                    <a:pt x="294524" y="0"/>
                  </a:lnTo>
                  <a:lnTo>
                    <a:pt x="294524" y="4920"/>
                  </a:lnTo>
                  <a:lnTo>
                    <a:pt x="277335" y="32780"/>
                  </a:lnTo>
                  <a:lnTo>
                    <a:pt x="252389" y="59219"/>
                  </a:lnTo>
                  <a:lnTo>
                    <a:pt x="229099" y="85857"/>
                  </a:lnTo>
                  <a:lnTo>
                    <a:pt x="202747" y="109480"/>
                  </a:lnTo>
                  <a:lnTo>
                    <a:pt x="179523" y="127694"/>
                  </a:lnTo>
                  <a:lnTo>
                    <a:pt x="152828" y="148978"/>
                  </a:lnTo>
                  <a:lnTo>
                    <a:pt x="129022" y="171527"/>
                  </a:lnTo>
                  <a:lnTo>
                    <a:pt x="102682" y="190398"/>
                  </a:lnTo>
                  <a:lnTo>
                    <a:pt x="76801" y="217408"/>
                  </a:lnTo>
                  <a:lnTo>
                    <a:pt x="50399" y="244083"/>
                  </a:lnTo>
                  <a:lnTo>
                    <a:pt x="26650" y="268504"/>
                  </a:lnTo>
                  <a:lnTo>
                    <a:pt x="7046" y="295991"/>
                  </a:lnTo>
                  <a:lnTo>
                    <a:pt x="0" y="311604"/>
                  </a:lnTo>
                  <a:lnTo>
                    <a:pt x="384" y="312511"/>
                  </a:lnTo>
                  <a:lnTo>
                    <a:pt x="2531" y="313967"/>
                  </a:lnTo>
                  <a:lnTo>
                    <a:pt x="8525" y="314316"/>
                  </a:lnTo>
                  <a:lnTo>
                    <a:pt x="14489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0" name="SMARTInkShape-1325"/>
            <p:cNvSpPr/>
            <p:nvPr>
              <p:custDataLst>
                <p:tags r:id="rId16"/>
              </p:custDataLst>
            </p:nvPr>
          </p:nvSpPr>
          <p:spPr>
            <a:xfrm>
              <a:off x="2040276" y="4120858"/>
              <a:ext cx="91082" cy="90999"/>
            </a:xfrm>
            <a:custGeom>
              <a:avLst/>
              <a:gdLst/>
              <a:ahLst/>
              <a:cxnLst/>
              <a:rect l="0" t="0" r="0" b="0"/>
              <a:pathLst>
                <a:path w="91082" h="90999">
                  <a:moveTo>
                    <a:pt x="5694" y="33947"/>
                  </a:moveTo>
                  <a:lnTo>
                    <a:pt x="5694" y="33947"/>
                  </a:lnTo>
                  <a:lnTo>
                    <a:pt x="5694" y="38868"/>
                  </a:lnTo>
                  <a:lnTo>
                    <a:pt x="1766" y="44068"/>
                  </a:lnTo>
                  <a:lnTo>
                    <a:pt x="509" y="49363"/>
                  </a:lnTo>
                  <a:lnTo>
                    <a:pt x="0" y="66321"/>
                  </a:lnTo>
                  <a:lnTo>
                    <a:pt x="1682" y="69078"/>
                  </a:lnTo>
                  <a:lnTo>
                    <a:pt x="3911" y="72421"/>
                  </a:lnTo>
                  <a:lnTo>
                    <a:pt x="5801" y="77873"/>
                  </a:lnTo>
                  <a:lnTo>
                    <a:pt x="8493" y="81621"/>
                  </a:lnTo>
                  <a:lnTo>
                    <a:pt x="16613" y="87301"/>
                  </a:lnTo>
                  <a:lnTo>
                    <a:pt x="27062" y="89973"/>
                  </a:lnTo>
                  <a:lnTo>
                    <a:pt x="46511" y="90998"/>
                  </a:lnTo>
                  <a:lnTo>
                    <a:pt x="62863" y="86515"/>
                  </a:lnTo>
                  <a:lnTo>
                    <a:pt x="73525" y="79514"/>
                  </a:lnTo>
                  <a:lnTo>
                    <a:pt x="77751" y="75154"/>
                  </a:lnTo>
                  <a:lnTo>
                    <a:pt x="87565" y="58369"/>
                  </a:lnTo>
                  <a:lnTo>
                    <a:pt x="90277" y="47180"/>
                  </a:lnTo>
                  <a:lnTo>
                    <a:pt x="91081" y="35822"/>
                  </a:lnTo>
                  <a:lnTo>
                    <a:pt x="88285" y="24413"/>
                  </a:lnTo>
                  <a:lnTo>
                    <a:pt x="81651" y="13743"/>
                  </a:lnTo>
                  <a:lnTo>
                    <a:pt x="72337" y="3566"/>
                  </a:lnTo>
                  <a:lnTo>
                    <a:pt x="66852" y="1394"/>
                  </a:lnTo>
                  <a:lnTo>
                    <a:pt x="56016" y="0"/>
                  </a:lnTo>
                  <a:lnTo>
                    <a:pt x="51766" y="1503"/>
                  </a:lnTo>
                  <a:lnTo>
                    <a:pt x="27450" y="18739"/>
                  </a:lnTo>
                  <a:lnTo>
                    <a:pt x="21171" y="27465"/>
                  </a:lnTo>
                  <a:lnTo>
                    <a:pt x="18323" y="35060"/>
                  </a:lnTo>
                  <a:lnTo>
                    <a:pt x="17229" y="44178"/>
                  </a:lnTo>
                  <a:lnTo>
                    <a:pt x="22839" y="51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" name="SMARTInkShape-1326"/>
            <p:cNvSpPr/>
            <p:nvPr>
              <p:custDataLst>
                <p:tags r:id="rId17"/>
              </p:custDataLst>
            </p:nvPr>
          </p:nvSpPr>
          <p:spPr>
            <a:xfrm>
              <a:off x="1171575" y="3514755"/>
              <a:ext cx="204910" cy="290436"/>
            </a:xfrm>
            <a:custGeom>
              <a:avLst/>
              <a:gdLst/>
              <a:ahLst/>
              <a:cxnLst/>
              <a:rect l="0" t="0" r="0" b="0"/>
              <a:pathLst>
                <a:path w="204910" h="290436">
                  <a:moveTo>
                    <a:pt x="0" y="194280"/>
                  </a:moveTo>
                  <a:lnTo>
                    <a:pt x="0" y="194280"/>
                  </a:lnTo>
                  <a:lnTo>
                    <a:pt x="12875" y="186325"/>
                  </a:lnTo>
                  <a:lnTo>
                    <a:pt x="33081" y="169714"/>
                  </a:lnTo>
                  <a:lnTo>
                    <a:pt x="51831" y="143887"/>
                  </a:lnTo>
                  <a:lnTo>
                    <a:pt x="76023" y="115553"/>
                  </a:lnTo>
                  <a:lnTo>
                    <a:pt x="102520" y="86999"/>
                  </a:lnTo>
                  <a:lnTo>
                    <a:pt x="130223" y="62949"/>
                  </a:lnTo>
                  <a:lnTo>
                    <a:pt x="158044" y="36172"/>
                  </a:lnTo>
                  <a:lnTo>
                    <a:pt x="184069" y="11902"/>
                  </a:lnTo>
                  <a:lnTo>
                    <a:pt x="199612" y="313"/>
                  </a:lnTo>
                  <a:lnTo>
                    <a:pt x="204909" y="0"/>
                  </a:lnTo>
                  <a:lnTo>
                    <a:pt x="201107" y="6191"/>
                  </a:lnTo>
                  <a:lnTo>
                    <a:pt x="198898" y="16547"/>
                  </a:lnTo>
                  <a:lnTo>
                    <a:pt x="187169" y="40653"/>
                  </a:lnTo>
                  <a:lnTo>
                    <a:pt x="175535" y="68639"/>
                  </a:lnTo>
                  <a:lnTo>
                    <a:pt x="161603" y="94462"/>
                  </a:lnTo>
                  <a:lnTo>
                    <a:pt x="150400" y="116515"/>
                  </a:lnTo>
                  <a:lnTo>
                    <a:pt x="142071" y="139136"/>
                  </a:lnTo>
                  <a:lnTo>
                    <a:pt x="129005" y="165607"/>
                  </a:lnTo>
                  <a:lnTo>
                    <a:pt x="118587" y="187195"/>
                  </a:lnTo>
                  <a:lnTo>
                    <a:pt x="109055" y="215553"/>
                  </a:lnTo>
                  <a:lnTo>
                    <a:pt x="99757" y="241578"/>
                  </a:lnTo>
                  <a:lnTo>
                    <a:pt x="93456" y="269866"/>
                  </a:lnTo>
                  <a:lnTo>
                    <a:pt x="91463" y="290435"/>
                  </a:lnTo>
                  <a:lnTo>
                    <a:pt x="91447" y="288105"/>
                  </a:lnTo>
                  <a:lnTo>
                    <a:pt x="93137" y="285086"/>
                  </a:lnTo>
                  <a:lnTo>
                    <a:pt x="95369" y="281628"/>
                  </a:lnTo>
                  <a:lnTo>
                    <a:pt x="102870" y="26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67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72256"/>
              </p:ext>
            </p:extLst>
          </p:nvPr>
        </p:nvGraphicFramePr>
        <p:xfrm>
          <a:off x="374159" y="1059582"/>
          <a:ext cx="6151186" cy="36004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08269"/>
                <a:gridCol w="1409845"/>
                <a:gridCol w="1715979"/>
                <a:gridCol w="1517093"/>
              </a:tblGrid>
              <a:tr h="31802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Nezbytné zvýšení výnosů z prodeje při snížení ceny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Snížení ceny (%) o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Snížení ceny (%) výpočet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Nezbytné zvýšení výnosů z prodeje vyjádřených v  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Nezbytné zvýšení výnosů z prodeje vyjádřených v původních cenách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567" name="SMARTInkShape-Group200"/>
          <p:cNvGrpSpPr/>
          <p:nvPr/>
        </p:nvGrpSpPr>
        <p:grpSpPr>
          <a:xfrm>
            <a:off x="5634990" y="3006090"/>
            <a:ext cx="805816" cy="279120"/>
            <a:chOff x="5634990" y="3006090"/>
            <a:chExt cx="805816" cy="279120"/>
          </a:xfrm>
        </p:grpSpPr>
        <p:sp>
          <p:nvSpPr>
            <p:cNvPr id="557" name="SMARTInkShape-1327"/>
            <p:cNvSpPr/>
            <p:nvPr>
              <p:custDataLst>
                <p:tags r:id="rId204"/>
              </p:custDataLst>
            </p:nvPr>
          </p:nvSpPr>
          <p:spPr>
            <a:xfrm>
              <a:off x="5772150" y="3063246"/>
              <a:ext cx="85391" cy="142604"/>
            </a:xfrm>
            <a:custGeom>
              <a:avLst/>
              <a:gdLst/>
              <a:ahLst/>
              <a:cxnLst/>
              <a:rect l="0" t="0" r="0" b="0"/>
              <a:pathLst>
                <a:path w="85391" h="142604">
                  <a:moveTo>
                    <a:pt x="0" y="11424"/>
                  </a:moveTo>
                  <a:lnTo>
                    <a:pt x="0" y="11424"/>
                  </a:lnTo>
                  <a:lnTo>
                    <a:pt x="8679" y="11424"/>
                  </a:lnTo>
                  <a:lnTo>
                    <a:pt x="9596" y="10789"/>
                  </a:lnTo>
                  <a:lnTo>
                    <a:pt x="10207" y="9731"/>
                  </a:lnTo>
                  <a:lnTo>
                    <a:pt x="10614" y="8390"/>
                  </a:lnTo>
                  <a:lnTo>
                    <a:pt x="11521" y="7496"/>
                  </a:lnTo>
                  <a:lnTo>
                    <a:pt x="14222" y="6503"/>
                  </a:lnTo>
                  <a:lnTo>
                    <a:pt x="21130" y="5231"/>
                  </a:lnTo>
                  <a:lnTo>
                    <a:pt x="27356" y="1828"/>
                  </a:lnTo>
                  <a:lnTo>
                    <a:pt x="55856" y="26"/>
                  </a:lnTo>
                  <a:lnTo>
                    <a:pt x="64514" y="0"/>
                  </a:lnTo>
                  <a:lnTo>
                    <a:pt x="68466" y="1690"/>
                  </a:lnTo>
                  <a:lnTo>
                    <a:pt x="72341" y="3923"/>
                  </a:lnTo>
                  <a:lnTo>
                    <a:pt x="78090" y="5815"/>
                  </a:lnTo>
                  <a:lnTo>
                    <a:pt x="81908" y="8508"/>
                  </a:lnTo>
                  <a:lnTo>
                    <a:pt x="84029" y="11821"/>
                  </a:lnTo>
                  <a:lnTo>
                    <a:pt x="85390" y="19122"/>
                  </a:lnTo>
                  <a:lnTo>
                    <a:pt x="83882" y="22889"/>
                  </a:lnTo>
                  <a:lnTo>
                    <a:pt x="58928" y="49630"/>
                  </a:lnTo>
                  <a:lnTo>
                    <a:pt x="33434" y="78177"/>
                  </a:lnTo>
                  <a:lnTo>
                    <a:pt x="19746" y="98953"/>
                  </a:lnTo>
                  <a:lnTo>
                    <a:pt x="17916" y="106715"/>
                  </a:lnTo>
                  <a:lnTo>
                    <a:pt x="17175" y="127370"/>
                  </a:lnTo>
                  <a:lnTo>
                    <a:pt x="18852" y="131324"/>
                  </a:lnTo>
                  <a:lnTo>
                    <a:pt x="20188" y="133267"/>
                  </a:lnTo>
                  <a:lnTo>
                    <a:pt x="23365" y="135427"/>
                  </a:lnTo>
                  <a:lnTo>
                    <a:pt x="26894" y="137021"/>
                  </a:lnTo>
                  <a:lnTo>
                    <a:pt x="30580" y="139846"/>
                  </a:lnTo>
                  <a:lnTo>
                    <a:pt x="36027" y="141526"/>
                  </a:lnTo>
                  <a:lnTo>
                    <a:pt x="46840" y="142603"/>
                  </a:lnTo>
                  <a:lnTo>
                    <a:pt x="68580" y="137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8" name="SMARTInkShape-1328"/>
            <p:cNvSpPr/>
            <p:nvPr>
              <p:custDataLst>
                <p:tags r:id="rId205"/>
              </p:custDataLst>
            </p:nvPr>
          </p:nvSpPr>
          <p:spPr>
            <a:xfrm>
              <a:off x="5640705" y="3120390"/>
              <a:ext cx="57151" cy="11410"/>
            </a:xfrm>
            <a:custGeom>
              <a:avLst/>
              <a:gdLst/>
              <a:ahLst/>
              <a:cxnLst/>
              <a:rect l="0" t="0" r="0" b="0"/>
              <a:pathLst>
                <a:path w="57151" h="11410">
                  <a:moveTo>
                    <a:pt x="0" y="5715"/>
                  </a:moveTo>
                  <a:lnTo>
                    <a:pt x="0" y="5715"/>
                  </a:lnTo>
                  <a:lnTo>
                    <a:pt x="21739" y="5715"/>
                  </a:lnTo>
                  <a:lnTo>
                    <a:pt x="33801" y="10900"/>
                  </a:lnTo>
                  <a:lnTo>
                    <a:pt x="44646" y="11409"/>
                  </a:lnTo>
                  <a:lnTo>
                    <a:pt x="50546" y="6508"/>
                  </a:lnTo>
                  <a:lnTo>
                    <a:pt x="56277" y="5785"/>
                  </a:lnTo>
                  <a:lnTo>
                    <a:pt x="56568" y="512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9" name="SMARTInkShape-1329"/>
            <p:cNvSpPr/>
            <p:nvPr>
              <p:custDataLst>
                <p:tags r:id="rId206"/>
              </p:custDataLst>
            </p:nvPr>
          </p:nvSpPr>
          <p:spPr>
            <a:xfrm>
              <a:off x="5634990" y="3006090"/>
              <a:ext cx="62864" cy="160018"/>
            </a:xfrm>
            <a:custGeom>
              <a:avLst/>
              <a:gdLst/>
              <a:ahLst/>
              <a:cxnLst/>
              <a:rect l="0" t="0" r="0" b="0"/>
              <a:pathLst>
                <a:path w="62864" h="160018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3927" y="5820"/>
                  </a:lnTo>
                  <a:lnTo>
                    <a:pt x="4921" y="8514"/>
                  </a:lnTo>
                  <a:lnTo>
                    <a:pt x="4551" y="10121"/>
                  </a:lnTo>
                  <a:lnTo>
                    <a:pt x="725" y="16095"/>
                  </a:lnTo>
                  <a:lnTo>
                    <a:pt x="214" y="22901"/>
                  </a:lnTo>
                  <a:lnTo>
                    <a:pt x="1788" y="27747"/>
                  </a:lnTo>
                  <a:lnTo>
                    <a:pt x="3970" y="32017"/>
                  </a:lnTo>
                  <a:lnTo>
                    <a:pt x="6197" y="43783"/>
                  </a:lnTo>
                  <a:lnTo>
                    <a:pt x="8681" y="47610"/>
                  </a:lnTo>
                  <a:lnTo>
                    <a:pt x="11901" y="49735"/>
                  </a:lnTo>
                  <a:lnTo>
                    <a:pt x="21759" y="51336"/>
                  </a:lnTo>
                  <a:lnTo>
                    <a:pt x="33752" y="51426"/>
                  </a:lnTo>
                  <a:lnTo>
                    <a:pt x="38919" y="49738"/>
                  </a:lnTo>
                  <a:lnTo>
                    <a:pt x="43332" y="47506"/>
                  </a:lnTo>
                  <a:lnTo>
                    <a:pt x="47410" y="46514"/>
                  </a:lnTo>
                  <a:lnTo>
                    <a:pt x="48752" y="45614"/>
                  </a:lnTo>
                  <a:lnTo>
                    <a:pt x="49648" y="44379"/>
                  </a:lnTo>
                  <a:lnTo>
                    <a:pt x="51275" y="41314"/>
                  </a:lnTo>
                  <a:lnTo>
                    <a:pt x="62863" y="28577"/>
                  </a:lnTo>
                  <a:lnTo>
                    <a:pt x="59831" y="31609"/>
                  </a:lnTo>
                  <a:lnTo>
                    <a:pt x="58341" y="34792"/>
                  </a:lnTo>
                  <a:lnTo>
                    <a:pt x="48657" y="61862"/>
                  </a:lnTo>
                  <a:lnTo>
                    <a:pt x="41311" y="89782"/>
                  </a:lnTo>
                  <a:lnTo>
                    <a:pt x="38699" y="98357"/>
                  </a:lnTo>
                  <a:lnTo>
                    <a:pt x="36249" y="105309"/>
                  </a:lnTo>
                  <a:lnTo>
                    <a:pt x="32711" y="129783"/>
                  </a:lnTo>
                  <a:lnTo>
                    <a:pt x="30413" y="134516"/>
                  </a:lnTo>
                  <a:lnTo>
                    <a:pt x="28817" y="144682"/>
                  </a:lnTo>
                  <a:lnTo>
                    <a:pt x="28575" y="160017"/>
                  </a:lnTo>
                  <a:lnTo>
                    <a:pt x="2857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0" name="SMARTInkShape-1330"/>
            <p:cNvSpPr/>
            <p:nvPr>
              <p:custDataLst>
                <p:tags r:id="rId207"/>
              </p:custDataLst>
            </p:nvPr>
          </p:nvSpPr>
          <p:spPr>
            <a:xfrm>
              <a:off x="6315075" y="3034665"/>
              <a:ext cx="125731" cy="74296"/>
            </a:xfrm>
            <a:custGeom>
              <a:avLst/>
              <a:gdLst/>
              <a:ahLst/>
              <a:cxnLst/>
              <a:rect l="0" t="0" r="0" b="0"/>
              <a:pathLst>
                <a:path w="125731" h="74296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22623" y="17263"/>
                  </a:lnTo>
                  <a:lnTo>
                    <a:pt x="48475" y="38210"/>
                  </a:lnTo>
                  <a:lnTo>
                    <a:pt x="76324" y="54669"/>
                  </a:lnTo>
                  <a:lnTo>
                    <a:pt x="103137" y="64694"/>
                  </a:lnTo>
                  <a:lnTo>
                    <a:pt x="12573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1" name="SMARTInkShape-1331"/>
            <p:cNvSpPr/>
            <p:nvPr>
              <p:custDataLst>
                <p:tags r:id="rId208"/>
              </p:custDataLst>
            </p:nvPr>
          </p:nvSpPr>
          <p:spPr>
            <a:xfrm>
              <a:off x="6297959" y="3131841"/>
              <a:ext cx="62837" cy="102744"/>
            </a:xfrm>
            <a:custGeom>
              <a:avLst/>
              <a:gdLst/>
              <a:ahLst/>
              <a:cxnLst/>
              <a:rect l="0" t="0" r="0" b="0"/>
              <a:pathLst>
                <a:path w="62837" h="102744">
                  <a:moveTo>
                    <a:pt x="62836" y="5694"/>
                  </a:moveTo>
                  <a:lnTo>
                    <a:pt x="62836" y="5694"/>
                  </a:lnTo>
                  <a:lnTo>
                    <a:pt x="59803" y="5694"/>
                  </a:lnTo>
                  <a:lnTo>
                    <a:pt x="58908" y="5059"/>
                  </a:lnTo>
                  <a:lnTo>
                    <a:pt x="58312" y="4001"/>
                  </a:lnTo>
                  <a:lnTo>
                    <a:pt x="57915" y="2660"/>
                  </a:lnTo>
                  <a:lnTo>
                    <a:pt x="57015" y="1766"/>
                  </a:lnTo>
                  <a:lnTo>
                    <a:pt x="54322" y="773"/>
                  </a:lnTo>
                  <a:lnTo>
                    <a:pt x="38048" y="0"/>
                  </a:lnTo>
                  <a:lnTo>
                    <a:pt x="29314" y="3019"/>
                  </a:lnTo>
                  <a:lnTo>
                    <a:pt x="21719" y="7935"/>
                  </a:lnTo>
                  <a:lnTo>
                    <a:pt x="11505" y="23385"/>
                  </a:lnTo>
                  <a:lnTo>
                    <a:pt x="2525" y="38033"/>
                  </a:lnTo>
                  <a:lnTo>
                    <a:pt x="307" y="55469"/>
                  </a:lnTo>
                  <a:lnTo>
                    <a:pt x="0" y="75072"/>
                  </a:lnTo>
                  <a:lnTo>
                    <a:pt x="3013" y="84599"/>
                  </a:lnTo>
                  <a:lnTo>
                    <a:pt x="9720" y="94635"/>
                  </a:lnTo>
                  <a:lnTo>
                    <a:pt x="13406" y="98775"/>
                  </a:lnTo>
                  <a:lnTo>
                    <a:pt x="18854" y="101038"/>
                  </a:lnTo>
                  <a:lnTo>
                    <a:pt x="40853" y="102743"/>
                  </a:lnTo>
                  <a:lnTo>
                    <a:pt x="45234" y="101109"/>
                  </a:lnTo>
                  <a:lnTo>
                    <a:pt x="57121" y="91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2" name="SMARTInkShape-1332"/>
            <p:cNvSpPr/>
            <p:nvPr>
              <p:custDataLst>
                <p:tags r:id="rId209"/>
              </p:custDataLst>
            </p:nvPr>
          </p:nvSpPr>
          <p:spPr>
            <a:xfrm>
              <a:off x="6229617" y="3046095"/>
              <a:ext cx="85459" cy="131181"/>
            </a:xfrm>
            <a:custGeom>
              <a:avLst/>
              <a:gdLst/>
              <a:ahLst/>
              <a:cxnLst/>
              <a:rect l="0" t="0" r="0" b="0"/>
              <a:pathLst>
                <a:path w="85459" h="131181">
                  <a:moveTo>
                    <a:pt x="45453" y="0"/>
                  </a:moveTo>
                  <a:lnTo>
                    <a:pt x="45453" y="0"/>
                  </a:lnTo>
                  <a:lnTo>
                    <a:pt x="45453" y="8679"/>
                  </a:lnTo>
                  <a:lnTo>
                    <a:pt x="43759" y="11901"/>
                  </a:lnTo>
                  <a:lnTo>
                    <a:pt x="26570" y="40166"/>
                  </a:lnTo>
                  <a:lnTo>
                    <a:pt x="9491" y="66684"/>
                  </a:lnTo>
                  <a:lnTo>
                    <a:pt x="1083" y="92632"/>
                  </a:lnTo>
                  <a:lnTo>
                    <a:pt x="0" y="103882"/>
                  </a:lnTo>
                  <a:lnTo>
                    <a:pt x="546" y="105449"/>
                  </a:lnTo>
                  <a:lnTo>
                    <a:pt x="1545" y="106495"/>
                  </a:lnTo>
                  <a:lnTo>
                    <a:pt x="2846" y="107191"/>
                  </a:lnTo>
                  <a:lnTo>
                    <a:pt x="3713" y="108291"/>
                  </a:lnTo>
                  <a:lnTo>
                    <a:pt x="4677" y="111206"/>
                  </a:lnTo>
                  <a:lnTo>
                    <a:pt x="5569" y="112237"/>
                  </a:lnTo>
                  <a:lnTo>
                    <a:pt x="8253" y="113383"/>
                  </a:lnTo>
                  <a:lnTo>
                    <a:pt x="13334" y="114028"/>
                  </a:lnTo>
                  <a:lnTo>
                    <a:pt x="38734" y="105779"/>
                  </a:lnTo>
                  <a:lnTo>
                    <a:pt x="50785" y="97036"/>
                  </a:lnTo>
                  <a:lnTo>
                    <a:pt x="54173" y="93292"/>
                  </a:lnTo>
                  <a:lnTo>
                    <a:pt x="56852" y="85824"/>
                  </a:lnTo>
                  <a:lnTo>
                    <a:pt x="48925" y="93688"/>
                  </a:lnTo>
                  <a:lnTo>
                    <a:pt x="46996" y="97307"/>
                  </a:lnTo>
                  <a:lnTo>
                    <a:pt x="45504" y="101033"/>
                  </a:lnTo>
                  <a:lnTo>
                    <a:pt x="35608" y="114304"/>
                  </a:lnTo>
                  <a:lnTo>
                    <a:pt x="34336" y="121921"/>
                  </a:lnTo>
                  <a:lnTo>
                    <a:pt x="34867" y="123190"/>
                  </a:lnTo>
                  <a:lnTo>
                    <a:pt x="35855" y="124037"/>
                  </a:lnTo>
                  <a:lnTo>
                    <a:pt x="38648" y="125613"/>
                  </a:lnTo>
                  <a:lnTo>
                    <a:pt x="43790" y="129435"/>
                  </a:lnTo>
                  <a:lnTo>
                    <a:pt x="47466" y="130551"/>
                  </a:lnTo>
                  <a:lnTo>
                    <a:pt x="56139" y="131180"/>
                  </a:lnTo>
                  <a:lnTo>
                    <a:pt x="85458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3" name="SMARTInkShape-1333"/>
            <p:cNvSpPr/>
            <p:nvPr>
              <p:custDataLst>
                <p:tags r:id="rId210"/>
              </p:custDataLst>
            </p:nvPr>
          </p:nvSpPr>
          <p:spPr>
            <a:xfrm>
              <a:off x="6092296" y="3028950"/>
              <a:ext cx="102765" cy="171352"/>
            </a:xfrm>
            <a:custGeom>
              <a:avLst/>
              <a:gdLst/>
              <a:ahLst/>
              <a:cxnLst/>
              <a:rect l="0" t="0" r="0" b="0"/>
              <a:pathLst>
                <a:path w="102765" h="171352">
                  <a:moveTo>
                    <a:pt x="39899" y="0"/>
                  </a:moveTo>
                  <a:lnTo>
                    <a:pt x="39899" y="0"/>
                  </a:lnTo>
                  <a:lnTo>
                    <a:pt x="39899" y="4921"/>
                  </a:lnTo>
                  <a:lnTo>
                    <a:pt x="40534" y="5185"/>
                  </a:lnTo>
                  <a:lnTo>
                    <a:pt x="53947" y="6336"/>
                  </a:lnTo>
                  <a:lnTo>
                    <a:pt x="58418" y="8743"/>
                  </a:lnTo>
                  <a:lnTo>
                    <a:pt x="59866" y="10273"/>
                  </a:lnTo>
                  <a:lnTo>
                    <a:pt x="68806" y="22904"/>
                  </a:lnTo>
                  <a:lnTo>
                    <a:pt x="71796" y="26689"/>
                  </a:lnTo>
                  <a:lnTo>
                    <a:pt x="73480" y="32391"/>
                  </a:lnTo>
                  <a:lnTo>
                    <a:pt x="73874" y="36197"/>
                  </a:lnTo>
                  <a:lnTo>
                    <a:pt x="72356" y="40006"/>
                  </a:lnTo>
                  <a:lnTo>
                    <a:pt x="58243" y="64358"/>
                  </a:lnTo>
                  <a:lnTo>
                    <a:pt x="46791" y="75531"/>
                  </a:lnTo>
                  <a:lnTo>
                    <a:pt x="41692" y="81829"/>
                  </a:lnTo>
                  <a:lnTo>
                    <a:pt x="29764" y="92740"/>
                  </a:lnTo>
                  <a:lnTo>
                    <a:pt x="5996" y="121240"/>
                  </a:lnTo>
                  <a:lnTo>
                    <a:pt x="1703" y="130115"/>
                  </a:lnTo>
                  <a:lnTo>
                    <a:pt x="0" y="144702"/>
                  </a:lnTo>
                  <a:lnTo>
                    <a:pt x="1634" y="148555"/>
                  </a:lnTo>
                  <a:lnTo>
                    <a:pt x="13331" y="161923"/>
                  </a:lnTo>
                  <a:lnTo>
                    <a:pt x="22008" y="167639"/>
                  </a:lnTo>
                  <a:lnTo>
                    <a:pt x="32622" y="170321"/>
                  </a:lnTo>
                  <a:lnTo>
                    <a:pt x="55169" y="171351"/>
                  </a:lnTo>
                  <a:lnTo>
                    <a:pt x="66578" y="168387"/>
                  </a:lnTo>
                  <a:lnTo>
                    <a:pt x="89312" y="155404"/>
                  </a:lnTo>
                  <a:lnTo>
                    <a:pt x="10276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4" name="SMARTInkShape-1334"/>
            <p:cNvSpPr/>
            <p:nvPr>
              <p:custDataLst>
                <p:tags r:id="rId211"/>
              </p:custDataLst>
            </p:nvPr>
          </p:nvSpPr>
          <p:spPr>
            <a:xfrm>
              <a:off x="6006488" y="3188970"/>
              <a:ext cx="22838" cy="96240"/>
            </a:xfrm>
            <a:custGeom>
              <a:avLst/>
              <a:gdLst/>
              <a:ahLst/>
              <a:cxnLst/>
              <a:rect l="0" t="0" r="0" b="0"/>
              <a:pathLst>
                <a:path w="22838" h="96240">
                  <a:moveTo>
                    <a:pt x="22837" y="0"/>
                  </a:moveTo>
                  <a:lnTo>
                    <a:pt x="22837" y="0"/>
                  </a:lnTo>
                  <a:lnTo>
                    <a:pt x="22837" y="3034"/>
                  </a:lnTo>
                  <a:lnTo>
                    <a:pt x="21143" y="6217"/>
                  </a:lnTo>
                  <a:lnTo>
                    <a:pt x="19803" y="7954"/>
                  </a:lnTo>
                  <a:lnTo>
                    <a:pt x="18313" y="13272"/>
                  </a:lnTo>
                  <a:lnTo>
                    <a:pt x="17016" y="19234"/>
                  </a:lnTo>
                  <a:lnTo>
                    <a:pt x="8055" y="36796"/>
                  </a:lnTo>
                  <a:lnTo>
                    <a:pt x="5757" y="47168"/>
                  </a:lnTo>
                  <a:lnTo>
                    <a:pt x="1972" y="55180"/>
                  </a:lnTo>
                  <a:lnTo>
                    <a:pt x="28" y="81857"/>
                  </a:lnTo>
                  <a:lnTo>
                    <a:pt x="0" y="86758"/>
                  </a:lnTo>
                  <a:lnTo>
                    <a:pt x="628" y="88318"/>
                  </a:lnTo>
                  <a:lnTo>
                    <a:pt x="1680" y="89359"/>
                  </a:lnTo>
                  <a:lnTo>
                    <a:pt x="3017" y="90052"/>
                  </a:lnTo>
                  <a:lnTo>
                    <a:pt x="3909" y="91150"/>
                  </a:lnTo>
                  <a:lnTo>
                    <a:pt x="5457" y="96239"/>
                  </a:lnTo>
                  <a:lnTo>
                    <a:pt x="7281" y="95054"/>
                  </a:lnTo>
                  <a:lnTo>
                    <a:pt x="11407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5" name="SMARTInkShape-1335"/>
            <p:cNvSpPr/>
            <p:nvPr>
              <p:custDataLst>
                <p:tags r:id="rId212"/>
              </p:custDataLst>
            </p:nvPr>
          </p:nvSpPr>
          <p:spPr>
            <a:xfrm>
              <a:off x="5943600" y="3034697"/>
              <a:ext cx="85645" cy="125699"/>
            </a:xfrm>
            <a:custGeom>
              <a:avLst/>
              <a:gdLst/>
              <a:ahLst/>
              <a:cxnLst/>
              <a:rect l="0" t="0" r="0" b="0"/>
              <a:pathLst>
                <a:path w="85645" h="125699">
                  <a:moveTo>
                    <a:pt x="0" y="85693"/>
                  </a:moveTo>
                  <a:lnTo>
                    <a:pt x="0" y="85693"/>
                  </a:lnTo>
                  <a:lnTo>
                    <a:pt x="3034" y="85693"/>
                  </a:lnTo>
                  <a:lnTo>
                    <a:pt x="3928" y="85058"/>
                  </a:lnTo>
                  <a:lnTo>
                    <a:pt x="4524" y="83999"/>
                  </a:lnTo>
                  <a:lnTo>
                    <a:pt x="4921" y="82659"/>
                  </a:lnTo>
                  <a:lnTo>
                    <a:pt x="5821" y="81765"/>
                  </a:lnTo>
                  <a:lnTo>
                    <a:pt x="8513" y="80772"/>
                  </a:lnTo>
                  <a:lnTo>
                    <a:pt x="9485" y="79873"/>
                  </a:lnTo>
                  <a:lnTo>
                    <a:pt x="14208" y="72093"/>
                  </a:lnTo>
                  <a:lnTo>
                    <a:pt x="41681" y="44016"/>
                  </a:lnTo>
                  <a:lnTo>
                    <a:pt x="67563" y="18131"/>
                  </a:lnTo>
                  <a:lnTo>
                    <a:pt x="76892" y="8165"/>
                  </a:lnTo>
                  <a:lnTo>
                    <a:pt x="79721" y="2679"/>
                  </a:lnTo>
                  <a:lnTo>
                    <a:pt x="85644" y="0"/>
                  </a:lnTo>
                  <a:lnTo>
                    <a:pt x="82667" y="3011"/>
                  </a:lnTo>
                  <a:lnTo>
                    <a:pt x="81191" y="6189"/>
                  </a:lnTo>
                  <a:lnTo>
                    <a:pt x="75603" y="19837"/>
                  </a:lnTo>
                  <a:lnTo>
                    <a:pt x="62830" y="45736"/>
                  </a:lnTo>
                  <a:lnTo>
                    <a:pt x="51433" y="73076"/>
                  </a:lnTo>
                  <a:lnTo>
                    <a:pt x="47412" y="85341"/>
                  </a:lnTo>
                  <a:lnTo>
                    <a:pt x="44528" y="97019"/>
                  </a:lnTo>
                  <a:lnTo>
                    <a:pt x="41345" y="108522"/>
                  </a:lnTo>
                  <a:lnTo>
                    <a:pt x="40005" y="125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6" name="SMARTInkShape-1336"/>
            <p:cNvSpPr/>
            <p:nvPr>
              <p:custDataLst>
                <p:tags r:id="rId213"/>
              </p:custDataLst>
            </p:nvPr>
          </p:nvSpPr>
          <p:spPr>
            <a:xfrm>
              <a:off x="5857875" y="3052075"/>
              <a:ext cx="102604" cy="125466"/>
            </a:xfrm>
            <a:custGeom>
              <a:avLst/>
              <a:gdLst/>
              <a:ahLst/>
              <a:cxnLst/>
              <a:rect l="0" t="0" r="0" b="0"/>
              <a:pathLst>
                <a:path w="102604" h="125466">
                  <a:moveTo>
                    <a:pt x="0" y="91175"/>
                  </a:moveTo>
                  <a:lnTo>
                    <a:pt x="0" y="91175"/>
                  </a:lnTo>
                  <a:lnTo>
                    <a:pt x="3034" y="91175"/>
                  </a:lnTo>
                  <a:lnTo>
                    <a:pt x="3928" y="90540"/>
                  </a:lnTo>
                  <a:lnTo>
                    <a:pt x="4524" y="89482"/>
                  </a:lnTo>
                  <a:lnTo>
                    <a:pt x="4921" y="88141"/>
                  </a:lnTo>
                  <a:lnTo>
                    <a:pt x="5821" y="87247"/>
                  </a:lnTo>
                  <a:lnTo>
                    <a:pt x="8513" y="86254"/>
                  </a:lnTo>
                  <a:lnTo>
                    <a:pt x="11826" y="82426"/>
                  </a:lnTo>
                  <a:lnTo>
                    <a:pt x="16051" y="77127"/>
                  </a:lnTo>
                  <a:lnTo>
                    <a:pt x="43768" y="53001"/>
                  </a:lnTo>
                  <a:lnTo>
                    <a:pt x="72320" y="25201"/>
                  </a:lnTo>
                  <a:lnTo>
                    <a:pt x="100844" y="1747"/>
                  </a:lnTo>
                  <a:lnTo>
                    <a:pt x="102603" y="0"/>
                  </a:lnTo>
                  <a:lnTo>
                    <a:pt x="97926" y="4679"/>
                  </a:lnTo>
                  <a:lnTo>
                    <a:pt x="81227" y="31498"/>
                  </a:lnTo>
                  <a:lnTo>
                    <a:pt x="64660" y="58317"/>
                  </a:lnTo>
                  <a:lnTo>
                    <a:pt x="50393" y="77778"/>
                  </a:lnTo>
                  <a:lnTo>
                    <a:pt x="42066" y="103871"/>
                  </a:lnTo>
                  <a:lnTo>
                    <a:pt x="40012" y="125122"/>
                  </a:lnTo>
                  <a:lnTo>
                    <a:pt x="45720" y="125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0" name="SMARTInkShape-Group201"/>
          <p:cNvGrpSpPr/>
          <p:nvPr/>
        </p:nvGrpSpPr>
        <p:grpSpPr>
          <a:xfrm>
            <a:off x="5309235" y="3000398"/>
            <a:ext cx="268527" cy="194265"/>
            <a:chOff x="5309235" y="3000398"/>
            <a:chExt cx="268527" cy="194265"/>
          </a:xfrm>
        </p:grpSpPr>
        <p:sp>
          <p:nvSpPr>
            <p:cNvPr id="568" name="SMARTInkShape-1337"/>
            <p:cNvSpPr/>
            <p:nvPr>
              <p:custDataLst>
                <p:tags r:id="rId202"/>
              </p:custDataLst>
            </p:nvPr>
          </p:nvSpPr>
          <p:spPr>
            <a:xfrm>
              <a:off x="5463540" y="3017520"/>
              <a:ext cx="114222" cy="125730"/>
            </a:xfrm>
            <a:custGeom>
              <a:avLst/>
              <a:gdLst/>
              <a:ahLst/>
              <a:cxnLst/>
              <a:rect l="0" t="0" r="0" b="0"/>
              <a:pathLst>
                <a:path w="114222" h="125730">
                  <a:moveTo>
                    <a:pt x="62865" y="0"/>
                  </a:moveTo>
                  <a:lnTo>
                    <a:pt x="62865" y="0"/>
                  </a:lnTo>
                  <a:lnTo>
                    <a:pt x="68344" y="0"/>
                  </a:lnTo>
                  <a:lnTo>
                    <a:pt x="65477" y="0"/>
                  </a:lnTo>
                  <a:lnTo>
                    <a:pt x="64606" y="635"/>
                  </a:lnTo>
                  <a:lnTo>
                    <a:pt x="63639" y="3034"/>
                  </a:lnTo>
                  <a:lnTo>
                    <a:pt x="62746" y="3928"/>
                  </a:lnTo>
                  <a:lnTo>
                    <a:pt x="60061" y="4921"/>
                  </a:lnTo>
                  <a:lnTo>
                    <a:pt x="54978" y="5480"/>
                  </a:lnTo>
                  <a:lnTo>
                    <a:pt x="53797" y="6193"/>
                  </a:lnTo>
                  <a:lnTo>
                    <a:pt x="53010" y="7304"/>
                  </a:lnTo>
                  <a:lnTo>
                    <a:pt x="51500" y="10231"/>
                  </a:lnTo>
                  <a:lnTo>
                    <a:pt x="48713" y="13649"/>
                  </a:lnTo>
                  <a:lnTo>
                    <a:pt x="45356" y="15591"/>
                  </a:lnTo>
                  <a:lnTo>
                    <a:pt x="41062" y="16838"/>
                  </a:lnTo>
                  <a:lnTo>
                    <a:pt x="35177" y="22038"/>
                  </a:lnTo>
                  <a:lnTo>
                    <a:pt x="28833" y="22839"/>
                  </a:lnTo>
                  <a:lnTo>
                    <a:pt x="33518" y="22858"/>
                  </a:lnTo>
                  <a:lnTo>
                    <a:pt x="38700" y="18932"/>
                  </a:lnTo>
                  <a:lnTo>
                    <a:pt x="43992" y="17039"/>
                  </a:lnTo>
                  <a:lnTo>
                    <a:pt x="50218" y="13374"/>
                  </a:lnTo>
                  <a:lnTo>
                    <a:pt x="59188" y="11371"/>
                  </a:lnTo>
                  <a:lnTo>
                    <a:pt x="66784" y="7673"/>
                  </a:lnTo>
                  <a:lnTo>
                    <a:pt x="93292" y="2473"/>
                  </a:lnTo>
                  <a:lnTo>
                    <a:pt x="107379" y="5551"/>
                  </a:lnTo>
                  <a:lnTo>
                    <a:pt x="113400" y="10621"/>
                  </a:lnTo>
                  <a:lnTo>
                    <a:pt x="113900" y="12764"/>
                  </a:lnTo>
                  <a:lnTo>
                    <a:pt x="114221" y="19314"/>
                  </a:lnTo>
                  <a:lnTo>
                    <a:pt x="112572" y="22977"/>
                  </a:lnTo>
                  <a:lnTo>
                    <a:pt x="110357" y="26722"/>
                  </a:lnTo>
                  <a:lnTo>
                    <a:pt x="108475" y="32400"/>
                  </a:lnTo>
                  <a:lnTo>
                    <a:pt x="98731" y="45721"/>
                  </a:lnTo>
                  <a:lnTo>
                    <a:pt x="98205" y="47625"/>
                  </a:lnTo>
                  <a:lnTo>
                    <a:pt x="94235" y="51435"/>
                  </a:lnTo>
                  <a:lnTo>
                    <a:pt x="89507" y="55245"/>
                  </a:lnTo>
                  <a:lnTo>
                    <a:pt x="86211" y="60325"/>
                  </a:lnTo>
                  <a:lnTo>
                    <a:pt x="74613" y="68315"/>
                  </a:lnTo>
                  <a:lnTo>
                    <a:pt x="74323" y="73477"/>
                  </a:lnTo>
                  <a:lnTo>
                    <a:pt x="73679" y="73750"/>
                  </a:lnTo>
                  <a:lnTo>
                    <a:pt x="71007" y="74134"/>
                  </a:lnTo>
                  <a:lnTo>
                    <a:pt x="82808" y="74295"/>
                  </a:lnTo>
                  <a:lnTo>
                    <a:pt x="83780" y="74930"/>
                  </a:lnTo>
                  <a:lnTo>
                    <a:pt x="84428" y="75988"/>
                  </a:lnTo>
                  <a:lnTo>
                    <a:pt x="84860" y="77329"/>
                  </a:lnTo>
                  <a:lnTo>
                    <a:pt x="85783" y="78222"/>
                  </a:lnTo>
                  <a:lnTo>
                    <a:pt x="91495" y="80488"/>
                  </a:lnTo>
                  <a:lnTo>
                    <a:pt x="94216" y="82974"/>
                  </a:lnTo>
                  <a:lnTo>
                    <a:pt x="95849" y="86196"/>
                  </a:lnTo>
                  <a:lnTo>
                    <a:pt x="97104" y="91870"/>
                  </a:lnTo>
                  <a:lnTo>
                    <a:pt x="97148" y="99367"/>
                  </a:lnTo>
                  <a:lnTo>
                    <a:pt x="96515" y="100535"/>
                  </a:lnTo>
                  <a:lnTo>
                    <a:pt x="95459" y="101313"/>
                  </a:lnTo>
                  <a:lnTo>
                    <a:pt x="92591" y="102813"/>
                  </a:lnTo>
                  <a:lnTo>
                    <a:pt x="87406" y="106592"/>
                  </a:lnTo>
                  <a:lnTo>
                    <a:pt x="81849" y="108629"/>
                  </a:lnTo>
                  <a:lnTo>
                    <a:pt x="68577" y="118436"/>
                  </a:lnTo>
                  <a:lnTo>
                    <a:pt x="52626" y="121569"/>
                  </a:lnTo>
                  <a:lnTo>
                    <a:pt x="47520" y="123881"/>
                  </a:lnTo>
                  <a:lnTo>
                    <a:pt x="19101" y="125716"/>
                  </a:lnTo>
                  <a:lnTo>
                    <a:pt x="8732" y="125729"/>
                  </a:lnTo>
                  <a:lnTo>
                    <a:pt x="7727" y="125095"/>
                  </a:lnTo>
                  <a:lnTo>
                    <a:pt x="7056" y="124036"/>
                  </a:lnTo>
                  <a:lnTo>
                    <a:pt x="6609" y="122696"/>
                  </a:lnTo>
                  <a:lnTo>
                    <a:pt x="5676" y="121802"/>
                  </a:lnTo>
                  <a:lnTo>
                    <a:pt x="2" y="120015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9" name="SMARTInkShape-1338"/>
            <p:cNvSpPr/>
            <p:nvPr>
              <p:custDataLst>
                <p:tags r:id="rId203"/>
              </p:custDataLst>
            </p:nvPr>
          </p:nvSpPr>
          <p:spPr>
            <a:xfrm>
              <a:off x="5309235" y="3000398"/>
              <a:ext cx="85649" cy="194265"/>
            </a:xfrm>
            <a:custGeom>
              <a:avLst/>
              <a:gdLst/>
              <a:ahLst/>
              <a:cxnLst/>
              <a:rect l="0" t="0" r="0" b="0"/>
              <a:pathLst>
                <a:path w="85649" h="194265">
                  <a:moveTo>
                    <a:pt x="45720" y="125707"/>
                  </a:moveTo>
                  <a:lnTo>
                    <a:pt x="45720" y="125707"/>
                  </a:lnTo>
                  <a:lnTo>
                    <a:pt x="45720" y="122673"/>
                  </a:lnTo>
                  <a:lnTo>
                    <a:pt x="46355" y="121779"/>
                  </a:lnTo>
                  <a:lnTo>
                    <a:pt x="47414" y="121184"/>
                  </a:lnTo>
                  <a:lnTo>
                    <a:pt x="48753" y="120786"/>
                  </a:lnTo>
                  <a:lnTo>
                    <a:pt x="57299" y="113880"/>
                  </a:lnTo>
                  <a:lnTo>
                    <a:pt x="71761" y="99021"/>
                  </a:lnTo>
                  <a:lnTo>
                    <a:pt x="78670" y="81177"/>
                  </a:lnTo>
                  <a:lnTo>
                    <a:pt x="85337" y="55817"/>
                  </a:lnTo>
                  <a:lnTo>
                    <a:pt x="85648" y="41628"/>
                  </a:lnTo>
                  <a:lnTo>
                    <a:pt x="83998" y="35845"/>
                  </a:lnTo>
                  <a:lnTo>
                    <a:pt x="81782" y="30523"/>
                  </a:lnTo>
                  <a:lnTo>
                    <a:pt x="79900" y="21022"/>
                  </a:lnTo>
                  <a:lnTo>
                    <a:pt x="75603" y="13903"/>
                  </a:lnTo>
                  <a:lnTo>
                    <a:pt x="69630" y="6899"/>
                  </a:lnTo>
                  <a:lnTo>
                    <a:pt x="60297" y="2003"/>
                  </a:lnTo>
                  <a:lnTo>
                    <a:pt x="46897" y="56"/>
                  </a:lnTo>
                  <a:lnTo>
                    <a:pt x="43035" y="0"/>
                  </a:lnTo>
                  <a:lnTo>
                    <a:pt x="42025" y="628"/>
                  </a:lnTo>
                  <a:lnTo>
                    <a:pt x="41352" y="1681"/>
                  </a:lnTo>
                  <a:lnTo>
                    <a:pt x="40404" y="6197"/>
                  </a:lnTo>
                  <a:lnTo>
                    <a:pt x="40271" y="7933"/>
                  </a:lnTo>
                  <a:lnTo>
                    <a:pt x="38430" y="11556"/>
                  </a:lnTo>
                  <a:lnTo>
                    <a:pt x="37050" y="13412"/>
                  </a:lnTo>
                  <a:lnTo>
                    <a:pt x="35517" y="18860"/>
                  </a:lnTo>
                  <a:lnTo>
                    <a:pt x="34322" y="46095"/>
                  </a:lnTo>
                  <a:lnTo>
                    <a:pt x="34929" y="64799"/>
                  </a:lnTo>
                  <a:lnTo>
                    <a:pt x="40111" y="91539"/>
                  </a:lnTo>
                  <a:lnTo>
                    <a:pt x="47030" y="119888"/>
                  </a:lnTo>
                  <a:lnTo>
                    <a:pt x="50130" y="131391"/>
                  </a:lnTo>
                  <a:lnTo>
                    <a:pt x="53014" y="149756"/>
                  </a:lnTo>
                  <a:lnTo>
                    <a:pt x="54392" y="153169"/>
                  </a:lnTo>
                  <a:lnTo>
                    <a:pt x="54231" y="160349"/>
                  </a:lnTo>
                  <a:lnTo>
                    <a:pt x="51544" y="180743"/>
                  </a:lnTo>
                  <a:lnTo>
                    <a:pt x="51449" y="187415"/>
                  </a:lnTo>
                  <a:lnTo>
                    <a:pt x="46516" y="193391"/>
                  </a:lnTo>
                  <a:lnTo>
                    <a:pt x="44381" y="193889"/>
                  </a:lnTo>
                  <a:lnTo>
                    <a:pt x="37227" y="194264"/>
                  </a:lnTo>
                  <a:lnTo>
                    <a:pt x="36248" y="193636"/>
                  </a:lnTo>
                  <a:lnTo>
                    <a:pt x="35595" y="192583"/>
                  </a:lnTo>
                  <a:lnTo>
                    <a:pt x="35160" y="191246"/>
                  </a:lnTo>
                  <a:lnTo>
                    <a:pt x="34235" y="190355"/>
                  </a:lnTo>
                  <a:lnTo>
                    <a:pt x="28188" y="187231"/>
                  </a:lnTo>
                  <a:lnTo>
                    <a:pt x="26412" y="185773"/>
                  </a:lnTo>
                  <a:lnTo>
                    <a:pt x="24439" y="182459"/>
                  </a:lnTo>
                  <a:lnTo>
                    <a:pt x="22927" y="178870"/>
                  </a:lnTo>
                  <a:lnTo>
                    <a:pt x="20138" y="175159"/>
                  </a:lnTo>
                  <a:lnTo>
                    <a:pt x="16783" y="173085"/>
                  </a:lnTo>
                  <a:lnTo>
                    <a:pt x="14998" y="172532"/>
                  </a:lnTo>
                  <a:lnTo>
                    <a:pt x="13809" y="170894"/>
                  </a:lnTo>
                  <a:lnTo>
                    <a:pt x="11500" y="163790"/>
                  </a:lnTo>
                  <a:lnTo>
                    <a:pt x="10207" y="162526"/>
                  </a:lnTo>
                  <a:lnTo>
                    <a:pt x="8709" y="161683"/>
                  </a:lnTo>
                  <a:lnTo>
                    <a:pt x="7711" y="160486"/>
                  </a:lnTo>
                  <a:lnTo>
                    <a:pt x="6602" y="157462"/>
                  </a:lnTo>
                  <a:lnTo>
                    <a:pt x="5255" y="150347"/>
                  </a:lnTo>
                  <a:lnTo>
                    <a:pt x="1839" y="144720"/>
                  </a:lnTo>
                  <a:lnTo>
                    <a:pt x="363" y="137130"/>
                  </a:lnTo>
                  <a:lnTo>
                    <a:pt x="0" y="125707"/>
                  </a:lnTo>
                  <a:lnTo>
                    <a:pt x="3035" y="125707"/>
                  </a:lnTo>
                  <a:lnTo>
                    <a:pt x="3928" y="125072"/>
                  </a:lnTo>
                  <a:lnTo>
                    <a:pt x="4524" y="124014"/>
                  </a:lnTo>
                  <a:lnTo>
                    <a:pt x="4921" y="122673"/>
                  </a:lnTo>
                  <a:lnTo>
                    <a:pt x="5820" y="121779"/>
                  </a:lnTo>
                  <a:lnTo>
                    <a:pt x="8513" y="120786"/>
                  </a:lnTo>
                  <a:lnTo>
                    <a:pt x="9486" y="119887"/>
                  </a:lnTo>
                  <a:lnTo>
                    <a:pt x="10566" y="117193"/>
                  </a:lnTo>
                  <a:lnTo>
                    <a:pt x="11489" y="116221"/>
                  </a:lnTo>
                  <a:lnTo>
                    <a:pt x="19308" y="111499"/>
                  </a:lnTo>
                  <a:lnTo>
                    <a:pt x="26721" y="105214"/>
                  </a:lnTo>
                  <a:lnTo>
                    <a:pt x="34300" y="101621"/>
                  </a:lnTo>
                  <a:lnTo>
                    <a:pt x="56257" y="80879"/>
                  </a:lnTo>
                  <a:lnTo>
                    <a:pt x="59919" y="80251"/>
                  </a:lnTo>
                  <a:lnTo>
                    <a:pt x="60901" y="79528"/>
                  </a:lnTo>
                  <a:lnTo>
                    <a:pt x="61992" y="77031"/>
                  </a:lnTo>
                  <a:lnTo>
                    <a:pt x="62918" y="76111"/>
                  </a:lnTo>
                  <a:lnTo>
                    <a:pt x="68322" y="74344"/>
                  </a:lnTo>
                  <a:lnTo>
                    <a:pt x="74295" y="68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3" name="SMARTInkShape-Group202"/>
          <p:cNvGrpSpPr/>
          <p:nvPr/>
        </p:nvGrpSpPr>
        <p:grpSpPr>
          <a:xfrm>
            <a:off x="5074920" y="3126105"/>
            <a:ext cx="114301" cy="74296"/>
            <a:chOff x="5074920" y="3126105"/>
            <a:chExt cx="114301" cy="74296"/>
          </a:xfrm>
        </p:grpSpPr>
        <p:sp>
          <p:nvSpPr>
            <p:cNvPr id="571" name="SMARTInkShape-1339"/>
            <p:cNvSpPr/>
            <p:nvPr>
              <p:custDataLst>
                <p:tags r:id="rId200"/>
              </p:custDataLst>
            </p:nvPr>
          </p:nvSpPr>
          <p:spPr>
            <a:xfrm>
              <a:off x="5120640" y="3126105"/>
              <a:ext cx="68581" cy="11431"/>
            </a:xfrm>
            <a:custGeom>
              <a:avLst/>
              <a:gdLst/>
              <a:ahLst/>
              <a:cxnLst/>
              <a:rect l="0" t="0" r="0" b="0"/>
              <a:pathLst>
                <a:path w="68581" h="11431">
                  <a:moveTo>
                    <a:pt x="0" y="0"/>
                  </a:moveTo>
                  <a:lnTo>
                    <a:pt x="0" y="0"/>
                  </a:lnTo>
                  <a:lnTo>
                    <a:pt x="13434" y="0"/>
                  </a:lnTo>
                  <a:lnTo>
                    <a:pt x="17189" y="1693"/>
                  </a:lnTo>
                  <a:lnTo>
                    <a:pt x="20975" y="3928"/>
                  </a:lnTo>
                  <a:lnTo>
                    <a:pt x="45367" y="11046"/>
                  </a:lnTo>
                  <a:lnTo>
                    <a:pt x="6858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2" name="SMARTInkShape-1340"/>
            <p:cNvSpPr/>
            <p:nvPr>
              <p:custDataLst>
                <p:tags r:id="rId201"/>
              </p:custDataLst>
            </p:nvPr>
          </p:nvSpPr>
          <p:spPr>
            <a:xfrm>
              <a:off x="5074920" y="3188970"/>
              <a:ext cx="74296" cy="11431"/>
            </a:xfrm>
            <a:custGeom>
              <a:avLst/>
              <a:gdLst/>
              <a:ahLst/>
              <a:cxnLst/>
              <a:rect l="0" t="0" r="0" b="0"/>
              <a:pathLst>
                <a:path w="74296" h="1143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6" y="1693"/>
                  </a:lnTo>
                  <a:lnTo>
                    <a:pt x="9748" y="3928"/>
                  </a:lnTo>
                  <a:lnTo>
                    <a:pt x="16045" y="5480"/>
                  </a:lnTo>
                  <a:lnTo>
                    <a:pt x="21491" y="9596"/>
                  </a:lnTo>
                  <a:lnTo>
                    <a:pt x="26828" y="10886"/>
                  </a:lnTo>
                  <a:lnTo>
                    <a:pt x="54717" y="11426"/>
                  </a:lnTo>
                  <a:lnTo>
                    <a:pt x="67681" y="11430"/>
                  </a:lnTo>
                  <a:lnTo>
                    <a:pt x="7429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7" name="SMARTInkShape-Group203"/>
          <p:cNvGrpSpPr/>
          <p:nvPr/>
        </p:nvGrpSpPr>
        <p:grpSpPr>
          <a:xfrm>
            <a:off x="5612137" y="2708910"/>
            <a:ext cx="1094786" cy="234292"/>
            <a:chOff x="5612137" y="2708910"/>
            <a:chExt cx="1094786" cy="234292"/>
          </a:xfrm>
        </p:grpSpPr>
        <p:sp>
          <p:nvSpPr>
            <p:cNvPr id="574" name="SMARTInkShape-1341"/>
            <p:cNvSpPr/>
            <p:nvPr>
              <p:custDataLst>
                <p:tags r:id="rId187"/>
              </p:custDataLst>
            </p:nvPr>
          </p:nvSpPr>
          <p:spPr>
            <a:xfrm>
              <a:off x="6652331" y="2868930"/>
              <a:ext cx="54592" cy="54506"/>
            </a:xfrm>
            <a:custGeom>
              <a:avLst/>
              <a:gdLst/>
              <a:ahLst/>
              <a:cxnLst/>
              <a:rect l="0" t="0" r="0" b="0"/>
              <a:pathLst>
                <a:path w="54592" h="54506">
                  <a:moveTo>
                    <a:pt x="11358" y="11430"/>
                  </a:moveTo>
                  <a:lnTo>
                    <a:pt x="11358" y="11430"/>
                  </a:lnTo>
                  <a:lnTo>
                    <a:pt x="6438" y="16350"/>
                  </a:lnTo>
                  <a:lnTo>
                    <a:pt x="5879" y="19943"/>
                  </a:lnTo>
                  <a:lnTo>
                    <a:pt x="5166" y="20916"/>
                  </a:lnTo>
                  <a:lnTo>
                    <a:pt x="2680" y="21996"/>
                  </a:lnTo>
                  <a:lnTo>
                    <a:pt x="1763" y="22919"/>
                  </a:lnTo>
                  <a:lnTo>
                    <a:pt x="744" y="25638"/>
                  </a:lnTo>
                  <a:lnTo>
                    <a:pt x="0" y="36272"/>
                  </a:lnTo>
                  <a:lnTo>
                    <a:pt x="1654" y="40039"/>
                  </a:lnTo>
                  <a:lnTo>
                    <a:pt x="7890" y="47632"/>
                  </a:lnTo>
                  <a:lnTo>
                    <a:pt x="11510" y="49745"/>
                  </a:lnTo>
                  <a:lnTo>
                    <a:pt x="24831" y="54505"/>
                  </a:lnTo>
                  <a:lnTo>
                    <a:pt x="43698" y="50905"/>
                  </a:lnTo>
                  <a:lnTo>
                    <a:pt x="47534" y="48448"/>
                  </a:lnTo>
                  <a:lnTo>
                    <a:pt x="49661" y="45239"/>
                  </a:lnTo>
                  <a:lnTo>
                    <a:pt x="50860" y="39862"/>
                  </a:lnTo>
                  <a:lnTo>
                    <a:pt x="51028" y="38005"/>
                  </a:lnTo>
                  <a:lnTo>
                    <a:pt x="52908" y="34248"/>
                  </a:lnTo>
                  <a:lnTo>
                    <a:pt x="54298" y="32357"/>
                  </a:lnTo>
                  <a:lnTo>
                    <a:pt x="54591" y="30461"/>
                  </a:lnTo>
                  <a:lnTo>
                    <a:pt x="54150" y="28563"/>
                  </a:lnTo>
                  <a:lnTo>
                    <a:pt x="52602" y="24124"/>
                  </a:lnTo>
                  <a:lnTo>
                    <a:pt x="51095" y="15756"/>
                  </a:lnTo>
                  <a:lnTo>
                    <a:pt x="49915" y="14314"/>
                  </a:lnTo>
                  <a:lnTo>
                    <a:pt x="37085" y="3955"/>
                  </a:lnTo>
                  <a:lnTo>
                    <a:pt x="24923" y="521"/>
                  </a:lnTo>
                  <a:lnTo>
                    <a:pt x="11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5" name="SMARTInkShape-1342"/>
            <p:cNvSpPr/>
            <p:nvPr>
              <p:custDataLst>
                <p:tags r:id="rId188"/>
              </p:custDataLst>
            </p:nvPr>
          </p:nvSpPr>
          <p:spPr>
            <a:xfrm>
              <a:off x="6391996" y="2823239"/>
              <a:ext cx="65061" cy="57093"/>
            </a:xfrm>
            <a:custGeom>
              <a:avLst/>
              <a:gdLst/>
              <a:ahLst/>
              <a:cxnLst/>
              <a:rect l="0" t="0" r="0" b="0"/>
              <a:pathLst>
                <a:path w="65061" h="57093">
                  <a:moveTo>
                    <a:pt x="14519" y="34261"/>
                  </a:moveTo>
                  <a:lnTo>
                    <a:pt x="14519" y="34261"/>
                  </a:lnTo>
                  <a:lnTo>
                    <a:pt x="11484" y="37295"/>
                  </a:lnTo>
                  <a:lnTo>
                    <a:pt x="8302" y="38784"/>
                  </a:lnTo>
                  <a:lnTo>
                    <a:pt x="6565" y="39182"/>
                  </a:lnTo>
                  <a:lnTo>
                    <a:pt x="5406" y="40081"/>
                  </a:lnTo>
                  <a:lnTo>
                    <a:pt x="360" y="47861"/>
                  </a:lnTo>
                  <a:lnTo>
                    <a:pt x="0" y="49678"/>
                  </a:lnTo>
                  <a:lnTo>
                    <a:pt x="394" y="51524"/>
                  </a:lnTo>
                  <a:lnTo>
                    <a:pt x="2557" y="56015"/>
                  </a:lnTo>
                  <a:lnTo>
                    <a:pt x="13760" y="56975"/>
                  </a:lnTo>
                  <a:lnTo>
                    <a:pt x="21988" y="57092"/>
                  </a:lnTo>
                  <a:lnTo>
                    <a:pt x="30843" y="54078"/>
                  </a:lnTo>
                  <a:lnTo>
                    <a:pt x="42735" y="47234"/>
                  </a:lnTo>
                  <a:lnTo>
                    <a:pt x="46744" y="45742"/>
                  </a:lnTo>
                  <a:lnTo>
                    <a:pt x="56408" y="37827"/>
                  </a:lnTo>
                  <a:lnTo>
                    <a:pt x="58536" y="34152"/>
                  </a:lnTo>
                  <a:lnTo>
                    <a:pt x="60117" y="30403"/>
                  </a:lnTo>
                  <a:lnTo>
                    <a:pt x="63942" y="24721"/>
                  </a:lnTo>
                  <a:lnTo>
                    <a:pt x="65060" y="20919"/>
                  </a:lnTo>
                  <a:lnTo>
                    <a:pt x="64723" y="19017"/>
                  </a:lnTo>
                  <a:lnTo>
                    <a:pt x="61313" y="11400"/>
                  </a:lnTo>
                  <a:lnTo>
                    <a:pt x="60955" y="9495"/>
                  </a:lnTo>
                  <a:lnTo>
                    <a:pt x="57417" y="3781"/>
                  </a:lnTo>
                  <a:lnTo>
                    <a:pt x="54116" y="1664"/>
                  </a:lnTo>
                  <a:lnTo>
                    <a:pt x="46995" y="473"/>
                  </a:lnTo>
                  <a:lnTo>
                    <a:pt x="29987" y="0"/>
                  </a:lnTo>
                  <a:lnTo>
                    <a:pt x="26051" y="1677"/>
                  </a:lnTo>
                  <a:lnTo>
                    <a:pt x="18349" y="7928"/>
                  </a:lnTo>
                  <a:lnTo>
                    <a:pt x="16221" y="11551"/>
                  </a:lnTo>
                  <a:lnTo>
                    <a:pt x="14743" y="17018"/>
                  </a:lnTo>
                  <a:lnTo>
                    <a:pt x="14519" y="2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6" name="SMARTInkShape-1343"/>
            <p:cNvSpPr/>
            <p:nvPr>
              <p:custDataLst>
                <p:tags r:id="rId189"/>
              </p:custDataLst>
            </p:nvPr>
          </p:nvSpPr>
          <p:spPr>
            <a:xfrm>
              <a:off x="6309436" y="2806164"/>
              <a:ext cx="62712" cy="73304"/>
            </a:xfrm>
            <a:custGeom>
              <a:avLst/>
              <a:gdLst/>
              <a:ahLst/>
              <a:cxnLst/>
              <a:rect l="0" t="0" r="0" b="0"/>
              <a:pathLst>
                <a:path w="62712" h="73304">
                  <a:moveTo>
                    <a:pt x="11354" y="39906"/>
                  </a:moveTo>
                  <a:lnTo>
                    <a:pt x="11354" y="39906"/>
                  </a:lnTo>
                  <a:lnTo>
                    <a:pt x="8319" y="42940"/>
                  </a:lnTo>
                  <a:lnTo>
                    <a:pt x="6830" y="46123"/>
                  </a:lnTo>
                  <a:lnTo>
                    <a:pt x="6433" y="47860"/>
                  </a:lnTo>
                  <a:lnTo>
                    <a:pt x="1220" y="57095"/>
                  </a:lnTo>
                  <a:lnTo>
                    <a:pt x="0" y="67354"/>
                  </a:lnTo>
                  <a:lnTo>
                    <a:pt x="2980" y="71181"/>
                  </a:lnTo>
                  <a:lnTo>
                    <a:pt x="6151" y="72856"/>
                  </a:lnTo>
                  <a:lnTo>
                    <a:pt x="7885" y="73303"/>
                  </a:lnTo>
                  <a:lnTo>
                    <a:pt x="26719" y="68323"/>
                  </a:lnTo>
                  <a:lnTo>
                    <a:pt x="38636" y="62359"/>
                  </a:lnTo>
                  <a:lnTo>
                    <a:pt x="53188" y="49407"/>
                  </a:lnTo>
                  <a:lnTo>
                    <a:pt x="55347" y="45610"/>
                  </a:lnTo>
                  <a:lnTo>
                    <a:pt x="56941" y="41806"/>
                  </a:lnTo>
                  <a:lnTo>
                    <a:pt x="59767" y="37999"/>
                  </a:lnTo>
                  <a:lnTo>
                    <a:pt x="61446" y="32497"/>
                  </a:lnTo>
                  <a:lnTo>
                    <a:pt x="62711" y="15376"/>
                  </a:lnTo>
                  <a:lnTo>
                    <a:pt x="61467" y="13393"/>
                  </a:lnTo>
                  <a:lnTo>
                    <a:pt x="47851" y="2455"/>
                  </a:lnTo>
                  <a:lnTo>
                    <a:pt x="41924" y="658"/>
                  </a:lnTo>
                  <a:lnTo>
                    <a:pt x="29287" y="0"/>
                  </a:lnTo>
                  <a:lnTo>
                    <a:pt x="23981" y="1638"/>
                  </a:lnTo>
                  <a:lnTo>
                    <a:pt x="13416" y="9654"/>
                  </a:lnTo>
                  <a:lnTo>
                    <a:pt x="9519" y="13338"/>
                  </a:lnTo>
                  <a:lnTo>
                    <a:pt x="7363" y="18784"/>
                  </a:lnTo>
                  <a:lnTo>
                    <a:pt x="5770" y="24804"/>
                  </a:lnTo>
                  <a:lnTo>
                    <a:pt x="2945" y="29595"/>
                  </a:lnTo>
                  <a:lnTo>
                    <a:pt x="2573" y="32397"/>
                  </a:lnTo>
                  <a:lnTo>
                    <a:pt x="5639" y="51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7" name="SMARTInkShape-1344"/>
            <p:cNvSpPr/>
            <p:nvPr>
              <p:custDataLst>
                <p:tags r:id="rId190"/>
              </p:custDataLst>
            </p:nvPr>
          </p:nvSpPr>
          <p:spPr>
            <a:xfrm>
              <a:off x="6229352" y="2806422"/>
              <a:ext cx="65933" cy="88435"/>
            </a:xfrm>
            <a:custGeom>
              <a:avLst/>
              <a:gdLst/>
              <a:ahLst/>
              <a:cxnLst/>
              <a:rect l="0" t="0" r="0" b="0"/>
              <a:pathLst>
                <a:path w="65933" h="88435">
                  <a:moveTo>
                    <a:pt x="5713" y="39648"/>
                  </a:moveTo>
                  <a:lnTo>
                    <a:pt x="5713" y="39648"/>
                  </a:lnTo>
                  <a:lnTo>
                    <a:pt x="5713" y="45128"/>
                  </a:lnTo>
                  <a:lnTo>
                    <a:pt x="792" y="50263"/>
                  </a:lnTo>
                  <a:lnTo>
                    <a:pt x="233" y="53870"/>
                  </a:lnTo>
                  <a:lnTo>
                    <a:pt x="0" y="81495"/>
                  </a:lnTo>
                  <a:lnTo>
                    <a:pt x="634" y="82786"/>
                  </a:lnTo>
                  <a:lnTo>
                    <a:pt x="1692" y="83647"/>
                  </a:lnTo>
                  <a:lnTo>
                    <a:pt x="4561" y="85238"/>
                  </a:lnTo>
                  <a:lnTo>
                    <a:pt x="7952" y="88062"/>
                  </a:lnTo>
                  <a:lnTo>
                    <a:pt x="9745" y="88434"/>
                  </a:lnTo>
                  <a:lnTo>
                    <a:pt x="11577" y="88047"/>
                  </a:lnTo>
                  <a:lnTo>
                    <a:pt x="15939" y="86559"/>
                  </a:lnTo>
                  <a:lnTo>
                    <a:pt x="24900" y="85086"/>
                  </a:lnTo>
                  <a:lnTo>
                    <a:pt x="31860" y="80910"/>
                  </a:lnTo>
                  <a:lnTo>
                    <a:pt x="37943" y="75016"/>
                  </a:lnTo>
                  <a:lnTo>
                    <a:pt x="57146" y="46656"/>
                  </a:lnTo>
                  <a:lnTo>
                    <a:pt x="59051" y="44320"/>
                  </a:lnTo>
                  <a:lnTo>
                    <a:pt x="61169" y="38337"/>
                  </a:lnTo>
                  <a:lnTo>
                    <a:pt x="62745" y="32081"/>
                  </a:lnTo>
                  <a:lnTo>
                    <a:pt x="65562" y="27183"/>
                  </a:lnTo>
                  <a:lnTo>
                    <a:pt x="65932" y="24353"/>
                  </a:lnTo>
                  <a:lnTo>
                    <a:pt x="63393" y="10039"/>
                  </a:lnTo>
                  <a:lnTo>
                    <a:pt x="61405" y="5745"/>
                  </a:lnTo>
                  <a:lnTo>
                    <a:pt x="59986" y="3711"/>
                  </a:lnTo>
                  <a:lnTo>
                    <a:pt x="56715" y="1451"/>
                  </a:lnTo>
                  <a:lnTo>
                    <a:pt x="51305" y="179"/>
                  </a:lnTo>
                  <a:lnTo>
                    <a:pt x="49442" y="0"/>
                  </a:lnTo>
                  <a:lnTo>
                    <a:pt x="45680" y="1495"/>
                  </a:lnTo>
                  <a:lnTo>
                    <a:pt x="23633" y="21759"/>
                  </a:lnTo>
                  <a:lnTo>
                    <a:pt x="20028" y="28734"/>
                  </a:lnTo>
                  <a:lnTo>
                    <a:pt x="12070" y="54791"/>
                  </a:lnTo>
                  <a:lnTo>
                    <a:pt x="11512" y="66203"/>
                  </a:lnTo>
                  <a:lnTo>
                    <a:pt x="13159" y="69018"/>
                  </a:lnTo>
                  <a:lnTo>
                    <a:pt x="17143" y="73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8" name="SMARTInkShape-1345"/>
            <p:cNvSpPr/>
            <p:nvPr>
              <p:custDataLst>
                <p:tags r:id="rId191"/>
              </p:custDataLst>
            </p:nvPr>
          </p:nvSpPr>
          <p:spPr>
            <a:xfrm>
              <a:off x="6160841" y="2771775"/>
              <a:ext cx="45627" cy="137161"/>
            </a:xfrm>
            <a:custGeom>
              <a:avLst/>
              <a:gdLst/>
              <a:ahLst/>
              <a:cxnLst/>
              <a:rect l="0" t="0" r="0" b="0"/>
              <a:pathLst>
                <a:path w="45627" h="137161">
                  <a:moveTo>
                    <a:pt x="11359" y="0"/>
                  </a:moveTo>
                  <a:lnTo>
                    <a:pt x="11359" y="0"/>
                  </a:lnTo>
                  <a:lnTo>
                    <a:pt x="11359" y="3034"/>
                  </a:lnTo>
                  <a:lnTo>
                    <a:pt x="9665" y="6216"/>
                  </a:lnTo>
                  <a:lnTo>
                    <a:pt x="8325" y="7955"/>
                  </a:lnTo>
                  <a:lnTo>
                    <a:pt x="6835" y="13272"/>
                  </a:lnTo>
                  <a:lnTo>
                    <a:pt x="5166" y="30087"/>
                  </a:lnTo>
                  <a:lnTo>
                    <a:pt x="1152" y="41245"/>
                  </a:lnTo>
                  <a:lnTo>
                    <a:pt x="0" y="61827"/>
                  </a:lnTo>
                  <a:lnTo>
                    <a:pt x="612" y="64078"/>
                  </a:lnTo>
                  <a:lnTo>
                    <a:pt x="1654" y="65579"/>
                  </a:lnTo>
                  <a:lnTo>
                    <a:pt x="2984" y="66579"/>
                  </a:lnTo>
                  <a:lnTo>
                    <a:pt x="4463" y="69384"/>
                  </a:lnTo>
                  <a:lnTo>
                    <a:pt x="4856" y="71021"/>
                  </a:lnTo>
                  <a:lnTo>
                    <a:pt x="5754" y="72112"/>
                  </a:lnTo>
                  <a:lnTo>
                    <a:pt x="10495" y="74007"/>
                  </a:lnTo>
                  <a:lnTo>
                    <a:pt x="24771" y="74288"/>
                  </a:lnTo>
                  <a:lnTo>
                    <a:pt x="28538" y="72598"/>
                  </a:lnTo>
                  <a:lnTo>
                    <a:pt x="42634" y="60136"/>
                  </a:lnTo>
                  <a:lnTo>
                    <a:pt x="44309" y="56784"/>
                  </a:lnTo>
                  <a:lnTo>
                    <a:pt x="45626" y="51528"/>
                  </a:lnTo>
                  <a:lnTo>
                    <a:pt x="42607" y="51462"/>
                  </a:lnTo>
                  <a:lnTo>
                    <a:pt x="41717" y="52088"/>
                  </a:lnTo>
                  <a:lnTo>
                    <a:pt x="41123" y="53141"/>
                  </a:lnTo>
                  <a:lnTo>
                    <a:pt x="40726" y="54477"/>
                  </a:lnTo>
                  <a:lnTo>
                    <a:pt x="30867" y="70669"/>
                  </a:lnTo>
                  <a:lnTo>
                    <a:pt x="28569" y="77595"/>
                  </a:lnTo>
                  <a:lnTo>
                    <a:pt x="24785" y="84304"/>
                  </a:lnTo>
                  <a:lnTo>
                    <a:pt x="17656" y="112340"/>
                  </a:lnTo>
                  <a:lnTo>
                    <a:pt x="17332" y="118932"/>
                  </a:lnTo>
                  <a:lnTo>
                    <a:pt x="18883" y="124402"/>
                  </a:lnTo>
                  <a:lnTo>
                    <a:pt x="22560" y="131033"/>
                  </a:lnTo>
                  <a:lnTo>
                    <a:pt x="22789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9" name="SMARTInkShape-1346"/>
            <p:cNvSpPr/>
            <p:nvPr>
              <p:custDataLst>
                <p:tags r:id="rId192"/>
              </p:custDataLst>
            </p:nvPr>
          </p:nvSpPr>
          <p:spPr>
            <a:xfrm>
              <a:off x="6023881" y="2748915"/>
              <a:ext cx="85197" cy="171333"/>
            </a:xfrm>
            <a:custGeom>
              <a:avLst/>
              <a:gdLst/>
              <a:ahLst/>
              <a:cxnLst/>
              <a:rect l="0" t="0" r="0" b="0"/>
              <a:pathLst>
                <a:path w="85197" h="171333">
                  <a:moveTo>
                    <a:pt x="74024" y="0"/>
                  </a:moveTo>
                  <a:lnTo>
                    <a:pt x="74024" y="0"/>
                  </a:lnTo>
                  <a:lnTo>
                    <a:pt x="68544" y="0"/>
                  </a:lnTo>
                  <a:lnTo>
                    <a:pt x="68379" y="3034"/>
                  </a:lnTo>
                  <a:lnTo>
                    <a:pt x="67720" y="3927"/>
                  </a:lnTo>
                  <a:lnTo>
                    <a:pt x="62492" y="6193"/>
                  </a:lnTo>
                  <a:lnTo>
                    <a:pt x="54710" y="13649"/>
                  </a:lnTo>
                  <a:lnTo>
                    <a:pt x="52740" y="17284"/>
                  </a:lnTo>
                  <a:lnTo>
                    <a:pt x="51229" y="21017"/>
                  </a:lnTo>
                  <a:lnTo>
                    <a:pt x="41320" y="34294"/>
                  </a:lnTo>
                  <a:lnTo>
                    <a:pt x="40791" y="36197"/>
                  </a:lnTo>
                  <a:lnTo>
                    <a:pt x="39804" y="37467"/>
                  </a:lnTo>
                  <a:lnTo>
                    <a:pt x="34029" y="40001"/>
                  </a:lnTo>
                  <a:lnTo>
                    <a:pt x="34021" y="40004"/>
                  </a:lnTo>
                  <a:lnTo>
                    <a:pt x="37053" y="40005"/>
                  </a:lnTo>
                  <a:lnTo>
                    <a:pt x="37947" y="39370"/>
                  </a:lnTo>
                  <a:lnTo>
                    <a:pt x="38543" y="38311"/>
                  </a:lnTo>
                  <a:lnTo>
                    <a:pt x="38940" y="36971"/>
                  </a:lnTo>
                  <a:lnTo>
                    <a:pt x="45845" y="28427"/>
                  </a:lnTo>
                  <a:lnTo>
                    <a:pt x="60705" y="13964"/>
                  </a:lnTo>
                  <a:lnTo>
                    <a:pt x="66409" y="12181"/>
                  </a:lnTo>
                  <a:lnTo>
                    <a:pt x="76723" y="11459"/>
                  </a:lnTo>
                  <a:lnTo>
                    <a:pt x="77729" y="12084"/>
                  </a:lnTo>
                  <a:lnTo>
                    <a:pt x="78399" y="13136"/>
                  </a:lnTo>
                  <a:lnTo>
                    <a:pt x="78845" y="14473"/>
                  </a:lnTo>
                  <a:lnTo>
                    <a:pt x="84145" y="23010"/>
                  </a:lnTo>
                  <a:lnTo>
                    <a:pt x="85196" y="33543"/>
                  </a:lnTo>
                  <a:lnTo>
                    <a:pt x="83645" y="38826"/>
                  </a:lnTo>
                  <a:lnTo>
                    <a:pt x="64958" y="64947"/>
                  </a:lnTo>
                  <a:lnTo>
                    <a:pt x="52000" y="83843"/>
                  </a:lnTo>
                  <a:lnTo>
                    <a:pt x="28764" y="109777"/>
                  </a:lnTo>
                  <a:lnTo>
                    <a:pt x="7502" y="136689"/>
                  </a:lnTo>
                  <a:lnTo>
                    <a:pt x="5724" y="140761"/>
                  </a:lnTo>
                  <a:lnTo>
                    <a:pt x="1787" y="146623"/>
                  </a:lnTo>
                  <a:lnTo>
                    <a:pt x="339" y="152382"/>
                  </a:lnTo>
                  <a:lnTo>
                    <a:pt x="0" y="156202"/>
                  </a:lnTo>
                  <a:lnTo>
                    <a:pt x="1543" y="160016"/>
                  </a:lnTo>
                  <a:lnTo>
                    <a:pt x="8249" y="168434"/>
                  </a:lnTo>
                  <a:lnTo>
                    <a:pt x="11559" y="170110"/>
                  </a:lnTo>
                  <a:lnTo>
                    <a:pt x="22624" y="171332"/>
                  </a:lnTo>
                  <a:lnTo>
                    <a:pt x="36681" y="170799"/>
                  </a:lnTo>
                  <a:lnTo>
                    <a:pt x="46943" y="166883"/>
                  </a:lnTo>
                  <a:lnTo>
                    <a:pt x="74024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0" name="SMARTInkShape-1347"/>
            <p:cNvSpPr/>
            <p:nvPr>
              <p:custDataLst>
                <p:tags r:id="rId193"/>
              </p:custDataLst>
            </p:nvPr>
          </p:nvSpPr>
          <p:spPr>
            <a:xfrm>
              <a:off x="5846445" y="2874645"/>
              <a:ext cx="120016" cy="17145"/>
            </a:xfrm>
            <a:custGeom>
              <a:avLst/>
              <a:gdLst/>
              <a:ahLst/>
              <a:cxnLst/>
              <a:rect l="0" t="0" r="0" b="0"/>
              <a:pathLst>
                <a:path w="120016" h="17145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122" y="3928"/>
                  </a:lnTo>
                  <a:lnTo>
                    <a:pt x="15417" y="5820"/>
                  </a:lnTo>
                  <a:lnTo>
                    <a:pt x="21642" y="9486"/>
                  </a:lnTo>
                  <a:lnTo>
                    <a:pt x="49480" y="16565"/>
                  </a:lnTo>
                  <a:lnTo>
                    <a:pt x="74404" y="17111"/>
                  </a:lnTo>
                  <a:lnTo>
                    <a:pt x="100971" y="17143"/>
                  </a:lnTo>
                  <a:lnTo>
                    <a:pt x="106329" y="17144"/>
                  </a:lnTo>
                  <a:lnTo>
                    <a:pt x="1200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1" name="SMARTInkShape-1348"/>
            <p:cNvSpPr/>
            <p:nvPr>
              <p:custDataLst>
                <p:tags r:id="rId194"/>
              </p:custDataLst>
            </p:nvPr>
          </p:nvSpPr>
          <p:spPr>
            <a:xfrm>
              <a:off x="5869305" y="2823210"/>
              <a:ext cx="57151" cy="119992"/>
            </a:xfrm>
            <a:custGeom>
              <a:avLst/>
              <a:gdLst/>
              <a:ahLst/>
              <a:cxnLst/>
              <a:rect l="0" t="0" r="0" b="0"/>
              <a:pathLst>
                <a:path w="57151" h="119992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6217" y="1693"/>
                  </a:lnTo>
                  <a:lnTo>
                    <a:pt x="9749" y="3927"/>
                  </a:lnTo>
                  <a:lnTo>
                    <a:pt x="17189" y="5362"/>
                  </a:lnTo>
                  <a:lnTo>
                    <a:pt x="19079" y="5480"/>
                  </a:lnTo>
                  <a:lnTo>
                    <a:pt x="22873" y="7304"/>
                  </a:lnTo>
                  <a:lnTo>
                    <a:pt x="24774" y="8679"/>
                  </a:lnTo>
                  <a:lnTo>
                    <a:pt x="26885" y="11901"/>
                  </a:lnTo>
                  <a:lnTo>
                    <a:pt x="28459" y="15449"/>
                  </a:lnTo>
                  <a:lnTo>
                    <a:pt x="33396" y="21759"/>
                  </a:lnTo>
                  <a:lnTo>
                    <a:pt x="33059" y="22761"/>
                  </a:lnTo>
                  <a:lnTo>
                    <a:pt x="30991" y="25568"/>
                  </a:lnTo>
                  <a:lnTo>
                    <a:pt x="29649" y="30625"/>
                  </a:lnTo>
                  <a:lnTo>
                    <a:pt x="28418" y="36471"/>
                  </a:lnTo>
                  <a:lnTo>
                    <a:pt x="24154" y="43332"/>
                  </a:lnTo>
                  <a:lnTo>
                    <a:pt x="9501" y="63957"/>
                  </a:lnTo>
                  <a:lnTo>
                    <a:pt x="7398" y="69912"/>
                  </a:lnTo>
                  <a:lnTo>
                    <a:pt x="5828" y="76157"/>
                  </a:lnTo>
                  <a:lnTo>
                    <a:pt x="3013" y="81049"/>
                  </a:lnTo>
                  <a:lnTo>
                    <a:pt x="2644" y="83878"/>
                  </a:lnTo>
                  <a:lnTo>
                    <a:pt x="5184" y="98190"/>
                  </a:lnTo>
                  <a:lnTo>
                    <a:pt x="7173" y="102483"/>
                  </a:lnTo>
                  <a:lnTo>
                    <a:pt x="13623" y="110414"/>
                  </a:lnTo>
                  <a:lnTo>
                    <a:pt x="18967" y="112572"/>
                  </a:lnTo>
                  <a:lnTo>
                    <a:pt x="24939" y="114167"/>
                  </a:lnTo>
                  <a:lnTo>
                    <a:pt x="33948" y="118672"/>
                  </a:lnTo>
                  <a:lnTo>
                    <a:pt x="55221" y="119991"/>
                  </a:lnTo>
                  <a:lnTo>
                    <a:pt x="55864" y="119364"/>
                  </a:lnTo>
                  <a:lnTo>
                    <a:pt x="571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2" name="SMARTInkShape-1349"/>
            <p:cNvSpPr/>
            <p:nvPr>
              <p:custDataLst>
                <p:tags r:id="rId195"/>
              </p:custDataLst>
            </p:nvPr>
          </p:nvSpPr>
          <p:spPr>
            <a:xfrm>
              <a:off x="5674995" y="2869825"/>
              <a:ext cx="45644" cy="56227"/>
            </a:xfrm>
            <a:custGeom>
              <a:avLst/>
              <a:gdLst/>
              <a:ahLst/>
              <a:cxnLst/>
              <a:rect l="0" t="0" r="0" b="0"/>
              <a:pathLst>
                <a:path w="45644" h="56227">
                  <a:moveTo>
                    <a:pt x="0" y="16250"/>
                  </a:moveTo>
                  <a:lnTo>
                    <a:pt x="0" y="16250"/>
                  </a:lnTo>
                  <a:lnTo>
                    <a:pt x="0" y="41833"/>
                  </a:lnTo>
                  <a:lnTo>
                    <a:pt x="1693" y="45188"/>
                  </a:lnTo>
                  <a:lnTo>
                    <a:pt x="3927" y="48796"/>
                  </a:lnTo>
                  <a:lnTo>
                    <a:pt x="5480" y="55147"/>
                  </a:lnTo>
                  <a:lnTo>
                    <a:pt x="6193" y="55517"/>
                  </a:lnTo>
                  <a:lnTo>
                    <a:pt x="19143" y="56226"/>
                  </a:lnTo>
                  <a:lnTo>
                    <a:pt x="20382" y="55601"/>
                  </a:lnTo>
                  <a:lnTo>
                    <a:pt x="21208" y="54548"/>
                  </a:lnTo>
                  <a:lnTo>
                    <a:pt x="21758" y="53212"/>
                  </a:lnTo>
                  <a:lnTo>
                    <a:pt x="23396" y="52322"/>
                  </a:lnTo>
                  <a:lnTo>
                    <a:pt x="28602" y="51332"/>
                  </a:lnTo>
                  <a:lnTo>
                    <a:pt x="30497" y="49798"/>
                  </a:lnTo>
                  <a:lnTo>
                    <a:pt x="33802" y="42841"/>
                  </a:lnTo>
                  <a:lnTo>
                    <a:pt x="35234" y="41598"/>
                  </a:lnTo>
                  <a:lnTo>
                    <a:pt x="36825" y="40768"/>
                  </a:lnTo>
                  <a:lnTo>
                    <a:pt x="37885" y="39581"/>
                  </a:lnTo>
                  <a:lnTo>
                    <a:pt x="44404" y="23072"/>
                  </a:lnTo>
                  <a:lnTo>
                    <a:pt x="45643" y="8695"/>
                  </a:lnTo>
                  <a:lnTo>
                    <a:pt x="45034" y="7403"/>
                  </a:lnTo>
                  <a:lnTo>
                    <a:pt x="43992" y="6542"/>
                  </a:lnTo>
                  <a:lnTo>
                    <a:pt x="41142" y="4950"/>
                  </a:lnTo>
                  <a:lnTo>
                    <a:pt x="35318" y="0"/>
                  </a:lnTo>
                  <a:lnTo>
                    <a:pt x="34339" y="337"/>
                  </a:lnTo>
                  <a:lnTo>
                    <a:pt x="29930" y="3210"/>
                  </a:lnTo>
                  <a:lnTo>
                    <a:pt x="24602" y="4978"/>
                  </a:lnTo>
                  <a:lnTo>
                    <a:pt x="17473" y="10281"/>
                  </a:lnTo>
                  <a:lnTo>
                    <a:pt x="17145" y="1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3" name="SMARTInkShape-1350"/>
            <p:cNvSpPr/>
            <p:nvPr>
              <p:custDataLst>
                <p:tags r:id="rId196"/>
              </p:custDataLst>
            </p:nvPr>
          </p:nvSpPr>
          <p:spPr>
            <a:xfrm>
              <a:off x="5612137" y="2708910"/>
              <a:ext cx="44841" cy="57151"/>
            </a:xfrm>
            <a:custGeom>
              <a:avLst/>
              <a:gdLst/>
              <a:ahLst/>
              <a:cxnLst/>
              <a:rect l="0" t="0" r="0" b="0"/>
              <a:pathLst>
                <a:path w="44841" h="57151">
                  <a:moveTo>
                    <a:pt x="17138" y="0"/>
                  </a:moveTo>
                  <a:lnTo>
                    <a:pt x="17138" y="0"/>
                  </a:lnTo>
                  <a:lnTo>
                    <a:pt x="12217" y="0"/>
                  </a:lnTo>
                  <a:lnTo>
                    <a:pt x="11951" y="635"/>
                  </a:lnTo>
                  <a:lnTo>
                    <a:pt x="11493" y="4920"/>
                  </a:lnTo>
                  <a:lnTo>
                    <a:pt x="2911" y="17242"/>
                  </a:lnTo>
                  <a:lnTo>
                    <a:pt x="858" y="24229"/>
                  </a:lnTo>
                  <a:lnTo>
                    <a:pt x="0" y="42141"/>
                  </a:lnTo>
                  <a:lnTo>
                    <a:pt x="633" y="43334"/>
                  </a:lnTo>
                  <a:lnTo>
                    <a:pt x="1689" y="44129"/>
                  </a:lnTo>
                  <a:lnTo>
                    <a:pt x="4914" y="45406"/>
                  </a:lnTo>
                  <a:lnTo>
                    <a:pt x="13593" y="45692"/>
                  </a:lnTo>
                  <a:lnTo>
                    <a:pt x="17256" y="44014"/>
                  </a:lnTo>
                  <a:lnTo>
                    <a:pt x="26678" y="36605"/>
                  </a:lnTo>
                  <a:lnTo>
                    <a:pt x="30480" y="35319"/>
                  </a:lnTo>
                  <a:lnTo>
                    <a:pt x="31748" y="34341"/>
                  </a:lnTo>
                  <a:lnTo>
                    <a:pt x="37988" y="24602"/>
                  </a:lnTo>
                  <a:lnTo>
                    <a:pt x="39105" y="20883"/>
                  </a:lnTo>
                  <a:lnTo>
                    <a:pt x="40037" y="19637"/>
                  </a:lnTo>
                  <a:lnTo>
                    <a:pt x="41294" y="18806"/>
                  </a:lnTo>
                  <a:lnTo>
                    <a:pt x="42767" y="18252"/>
                  </a:lnTo>
                  <a:lnTo>
                    <a:pt x="43749" y="17248"/>
                  </a:lnTo>
                  <a:lnTo>
                    <a:pt x="44840" y="14439"/>
                  </a:lnTo>
                  <a:lnTo>
                    <a:pt x="44496" y="13436"/>
                  </a:lnTo>
                  <a:lnTo>
                    <a:pt x="43633" y="12767"/>
                  </a:lnTo>
                  <a:lnTo>
                    <a:pt x="40716" y="11694"/>
                  </a:lnTo>
                  <a:lnTo>
                    <a:pt x="40476" y="12241"/>
                  </a:lnTo>
                  <a:lnTo>
                    <a:pt x="40210" y="14542"/>
                  </a:lnTo>
                  <a:lnTo>
                    <a:pt x="38399" y="17681"/>
                  </a:lnTo>
                  <a:lnTo>
                    <a:pt x="25331" y="33041"/>
                  </a:lnTo>
                  <a:lnTo>
                    <a:pt x="17138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4" name="SMARTInkShape-1351"/>
            <p:cNvSpPr/>
            <p:nvPr>
              <p:custDataLst>
                <p:tags r:id="rId197"/>
              </p:custDataLst>
            </p:nvPr>
          </p:nvSpPr>
          <p:spPr>
            <a:xfrm>
              <a:off x="5612374" y="2720340"/>
              <a:ext cx="114057" cy="182881"/>
            </a:xfrm>
            <a:custGeom>
              <a:avLst/>
              <a:gdLst/>
              <a:ahLst/>
              <a:cxnLst/>
              <a:rect l="0" t="0" r="0" b="0"/>
              <a:pathLst>
                <a:path w="114057" h="182881">
                  <a:moveTo>
                    <a:pt x="114056" y="0"/>
                  </a:moveTo>
                  <a:lnTo>
                    <a:pt x="114056" y="0"/>
                  </a:lnTo>
                  <a:lnTo>
                    <a:pt x="111022" y="3034"/>
                  </a:lnTo>
                  <a:lnTo>
                    <a:pt x="109532" y="6216"/>
                  </a:lnTo>
                  <a:lnTo>
                    <a:pt x="109135" y="7954"/>
                  </a:lnTo>
                  <a:lnTo>
                    <a:pt x="105543" y="13434"/>
                  </a:lnTo>
                  <a:lnTo>
                    <a:pt x="80947" y="40508"/>
                  </a:lnTo>
                  <a:lnTo>
                    <a:pt x="63466" y="66704"/>
                  </a:lnTo>
                  <a:lnTo>
                    <a:pt x="43614" y="93347"/>
                  </a:lnTo>
                  <a:lnTo>
                    <a:pt x="28445" y="120015"/>
                  </a:lnTo>
                  <a:lnTo>
                    <a:pt x="13095" y="146567"/>
                  </a:lnTo>
                  <a:lnTo>
                    <a:pt x="7165" y="158680"/>
                  </a:lnTo>
                  <a:lnTo>
                    <a:pt x="5059" y="169368"/>
                  </a:lnTo>
                  <a:lnTo>
                    <a:pt x="992" y="177130"/>
                  </a:lnTo>
                  <a:lnTo>
                    <a:pt x="0" y="181744"/>
                  </a:lnTo>
                  <a:lnTo>
                    <a:pt x="554" y="182123"/>
                  </a:lnTo>
                  <a:lnTo>
                    <a:pt x="5471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5" name="SMARTInkShape-1352"/>
            <p:cNvSpPr/>
            <p:nvPr>
              <p:custDataLst>
                <p:tags r:id="rId198"/>
              </p:custDataLst>
            </p:nvPr>
          </p:nvSpPr>
          <p:spPr>
            <a:xfrm>
              <a:off x="6492577" y="2817596"/>
              <a:ext cx="68165" cy="62765"/>
            </a:xfrm>
            <a:custGeom>
              <a:avLst/>
              <a:gdLst/>
              <a:ahLst/>
              <a:cxnLst/>
              <a:rect l="0" t="0" r="0" b="0"/>
              <a:pathLst>
                <a:path w="68165" h="62765">
                  <a:moveTo>
                    <a:pt x="22523" y="22759"/>
                  </a:moveTo>
                  <a:lnTo>
                    <a:pt x="22523" y="22759"/>
                  </a:lnTo>
                  <a:lnTo>
                    <a:pt x="22523" y="25793"/>
                  </a:lnTo>
                  <a:lnTo>
                    <a:pt x="20829" y="28976"/>
                  </a:lnTo>
                  <a:lnTo>
                    <a:pt x="13410" y="38065"/>
                  </a:lnTo>
                  <a:lnTo>
                    <a:pt x="11779" y="43733"/>
                  </a:lnTo>
                  <a:lnTo>
                    <a:pt x="11183" y="53241"/>
                  </a:lnTo>
                  <a:lnTo>
                    <a:pt x="12827" y="57050"/>
                  </a:lnTo>
                  <a:lnTo>
                    <a:pt x="14154" y="58955"/>
                  </a:lnTo>
                  <a:lnTo>
                    <a:pt x="17322" y="61071"/>
                  </a:lnTo>
                  <a:lnTo>
                    <a:pt x="22675" y="62262"/>
                  </a:lnTo>
                  <a:lnTo>
                    <a:pt x="41576" y="62755"/>
                  </a:lnTo>
                  <a:lnTo>
                    <a:pt x="45384" y="61067"/>
                  </a:lnTo>
                  <a:lnTo>
                    <a:pt x="49193" y="58835"/>
                  </a:lnTo>
                  <a:lnTo>
                    <a:pt x="54909" y="56943"/>
                  </a:lnTo>
                  <a:lnTo>
                    <a:pt x="58718" y="54250"/>
                  </a:lnTo>
                  <a:lnTo>
                    <a:pt x="60835" y="49243"/>
                  </a:lnTo>
                  <a:lnTo>
                    <a:pt x="62410" y="43420"/>
                  </a:lnTo>
                  <a:lnTo>
                    <a:pt x="66903" y="34507"/>
                  </a:lnTo>
                  <a:lnTo>
                    <a:pt x="68164" y="15952"/>
                  </a:lnTo>
                  <a:lnTo>
                    <a:pt x="66514" y="11690"/>
                  </a:lnTo>
                  <a:lnTo>
                    <a:pt x="60281" y="3780"/>
                  </a:lnTo>
                  <a:lnTo>
                    <a:pt x="56661" y="1624"/>
                  </a:lnTo>
                  <a:lnTo>
                    <a:pt x="49360" y="410"/>
                  </a:lnTo>
                  <a:lnTo>
                    <a:pt x="38548" y="0"/>
                  </a:lnTo>
                  <a:lnTo>
                    <a:pt x="29247" y="2963"/>
                  </a:lnTo>
                  <a:lnTo>
                    <a:pt x="21481" y="7862"/>
                  </a:lnTo>
                  <a:lnTo>
                    <a:pt x="3495" y="33186"/>
                  </a:lnTo>
                  <a:lnTo>
                    <a:pt x="800" y="43981"/>
                  </a:lnTo>
                  <a:lnTo>
                    <a:pt x="0" y="52189"/>
                  </a:lnTo>
                  <a:lnTo>
                    <a:pt x="1506" y="56582"/>
                  </a:lnTo>
                  <a:lnTo>
                    <a:pt x="4613" y="61543"/>
                  </a:lnTo>
                  <a:lnTo>
                    <a:pt x="6732" y="62221"/>
                  </a:lnTo>
                  <a:lnTo>
                    <a:pt x="11093" y="62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6" name="SMARTInkShape-1353"/>
            <p:cNvSpPr/>
            <p:nvPr>
              <p:custDataLst>
                <p:tags r:id="rId199"/>
              </p:custDataLst>
            </p:nvPr>
          </p:nvSpPr>
          <p:spPr>
            <a:xfrm>
              <a:off x="6561154" y="2840384"/>
              <a:ext cx="73877" cy="57023"/>
            </a:xfrm>
            <a:custGeom>
              <a:avLst/>
              <a:gdLst/>
              <a:ahLst/>
              <a:cxnLst/>
              <a:rect l="0" t="0" r="0" b="0"/>
              <a:pathLst>
                <a:path w="73877" h="57023">
                  <a:moveTo>
                    <a:pt x="28241" y="5686"/>
                  </a:moveTo>
                  <a:lnTo>
                    <a:pt x="28241" y="5686"/>
                  </a:lnTo>
                  <a:lnTo>
                    <a:pt x="25207" y="8720"/>
                  </a:lnTo>
                  <a:lnTo>
                    <a:pt x="22024" y="10209"/>
                  </a:lnTo>
                  <a:lnTo>
                    <a:pt x="20287" y="10607"/>
                  </a:lnTo>
                  <a:lnTo>
                    <a:pt x="14807" y="14200"/>
                  </a:lnTo>
                  <a:lnTo>
                    <a:pt x="2200" y="31878"/>
                  </a:lnTo>
                  <a:lnTo>
                    <a:pt x="416" y="37929"/>
                  </a:lnTo>
                  <a:lnTo>
                    <a:pt x="0" y="41818"/>
                  </a:lnTo>
                  <a:lnTo>
                    <a:pt x="1507" y="45663"/>
                  </a:lnTo>
                  <a:lnTo>
                    <a:pt x="7650" y="53305"/>
                  </a:lnTo>
                  <a:lnTo>
                    <a:pt x="11257" y="55425"/>
                  </a:lnTo>
                  <a:lnTo>
                    <a:pt x="18748" y="56786"/>
                  </a:lnTo>
                  <a:lnTo>
                    <a:pt x="27474" y="57022"/>
                  </a:lnTo>
                  <a:lnTo>
                    <a:pt x="32768" y="55383"/>
                  </a:lnTo>
                  <a:lnTo>
                    <a:pt x="37873" y="53174"/>
                  </a:lnTo>
                  <a:lnTo>
                    <a:pt x="47252" y="51295"/>
                  </a:lnTo>
                  <a:lnTo>
                    <a:pt x="61499" y="43521"/>
                  </a:lnTo>
                  <a:lnTo>
                    <a:pt x="63747" y="41069"/>
                  </a:lnTo>
                  <a:lnTo>
                    <a:pt x="72506" y="23173"/>
                  </a:lnTo>
                  <a:lnTo>
                    <a:pt x="73876" y="9516"/>
                  </a:lnTo>
                  <a:lnTo>
                    <a:pt x="72229" y="5695"/>
                  </a:lnTo>
                  <a:lnTo>
                    <a:pt x="70902" y="3787"/>
                  </a:lnTo>
                  <a:lnTo>
                    <a:pt x="67733" y="1667"/>
                  </a:lnTo>
                  <a:lnTo>
                    <a:pt x="62379" y="473"/>
                  </a:lnTo>
                  <a:lnTo>
                    <a:pt x="52221" y="0"/>
                  </a:lnTo>
                  <a:lnTo>
                    <a:pt x="43244" y="7928"/>
                  </a:lnTo>
                  <a:lnTo>
                    <a:pt x="32030" y="27005"/>
                  </a:lnTo>
                  <a:lnTo>
                    <a:pt x="28573" y="43465"/>
                  </a:lnTo>
                  <a:lnTo>
                    <a:pt x="28241" y="51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93" name="SMARTInkShape-Group204"/>
          <p:cNvGrpSpPr/>
          <p:nvPr/>
        </p:nvGrpSpPr>
        <p:grpSpPr>
          <a:xfrm>
            <a:off x="5137815" y="2754636"/>
            <a:ext cx="388591" cy="203099"/>
            <a:chOff x="5137815" y="2754636"/>
            <a:chExt cx="388591" cy="203099"/>
          </a:xfrm>
        </p:grpSpPr>
        <p:sp>
          <p:nvSpPr>
            <p:cNvPr id="588" name="SMARTInkShape-1354"/>
            <p:cNvSpPr/>
            <p:nvPr>
              <p:custDataLst>
                <p:tags r:id="rId182"/>
              </p:custDataLst>
            </p:nvPr>
          </p:nvSpPr>
          <p:spPr>
            <a:xfrm>
              <a:off x="5332097" y="2760345"/>
              <a:ext cx="34289" cy="107692"/>
            </a:xfrm>
            <a:custGeom>
              <a:avLst/>
              <a:gdLst/>
              <a:ahLst/>
              <a:cxnLst/>
              <a:rect l="0" t="0" r="0" b="0"/>
              <a:pathLst>
                <a:path w="34289" h="107692">
                  <a:moveTo>
                    <a:pt x="34288" y="0"/>
                  </a:moveTo>
                  <a:lnTo>
                    <a:pt x="34288" y="0"/>
                  </a:lnTo>
                  <a:lnTo>
                    <a:pt x="34288" y="8514"/>
                  </a:lnTo>
                  <a:lnTo>
                    <a:pt x="32594" y="11827"/>
                  </a:lnTo>
                  <a:lnTo>
                    <a:pt x="31254" y="13600"/>
                  </a:lnTo>
                  <a:lnTo>
                    <a:pt x="29764" y="18956"/>
                  </a:lnTo>
                  <a:lnTo>
                    <a:pt x="28468" y="24935"/>
                  </a:lnTo>
                  <a:lnTo>
                    <a:pt x="13281" y="52883"/>
                  </a:lnTo>
                  <a:lnTo>
                    <a:pt x="2532" y="70395"/>
                  </a:lnTo>
                  <a:lnTo>
                    <a:pt x="499" y="79616"/>
                  </a:lnTo>
                  <a:lnTo>
                    <a:pt x="0" y="101739"/>
                  </a:lnTo>
                  <a:lnTo>
                    <a:pt x="3032" y="105569"/>
                  </a:lnTo>
                  <a:lnTo>
                    <a:pt x="6214" y="107244"/>
                  </a:lnTo>
                  <a:lnTo>
                    <a:pt x="7953" y="107691"/>
                  </a:lnTo>
                  <a:lnTo>
                    <a:pt x="9111" y="107354"/>
                  </a:lnTo>
                  <a:lnTo>
                    <a:pt x="9883" y="106494"/>
                  </a:lnTo>
                  <a:lnTo>
                    <a:pt x="10399" y="105286"/>
                  </a:lnTo>
                  <a:lnTo>
                    <a:pt x="11376" y="104481"/>
                  </a:lnTo>
                  <a:lnTo>
                    <a:pt x="17510" y="101495"/>
                  </a:lnTo>
                  <a:lnTo>
                    <a:pt x="21801" y="98012"/>
                  </a:lnTo>
                  <a:lnTo>
                    <a:pt x="22858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9" name="SMARTInkShape-1355"/>
            <p:cNvSpPr/>
            <p:nvPr>
              <p:custDataLst>
                <p:tags r:id="rId183"/>
              </p:custDataLst>
            </p:nvPr>
          </p:nvSpPr>
          <p:spPr>
            <a:xfrm>
              <a:off x="5355193" y="2828925"/>
              <a:ext cx="22623" cy="80011"/>
            </a:xfrm>
            <a:custGeom>
              <a:avLst/>
              <a:gdLst/>
              <a:ahLst/>
              <a:cxnLst/>
              <a:rect l="0" t="0" r="0" b="0"/>
              <a:pathLst>
                <a:path w="22623" h="80011">
                  <a:moveTo>
                    <a:pt x="22622" y="0"/>
                  </a:moveTo>
                  <a:lnTo>
                    <a:pt x="22622" y="0"/>
                  </a:lnTo>
                  <a:lnTo>
                    <a:pt x="22622" y="14227"/>
                  </a:lnTo>
                  <a:lnTo>
                    <a:pt x="20928" y="17541"/>
                  </a:lnTo>
                  <a:lnTo>
                    <a:pt x="18694" y="21131"/>
                  </a:lnTo>
                  <a:lnTo>
                    <a:pt x="16801" y="26722"/>
                  </a:lnTo>
                  <a:lnTo>
                    <a:pt x="13136" y="33036"/>
                  </a:lnTo>
                  <a:lnTo>
                    <a:pt x="11133" y="42032"/>
                  </a:lnTo>
                  <a:lnTo>
                    <a:pt x="6782" y="51083"/>
                  </a:lnTo>
                  <a:lnTo>
                    <a:pt x="4893" y="66661"/>
                  </a:lnTo>
                  <a:lnTo>
                    <a:pt x="965" y="74292"/>
                  </a:lnTo>
                  <a:lnTo>
                    <a:pt x="0" y="78880"/>
                  </a:lnTo>
                  <a:lnTo>
                    <a:pt x="555" y="79257"/>
                  </a:lnTo>
                  <a:lnTo>
                    <a:pt x="5477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0" name="SMARTInkShape-1356"/>
            <p:cNvSpPr/>
            <p:nvPr>
              <p:custDataLst>
                <p:tags r:id="rId184"/>
              </p:custDataLst>
            </p:nvPr>
          </p:nvSpPr>
          <p:spPr>
            <a:xfrm>
              <a:off x="5477444" y="2754636"/>
              <a:ext cx="48962" cy="120010"/>
            </a:xfrm>
            <a:custGeom>
              <a:avLst/>
              <a:gdLst/>
              <a:ahLst/>
              <a:cxnLst/>
              <a:rect l="0" t="0" r="0" b="0"/>
              <a:pathLst>
                <a:path w="48962" h="120010">
                  <a:moveTo>
                    <a:pt x="26101" y="68574"/>
                  </a:moveTo>
                  <a:lnTo>
                    <a:pt x="26101" y="68574"/>
                  </a:lnTo>
                  <a:lnTo>
                    <a:pt x="29135" y="68574"/>
                  </a:lnTo>
                  <a:lnTo>
                    <a:pt x="30028" y="67939"/>
                  </a:lnTo>
                  <a:lnTo>
                    <a:pt x="30624" y="66881"/>
                  </a:lnTo>
                  <a:lnTo>
                    <a:pt x="31746" y="63094"/>
                  </a:lnTo>
                  <a:lnTo>
                    <a:pt x="31795" y="59895"/>
                  </a:lnTo>
                  <a:lnTo>
                    <a:pt x="33500" y="56673"/>
                  </a:lnTo>
                  <a:lnTo>
                    <a:pt x="36735" y="52465"/>
                  </a:lnTo>
                  <a:lnTo>
                    <a:pt x="37374" y="47071"/>
                  </a:lnTo>
                  <a:lnTo>
                    <a:pt x="37460" y="43565"/>
                  </a:lnTo>
                  <a:lnTo>
                    <a:pt x="39194" y="39891"/>
                  </a:lnTo>
                  <a:lnTo>
                    <a:pt x="42446" y="35391"/>
                  </a:lnTo>
                  <a:lnTo>
                    <a:pt x="43722" y="29940"/>
                  </a:lnTo>
                  <a:lnTo>
                    <a:pt x="47127" y="24601"/>
                  </a:lnTo>
                  <a:lnTo>
                    <a:pt x="48145" y="20879"/>
                  </a:lnTo>
                  <a:lnTo>
                    <a:pt x="47783" y="19632"/>
                  </a:lnTo>
                  <a:lnTo>
                    <a:pt x="46906" y="18801"/>
                  </a:lnTo>
                  <a:lnTo>
                    <a:pt x="43969" y="17467"/>
                  </a:lnTo>
                  <a:lnTo>
                    <a:pt x="43567" y="15591"/>
                  </a:lnTo>
                  <a:lnTo>
                    <a:pt x="43246" y="5945"/>
                  </a:lnTo>
                  <a:lnTo>
                    <a:pt x="48961" y="5709"/>
                  </a:lnTo>
                  <a:lnTo>
                    <a:pt x="44040" y="5709"/>
                  </a:lnTo>
                  <a:lnTo>
                    <a:pt x="43776" y="5074"/>
                  </a:lnTo>
                  <a:lnTo>
                    <a:pt x="43248" y="14"/>
                  </a:lnTo>
                  <a:lnTo>
                    <a:pt x="40213" y="0"/>
                  </a:lnTo>
                  <a:lnTo>
                    <a:pt x="39318" y="633"/>
                  </a:lnTo>
                  <a:lnTo>
                    <a:pt x="38723" y="1690"/>
                  </a:lnTo>
                  <a:lnTo>
                    <a:pt x="37551" y="5639"/>
                  </a:lnTo>
                  <a:lnTo>
                    <a:pt x="32051" y="11187"/>
                  </a:lnTo>
                  <a:lnTo>
                    <a:pt x="31816" y="30732"/>
                  </a:lnTo>
                  <a:lnTo>
                    <a:pt x="33510" y="34399"/>
                  </a:lnTo>
                  <a:lnTo>
                    <a:pt x="36737" y="38893"/>
                  </a:lnTo>
                  <a:lnTo>
                    <a:pt x="37374" y="44343"/>
                  </a:lnTo>
                  <a:lnTo>
                    <a:pt x="37510" y="53404"/>
                  </a:lnTo>
                  <a:lnTo>
                    <a:pt x="39215" y="57175"/>
                  </a:lnTo>
                  <a:lnTo>
                    <a:pt x="41455" y="60968"/>
                  </a:lnTo>
                  <a:lnTo>
                    <a:pt x="42892" y="68577"/>
                  </a:lnTo>
                  <a:lnTo>
                    <a:pt x="43244" y="93339"/>
                  </a:lnTo>
                  <a:lnTo>
                    <a:pt x="41552" y="97149"/>
                  </a:lnTo>
                  <a:lnTo>
                    <a:pt x="39318" y="100959"/>
                  </a:lnTo>
                  <a:lnTo>
                    <a:pt x="38325" y="104769"/>
                  </a:lnTo>
                  <a:lnTo>
                    <a:pt x="37425" y="106039"/>
                  </a:lnTo>
                  <a:lnTo>
                    <a:pt x="36191" y="106885"/>
                  </a:lnTo>
                  <a:lnTo>
                    <a:pt x="33125" y="108461"/>
                  </a:lnTo>
                  <a:lnTo>
                    <a:pt x="29647" y="111278"/>
                  </a:lnTo>
                  <a:lnTo>
                    <a:pt x="27677" y="114647"/>
                  </a:lnTo>
                  <a:lnTo>
                    <a:pt x="27151" y="116434"/>
                  </a:lnTo>
                  <a:lnTo>
                    <a:pt x="26166" y="117626"/>
                  </a:lnTo>
                  <a:lnTo>
                    <a:pt x="23378" y="118950"/>
                  </a:lnTo>
                  <a:lnTo>
                    <a:pt x="3499" y="120009"/>
                  </a:lnTo>
                  <a:lnTo>
                    <a:pt x="284" y="116975"/>
                  </a:lnTo>
                  <a:lnTo>
                    <a:pt x="0" y="115446"/>
                  </a:lnTo>
                  <a:lnTo>
                    <a:pt x="445" y="113792"/>
                  </a:lnTo>
                  <a:lnTo>
                    <a:pt x="2688" y="109609"/>
                  </a:lnTo>
                  <a:lnTo>
                    <a:pt x="3767" y="104220"/>
                  </a:lnTo>
                  <a:lnTo>
                    <a:pt x="7136" y="98891"/>
                  </a:lnTo>
                  <a:lnTo>
                    <a:pt x="9052" y="93291"/>
                  </a:lnTo>
                  <a:lnTo>
                    <a:pt x="11750" y="89507"/>
                  </a:lnTo>
                  <a:lnTo>
                    <a:pt x="15066" y="87403"/>
                  </a:lnTo>
                  <a:lnTo>
                    <a:pt x="16838" y="86841"/>
                  </a:lnTo>
                  <a:lnTo>
                    <a:pt x="18022" y="85832"/>
                  </a:lnTo>
                  <a:lnTo>
                    <a:pt x="20075" y="80897"/>
                  </a:lnTo>
                  <a:lnTo>
                    <a:pt x="21940" y="80401"/>
                  </a:lnTo>
                  <a:lnTo>
                    <a:pt x="26101" y="80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1" name="SMARTInkShape-1357"/>
            <p:cNvSpPr/>
            <p:nvPr>
              <p:custDataLst>
                <p:tags r:id="rId185"/>
              </p:custDataLst>
            </p:nvPr>
          </p:nvSpPr>
          <p:spPr>
            <a:xfrm>
              <a:off x="5240661" y="2851785"/>
              <a:ext cx="39930" cy="105950"/>
            </a:xfrm>
            <a:custGeom>
              <a:avLst/>
              <a:gdLst/>
              <a:ahLst/>
              <a:cxnLst/>
              <a:rect l="0" t="0" r="0" b="0"/>
              <a:pathLst>
                <a:path w="39930" h="105950">
                  <a:moveTo>
                    <a:pt x="34284" y="0"/>
                  </a:moveTo>
                  <a:lnTo>
                    <a:pt x="34284" y="0"/>
                  </a:lnTo>
                  <a:lnTo>
                    <a:pt x="39204" y="0"/>
                  </a:lnTo>
                  <a:lnTo>
                    <a:pt x="39469" y="635"/>
                  </a:lnTo>
                  <a:lnTo>
                    <a:pt x="39929" y="7954"/>
                  </a:lnTo>
                  <a:lnTo>
                    <a:pt x="38274" y="11578"/>
                  </a:lnTo>
                  <a:lnTo>
                    <a:pt x="36058" y="15306"/>
                  </a:lnTo>
                  <a:lnTo>
                    <a:pt x="27259" y="41346"/>
                  </a:lnTo>
                  <a:lnTo>
                    <a:pt x="13913" y="69902"/>
                  </a:lnTo>
                  <a:lnTo>
                    <a:pt x="5250" y="95603"/>
                  </a:lnTo>
                  <a:lnTo>
                    <a:pt x="811" y="101788"/>
                  </a:lnTo>
                  <a:lnTo>
                    <a:pt x="156" y="105949"/>
                  </a:lnTo>
                  <a:lnTo>
                    <a:pt x="0" y="103027"/>
                  </a:lnTo>
                  <a:lnTo>
                    <a:pt x="5709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2" name="SMARTInkShape-1358"/>
            <p:cNvSpPr/>
            <p:nvPr>
              <p:custDataLst>
                <p:tags r:id="rId186"/>
              </p:custDataLst>
            </p:nvPr>
          </p:nvSpPr>
          <p:spPr>
            <a:xfrm>
              <a:off x="5137815" y="2777492"/>
              <a:ext cx="85617" cy="137136"/>
            </a:xfrm>
            <a:custGeom>
              <a:avLst/>
              <a:gdLst/>
              <a:ahLst/>
              <a:cxnLst/>
              <a:rect l="0" t="0" r="0" b="0"/>
              <a:pathLst>
                <a:path w="85617" h="137136">
                  <a:moveTo>
                    <a:pt x="22830" y="17143"/>
                  </a:moveTo>
                  <a:lnTo>
                    <a:pt x="22830" y="17143"/>
                  </a:lnTo>
                  <a:lnTo>
                    <a:pt x="31343" y="8629"/>
                  </a:lnTo>
                  <a:lnTo>
                    <a:pt x="34657" y="7009"/>
                  </a:lnTo>
                  <a:lnTo>
                    <a:pt x="36430" y="6577"/>
                  </a:lnTo>
                  <a:lnTo>
                    <a:pt x="45724" y="1303"/>
                  </a:lnTo>
                  <a:lnTo>
                    <a:pt x="68432" y="2"/>
                  </a:lnTo>
                  <a:lnTo>
                    <a:pt x="71250" y="0"/>
                  </a:lnTo>
                  <a:lnTo>
                    <a:pt x="72255" y="634"/>
                  </a:lnTo>
                  <a:lnTo>
                    <a:pt x="72925" y="1692"/>
                  </a:lnTo>
                  <a:lnTo>
                    <a:pt x="73868" y="6215"/>
                  </a:lnTo>
                  <a:lnTo>
                    <a:pt x="74001" y="7953"/>
                  </a:lnTo>
                  <a:lnTo>
                    <a:pt x="73454" y="9111"/>
                  </a:lnTo>
                  <a:lnTo>
                    <a:pt x="72454" y="9883"/>
                  </a:lnTo>
                  <a:lnTo>
                    <a:pt x="71152" y="10398"/>
                  </a:lnTo>
                  <a:lnTo>
                    <a:pt x="70285" y="11377"/>
                  </a:lnTo>
                  <a:lnTo>
                    <a:pt x="67199" y="17509"/>
                  </a:lnTo>
                  <a:lnTo>
                    <a:pt x="64774" y="21116"/>
                  </a:lnTo>
                  <a:lnTo>
                    <a:pt x="62775" y="26716"/>
                  </a:lnTo>
                  <a:lnTo>
                    <a:pt x="51481" y="39925"/>
                  </a:lnTo>
                  <a:lnTo>
                    <a:pt x="65005" y="40002"/>
                  </a:lnTo>
                  <a:lnTo>
                    <a:pt x="68668" y="41696"/>
                  </a:lnTo>
                  <a:lnTo>
                    <a:pt x="72412" y="43930"/>
                  </a:lnTo>
                  <a:lnTo>
                    <a:pt x="76193" y="44923"/>
                  </a:lnTo>
                  <a:lnTo>
                    <a:pt x="77456" y="45823"/>
                  </a:lnTo>
                  <a:lnTo>
                    <a:pt x="78297" y="47058"/>
                  </a:lnTo>
                  <a:lnTo>
                    <a:pt x="78858" y="48516"/>
                  </a:lnTo>
                  <a:lnTo>
                    <a:pt x="79867" y="49489"/>
                  </a:lnTo>
                  <a:lnTo>
                    <a:pt x="82681" y="50569"/>
                  </a:lnTo>
                  <a:lnTo>
                    <a:pt x="83686" y="51492"/>
                  </a:lnTo>
                  <a:lnTo>
                    <a:pt x="84802" y="54211"/>
                  </a:lnTo>
                  <a:lnTo>
                    <a:pt x="85616" y="64845"/>
                  </a:lnTo>
                  <a:lnTo>
                    <a:pt x="82638" y="73539"/>
                  </a:lnTo>
                  <a:lnTo>
                    <a:pt x="74113" y="85373"/>
                  </a:lnTo>
                  <a:lnTo>
                    <a:pt x="69752" y="89377"/>
                  </a:lnTo>
                  <a:lnTo>
                    <a:pt x="41270" y="113104"/>
                  </a:lnTo>
                  <a:lnTo>
                    <a:pt x="32610" y="121682"/>
                  </a:lnTo>
                  <a:lnTo>
                    <a:pt x="26966" y="123930"/>
                  </a:lnTo>
                  <a:lnTo>
                    <a:pt x="20858" y="125564"/>
                  </a:lnTo>
                  <a:lnTo>
                    <a:pt x="11763" y="130094"/>
                  </a:lnTo>
                  <a:lnTo>
                    <a:pt x="7751" y="131478"/>
                  </a:lnTo>
                  <a:lnTo>
                    <a:pt x="0" y="137135"/>
                  </a:lnTo>
                  <a:lnTo>
                    <a:pt x="4893" y="132235"/>
                  </a:lnTo>
                  <a:lnTo>
                    <a:pt x="11400" y="13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3" name="SMARTInkShape-Group205"/>
          <p:cNvGrpSpPr/>
          <p:nvPr/>
        </p:nvGrpSpPr>
        <p:grpSpPr>
          <a:xfrm>
            <a:off x="3703320" y="2823241"/>
            <a:ext cx="1217296" cy="388588"/>
            <a:chOff x="3703320" y="2823241"/>
            <a:chExt cx="1217296" cy="388588"/>
          </a:xfrm>
        </p:grpSpPr>
        <p:sp>
          <p:nvSpPr>
            <p:cNvPr id="594" name="SMARTInkShape-1359"/>
            <p:cNvSpPr/>
            <p:nvPr>
              <p:custDataLst>
                <p:tags r:id="rId173"/>
              </p:custDataLst>
            </p:nvPr>
          </p:nvSpPr>
          <p:spPr>
            <a:xfrm>
              <a:off x="4303395" y="2835557"/>
              <a:ext cx="62773" cy="244748"/>
            </a:xfrm>
            <a:custGeom>
              <a:avLst/>
              <a:gdLst/>
              <a:ahLst/>
              <a:cxnLst/>
              <a:rect l="0" t="0" r="0" b="0"/>
              <a:pathLst>
                <a:path w="62773" h="244748">
                  <a:moveTo>
                    <a:pt x="0" y="130528"/>
                  </a:moveTo>
                  <a:lnTo>
                    <a:pt x="0" y="130528"/>
                  </a:lnTo>
                  <a:lnTo>
                    <a:pt x="13993" y="130528"/>
                  </a:lnTo>
                  <a:lnTo>
                    <a:pt x="17437" y="128835"/>
                  </a:lnTo>
                  <a:lnTo>
                    <a:pt x="21085" y="126600"/>
                  </a:lnTo>
                  <a:lnTo>
                    <a:pt x="26709" y="124707"/>
                  </a:lnTo>
                  <a:lnTo>
                    <a:pt x="39234" y="113894"/>
                  </a:lnTo>
                  <a:lnTo>
                    <a:pt x="46832" y="103445"/>
                  </a:lnTo>
                  <a:lnTo>
                    <a:pt x="55728" y="77164"/>
                  </a:lnTo>
                  <a:lnTo>
                    <a:pt x="61267" y="61943"/>
                  </a:lnTo>
                  <a:lnTo>
                    <a:pt x="62772" y="35278"/>
                  </a:lnTo>
                  <a:lnTo>
                    <a:pt x="61130" y="29351"/>
                  </a:lnTo>
                  <a:lnTo>
                    <a:pt x="58919" y="23966"/>
                  </a:lnTo>
                  <a:lnTo>
                    <a:pt x="57039" y="14428"/>
                  </a:lnTo>
                  <a:lnTo>
                    <a:pt x="54349" y="9502"/>
                  </a:lnTo>
                  <a:lnTo>
                    <a:pt x="51037" y="6888"/>
                  </a:lnTo>
                  <a:lnTo>
                    <a:pt x="47448" y="5092"/>
                  </a:lnTo>
                  <a:lnTo>
                    <a:pt x="41858" y="1145"/>
                  </a:lnTo>
                  <a:lnTo>
                    <a:pt x="38076" y="0"/>
                  </a:lnTo>
                  <a:lnTo>
                    <a:pt x="36179" y="329"/>
                  </a:lnTo>
                  <a:lnTo>
                    <a:pt x="32378" y="2388"/>
                  </a:lnTo>
                  <a:lnTo>
                    <a:pt x="15240" y="18169"/>
                  </a:lnTo>
                  <a:lnTo>
                    <a:pt x="13123" y="23652"/>
                  </a:lnTo>
                  <a:lnTo>
                    <a:pt x="11529" y="48713"/>
                  </a:lnTo>
                  <a:lnTo>
                    <a:pt x="16012" y="63873"/>
                  </a:lnTo>
                  <a:lnTo>
                    <a:pt x="20549" y="75924"/>
                  </a:lnTo>
                  <a:lnTo>
                    <a:pt x="25590" y="102288"/>
                  </a:lnTo>
                  <a:lnTo>
                    <a:pt x="34398" y="126049"/>
                  </a:lnTo>
                  <a:lnTo>
                    <a:pt x="43829" y="152916"/>
                  </a:lnTo>
                  <a:lnTo>
                    <a:pt x="48899" y="166654"/>
                  </a:lnTo>
                  <a:lnTo>
                    <a:pt x="51101" y="190601"/>
                  </a:lnTo>
                  <a:lnTo>
                    <a:pt x="54661" y="209845"/>
                  </a:lnTo>
                  <a:lnTo>
                    <a:pt x="51598" y="234333"/>
                  </a:lnTo>
                  <a:lnTo>
                    <a:pt x="50909" y="235926"/>
                  </a:lnTo>
                  <a:lnTo>
                    <a:pt x="49814" y="236988"/>
                  </a:lnTo>
                  <a:lnTo>
                    <a:pt x="45240" y="240177"/>
                  </a:lnTo>
                  <a:lnTo>
                    <a:pt x="41696" y="242761"/>
                  </a:lnTo>
                  <a:lnTo>
                    <a:pt x="35391" y="244556"/>
                  </a:lnTo>
                  <a:lnTo>
                    <a:pt x="31582" y="244747"/>
                  </a:lnTo>
                  <a:lnTo>
                    <a:pt x="28218" y="243099"/>
                  </a:lnTo>
                  <a:lnTo>
                    <a:pt x="20140" y="236312"/>
                  </a:lnTo>
                  <a:lnTo>
                    <a:pt x="18476" y="233000"/>
                  </a:lnTo>
                  <a:lnTo>
                    <a:pt x="18033" y="231228"/>
                  </a:lnTo>
                  <a:lnTo>
                    <a:pt x="12738" y="221933"/>
                  </a:lnTo>
                  <a:lnTo>
                    <a:pt x="11689" y="214341"/>
                  </a:lnTo>
                  <a:lnTo>
                    <a:pt x="13238" y="210535"/>
                  </a:lnTo>
                  <a:lnTo>
                    <a:pt x="14541" y="208631"/>
                  </a:lnTo>
                  <a:lnTo>
                    <a:pt x="18495" y="194584"/>
                  </a:lnTo>
                  <a:lnTo>
                    <a:pt x="40005" y="164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5" name="SMARTInkShape-1360"/>
            <p:cNvSpPr/>
            <p:nvPr>
              <p:custDataLst>
                <p:tags r:id="rId174"/>
              </p:custDataLst>
            </p:nvPr>
          </p:nvSpPr>
          <p:spPr>
            <a:xfrm>
              <a:off x="4154974" y="2835540"/>
              <a:ext cx="113866" cy="227599"/>
            </a:xfrm>
            <a:custGeom>
              <a:avLst/>
              <a:gdLst/>
              <a:ahLst/>
              <a:cxnLst/>
              <a:rect l="0" t="0" r="0" b="0"/>
              <a:pathLst>
                <a:path w="113866" h="227599">
                  <a:moveTo>
                    <a:pt x="51266" y="136260"/>
                  </a:moveTo>
                  <a:lnTo>
                    <a:pt x="51266" y="136260"/>
                  </a:lnTo>
                  <a:lnTo>
                    <a:pt x="55829" y="131062"/>
                  </a:lnTo>
                  <a:lnTo>
                    <a:pt x="61649" y="122584"/>
                  </a:lnTo>
                  <a:lnTo>
                    <a:pt x="72978" y="112016"/>
                  </a:lnTo>
                  <a:lnTo>
                    <a:pt x="92314" y="86649"/>
                  </a:lnTo>
                  <a:lnTo>
                    <a:pt x="105826" y="60055"/>
                  </a:lnTo>
                  <a:lnTo>
                    <a:pt x="113236" y="32613"/>
                  </a:lnTo>
                  <a:lnTo>
                    <a:pt x="113865" y="23070"/>
                  </a:lnTo>
                  <a:lnTo>
                    <a:pt x="112320" y="17585"/>
                  </a:lnTo>
                  <a:lnTo>
                    <a:pt x="110151" y="13031"/>
                  </a:lnTo>
                  <a:lnTo>
                    <a:pt x="109187" y="8889"/>
                  </a:lnTo>
                  <a:lnTo>
                    <a:pt x="108295" y="7531"/>
                  </a:lnTo>
                  <a:lnTo>
                    <a:pt x="107065" y="6626"/>
                  </a:lnTo>
                  <a:lnTo>
                    <a:pt x="104006" y="4985"/>
                  </a:lnTo>
                  <a:lnTo>
                    <a:pt x="100529" y="2139"/>
                  </a:lnTo>
                  <a:lnTo>
                    <a:pt x="95174" y="450"/>
                  </a:lnTo>
                  <a:lnTo>
                    <a:pt x="91968" y="0"/>
                  </a:lnTo>
                  <a:lnTo>
                    <a:pt x="86712" y="1193"/>
                  </a:lnTo>
                  <a:lnTo>
                    <a:pt x="72256" y="9536"/>
                  </a:lnTo>
                  <a:lnTo>
                    <a:pt x="61047" y="26141"/>
                  </a:lnTo>
                  <a:lnTo>
                    <a:pt x="53856" y="41083"/>
                  </a:lnTo>
                  <a:lnTo>
                    <a:pt x="51493" y="67804"/>
                  </a:lnTo>
                  <a:lnTo>
                    <a:pt x="53004" y="86167"/>
                  </a:lnTo>
                  <a:lnTo>
                    <a:pt x="57093" y="113577"/>
                  </a:lnTo>
                  <a:lnTo>
                    <a:pt x="61833" y="138964"/>
                  </a:lnTo>
                  <a:lnTo>
                    <a:pt x="64276" y="163497"/>
                  </a:lnTo>
                  <a:lnTo>
                    <a:pt x="67594" y="179811"/>
                  </a:lnTo>
                  <a:lnTo>
                    <a:pt x="67614" y="195263"/>
                  </a:lnTo>
                  <a:lnTo>
                    <a:pt x="63800" y="206094"/>
                  </a:lnTo>
                  <a:lnTo>
                    <a:pt x="51219" y="221836"/>
                  </a:lnTo>
                  <a:lnTo>
                    <a:pt x="47435" y="225094"/>
                  </a:lnTo>
                  <a:lnTo>
                    <a:pt x="43636" y="226541"/>
                  </a:lnTo>
                  <a:lnTo>
                    <a:pt x="32215" y="227598"/>
                  </a:lnTo>
                  <a:lnTo>
                    <a:pt x="28406" y="225962"/>
                  </a:lnTo>
                  <a:lnTo>
                    <a:pt x="6322" y="208620"/>
                  </a:lnTo>
                  <a:lnTo>
                    <a:pt x="4159" y="206090"/>
                  </a:lnTo>
                  <a:lnTo>
                    <a:pt x="1754" y="199892"/>
                  </a:lnTo>
                  <a:lnTo>
                    <a:pt x="0" y="186024"/>
                  </a:lnTo>
                  <a:lnTo>
                    <a:pt x="1599" y="182084"/>
                  </a:lnTo>
                  <a:lnTo>
                    <a:pt x="28290" y="153523"/>
                  </a:lnTo>
                  <a:lnTo>
                    <a:pt x="34121" y="147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6" name="SMARTInkShape-1361"/>
            <p:cNvSpPr/>
            <p:nvPr>
              <p:custDataLst>
                <p:tags r:id="rId175"/>
              </p:custDataLst>
            </p:nvPr>
          </p:nvSpPr>
          <p:spPr>
            <a:xfrm>
              <a:off x="4040520" y="2834640"/>
              <a:ext cx="68566" cy="240031"/>
            </a:xfrm>
            <a:custGeom>
              <a:avLst/>
              <a:gdLst/>
              <a:ahLst/>
              <a:cxnLst/>
              <a:rect l="0" t="0" r="0" b="0"/>
              <a:pathLst>
                <a:path w="68566" h="240031">
                  <a:moveTo>
                    <a:pt x="68565" y="0"/>
                  </a:moveTo>
                  <a:lnTo>
                    <a:pt x="68565" y="0"/>
                  </a:lnTo>
                  <a:lnTo>
                    <a:pt x="68565" y="8514"/>
                  </a:lnTo>
                  <a:lnTo>
                    <a:pt x="66872" y="11827"/>
                  </a:lnTo>
                  <a:lnTo>
                    <a:pt x="46452" y="39000"/>
                  </a:lnTo>
                  <a:lnTo>
                    <a:pt x="29569" y="64073"/>
                  </a:lnTo>
                  <a:lnTo>
                    <a:pt x="15481" y="92340"/>
                  </a:lnTo>
                  <a:lnTo>
                    <a:pt x="2904" y="113917"/>
                  </a:lnTo>
                  <a:lnTo>
                    <a:pt x="156" y="140948"/>
                  </a:lnTo>
                  <a:lnTo>
                    <a:pt x="0" y="155873"/>
                  </a:lnTo>
                  <a:lnTo>
                    <a:pt x="630" y="157256"/>
                  </a:lnTo>
                  <a:lnTo>
                    <a:pt x="1685" y="158177"/>
                  </a:lnTo>
                  <a:lnTo>
                    <a:pt x="4551" y="159836"/>
                  </a:lnTo>
                  <a:lnTo>
                    <a:pt x="9734" y="163705"/>
                  </a:lnTo>
                  <a:lnTo>
                    <a:pt x="15291" y="165133"/>
                  </a:lnTo>
                  <a:lnTo>
                    <a:pt x="19064" y="165468"/>
                  </a:lnTo>
                  <a:lnTo>
                    <a:pt x="22858" y="163923"/>
                  </a:lnTo>
                  <a:lnTo>
                    <a:pt x="41101" y="152294"/>
                  </a:lnTo>
                  <a:lnTo>
                    <a:pt x="59019" y="124852"/>
                  </a:lnTo>
                  <a:lnTo>
                    <a:pt x="66021" y="116408"/>
                  </a:lnTo>
                  <a:lnTo>
                    <a:pt x="68535" y="108687"/>
                  </a:lnTo>
                  <a:lnTo>
                    <a:pt x="68556" y="111649"/>
                  </a:lnTo>
                  <a:lnTo>
                    <a:pt x="66868" y="114815"/>
                  </a:lnTo>
                  <a:lnTo>
                    <a:pt x="51376" y="143037"/>
                  </a:lnTo>
                  <a:lnTo>
                    <a:pt x="38083" y="169555"/>
                  </a:lnTo>
                  <a:lnTo>
                    <a:pt x="31100" y="185422"/>
                  </a:lnTo>
                  <a:lnTo>
                    <a:pt x="24220" y="212830"/>
                  </a:lnTo>
                  <a:lnTo>
                    <a:pt x="18189" y="229306"/>
                  </a:lnTo>
                  <a:lnTo>
                    <a:pt x="18471" y="231611"/>
                  </a:lnTo>
                  <a:lnTo>
                    <a:pt x="22144" y="238796"/>
                  </a:lnTo>
                  <a:lnTo>
                    <a:pt x="24226" y="239481"/>
                  </a:lnTo>
                  <a:lnTo>
                    <a:pt x="2856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7" name="SMARTInkShape-1362"/>
            <p:cNvSpPr/>
            <p:nvPr>
              <p:custDataLst>
                <p:tags r:id="rId176"/>
              </p:custDataLst>
            </p:nvPr>
          </p:nvSpPr>
          <p:spPr>
            <a:xfrm>
              <a:off x="3863448" y="3000375"/>
              <a:ext cx="91098" cy="180007"/>
            </a:xfrm>
            <a:custGeom>
              <a:avLst/>
              <a:gdLst/>
              <a:ahLst/>
              <a:cxnLst/>
              <a:rect l="0" t="0" r="0" b="0"/>
              <a:pathLst>
                <a:path w="91098" h="180007">
                  <a:moveTo>
                    <a:pt x="85617" y="0"/>
                  </a:moveTo>
                  <a:lnTo>
                    <a:pt x="85617" y="0"/>
                  </a:lnTo>
                  <a:lnTo>
                    <a:pt x="85617" y="3034"/>
                  </a:lnTo>
                  <a:lnTo>
                    <a:pt x="87310" y="6216"/>
                  </a:lnTo>
                  <a:lnTo>
                    <a:pt x="89544" y="9748"/>
                  </a:lnTo>
                  <a:lnTo>
                    <a:pt x="90979" y="17189"/>
                  </a:lnTo>
                  <a:lnTo>
                    <a:pt x="91097" y="19079"/>
                  </a:lnTo>
                  <a:lnTo>
                    <a:pt x="85084" y="34796"/>
                  </a:lnTo>
                  <a:lnTo>
                    <a:pt x="76022" y="57969"/>
                  </a:lnTo>
                  <a:lnTo>
                    <a:pt x="69721" y="73902"/>
                  </a:lnTo>
                  <a:lnTo>
                    <a:pt x="52895" y="97981"/>
                  </a:lnTo>
                  <a:lnTo>
                    <a:pt x="34138" y="125839"/>
                  </a:lnTo>
                  <a:lnTo>
                    <a:pt x="13012" y="153813"/>
                  </a:lnTo>
                  <a:lnTo>
                    <a:pt x="1120" y="174878"/>
                  </a:lnTo>
                  <a:lnTo>
                    <a:pt x="134" y="180006"/>
                  </a:lnTo>
                  <a:lnTo>
                    <a:pt x="0" y="178851"/>
                  </a:lnTo>
                  <a:lnTo>
                    <a:pt x="10295" y="156408"/>
                  </a:lnTo>
                  <a:lnTo>
                    <a:pt x="22752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8" name="SMARTInkShape-1363"/>
            <p:cNvSpPr/>
            <p:nvPr>
              <p:custDataLst>
                <p:tags r:id="rId177"/>
              </p:custDataLst>
            </p:nvPr>
          </p:nvSpPr>
          <p:spPr>
            <a:xfrm>
              <a:off x="3703320" y="2880390"/>
              <a:ext cx="142768" cy="239680"/>
            </a:xfrm>
            <a:custGeom>
              <a:avLst/>
              <a:gdLst/>
              <a:ahLst/>
              <a:cxnLst/>
              <a:rect l="0" t="0" r="0" b="0"/>
              <a:pathLst>
                <a:path w="142768" h="239680">
                  <a:moveTo>
                    <a:pt x="5715" y="68550"/>
                  </a:moveTo>
                  <a:lnTo>
                    <a:pt x="5715" y="68550"/>
                  </a:lnTo>
                  <a:lnTo>
                    <a:pt x="5715" y="77064"/>
                  </a:lnTo>
                  <a:lnTo>
                    <a:pt x="5080" y="78036"/>
                  </a:lnTo>
                  <a:lnTo>
                    <a:pt x="4022" y="78684"/>
                  </a:lnTo>
                  <a:lnTo>
                    <a:pt x="0" y="79980"/>
                  </a:lnTo>
                  <a:lnTo>
                    <a:pt x="3034" y="76946"/>
                  </a:lnTo>
                  <a:lnTo>
                    <a:pt x="4523" y="73763"/>
                  </a:lnTo>
                  <a:lnTo>
                    <a:pt x="4920" y="72026"/>
                  </a:lnTo>
                  <a:lnTo>
                    <a:pt x="10134" y="62791"/>
                  </a:lnTo>
                  <a:lnTo>
                    <a:pt x="10566" y="60901"/>
                  </a:lnTo>
                  <a:lnTo>
                    <a:pt x="14433" y="57107"/>
                  </a:lnTo>
                  <a:lnTo>
                    <a:pt x="19750" y="52669"/>
                  </a:lnTo>
                  <a:lnTo>
                    <a:pt x="39984" y="24126"/>
                  </a:lnTo>
                  <a:lnTo>
                    <a:pt x="44440" y="19596"/>
                  </a:lnTo>
                  <a:lnTo>
                    <a:pt x="68475" y="1673"/>
                  </a:lnTo>
                  <a:lnTo>
                    <a:pt x="75957" y="474"/>
                  </a:lnTo>
                  <a:lnTo>
                    <a:pt x="93108" y="0"/>
                  </a:lnTo>
                  <a:lnTo>
                    <a:pt x="97050" y="1677"/>
                  </a:lnTo>
                  <a:lnTo>
                    <a:pt x="104754" y="7927"/>
                  </a:lnTo>
                  <a:lnTo>
                    <a:pt x="106882" y="11550"/>
                  </a:lnTo>
                  <a:lnTo>
                    <a:pt x="108463" y="15277"/>
                  </a:lnTo>
                  <a:lnTo>
                    <a:pt x="112288" y="20945"/>
                  </a:lnTo>
                  <a:lnTo>
                    <a:pt x="113406" y="24744"/>
                  </a:lnTo>
                  <a:lnTo>
                    <a:pt x="113069" y="26646"/>
                  </a:lnTo>
                  <a:lnTo>
                    <a:pt x="110196" y="32991"/>
                  </a:lnTo>
                  <a:lnTo>
                    <a:pt x="105763" y="49835"/>
                  </a:lnTo>
                  <a:lnTo>
                    <a:pt x="98244" y="60879"/>
                  </a:lnTo>
                  <a:lnTo>
                    <a:pt x="71167" y="89436"/>
                  </a:lnTo>
                  <a:lnTo>
                    <a:pt x="52331" y="113353"/>
                  </a:lnTo>
                  <a:lnTo>
                    <a:pt x="52667" y="113659"/>
                  </a:lnTo>
                  <a:lnTo>
                    <a:pt x="54734" y="113998"/>
                  </a:lnTo>
                  <a:lnTo>
                    <a:pt x="55540" y="113454"/>
                  </a:lnTo>
                  <a:lnTo>
                    <a:pt x="56076" y="112456"/>
                  </a:lnTo>
                  <a:lnTo>
                    <a:pt x="56434" y="111156"/>
                  </a:lnTo>
                  <a:lnTo>
                    <a:pt x="57308" y="110288"/>
                  </a:lnTo>
                  <a:lnTo>
                    <a:pt x="63273" y="107204"/>
                  </a:lnTo>
                  <a:lnTo>
                    <a:pt x="65041" y="105749"/>
                  </a:lnTo>
                  <a:lnTo>
                    <a:pt x="70394" y="104133"/>
                  </a:lnTo>
                  <a:lnTo>
                    <a:pt x="76371" y="102780"/>
                  </a:lnTo>
                  <a:lnTo>
                    <a:pt x="93945" y="93777"/>
                  </a:lnTo>
                  <a:lnTo>
                    <a:pt x="112474" y="91722"/>
                  </a:lnTo>
                  <a:lnTo>
                    <a:pt x="132228" y="96358"/>
                  </a:lnTo>
                  <a:lnTo>
                    <a:pt x="136661" y="98477"/>
                  </a:lnTo>
                  <a:lnTo>
                    <a:pt x="138733" y="99932"/>
                  </a:lnTo>
                  <a:lnTo>
                    <a:pt x="140114" y="102171"/>
                  </a:lnTo>
                  <a:lnTo>
                    <a:pt x="142057" y="111391"/>
                  </a:lnTo>
                  <a:lnTo>
                    <a:pt x="142767" y="126599"/>
                  </a:lnTo>
                  <a:lnTo>
                    <a:pt x="136644" y="143214"/>
                  </a:lnTo>
                  <a:lnTo>
                    <a:pt x="126404" y="161192"/>
                  </a:lnTo>
                  <a:lnTo>
                    <a:pt x="100258" y="188424"/>
                  </a:lnTo>
                  <a:lnTo>
                    <a:pt x="72913" y="207386"/>
                  </a:lnTo>
                  <a:lnTo>
                    <a:pt x="45750" y="225560"/>
                  </a:lnTo>
                  <a:lnTo>
                    <a:pt x="38748" y="227867"/>
                  </a:lnTo>
                  <a:lnTo>
                    <a:pt x="33520" y="231009"/>
                  </a:lnTo>
                  <a:lnTo>
                    <a:pt x="30773" y="234523"/>
                  </a:lnTo>
                  <a:lnTo>
                    <a:pt x="30040" y="236348"/>
                  </a:lnTo>
                  <a:lnTo>
                    <a:pt x="28917" y="237565"/>
                  </a:lnTo>
                  <a:lnTo>
                    <a:pt x="23783" y="239679"/>
                  </a:lnTo>
                  <a:lnTo>
                    <a:pt x="23475" y="239151"/>
                  </a:lnTo>
                  <a:lnTo>
                    <a:pt x="22941" y="232017"/>
                  </a:lnTo>
                  <a:lnTo>
                    <a:pt x="24589" y="228409"/>
                  </a:lnTo>
                  <a:lnTo>
                    <a:pt x="42713" y="200211"/>
                  </a:lnTo>
                  <a:lnTo>
                    <a:pt x="45720" y="194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9" name="SMARTInkShape-1364"/>
            <p:cNvSpPr/>
            <p:nvPr>
              <p:custDataLst>
                <p:tags r:id="rId178"/>
              </p:custDataLst>
            </p:nvPr>
          </p:nvSpPr>
          <p:spPr>
            <a:xfrm>
              <a:off x="4737735" y="3114675"/>
              <a:ext cx="119993" cy="97154"/>
            </a:xfrm>
            <a:custGeom>
              <a:avLst/>
              <a:gdLst/>
              <a:ahLst/>
              <a:cxnLst/>
              <a:rect l="0" t="0" r="0" b="0"/>
              <a:pathLst>
                <a:path w="119993" h="97154">
                  <a:moveTo>
                    <a:pt x="51435" y="0"/>
                  </a:moveTo>
                  <a:lnTo>
                    <a:pt x="51435" y="0"/>
                  </a:lnTo>
                  <a:lnTo>
                    <a:pt x="51435" y="4921"/>
                  </a:lnTo>
                  <a:lnTo>
                    <a:pt x="46872" y="14048"/>
                  </a:lnTo>
                  <a:lnTo>
                    <a:pt x="42322" y="20602"/>
                  </a:lnTo>
                  <a:lnTo>
                    <a:pt x="41035" y="24608"/>
                  </a:lnTo>
                  <a:lnTo>
                    <a:pt x="40032" y="50419"/>
                  </a:lnTo>
                  <a:lnTo>
                    <a:pt x="40645" y="64311"/>
                  </a:lnTo>
                  <a:lnTo>
                    <a:pt x="44569" y="71689"/>
                  </a:lnTo>
                  <a:lnTo>
                    <a:pt x="50388" y="77897"/>
                  </a:lnTo>
                  <a:lnTo>
                    <a:pt x="72874" y="94610"/>
                  </a:lnTo>
                  <a:lnTo>
                    <a:pt x="88992" y="96931"/>
                  </a:lnTo>
                  <a:lnTo>
                    <a:pt x="110484" y="97153"/>
                  </a:lnTo>
                  <a:lnTo>
                    <a:pt x="111756" y="96518"/>
                  </a:lnTo>
                  <a:lnTo>
                    <a:pt x="112604" y="95460"/>
                  </a:lnTo>
                  <a:lnTo>
                    <a:pt x="114181" y="92592"/>
                  </a:lnTo>
                  <a:lnTo>
                    <a:pt x="118004" y="87407"/>
                  </a:lnTo>
                  <a:lnTo>
                    <a:pt x="119419" y="81849"/>
                  </a:lnTo>
                  <a:lnTo>
                    <a:pt x="119992" y="63638"/>
                  </a:lnTo>
                  <a:lnTo>
                    <a:pt x="116974" y="53005"/>
                  </a:lnTo>
                  <a:lnTo>
                    <a:pt x="112059" y="44845"/>
                  </a:lnTo>
                  <a:lnTo>
                    <a:pt x="100146" y="36398"/>
                  </a:lnTo>
                  <a:lnTo>
                    <a:pt x="81807" y="26697"/>
                  </a:lnTo>
                  <a:lnTo>
                    <a:pt x="56634" y="21672"/>
                  </a:lnTo>
                  <a:lnTo>
                    <a:pt x="31154" y="18039"/>
                  </a:lnTo>
                  <a:lnTo>
                    <a:pt x="21296" y="17410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0" name="SMARTInkShape-1365"/>
            <p:cNvSpPr/>
            <p:nvPr>
              <p:custDataLst>
                <p:tags r:id="rId179"/>
              </p:custDataLst>
            </p:nvPr>
          </p:nvSpPr>
          <p:spPr>
            <a:xfrm>
              <a:off x="4715142" y="2891790"/>
              <a:ext cx="205474" cy="262891"/>
            </a:xfrm>
            <a:custGeom>
              <a:avLst/>
              <a:gdLst/>
              <a:ahLst/>
              <a:cxnLst/>
              <a:rect l="0" t="0" r="0" b="0"/>
              <a:pathLst>
                <a:path w="205474" h="262891">
                  <a:moveTo>
                    <a:pt x="205473" y="0"/>
                  </a:moveTo>
                  <a:lnTo>
                    <a:pt x="205473" y="0"/>
                  </a:lnTo>
                  <a:lnTo>
                    <a:pt x="205473" y="3034"/>
                  </a:lnTo>
                  <a:lnTo>
                    <a:pt x="203779" y="6216"/>
                  </a:lnTo>
                  <a:lnTo>
                    <a:pt x="186590" y="30783"/>
                  </a:lnTo>
                  <a:lnTo>
                    <a:pt x="165315" y="58535"/>
                  </a:lnTo>
                  <a:lnTo>
                    <a:pt x="141835" y="85907"/>
                  </a:lnTo>
                  <a:lnTo>
                    <a:pt x="113931" y="114324"/>
                  </a:lnTo>
                  <a:lnTo>
                    <a:pt x="89968" y="141185"/>
                  </a:lnTo>
                  <a:lnTo>
                    <a:pt x="66367" y="166265"/>
                  </a:lnTo>
                  <a:lnTo>
                    <a:pt x="45550" y="191346"/>
                  </a:lnTo>
                  <a:lnTo>
                    <a:pt x="24339" y="218206"/>
                  </a:lnTo>
                  <a:lnTo>
                    <a:pt x="8201" y="241667"/>
                  </a:lnTo>
                  <a:lnTo>
                    <a:pt x="5629" y="248911"/>
                  </a:lnTo>
                  <a:lnTo>
                    <a:pt x="1762" y="255079"/>
                  </a:lnTo>
                  <a:lnTo>
                    <a:pt x="0" y="261736"/>
                  </a:lnTo>
                  <a:lnTo>
                    <a:pt x="546" y="262121"/>
                  </a:lnTo>
                  <a:lnTo>
                    <a:pt x="5448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1" name="SMARTInkShape-1366"/>
            <p:cNvSpPr/>
            <p:nvPr>
              <p:custDataLst>
                <p:tags r:id="rId180"/>
              </p:custDataLst>
            </p:nvPr>
          </p:nvSpPr>
          <p:spPr>
            <a:xfrm>
              <a:off x="4754980" y="2823241"/>
              <a:ext cx="85290" cy="91338"/>
            </a:xfrm>
            <a:custGeom>
              <a:avLst/>
              <a:gdLst/>
              <a:ahLst/>
              <a:cxnLst/>
              <a:rect l="0" t="0" r="0" b="0"/>
              <a:pathLst>
                <a:path w="85290" h="91338">
                  <a:moveTo>
                    <a:pt x="5615" y="79979"/>
                  </a:moveTo>
                  <a:lnTo>
                    <a:pt x="5615" y="79979"/>
                  </a:lnTo>
                  <a:lnTo>
                    <a:pt x="5615" y="85459"/>
                  </a:lnTo>
                  <a:lnTo>
                    <a:pt x="10536" y="90594"/>
                  </a:lnTo>
                  <a:lnTo>
                    <a:pt x="14128" y="91168"/>
                  </a:lnTo>
                  <a:lnTo>
                    <a:pt x="19215" y="91337"/>
                  </a:lnTo>
                  <a:lnTo>
                    <a:pt x="22878" y="89684"/>
                  </a:lnTo>
                  <a:lnTo>
                    <a:pt x="33437" y="83448"/>
                  </a:lnTo>
                  <a:lnTo>
                    <a:pt x="41022" y="81007"/>
                  </a:lnTo>
                  <a:lnTo>
                    <a:pt x="45270" y="77049"/>
                  </a:lnTo>
                  <a:lnTo>
                    <a:pt x="49910" y="71692"/>
                  </a:lnTo>
                  <a:lnTo>
                    <a:pt x="66032" y="58498"/>
                  </a:lnTo>
                  <a:lnTo>
                    <a:pt x="83071" y="32396"/>
                  </a:lnTo>
                  <a:lnTo>
                    <a:pt x="84868" y="24676"/>
                  </a:lnTo>
                  <a:lnTo>
                    <a:pt x="85289" y="18146"/>
                  </a:lnTo>
                  <a:lnTo>
                    <a:pt x="83782" y="12705"/>
                  </a:lnTo>
                  <a:lnTo>
                    <a:pt x="81631" y="8169"/>
                  </a:lnTo>
                  <a:lnTo>
                    <a:pt x="80675" y="4037"/>
                  </a:lnTo>
                  <a:lnTo>
                    <a:pt x="79150" y="2681"/>
                  </a:lnTo>
                  <a:lnTo>
                    <a:pt x="71571" y="772"/>
                  </a:lnTo>
                  <a:lnTo>
                    <a:pt x="50270" y="0"/>
                  </a:lnTo>
                  <a:lnTo>
                    <a:pt x="30119" y="4892"/>
                  </a:lnTo>
                  <a:lnTo>
                    <a:pt x="27031" y="6426"/>
                  </a:lnTo>
                  <a:lnTo>
                    <a:pt x="15452" y="18490"/>
                  </a:lnTo>
                  <a:lnTo>
                    <a:pt x="2458" y="37508"/>
                  </a:lnTo>
                  <a:lnTo>
                    <a:pt x="658" y="43618"/>
                  </a:lnTo>
                  <a:lnTo>
                    <a:pt x="0" y="50253"/>
                  </a:lnTo>
                  <a:lnTo>
                    <a:pt x="5615" y="57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2" name="SMARTInkShape-1367"/>
            <p:cNvSpPr/>
            <p:nvPr>
              <p:custDataLst>
                <p:tags r:id="rId181"/>
              </p:custDataLst>
            </p:nvPr>
          </p:nvSpPr>
          <p:spPr>
            <a:xfrm>
              <a:off x="4429227" y="2903227"/>
              <a:ext cx="210223" cy="199752"/>
            </a:xfrm>
            <a:custGeom>
              <a:avLst/>
              <a:gdLst/>
              <a:ahLst/>
              <a:cxnLst/>
              <a:rect l="0" t="0" r="0" b="0"/>
              <a:pathLst>
                <a:path w="210223" h="199752">
                  <a:moveTo>
                    <a:pt x="11328" y="11423"/>
                  </a:moveTo>
                  <a:lnTo>
                    <a:pt x="11328" y="11423"/>
                  </a:lnTo>
                  <a:lnTo>
                    <a:pt x="16249" y="11423"/>
                  </a:lnTo>
                  <a:lnTo>
                    <a:pt x="44357" y="1289"/>
                  </a:lnTo>
                  <a:lnTo>
                    <a:pt x="69786" y="27"/>
                  </a:lnTo>
                  <a:lnTo>
                    <a:pt x="80942" y="0"/>
                  </a:lnTo>
                  <a:lnTo>
                    <a:pt x="82503" y="632"/>
                  </a:lnTo>
                  <a:lnTo>
                    <a:pt x="83543" y="1689"/>
                  </a:lnTo>
                  <a:lnTo>
                    <a:pt x="84698" y="4557"/>
                  </a:lnTo>
                  <a:lnTo>
                    <a:pt x="85501" y="13427"/>
                  </a:lnTo>
                  <a:lnTo>
                    <a:pt x="83875" y="17182"/>
                  </a:lnTo>
                  <a:lnTo>
                    <a:pt x="72186" y="30475"/>
                  </a:lnTo>
                  <a:lnTo>
                    <a:pt x="58226" y="41692"/>
                  </a:lnTo>
                  <a:lnTo>
                    <a:pt x="55929" y="44937"/>
                  </a:lnTo>
                  <a:lnTo>
                    <a:pt x="53127" y="47101"/>
                  </a:lnTo>
                  <a:lnTo>
                    <a:pt x="44386" y="50781"/>
                  </a:lnTo>
                  <a:lnTo>
                    <a:pt x="42891" y="52267"/>
                  </a:lnTo>
                  <a:lnTo>
                    <a:pt x="35157" y="61778"/>
                  </a:lnTo>
                  <a:lnTo>
                    <a:pt x="34273" y="67684"/>
                  </a:lnTo>
                  <a:lnTo>
                    <a:pt x="34880" y="67980"/>
                  </a:lnTo>
                  <a:lnTo>
                    <a:pt x="37247" y="68309"/>
                  </a:lnTo>
                  <a:lnTo>
                    <a:pt x="40416" y="70149"/>
                  </a:lnTo>
                  <a:lnTo>
                    <a:pt x="67290" y="91445"/>
                  </a:lnTo>
                  <a:lnTo>
                    <a:pt x="71125" y="95249"/>
                  </a:lnTo>
                  <a:lnTo>
                    <a:pt x="77851" y="110601"/>
                  </a:lnTo>
                  <a:lnTo>
                    <a:pt x="78994" y="115404"/>
                  </a:lnTo>
                  <a:lnTo>
                    <a:pt x="78664" y="117573"/>
                  </a:lnTo>
                  <a:lnTo>
                    <a:pt x="76603" y="121678"/>
                  </a:lnTo>
                  <a:lnTo>
                    <a:pt x="66450" y="133322"/>
                  </a:lnTo>
                  <a:lnTo>
                    <a:pt x="39749" y="148582"/>
                  </a:lnTo>
                  <a:lnTo>
                    <a:pt x="32215" y="151757"/>
                  </a:lnTo>
                  <a:lnTo>
                    <a:pt x="21468" y="154180"/>
                  </a:lnTo>
                  <a:lnTo>
                    <a:pt x="11826" y="158673"/>
                  </a:lnTo>
                  <a:lnTo>
                    <a:pt x="0" y="160006"/>
                  </a:lnTo>
                  <a:lnTo>
                    <a:pt x="2962" y="156977"/>
                  </a:lnTo>
                  <a:lnTo>
                    <a:pt x="6128" y="155489"/>
                  </a:lnTo>
                  <a:lnTo>
                    <a:pt x="7861" y="155092"/>
                  </a:lnTo>
                  <a:lnTo>
                    <a:pt x="11480" y="151264"/>
                  </a:lnTo>
                  <a:lnTo>
                    <a:pt x="13335" y="148465"/>
                  </a:lnTo>
                  <a:lnTo>
                    <a:pt x="15840" y="146600"/>
                  </a:lnTo>
                  <a:lnTo>
                    <a:pt x="43815" y="135059"/>
                  </a:lnTo>
                  <a:lnTo>
                    <a:pt x="58973" y="132153"/>
                  </a:lnTo>
                  <a:lnTo>
                    <a:pt x="85624" y="129786"/>
                  </a:lnTo>
                  <a:lnTo>
                    <a:pt x="97054" y="126927"/>
                  </a:lnTo>
                  <a:lnTo>
                    <a:pt x="112176" y="125247"/>
                  </a:lnTo>
                  <a:lnTo>
                    <a:pt x="139539" y="115606"/>
                  </a:lnTo>
                  <a:lnTo>
                    <a:pt x="168082" y="99037"/>
                  </a:lnTo>
                  <a:lnTo>
                    <a:pt x="178494" y="92698"/>
                  </a:lnTo>
                  <a:lnTo>
                    <a:pt x="196020" y="69584"/>
                  </a:lnTo>
                  <a:lnTo>
                    <a:pt x="209656" y="46180"/>
                  </a:lnTo>
                  <a:lnTo>
                    <a:pt x="210222" y="44119"/>
                  </a:lnTo>
                  <a:lnTo>
                    <a:pt x="209963" y="42110"/>
                  </a:lnTo>
                  <a:lnTo>
                    <a:pt x="204253" y="28580"/>
                  </a:lnTo>
                  <a:lnTo>
                    <a:pt x="202810" y="26671"/>
                  </a:lnTo>
                  <a:lnTo>
                    <a:pt x="199513" y="24550"/>
                  </a:lnTo>
                  <a:lnTo>
                    <a:pt x="192222" y="23188"/>
                  </a:lnTo>
                  <a:lnTo>
                    <a:pt x="186564" y="22952"/>
                  </a:lnTo>
                  <a:lnTo>
                    <a:pt x="182767" y="24590"/>
                  </a:lnTo>
                  <a:lnTo>
                    <a:pt x="169443" y="36290"/>
                  </a:lnTo>
                  <a:lnTo>
                    <a:pt x="163728" y="44967"/>
                  </a:lnTo>
                  <a:lnTo>
                    <a:pt x="157219" y="69804"/>
                  </a:lnTo>
                  <a:lnTo>
                    <a:pt x="154468" y="98050"/>
                  </a:lnTo>
                  <a:lnTo>
                    <a:pt x="155931" y="121318"/>
                  </a:lnTo>
                  <a:lnTo>
                    <a:pt x="159568" y="148196"/>
                  </a:lnTo>
                  <a:lnTo>
                    <a:pt x="159127" y="156031"/>
                  </a:lnTo>
                  <a:lnTo>
                    <a:pt x="152853" y="181169"/>
                  </a:lnTo>
                  <a:lnTo>
                    <a:pt x="146316" y="190156"/>
                  </a:lnTo>
                  <a:lnTo>
                    <a:pt x="142654" y="192460"/>
                  </a:lnTo>
                  <a:lnTo>
                    <a:pt x="138910" y="194119"/>
                  </a:lnTo>
                  <a:lnTo>
                    <a:pt x="135129" y="196973"/>
                  </a:lnTo>
                  <a:lnTo>
                    <a:pt x="129639" y="198664"/>
                  </a:lnTo>
                  <a:lnTo>
                    <a:pt x="118800" y="199751"/>
                  </a:lnTo>
                  <a:lnTo>
                    <a:pt x="114550" y="198206"/>
                  </a:lnTo>
                  <a:lnTo>
                    <a:pt x="95679" y="184707"/>
                  </a:lnTo>
                  <a:lnTo>
                    <a:pt x="87791" y="173342"/>
                  </a:lnTo>
                  <a:lnTo>
                    <a:pt x="86587" y="169535"/>
                  </a:lnTo>
                  <a:lnTo>
                    <a:pt x="86900" y="167631"/>
                  </a:lnTo>
                  <a:lnTo>
                    <a:pt x="90273" y="160012"/>
                  </a:lnTo>
                  <a:lnTo>
                    <a:pt x="90628" y="158108"/>
                  </a:lnTo>
                  <a:lnTo>
                    <a:pt x="94161" y="152393"/>
                  </a:lnTo>
                  <a:lnTo>
                    <a:pt x="111194" y="135130"/>
                  </a:lnTo>
                  <a:lnTo>
                    <a:pt x="139752" y="116286"/>
                  </a:lnTo>
                  <a:lnTo>
                    <a:pt x="148488" y="10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04" name="SMARTInkShape-1368"/>
          <p:cNvSpPr/>
          <p:nvPr>
            <p:custDataLst>
              <p:tags r:id="rId1"/>
            </p:custDataLst>
          </p:nvPr>
        </p:nvSpPr>
        <p:spPr>
          <a:xfrm>
            <a:off x="1240155" y="2817495"/>
            <a:ext cx="34291" cy="62866"/>
          </a:xfrm>
          <a:custGeom>
            <a:avLst/>
            <a:gdLst/>
            <a:ahLst/>
            <a:cxnLst/>
            <a:rect l="0" t="0" r="0" b="0"/>
            <a:pathLst>
              <a:path w="34291" h="62866">
                <a:moveTo>
                  <a:pt x="0" y="62865"/>
                </a:moveTo>
                <a:lnTo>
                  <a:pt x="0" y="62865"/>
                </a:lnTo>
                <a:lnTo>
                  <a:pt x="3034" y="59831"/>
                </a:lnTo>
                <a:lnTo>
                  <a:pt x="4523" y="56648"/>
                </a:lnTo>
                <a:lnTo>
                  <a:pt x="8514" y="43363"/>
                </a:lnTo>
                <a:lnTo>
                  <a:pt x="26564" y="14873"/>
                </a:lnTo>
                <a:lnTo>
                  <a:pt x="3429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36" name="SMARTInkShape-Group207"/>
          <p:cNvGrpSpPr/>
          <p:nvPr/>
        </p:nvGrpSpPr>
        <p:grpSpPr>
          <a:xfrm>
            <a:off x="1920389" y="2714627"/>
            <a:ext cx="1427700" cy="702527"/>
            <a:chOff x="1920389" y="2714627"/>
            <a:chExt cx="1427700" cy="702527"/>
          </a:xfrm>
        </p:grpSpPr>
        <p:sp>
          <p:nvSpPr>
            <p:cNvPr id="605" name="SMARTInkShape-1369"/>
            <p:cNvSpPr/>
            <p:nvPr>
              <p:custDataLst>
                <p:tags r:id="rId142"/>
              </p:custDataLst>
            </p:nvPr>
          </p:nvSpPr>
          <p:spPr>
            <a:xfrm>
              <a:off x="2743200" y="3000397"/>
              <a:ext cx="114294" cy="114279"/>
            </a:xfrm>
            <a:custGeom>
              <a:avLst/>
              <a:gdLst/>
              <a:ahLst/>
              <a:cxnLst/>
              <a:rect l="0" t="0" r="0" b="0"/>
              <a:pathLst>
                <a:path w="114294" h="114279">
                  <a:moveTo>
                    <a:pt x="0" y="51413"/>
                  </a:moveTo>
                  <a:lnTo>
                    <a:pt x="0" y="51413"/>
                  </a:lnTo>
                  <a:lnTo>
                    <a:pt x="0" y="56333"/>
                  </a:lnTo>
                  <a:lnTo>
                    <a:pt x="635" y="56598"/>
                  </a:lnTo>
                  <a:lnTo>
                    <a:pt x="3034" y="56893"/>
                  </a:lnTo>
                  <a:lnTo>
                    <a:pt x="3928" y="57606"/>
                  </a:lnTo>
                  <a:lnTo>
                    <a:pt x="4921" y="60092"/>
                  </a:lnTo>
                  <a:lnTo>
                    <a:pt x="5821" y="60374"/>
                  </a:lnTo>
                  <a:lnTo>
                    <a:pt x="28337" y="50094"/>
                  </a:lnTo>
                  <a:lnTo>
                    <a:pt x="56134" y="32340"/>
                  </a:lnTo>
                  <a:lnTo>
                    <a:pt x="78704" y="22484"/>
                  </a:lnTo>
                  <a:lnTo>
                    <a:pt x="96303" y="9482"/>
                  </a:lnTo>
                  <a:lnTo>
                    <a:pt x="108306" y="5280"/>
                  </a:lnTo>
                  <a:lnTo>
                    <a:pt x="114276" y="0"/>
                  </a:lnTo>
                  <a:lnTo>
                    <a:pt x="114293" y="3018"/>
                  </a:lnTo>
                  <a:lnTo>
                    <a:pt x="113660" y="3910"/>
                  </a:lnTo>
                  <a:lnTo>
                    <a:pt x="112604" y="4504"/>
                  </a:lnTo>
                  <a:lnTo>
                    <a:pt x="111264" y="4900"/>
                  </a:lnTo>
                  <a:lnTo>
                    <a:pt x="110371" y="5799"/>
                  </a:lnTo>
                  <a:lnTo>
                    <a:pt x="107244" y="11805"/>
                  </a:lnTo>
                  <a:lnTo>
                    <a:pt x="105786" y="13578"/>
                  </a:lnTo>
                  <a:lnTo>
                    <a:pt x="104166" y="18934"/>
                  </a:lnTo>
                  <a:lnTo>
                    <a:pt x="101561" y="29090"/>
                  </a:lnTo>
                  <a:lnTo>
                    <a:pt x="96767" y="38449"/>
                  </a:lnTo>
                  <a:lnTo>
                    <a:pt x="81900" y="64911"/>
                  </a:lnTo>
                  <a:lnTo>
                    <a:pt x="75985" y="78327"/>
                  </a:lnTo>
                  <a:lnTo>
                    <a:pt x="71595" y="90314"/>
                  </a:lnTo>
                  <a:lnTo>
                    <a:pt x="64454" y="102452"/>
                  </a:lnTo>
                  <a:lnTo>
                    <a:pt x="62936" y="106482"/>
                  </a:lnTo>
                  <a:lnTo>
                    <a:pt x="58038" y="113126"/>
                  </a:lnTo>
                  <a:lnTo>
                    <a:pt x="55851" y="113766"/>
                  </a:lnTo>
                  <a:lnTo>
                    <a:pt x="51435" y="114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6" name="SMARTInkShape-1370"/>
            <p:cNvSpPr/>
            <p:nvPr>
              <p:custDataLst>
                <p:tags r:id="rId143"/>
              </p:custDataLst>
            </p:nvPr>
          </p:nvSpPr>
          <p:spPr>
            <a:xfrm>
              <a:off x="2028825" y="2714627"/>
              <a:ext cx="160021" cy="148589"/>
            </a:xfrm>
            <a:custGeom>
              <a:avLst/>
              <a:gdLst/>
              <a:ahLst/>
              <a:cxnLst/>
              <a:rect l="0" t="0" r="0" b="0"/>
              <a:pathLst>
                <a:path w="160021" h="148589">
                  <a:moveTo>
                    <a:pt x="0" y="120013"/>
                  </a:moveTo>
                  <a:lnTo>
                    <a:pt x="0" y="120013"/>
                  </a:lnTo>
                  <a:lnTo>
                    <a:pt x="3034" y="123047"/>
                  </a:lnTo>
                  <a:lnTo>
                    <a:pt x="11297" y="122843"/>
                  </a:lnTo>
                  <a:lnTo>
                    <a:pt x="21531" y="120636"/>
                  </a:lnTo>
                  <a:lnTo>
                    <a:pt x="41576" y="110375"/>
                  </a:lnTo>
                  <a:lnTo>
                    <a:pt x="66922" y="90323"/>
                  </a:lnTo>
                  <a:lnTo>
                    <a:pt x="92641" y="67269"/>
                  </a:lnTo>
                  <a:lnTo>
                    <a:pt x="118039" y="43232"/>
                  </a:lnTo>
                  <a:lnTo>
                    <a:pt x="144702" y="15330"/>
                  </a:lnTo>
                  <a:lnTo>
                    <a:pt x="152384" y="8271"/>
                  </a:lnTo>
                  <a:lnTo>
                    <a:pt x="156203" y="6850"/>
                  </a:lnTo>
                  <a:lnTo>
                    <a:pt x="157475" y="5836"/>
                  </a:lnTo>
                  <a:lnTo>
                    <a:pt x="160016" y="8"/>
                  </a:lnTo>
                  <a:lnTo>
                    <a:pt x="160019" y="0"/>
                  </a:lnTo>
                  <a:lnTo>
                    <a:pt x="160020" y="3032"/>
                  </a:lnTo>
                  <a:lnTo>
                    <a:pt x="158327" y="6215"/>
                  </a:lnTo>
                  <a:lnTo>
                    <a:pt x="156092" y="9746"/>
                  </a:lnTo>
                  <a:lnTo>
                    <a:pt x="144604" y="36422"/>
                  </a:lnTo>
                  <a:lnTo>
                    <a:pt x="133128" y="58353"/>
                  </a:lnTo>
                  <a:lnTo>
                    <a:pt x="130250" y="68935"/>
                  </a:lnTo>
                  <a:lnTo>
                    <a:pt x="120086" y="95144"/>
                  </a:lnTo>
                  <a:lnTo>
                    <a:pt x="111529" y="118973"/>
                  </a:lnTo>
                  <a:lnTo>
                    <a:pt x="109913" y="121224"/>
                  </a:lnTo>
                  <a:lnTo>
                    <a:pt x="105239" y="125028"/>
                  </a:lnTo>
                  <a:lnTo>
                    <a:pt x="103923" y="128169"/>
                  </a:lnTo>
                  <a:lnTo>
                    <a:pt x="102297" y="140999"/>
                  </a:lnTo>
                  <a:lnTo>
                    <a:pt x="97155" y="148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7" name="SMARTInkShape-1371"/>
            <p:cNvSpPr/>
            <p:nvPr>
              <p:custDataLst>
                <p:tags r:id="rId144"/>
              </p:custDataLst>
            </p:nvPr>
          </p:nvSpPr>
          <p:spPr>
            <a:xfrm>
              <a:off x="1948815" y="2903220"/>
              <a:ext cx="331471" cy="11431"/>
            </a:xfrm>
            <a:custGeom>
              <a:avLst/>
              <a:gdLst/>
              <a:ahLst/>
              <a:cxnLst/>
              <a:rect l="0" t="0" r="0" b="0"/>
              <a:pathLst>
                <a:path w="331471" h="11431">
                  <a:moveTo>
                    <a:pt x="0" y="11430"/>
                  </a:moveTo>
                  <a:lnTo>
                    <a:pt x="0" y="11430"/>
                  </a:lnTo>
                  <a:lnTo>
                    <a:pt x="27311" y="11430"/>
                  </a:lnTo>
                  <a:lnTo>
                    <a:pt x="51776" y="11430"/>
                  </a:lnTo>
                  <a:lnTo>
                    <a:pt x="75218" y="11430"/>
                  </a:lnTo>
                  <a:lnTo>
                    <a:pt x="102992" y="11430"/>
                  </a:lnTo>
                  <a:lnTo>
                    <a:pt x="120051" y="9737"/>
                  </a:lnTo>
                  <a:lnTo>
                    <a:pt x="142882" y="6509"/>
                  </a:lnTo>
                  <a:lnTo>
                    <a:pt x="169664" y="5872"/>
                  </a:lnTo>
                  <a:lnTo>
                    <a:pt x="195651" y="4053"/>
                  </a:lnTo>
                  <a:lnTo>
                    <a:pt x="217567" y="1201"/>
                  </a:lnTo>
                  <a:lnTo>
                    <a:pt x="240148" y="356"/>
                  </a:lnTo>
                  <a:lnTo>
                    <a:pt x="267499" y="70"/>
                  </a:lnTo>
                  <a:lnTo>
                    <a:pt x="291247" y="14"/>
                  </a:lnTo>
                  <a:lnTo>
                    <a:pt x="316977" y="2"/>
                  </a:lnTo>
                  <a:lnTo>
                    <a:pt x="3314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8" name="SMARTInkShape-1372"/>
            <p:cNvSpPr/>
            <p:nvPr>
              <p:custDataLst>
                <p:tags r:id="rId145"/>
              </p:custDataLst>
            </p:nvPr>
          </p:nvSpPr>
          <p:spPr>
            <a:xfrm>
              <a:off x="1960254" y="2960370"/>
              <a:ext cx="51399" cy="114299"/>
            </a:xfrm>
            <a:custGeom>
              <a:avLst/>
              <a:gdLst/>
              <a:ahLst/>
              <a:cxnLst/>
              <a:rect l="0" t="0" r="0" b="0"/>
              <a:pathLst>
                <a:path w="51399" h="114299">
                  <a:moveTo>
                    <a:pt x="22851" y="0"/>
                  </a:moveTo>
                  <a:lnTo>
                    <a:pt x="22851" y="0"/>
                  </a:lnTo>
                  <a:lnTo>
                    <a:pt x="47805" y="0"/>
                  </a:lnTo>
                  <a:lnTo>
                    <a:pt x="49012" y="635"/>
                  </a:lnTo>
                  <a:lnTo>
                    <a:pt x="49817" y="1693"/>
                  </a:lnTo>
                  <a:lnTo>
                    <a:pt x="51108" y="4921"/>
                  </a:lnTo>
                  <a:lnTo>
                    <a:pt x="51398" y="10566"/>
                  </a:lnTo>
                  <a:lnTo>
                    <a:pt x="29816" y="38221"/>
                  </a:lnTo>
                  <a:lnTo>
                    <a:pt x="7767" y="64717"/>
                  </a:lnTo>
                  <a:lnTo>
                    <a:pt x="3870" y="69615"/>
                  </a:lnTo>
                  <a:lnTo>
                    <a:pt x="1715" y="75601"/>
                  </a:lnTo>
                  <a:lnTo>
                    <a:pt x="4" y="102836"/>
                  </a:lnTo>
                  <a:lnTo>
                    <a:pt x="0" y="104752"/>
                  </a:lnTo>
                  <a:lnTo>
                    <a:pt x="1688" y="108575"/>
                  </a:lnTo>
                  <a:lnTo>
                    <a:pt x="3028" y="110483"/>
                  </a:lnTo>
                  <a:lnTo>
                    <a:pt x="6209" y="112603"/>
                  </a:lnTo>
                  <a:lnTo>
                    <a:pt x="11570" y="113797"/>
                  </a:lnTo>
                  <a:lnTo>
                    <a:pt x="38073" y="114298"/>
                  </a:lnTo>
                  <a:lnTo>
                    <a:pt x="40835" y="112606"/>
                  </a:lnTo>
                  <a:lnTo>
                    <a:pt x="45711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9" name="SMARTInkShape-1373"/>
            <p:cNvSpPr/>
            <p:nvPr>
              <p:custDataLst>
                <p:tags r:id="rId146"/>
              </p:custDataLst>
            </p:nvPr>
          </p:nvSpPr>
          <p:spPr>
            <a:xfrm>
              <a:off x="2046235" y="2972671"/>
              <a:ext cx="56062" cy="136290"/>
            </a:xfrm>
            <a:custGeom>
              <a:avLst/>
              <a:gdLst/>
              <a:ahLst/>
              <a:cxnLst/>
              <a:rect l="0" t="0" r="0" b="0"/>
              <a:pathLst>
                <a:path w="56062" h="136290">
                  <a:moveTo>
                    <a:pt x="34025" y="44849"/>
                  </a:moveTo>
                  <a:lnTo>
                    <a:pt x="34025" y="44849"/>
                  </a:lnTo>
                  <a:lnTo>
                    <a:pt x="37059" y="44849"/>
                  </a:lnTo>
                  <a:lnTo>
                    <a:pt x="37953" y="44214"/>
                  </a:lnTo>
                  <a:lnTo>
                    <a:pt x="38549" y="43156"/>
                  </a:lnTo>
                  <a:lnTo>
                    <a:pt x="40218" y="35101"/>
                  </a:lnTo>
                  <a:lnTo>
                    <a:pt x="44640" y="28803"/>
                  </a:lnTo>
                  <a:lnTo>
                    <a:pt x="45294" y="23359"/>
                  </a:lnTo>
                  <a:lnTo>
                    <a:pt x="45454" y="7788"/>
                  </a:lnTo>
                  <a:lnTo>
                    <a:pt x="44820" y="6807"/>
                  </a:lnTo>
                  <a:lnTo>
                    <a:pt x="43761" y="6152"/>
                  </a:lnTo>
                  <a:lnTo>
                    <a:pt x="42421" y="5716"/>
                  </a:lnTo>
                  <a:lnTo>
                    <a:pt x="41527" y="4791"/>
                  </a:lnTo>
                  <a:lnTo>
                    <a:pt x="40535" y="2068"/>
                  </a:lnTo>
                  <a:lnTo>
                    <a:pt x="39635" y="1089"/>
                  </a:lnTo>
                  <a:lnTo>
                    <a:pt x="36942" y="0"/>
                  </a:lnTo>
                  <a:lnTo>
                    <a:pt x="35334" y="345"/>
                  </a:lnTo>
                  <a:lnTo>
                    <a:pt x="28192" y="3767"/>
                  </a:lnTo>
                  <a:lnTo>
                    <a:pt x="26326" y="4126"/>
                  </a:lnTo>
                  <a:lnTo>
                    <a:pt x="20667" y="7665"/>
                  </a:lnTo>
                  <a:lnTo>
                    <a:pt x="9258" y="18259"/>
                  </a:lnTo>
                  <a:lnTo>
                    <a:pt x="7142" y="22025"/>
                  </a:lnTo>
                  <a:lnTo>
                    <a:pt x="6578" y="23918"/>
                  </a:lnTo>
                  <a:lnTo>
                    <a:pt x="5567" y="25180"/>
                  </a:lnTo>
                  <a:lnTo>
                    <a:pt x="1745" y="27591"/>
                  </a:lnTo>
                  <a:lnTo>
                    <a:pt x="0" y="32526"/>
                  </a:lnTo>
                  <a:lnTo>
                    <a:pt x="4679" y="38261"/>
                  </a:lnTo>
                  <a:lnTo>
                    <a:pt x="5571" y="37917"/>
                  </a:lnTo>
                  <a:lnTo>
                    <a:pt x="9860" y="35034"/>
                  </a:lnTo>
                  <a:lnTo>
                    <a:pt x="15153" y="33262"/>
                  </a:lnTo>
                  <a:lnTo>
                    <a:pt x="20743" y="29633"/>
                  </a:lnTo>
                  <a:lnTo>
                    <a:pt x="26421" y="27641"/>
                  </a:lnTo>
                  <a:lnTo>
                    <a:pt x="32125" y="23946"/>
                  </a:lnTo>
                  <a:lnTo>
                    <a:pt x="37836" y="21934"/>
                  </a:lnTo>
                  <a:lnTo>
                    <a:pt x="43551" y="18233"/>
                  </a:lnTo>
                  <a:lnTo>
                    <a:pt x="47360" y="17145"/>
                  </a:lnTo>
                  <a:lnTo>
                    <a:pt x="48630" y="16219"/>
                  </a:lnTo>
                  <a:lnTo>
                    <a:pt x="49477" y="14968"/>
                  </a:lnTo>
                  <a:lnTo>
                    <a:pt x="50835" y="11430"/>
                  </a:lnTo>
                  <a:lnTo>
                    <a:pt x="52715" y="10946"/>
                  </a:lnTo>
                  <a:lnTo>
                    <a:pt x="56061" y="10635"/>
                  </a:lnTo>
                  <a:lnTo>
                    <a:pt x="51892" y="15486"/>
                  </a:lnTo>
                  <a:lnTo>
                    <a:pt x="43279" y="24159"/>
                  </a:lnTo>
                  <a:lnTo>
                    <a:pt x="41313" y="29515"/>
                  </a:lnTo>
                  <a:lnTo>
                    <a:pt x="38513" y="39671"/>
                  </a:lnTo>
                  <a:lnTo>
                    <a:pt x="26333" y="65835"/>
                  </a:lnTo>
                  <a:lnTo>
                    <a:pt x="13701" y="91841"/>
                  </a:lnTo>
                  <a:lnTo>
                    <a:pt x="5847" y="118747"/>
                  </a:lnTo>
                  <a:lnTo>
                    <a:pt x="5473" y="132455"/>
                  </a:lnTo>
                  <a:lnTo>
                    <a:pt x="6101" y="133733"/>
                  </a:lnTo>
                  <a:lnTo>
                    <a:pt x="7154" y="134585"/>
                  </a:lnTo>
                  <a:lnTo>
                    <a:pt x="10930" y="136189"/>
                  </a:lnTo>
                  <a:lnTo>
                    <a:pt x="16880" y="136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0" name="SMARTInkShape-1374"/>
            <p:cNvSpPr/>
            <p:nvPr>
              <p:custDataLst>
                <p:tags r:id="rId147"/>
              </p:custDataLst>
            </p:nvPr>
          </p:nvSpPr>
          <p:spPr>
            <a:xfrm>
              <a:off x="2086234" y="3074670"/>
              <a:ext cx="34032" cy="79669"/>
            </a:xfrm>
            <a:custGeom>
              <a:avLst/>
              <a:gdLst/>
              <a:ahLst/>
              <a:cxnLst/>
              <a:rect l="0" t="0" r="0" b="0"/>
              <a:pathLst>
                <a:path w="34032" h="79669">
                  <a:moveTo>
                    <a:pt x="34031" y="0"/>
                  </a:moveTo>
                  <a:lnTo>
                    <a:pt x="34031" y="0"/>
                  </a:lnTo>
                  <a:lnTo>
                    <a:pt x="30997" y="3034"/>
                  </a:lnTo>
                  <a:lnTo>
                    <a:pt x="29508" y="6217"/>
                  </a:lnTo>
                  <a:lnTo>
                    <a:pt x="25352" y="22113"/>
                  </a:lnTo>
                  <a:lnTo>
                    <a:pt x="12823" y="44425"/>
                  </a:lnTo>
                  <a:lnTo>
                    <a:pt x="5415" y="66095"/>
                  </a:lnTo>
                  <a:lnTo>
                    <a:pt x="1050" y="74180"/>
                  </a:lnTo>
                  <a:lnTo>
                    <a:pt x="0" y="78858"/>
                  </a:lnTo>
                  <a:lnTo>
                    <a:pt x="548" y="79242"/>
                  </a:lnTo>
                  <a:lnTo>
                    <a:pt x="2852" y="79668"/>
                  </a:lnTo>
                  <a:lnTo>
                    <a:pt x="5992" y="78165"/>
                  </a:lnTo>
                  <a:lnTo>
                    <a:pt x="11171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1" name="SMARTInkShape-1375"/>
            <p:cNvSpPr/>
            <p:nvPr>
              <p:custDataLst>
                <p:tags r:id="rId148"/>
              </p:custDataLst>
            </p:nvPr>
          </p:nvSpPr>
          <p:spPr>
            <a:xfrm>
              <a:off x="2166106" y="2971822"/>
              <a:ext cx="97035" cy="125612"/>
            </a:xfrm>
            <a:custGeom>
              <a:avLst/>
              <a:gdLst/>
              <a:ahLst/>
              <a:cxnLst/>
              <a:rect l="0" t="0" r="0" b="0"/>
              <a:pathLst>
                <a:path w="97035" h="125612">
                  <a:moveTo>
                    <a:pt x="97034" y="11408"/>
                  </a:moveTo>
                  <a:lnTo>
                    <a:pt x="97034" y="11408"/>
                  </a:lnTo>
                  <a:lnTo>
                    <a:pt x="97034" y="6487"/>
                  </a:lnTo>
                  <a:lnTo>
                    <a:pt x="92114" y="842"/>
                  </a:lnTo>
                  <a:lnTo>
                    <a:pt x="88521" y="234"/>
                  </a:lnTo>
                  <a:lnTo>
                    <a:pt x="77905" y="0"/>
                  </a:lnTo>
                  <a:lnTo>
                    <a:pt x="74139" y="1681"/>
                  </a:lnTo>
                  <a:lnTo>
                    <a:pt x="46610" y="19057"/>
                  </a:lnTo>
                  <a:lnTo>
                    <a:pt x="32722" y="31216"/>
                  </a:lnTo>
                  <a:lnTo>
                    <a:pt x="15469" y="57172"/>
                  </a:lnTo>
                  <a:lnTo>
                    <a:pt x="4511" y="72376"/>
                  </a:lnTo>
                  <a:lnTo>
                    <a:pt x="1251" y="83800"/>
                  </a:lnTo>
                  <a:lnTo>
                    <a:pt x="0" y="103624"/>
                  </a:lnTo>
                  <a:lnTo>
                    <a:pt x="1626" y="108061"/>
                  </a:lnTo>
                  <a:lnTo>
                    <a:pt x="7844" y="116084"/>
                  </a:lnTo>
                  <a:lnTo>
                    <a:pt x="11463" y="118256"/>
                  </a:lnTo>
                  <a:lnTo>
                    <a:pt x="24782" y="123057"/>
                  </a:lnTo>
                  <a:lnTo>
                    <a:pt x="47576" y="119462"/>
                  </a:lnTo>
                  <a:lnTo>
                    <a:pt x="52404" y="117005"/>
                  </a:lnTo>
                  <a:lnTo>
                    <a:pt x="53946" y="115461"/>
                  </a:lnTo>
                  <a:lnTo>
                    <a:pt x="56751" y="110889"/>
                  </a:lnTo>
                  <a:lnTo>
                    <a:pt x="59657" y="109597"/>
                  </a:lnTo>
                  <a:lnTo>
                    <a:pt x="60686" y="108617"/>
                  </a:lnTo>
                  <a:lnTo>
                    <a:pt x="61829" y="105835"/>
                  </a:lnTo>
                  <a:lnTo>
                    <a:pt x="61499" y="104839"/>
                  </a:lnTo>
                  <a:lnTo>
                    <a:pt x="60644" y="104176"/>
                  </a:lnTo>
                  <a:lnTo>
                    <a:pt x="57743" y="103110"/>
                  </a:lnTo>
                  <a:lnTo>
                    <a:pt x="43613" y="102855"/>
                  </a:lnTo>
                  <a:lnTo>
                    <a:pt x="39848" y="104544"/>
                  </a:lnTo>
                  <a:lnTo>
                    <a:pt x="37955" y="105884"/>
                  </a:lnTo>
                  <a:lnTo>
                    <a:pt x="27062" y="108669"/>
                  </a:lnTo>
                  <a:lnTo>
                    <a:pt x="25621" y="109903"/>
                  </a:lnTo>
                  <a:lnTo>
                    <a:pt x="18469" y="120111"/>
                  </a:lnTo>
                  <a:lnTo>
                    <a:pt x="17309" y="124602"/>
                  </a:lnTo>
                  <a:lnTo>
                    <a:pt x="17849" y="124971"/>
                  </a:lnTo>
                  <a:lnTo>
                    <a:pt x="25003" y="125611"/>
                  </a:lnTo>
                  <a:lnTo>
                    <a:pt x="28614" y="123971"/>
                  </a:lnTo>
                  <a:lnTo>
                    <a:pt x="33072" y="120779"/>
                  </a:lnTo>
                  <a:lnTo>
                    <a:pt x="45599" y="1199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2" name="SMARTInkShape-1376"/>
            <p:cNvSpPr/>
            <p:nvPr>
              <p:custDataLst>
                <p:tags r:id="rId149"/>
              </p:custDataLst>
            </p:nvPr>
          </p:nvSpPr>
          <p:spPr>
            <a:xfrm>
              <a:off x="2268935" y="2983230"/>
              <a:ext cx="74216" cy="114301"/>
            </a:xfrm>
            <a:custGeom>
              <a:avLst/>
              <a:gdLst/>
              <a:ahLst/>
              <a:cxnLst/>
              <a:rect l="0" t="0" r="0" b="0"/>
              <a:pathLst>
                <a:path w="74216" h="114301">
                  <a:moveTo>
                    <a:pt x="74215" y="0"/>
                  </a:moveTo>
                  <a:lnTo>
                    <a:pt x="74215" y="0"/>
                  </a:lnTo>
                  <a:lnTo>
                    <a:pt x="60566" y="0"/>
                  </a:lnTo>
                  <a:lnTo>
                    <a:pt x="56930" y="1693"/>
                  </a:lnTo>
                  <a:lnTo>
                    <a:pt x="38018" y="19079"/>
                  </a:lnTo>
                  <a:lnTo>
                    <a:pt x="17841" y="44709"/>
                  </a:lnTo>
                  <a:lnTo>
                    <a:pt x="10239" y="55510"/>
                  </a:lnTo>
                  <a:lnTo>
                    <a:pt x="1291" y="84042"/>
                  </a:lnTo>
                  <a:lnTo>
                    <a:pt x="0" y="103882"/>
                  </a:lnTo>
                  <a:lnTo>
                    <a:pt x="608" y="105449"/>
                  </a:lnTo>
                  <a:lnTo>
                    <a:pt x="1649" y="106495"/>
                  </a:lnTo>
                  <a:lnTo>
                    <a:pt x="6147" y="109659"/>
                  </a:lnTo>
                  <a:lnTo>
                    <a:pt x="9673" y="112237"/>
                  </a:lnTo>
                  <a:lnTo>
                    <a:pt x="15228" y="113689"/>
                  </a:lnTo>
                  <a:lnTo>
                    <a:pt x="30403" y="114276"/>
                  </a:lnTo>
                  <a:lnTo>
                    <a:pt x="34211" y="112596"/>
                  </a:lnTo>
                  <a:lnTo>
                    <a:pt x="43735" y="105186"/>
                  </a:lnTo>
                  <a:lnTo>
                    <a:pt x="51355" y="101634"/>
                  </a:lnTo>
                  <a:lnTo>
                    <a:pt x="53260" y="100141"/>
                  </a:lnTo>
                  <a:lnTo>
                    <a:pt x="55377" y="96789"/>
                  </a:lnTo>
                  <a:lnTo>
                    <a:pt x="56735" y="89463"/>
                  </a:lnTo>
                  <a:lnTo>
                    <a:pt x="56212" y="88217"/>
                  </a:lnTo>
                  <a:lnTo>
                    <a:pt x="55228" y="87386"/>
                  </a:lnTo>
                  <a:lnTo>
                    <a:pt x="52441" y="86463"/>
                  </a:lnTo>
                  <a:lnTo>
                    <a:pt x="32295" y="85733"/>
                  </a:lnTo>
                  <a:lnTo>
                    <a:pt x="28491" y="87422"/>
                  </a:lnTo>
                  <a:lnTo>
                    <a:pt x="15677" y="95473"/>
                  </a:lnTo>
                  <a:lnTo>
                    <a:pt x="7802" y="106700"/>
                  </a:lnTo>
                  <a:lnTo>
                    <a:pt x="5921" y="113173"/>
                  </a:lnTo>
                  <a:lnTo>
                    <a:pt x="6460" y="113549"/>
                  </a:lnTo>
                  <a:lnTo>
                    <a:pt x="16043" y="114270"/>
                  </a:lnTo>
                  <a:lnTo>
                    <a:pt x="2278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3" name="SMARTInkShape-1377"/>
            <p:cNvSpPr/>
            <p:nvPr>
              <p:custDataLst>
                <p:tags r:id="rId150"/>
              </p:custDataLst>
            </p:nvPr>
          </p:nvSpPr>
          <p:spPr>
            <a:xfrm>
              <a:off x="2257425" y="2880360"/>
              <a:ext cx="828676" cy="40006"/>
            </a:xfrm>
            <a:custGeom>
              <a:avLst/>
              <a:gdLst/>
              <a:ahLst/>
              <a:cxnLst/>
              <a:rect l="0" t="0" r="0" b="0"/>
              <a:pathLst>
                <a:path w="828676" h="40006">
                  <a:moveTo>
                    <a:pt x="0" y="0"/>
                  </a:moveTo>
                  <a:lnTo>
                    <a:pt x="0" y="0"/>
                  </a:lnTo>
                  <a:lnTo>
                    <a:pt x="0" y="5694"/>
                  </a:lnTo>
                  <a:lnTo>
                    <a:pt x="27083" y="5715"/>
                  </a:lnTo>
                  <a:lnTo>
                    <a:pt x="52107" y="5715"/>
                  </a:lnTo>
                  <a:lnTo>
                    <a:pt x="80019" y="5715"/>
                  </a:lnTo>
                  <a:lnTo>
                    <a:pt x="103749" y="5715"/>
                  </a:lnTo>
                  <a:lnTo>
                    <a:pt x="131561" y="5715"/>
                  </a:lnTo>
                  <a:lnTo>
                    <a:pt x="148624" y="7408"/>
                  </a:lnTo>
                  <a:lnTo>
                    <a:pt x="174491" y="10636"/>
                  </a:lnTo>
                  <a:lnTo>
                    <a:pt x="196552" y="11195"/>
                  </a:lnTo>
                  <a:lnTo>
                    <a:pt x="219175" y="11360"/>
                  </a:lnTo>
                  <a:lnTo>
                    <a:pt x="241965" y="11409"/>
                  </a:lnTo>
                  <a:lnTo>
                    <a:pt x="264804" y="14458"/>
                  </a:lnTo>
                  <a:lnTo>
                    <a:pt x="287657" y="16349"/>
                  </a:lnTo>
                  <a:lnTo>
                    <a:pt x="313550" y="16909"/>
                  </a:lnTo>
                  <a:lnTo>
                    <a:pt x="338296" y="17075"/>
                  </a:lnTo>
                  <a:lnTo>
                    <a:pt x="361715" y="20158"/>
                  </a:lnTo>
                  <a:lnTo>
                    <a:pt x="387774" y="22059"/>
                  </a:lnTo>
                  <a:lnTo>
                    <a:pt x="412570" y="25656"/>
                  </a:lnTo>
                  <a:lnTo>
                    <a:pt x="439038" y="27710"/>
                  </a:lnTo>
                  <a:lnTo>
                    <a:pt x="463954" y="28319"/>
                  </a:lnTo>
                  <a:lnTo>
                    <a:pt x="487423" y="31533"/>
                  </a:lnTo>
                  <a:lnTo>
                    <a:pt x="513498" y="33473"/>
                  </a:lnTo>
                  <a:lnTo>
                    <a:pt x="538298" y="37082"/>
                  </a:lnTo>
                  <a:lnTo>
                    <a:pt x="561733" y="39139"/>
                  </a:lnTo>
                  <a:lnTo>
                    <a:pt x="587797" y="39748"/>
                  </a:lnTo>
                  <a:lnTo>
                    <a:pt x="612594" y="39929"/>
                  </a:lnTo>
                  <a:lnTo>
                    <a:pt x="636028" y="39982"/>
                  </a:lnTo>
                  <a:lnTo>
                    <a:pt x="659059" y="39998"/>
                  </a:lnTo>
                  <a:lnTo>
                    <a:pt x="685033" y="40004"/>
                  </a:lnTo>
                  <a:lnTo>
                    <a:pt x="708508" y="40004"/>
                  </a:lnTo>
                  <a:lnTo>
                    <a:pt x="736580" y="40005"/>
                  </a:lnTo>
                  <a:lnTo>
                    <a:pt x="760887" y="40005"/>
                  </a:lnTo>
                  <a:lnTo>
                    <a:pt x="777914" y="39370"/>
                  </a:lnTo>
                  <a:lnTo>
                    <a:pt x="790162" y="35085"/>
                  </a:lnTo>
                  <a:lnTo>
                    <a:pt x="817566" y="34293"/>
                  </a:lnTo>
                  <a:lnTo>
                    <a:pt x="821894" y="34291"/>
                  </a:lnTo>
                  <a:lnTo>
                    <a:pt x="827787" y="39211"/>
                  </a:lnTo>
                  <a:lnTo>
                    <a:pt x="828083" y="38840"/>
                  </a:lnTo>
                  <a:lnTo>
                    <a:pt x="82867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4" name="SMARTInkShape-1378"/>
            <p:cNvSpPr/>
            <p:nvPr>
              <p:custDataLst>
                <p:tags r:id="rId151"/>
              </p:custDataLst>
            </p:nvPr>
          </p:nvSpPr>
          <p:spPr>
            <a:xfrm>
              <a:off x="2486025" y="2977515"/>
              <a:ext cx="68581" cy="131352"/>
            </a:xfrm>
            <a:custGeom>
              <a:avLst/>
              <a:gdLst/>
              <a:ahLst/>
              <a:cxnLst/>
              <a:rect l="0" t="0" r="0" b="0"/>
              <a:pathLst>
                <a:path w="68581" h="131352">
                  <a:moveTo>
                    <a:pt x="17145" y="0"/>
                  </a:moveTo>
                  <a:lnTo>
                    <a:pt x="17145" y="0"/>
                  </a:lnTo>
                  <a:lnTo>
                    <a:pt x="17145" y="4920"/>
                  </a:lnTo>
                  <a:lnTo>
                    <a:pt x="16510" y="5185"/>
                  </a:lnTo>
                  <a:lnTo>
                    <a:pt x="14111" y="5479"/>
                  </a:lnTo>
                  <a:lnTo>
                    <a:pt x="13217" y="6193"/>
                  </a:lnTo>
                  <a:lnTo>
                    <a:pt x="7011" y="17284"/>
                  </a:lnTo>
                  <a:lnTo>
                    <a:pt x="5791" y="30488"/>
                  </a:lnTo>
                  <a:lnTo>
                    <a:pt x="7442" y="34294"/>
                  </a:lnTo>
                  <a:lnTo>
                    <a:pt x="8771" y="36197"/>
                  </a:lnTo>
                  <a:lnTo>
                    <a:pt x="11942" y="38313"/>
                  </a:lnTo>
                  <a:lnTo>
                    <a:pt x="15467" y="39888"/>
                  </a:lnTo>
                  <a:lnTo>
                    <a:pt x="21023" y="43710"/>
                  </a:lnTo>
                  <a:lnTo>
                    <a:pt x="24795" y="44826"/>
                  </a:lnTo>
                  <a:lnTo>
                    <a:pt x="47391" y="45697"/>
                  </a:lnTo>
                  <a:lnTo>
                    <a:pt x="51331" y="44016"/>
                  </a:lnTo>
                  <a:lnTo>
                    <a:pt x="55199" y="41788"/>
                  </a:lnTo>
                  <a:lnTo>
                    <a:pt x="62835" y="40011"/>
                  </a:lnTo>
                  <a:lnTo>
                    <a:pt x="59822" y="40007"/>
                  </a:lnTo>
                  <a:lnTo>
                    <a:pt x="56644" y="41699"/>
                  </a:lnTo>
                  <a:lnTo>
                    <a:pt x="35468" y="58887"/>
                  </a:lnTo>
                  <a:lnTo>
                    <a:pt x="17176" y="86123"/>
                  </a:lnTo>
                  <a:lnTo>
                    <a:pt x="7411" y="104097"/>
                  </a:lnTo>
                  <a:lnTo>
                    <a:pt x="5715" y="131351"/>
                  </a:lnTo>
                  <a:lnTo>
                    <a:pt x="5715" y="128383"/>
                  </a:lnTo>
                  <a:lnTo>
                    <a:pt x="4022" y="125216"/>
                  </a:lnTo>
                  <a:lnTo>
                    <a:pt x="1787" y="121692"/>
                  </a:lnTo>
                  <a:lnTo>
                    <a:pt x="353" y="114255"/>
                  </a:lnTo>
                  <a:lnTo>
                    <a:pt x="0" y="91512"/>
                  </a:lnTo>
                  <a:lnTo>
                    <a:pt x="3034" y="91461"/>
                  </a:lnTo>
                  <a:lnTo>
                    <a:pt x="3928" y="92089"/>
                  </a:lnTo>
                  <a:lnTo>
                    <a:pt x="4524" y="93143"/>
                  </a:lnTo>
                  <a:lnTo>
                    <a:pt x="4921" y="94480"/>
                  </a:lnTo>
                  <a:lnTo>
                    <a:pt x="5821" y="95372"/>
                  </a:lnTo>
                  <a:lnTo>
                    <a:pt x="8514" y="96362"/>
                  </a:lnTo>
                  <a:lnTo>
                    <a:pt x="35408" y="97149"/>
                  </a:lnTo>
                  <a:lnTo>
                    <a:pt x="63969" y="97155"/>
                  </a:lnTo>
                  <a:lnTo>
                    <a:pt x="6858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5" name="SMARTInkShape-1379"/>
            <p:cNvSpPr/>
            <p:nvPr>
              <p:custDataLst>
                <p:tags r:id="rId152"/>
              </p:custDataLst>
            </p:nvPr>
          </p:nvSpPr>
          <p:spPr>
            <a:xfrm>
              <a:off x="2628900" y="3051810"/>
              <a:ext cx="80011" cy="11425"/>
            </a:xfrm>
            <a:custGeom>
              <a:avLst/>
              <a:gdLst/>
              <a:ahLst/>
              <a:cxnLst/>
              <a:rect l="0" t="0" r="0" b="0"/>
              <a:pathLst>
                <a:path w="80011" h="11425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4921" y="5645"/>
                  </a:lnTo>
                  <a:lnTo>
                    <a:pt x="10566" y="10629"/>
                  </a:lnTo>
                  <a:lnTo>
                    <a:pt x="14208" y="11193"/>
                  </a:lnTo>
                  <a:lnTo>
                    <a:pt x="40903" y="11424"/>
                  </a:lnTo>
                  <a:lnTo>
                    <a:pt x="53259" y="10794"/>
                  </a:lnTo>
                  <a:lnTo>
                    <a:pt x="68464" y="4374"/>
                  </a:lnTo>
                  <a:lnTo>
                    <a:pt x="73143" y="864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6" name="SMARTInkShape-1380"/>
            <p:cNvSpPr/>
            <p:nvPr>
              <p:custDataLst>
                <p:tags r:id="rId153"/>
              </p:custDataLst>
            </p:nvPr>
          </p:nvSpPr>
          <p:spPr>
            <a:xfrm>
              <a:off x="2143125" y="3263265"/>
              <a:ext cx="97156" cy="16911"/>
            </a:xfrm>
            <a:custGeom>
              <a:avLst/>
              <a:gdLst/>
              <a:ahLst/>
              <a:cxnLst/>
              <a:rect l="0" t="0" r="0" b="0"/>
              <a:pathLst>
                <a:path w="97156" h="16911">
                  <a:moveTo>
                    <a:pt x="0" y="11430"/>
                  </a:moveTo>
                  <a:lnTo>
                    <a:pt x="0" y="11430"/>
                  </a:lnTo>
                  <a:lnTo>
                    <a:pt x="27396" y="11430"/>
                  </a:lnTo>
                  <a:lnTo>
                    <a:pt x="47950" y="11430"/>
                  </a:lnTo>
                  <a:lnTo>
                    <a:pt x="70258" y="16910"/>
                  </a:lnTo>
                  <a:lnTo>
                    <a:pt x="74194" y="15347"/>
                  </a:lnTo>
                  <a:lnTo>
                    <a:pt x="78060" y="13171"/>
                  </a:lnTo>
                  <a:lnTo>
                    <a:pt x="85716" y="11774"/>
                  </a:lnTo>
                  <a:lnTo>
                    <a:pt x="87624" y="11659"/>
                  </a:lnTo>
                  <a:lnTo>
                    <a:pt x="88896" y="10948"/>
                  </a:lnTo>
                  <a:lnTo>
                    <a:pt x="89744" y="9838"/>
                  </a:lnTo>
                  <a:lnTo>
                    <a:pt x="91105" y="6529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7" name="SMARTInkShape-1381"/>
            <p:cNvSpPr/>
            <p:nvPr>
              <p:custDataLst>
                <p:tags r:id="rId154"/>
              </p:custDataLst>
            </p:nvPr>
          </p:nvSpPr>
          <p:spPr>
            <a:xfrm>
              <a:off x="2160270" y="3223260"/>
              <a:ext cx="57151" cy="11431"/>
            </a:xfrm>
            <a:custGeom>
              <a:avLst/>
              <a:gdLst/>
              <a:ahLst/>
              <a:cxnLst/>
              <a:rect l="0" t="0" r="0" b="0"/>
              <a:pathLst>
                <a:path w="57151" h="11431">
                  <a:moveTo>
                    <a:pt x="0" y="0"/>
                  </a:moveTo>
                  <a:lnTo>
                    <a:pt x="0" y="0"/>
                  </a:lnTo>
                  <a:lnTo>
                    <a:pt x="0" y="5709"/>
                  </a:lnTo>
                  <a:lnTo>
                    <a:pt x="13434" y="5715"/>
                  </a:lnTo>
                  <a:lnTo>
                    <a:pt x="17189" y="7408"/>
                  </a:lnTo>
                  <a:lnTo>
                    <a:pt x="19079" y="8749"/>
                  </a:lnTo>
                  <a:lnTo>
                    <a:pt x="27807" y="10636"/>
                  </a:lnTo>
                  <a:lnTo>
                    <a:pt x="5715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8" name="SMARTInkShape-1382"/>
            <p:cNvSpPr/>
            <p:nvPr>
              <p:custDataLst>
                <p:tags r:id="rId155"/>
              </p:custDataLst>
            </p:nvPr>
          </p:nvSpPr>
          <p:spPr>
            <a:xfrm>
              <a:off x="1920389" y="2783205"/>
              <a:ext cx="62717" cy="314326"/>
            </a:xfrm>
            <a:custGeom>
              <a:avLst/>
              <a:gdLst/>
              <a:ahLst/>
              <a:cxnLst/>
              <a:rect l="0" t="0" r="0" b="0"/>
              <a:pathLst>
                <a:path w="62717" h="314326">
                  <a:moveTo>
                    <a:pt x="39856" y="0"/>
                  </a:moveTo>
                  <a:lnTo>
                    <a:pt x="39856" y="0"/>
                  </a:lnTo>
                  <a:lnTo>
                    <a:pt x="39856" y="3034"/>
                  </a:lnTo>
                  <a:lnTo>
                    <a:pt x="39221" y="3928"/>
                  </a:lnTo>
                  <a:lnTo>
                    <a:pt x="38163" y="4523"/>
                  </a:lnTo>
                  <a:lnTo>
                    <a:pt x="36822" y="4921"/>
                  </a:lnTo>
                  <a:lnTo>
                    <a:pt x="31902" y="8514"/>
                  </a:lnTo>
                  <a:lnTo>
                    <a:pt x="29971" y="13520"/>
                  </a:lnTo>
                  <a:lnTo>
                    <a:pt x="27191" y="23479"/>
                  </a:lnTo>
                  <a:lnTo>
                    <a:pt x="18738" y="47189"/>
                  </a:lnTo>
                  <a:lnTo>
                    <a:pt x="11249" y="74962"/>
                  </a:lnTo>
                  <a:lnTo>
                    <a:pt x="5556" y="97352"/>
                  </a:lnTo>
                  <a:lnTo>
                    <a:pt x="1542" y="121767"/>
                  </a:lnTo>
                  <a:lnTo>
                    <a:pt x="352" y="147416"/>
                  </a:lnTo>
                  <a:lnTo>
                    <a:pt x="0" y="171102"/>
                  </a:lnTo>
                  <a:lnTo>
                    <a:pt x="1588" y="194207"/>
                  </a:lnTo>
                  <a:lnTo>
                    <a:pt x="6081" y="217139"/>
                  </a:lnTo>
                  <a:lnTo>
                    <a:pt x="13288" y="244610"/>
                  </a:lnTo>
                  <a:lnTo>
                    <a:pt x="25389" y="271673"/>
                  </a:lnTo>
                  <a:lnTo>
                    <a:pt x="43768" y="297710"/>
                  </a:lnTo>
                  <a:lnTo>
                    <a:pt x="49058" y="305380"/>
                  </a:lnTo>
                  <a:lnTo>
                    <a:pt x="62716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9" name="SMARTInkShape-1383"/>
            <p:cNvSpPr/>
            <p:nvPr>
              <p:custDataLst>
                <p:tags r:id="rId156"/>
              </p:custDataLst>
            </p:nvPr>
          </p:nvSpPr>
          <p:spPr>
            <a:xfrm>
              <a:off x="2977593" y="2806065"/>
              <a:ext cx="108508" cy="291366"/>
            </a:xfrm>
            <a:custGeom>
              <a:avLst/>
              <a:gdLst/>
              <a:ahLst/>
              <a:cxnLst/>
              <a:rect l="0" t="0" r="0" b="0"/>
              <a:pathLst>
                <a:path w="108508" h="291366">
                  <a:moveTo>
                    <a:pt x="108507" y="0"/>
                  </a:moveTo>
                  <a:lnTo>
                    <a:pt x="108507" y="0"/>
                  </a:lnTo>
                  <a:lnTo>
                    <a:pt x="108507" y="19868"/>
                  </a:lnTo>
                  <a:lnTo>
                    <a:pt x="107872" y="20865"/>
                  </a:lnTo>
                  <a:lnTo>
                    <a:pt x="106814" y="21530"/>
                  </a:lnTo>
                  <a:lnTo>
                    <a:pt x="105473" y="21973"/>
                  </a:lnTo>
                  <a:lnTo>
                    <a:pt x="104579" y="23539"/>
                  </a:lnTo>
                  <a:lnTo>
                    <a:pt x="99828" y="49705"/>
                  </a:lnTo>
                  <a:lnTo>
                    <a:pt x="95746" y="74820"/>
                  </a:lnTo>
                  <a:lnTo>
                    <a:pt x="87377" y="102304"/>
                  </a:lnTo>
                  <a:lnTo>
                    <a:pt x="78004" y="126533"/>
                  </a:lnTo>
                  <a:lnTo>
                    <a:pt x="68499" y="154411"/>
                  </a:lnTo>
                  <a:lnTo>
                    <a:pt x="58341" y="182894"/>
                  </a:lnTo>
                  <a:lnTo>
                    <a:pt x="44531" y="208423"/>
                  </a:lnTo>
                  <a:lnTo>
                    <a:pt x="34317" y="232975"/>
                  </a:lnTo>
                  <a:lnTo>
                    <a:pt x="20883" y="260906"/>
                  </a:lnTo>
                  <a:lnTo>
                    <a:pt x="7331" y="279883"/>
                  </a:lnTo>
                  <a:lnTo>
                    <a:pt x="5755" y="283777"/>
                  </a:lnTo>
                  <a:lnTo>
                    <a:pt x="0" y="291365"/>
                  </a:lnTo>
                  <a:lnTo>
                    <a:pt x="5637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0" name="SMARTInkShape-1384"/>
            <p:cNvSpPr/>
            <p:nvPr>
              <p:custDataLst>
                <p:tags r:id="rId157"/>
              </p:custDataLst>
            </p:nvPr>
          </p:nvSpPr>
          <p:spPr>
            <a:xfrm>
              <a:off x="3040380" y="30460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1" name="SMARTInkShape-1385"/>
            <p:cNvSpPr/>
            <p:nvPr>
              <p:custDataLst>
                <p:tags r:id="rId158"/>
              </p:custDataLst>
            </p:nvPr>
          </p:nvSpPr>
          <p:spPr>
            <a:xfrm>
              <a:off x="3108960" y="2954920"/>
              <a:ext cx="80004" cy="119457"/>
            </a:xfrm>
            <a:custGeom>
              <a:avLst/>
              <a:gdLst/>
              <a:ahLst/>
              <a:cxnLst/>
              <a:rect l="0" t="0" r="0" b="0"/>
              <a:pathLst>
                <a:path w="80004" h="119457">
                  <a:moveTo>
                    <a:pt x="0" y="74030"/>
                  </a:moveTo>
                  <a:lnTo>
                    <a:pt x="0" y="74030"/>
                  </a:lnTo>
                  <a:lnTo>
                    <a:pt x="3034" y="74030"/>
                  </a:lnTo>
                  <a:lnTo>
                    <a:pt x="3928" y="73395"/>
                  </a:lnTo>
                  <a:lnTo>
                    <a:pt x="4524" y="72337"/>
                  </a:lnTo>
                  <a:lnTo>
                    <a:pt x="4920" y="70996"/>
                  </a:lnTo>
                  <a:lnTo>
                    <a:pt x="5820" y="70102"/>
                  </a:lnTo>
                  <a:lnTo>
                    <a:pt x="11827" y="66975"/>
                  </a:lnTo>
                  <a:lnTo>
                    <a:pt x="31871" y="52388"/>
                  </a:lnTo>
                  <a:lnTo>
                    <a:pt x="47605" y="32353"/>
                  </a:lnTo>
                  <a:lnTo>
                    <a:pt x="70249" y="14981"/>
                  </a:lnTo>
                  <a:lnTo>
                    <a:pt x="72497" y="11168"/>
                  </a:lnTo>
                  <a:lnTo>
                    <a:pt x="73096" y="9262"/>
                  </a:lnTo>
                  <a:lnTo>
                    <a:pt x="74131" y="7991"/>
                  </a:lnTo>
                  <a:lnTo>
                    <a:pt x="77986" y="5568"/>
                  </a:lnTo>
                  <a:lnTo>
                    <a:pt x="79931" y="0"/>
                  </a:lnTo>
                  <a:lnTo>
                    <a:pt x="80003" y="4679"/>
                  </a:lnTo>
                  <a:lnTo>
                    <a:pt x="76081" y="9860"/>
                  </a:lnTo>
                  <a:lnTo>
                    <a:pt x="64593" y="36169"/>
                  </a:lnTo>
                  <a:lnTo>
                    <a:pt x="49523" y="61499"/>
                  </a:lnTo>
                  <a:lnTo>
                    <a:pt x="42544" y="76093"/>
                  </a:lnTo>
                  <a:lnTo>
                    <a:pt x="35630" y="102614"/>
                  </a:lnTo>
                  <a:lnTo>
                    <a:pt x="34368" y="116400"/>
                  </a:lnTo>
                  <a:lnTo>
                    <a:pt x="34978" y="117517"/>
                  </a:lnTo>
                  <a:lnTo>
                    <a:pt x="36018" y="118261"/>
                  </a:lnTo>
                  <a:lnTo>
                    <a:pt x="38868" y="119088"/>
                  </a:lnTo>
                  <a:lnTo>
                    <a:pt x="42252" y="119456"/>
                  </a:lnTo>
                  <a:lnTo>
                    <a:pt x="45871" y="117926"/>
                  </a:lnTo>
                  <a:lnTo>
                    <a:pt x="62865" y="108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2" name="SMARTInkShape-1386"/>
            <p:cNvSpPr/>
            <p:nvPr>
              <p:custDataLst>
                <p:tags r:id="rId159"/>
              </p:custDataLst>
            </p:nvPr>
          </p:nvSpPr>
          <p:spPr>
            <a:xfrm>
              <a:off x="3188976" y="3007172"/>
              <a:ext cx="85377" cy="82156"/>
            </a:xfrm>
            <a:custGeom>
              <a:avLst/>
              <a:gdLst/>
              <a:ahLst/>
              <a:cxnLst/>
              <a:rect l="0" t="0" r="0" b="0"/>
              <a:pathLst>
                <a:path w="85377" h="82156">
                  <a:moveTo>
                    <a:pt x="5709" y="38923"/>
                  </a:moveTo>
                  <a:lnTo>
                    <a:pt x="5709" y="38923"/>
                  </a:lnTo>
                  <a:lnTo>
                    <a:pt x="5709" y="46877"/>
                  </a:lnTo>
                  <a:lnTo>
                    <a:pt x="4016" y="50501"/>
                  </a:lnTo>
                  <a:lnTo>
                    <a:pt x="1782" y="54229"/>
                  </a:lnTo>
                  <a:lnTo>
                    <a:pt x="347" y="61796"/>
                  </a:lnTo>
                  <a:lnTo>
                    <a:pt x="0" y="77799"/>
                  </a:lnTo>
                  <a:lnTo>
                    <a:pt x="633" y="78175"/>
                  </a:lnTo>
                  <a:lnTo>
                    <a:pt x="4558" y="79340"/>
                  </a:lnTo>
                  <a:lnTo>
                    <a:pt x="7949" y="81863"/>
                  </a:lnTo>
                  <a:lnTo>
                    <a:pt x="9742" y="82155"/>
                  </a:lnTo>
                  <a:lnTo>
                    <a:pt x="11573" y="81714"/>
                  </a:lnTo>
                  <a:lnTo>
                    <a:pt x="15935" y="80166"/>
                  </a:lnTo>
                  <a:lnTo>
                    <a:pt x="22107" y="79478"/>
                  </a:lnTo>
                  <a:lnTo>
                    <a:pt x="29084" y="75786"/>
                  </a:lnTo>
                  <a:lnTo>
                    <a:pt x="57510" y="56135"/>
                  </a:lnTo>
                  <a:lnTo>
                    <a:pt x="64292" y="51653"/>
                  </a:lnTo>
                  <a:lnTo>
                    <a:pt x="81816" y="26619"/>
                  </a:lnTo>
                  <a:lnTo>
                    <a:pt x="83984" y="20543"/>
                  </a:lnTo>
                  <a:lnTo>
                    <a:pt x="85376" y="12362"/>
                  </a:lnTo>
                  <a:lnTo>
                    <a:pt x="83874" y="9549"/>
                  </a:lnTo>
                  <a:lnTo>
                    <a:pt x="77735" y="2570"/>
                  </a:lnTo>
                  <a:lnTo>
                    <a:pt x="74127" y="541"/>
                  </a:lnTo>
                  <a:lnTo>
                    <a:pt x="72276" y="0"/>
                  </a:lnTo>
                  <a:lnTo>
                    <a:pt x="70407" y="274"/>
                  </a:lnTo>
                  <a:lnTo>
                    <a:pt x="62845" y="3584"/>
                  </a:lnTo>
                  <a:lnTo>
                    <a:pt x="55446" y="6016"/>
                  </a:lnTo>
                  <a:lnTo>
                    <a:pt x="46904" y="10757"/>
                  </a:lnTo>
                  <a:lnTo>
                    <a:pt x="26685" y="29405"/>
                  </a:lnTo>
                  <a:lnTo>
                    <a:pt x="24557" y="33211"/>
                  </a:lnTo>
                  <a:lnTo>
                    <a:pt x="22954" y="38589"/>
                  </a:lnTo>
                  <a:lnTo>
                    <a:pt x="28569" y="44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3" name="SMARTInkShape-1387"/>
            <p:cNvSpPr/>
            <p:nvPr>
              <p:custDataLst>
                <p:tags r:id="rId160"/>
              </p:custDataLst>
            </p:nvPr>
          </p:nvSpPr>
          <p:spPr>
            <a:xfrm>
              <a:off x="3263265" y="3314700"/>
              <a:ext cx="56278" cy="51408"/>
            </a:xfrm>
            <a:custGeom>
              <a:avLst/>
              <a:gdLst/>
              <a:ahLst/>
              <a:cxnLst/>
              <a:rect l="0" t="0" r="0" b="0"/>
              <a:pathLst>
                <a:path w="56278" h="51408">
                  <a:moveTo>
                    <a:pt x="5715" y="5715"/>
                  </a:moveTo>
                  <a:lnTo>
                    <a:pt x="5715" y="5715"/>
                  </a:lnTo>
                  <a:lnTo>
                    <a:pt x="5715" y="14229"/>
                  </a:lnTo>
                  <a:lnTo>
                    <a:pt x="4022" y="17542"/>
                  </a:lnTo>
                  <a:lnTo>
                    <a:pt x="1788" y="21132"/>
                  </a:lnTo>
                  <a:lnTo>
                    <a:pt x="353" y="28610"/>
                  </a:lnTo>
                  <a:lnTo>
                    <a:pt x="21" y="38878"/>
                  </a:lnTo>
                  <a:lnTo>
                    <a:pt x="3932" y="44345"/>
                  </a:lnTo>
                  <a:lnTo>
                    <a:pt x="4922" y="47861"/>
                  </a:lnTo>
                  <a:lnTo>
                    <a:pt x="5822" y="49052"/>
                  </a:lnTo>
                  <a:lnTo>
                    <a:pt x="8514" y="50376"/>
                  </a:lnTo>
                  <a:lnTo>
                    <a:pt x="30268" y="51407"/>
                  </a:lnTo>
                  <a:lnTo>
                    <a:pt x="34196" y="49729"/>
                  </a:lnTo>
                  <a:lnTo>
                    <a:pt x="38058" y="47502"/>
                  </a:lnTo>
                  <a:lnTo>
                    <a:pt x="41891" y="46512"/>
                  </a:lnTo>
                  <a:lnTo>
                    <a:pt x="43167" y="45613"/>
                  </a:lnTo>
                  <a:lnTo>
                    <a:pt x="44018" y="44379"/>
                  </a:lnTo>
                  <a:lnTo>
                    <a:pt x="44586" y="42921"/>
                  </a:lnTo>
                  <a:lnTo>
                    <a:pt x="45599" y="41949"/>
                  </a:lnTo>
                  <a:lnTo>
                    <a:pt x="48418" y="40869"/>
                  </a:lnTo>
                  <a:lnTo>
                    <a:pt x="49423" y="39946"/>
                  </a:lnTo>
                  <a:lnTo>
                    <a:pt x="55841" y="28460"/>
                  </a:lnTo>
                  <a:lnTo>
                    <a:pt x="56277" y="26593"/>
                  </a:lnTo>
                  <a:lnTo>
                    <a:pt x="55933" y="24714"/>
                  </a:lnTo>
                  <a:lnTo>
                    <a:pt x="52511" y="17135"/>
                  </a:lnTo>
                  <a:lnTo>
                    <a:pt x="52153" y="15233"/>
                  </a:lnTo>
                  <a:lnTo>
                    <a:pt x="48613" y="9523"/>
                  </a:lnTo>
                  <a:lnTo>
                    <a:pt x="45313" y="7407"/>
                  </a:lnTo>
                  <a:lnTo>
                    <a:pt x="24644" y="5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4" name="SMARTInkShape-1388"/>
            <p:cNvSpPr/>
            <p:nvPr>
              <p:custDataLst>
                <p:tags r:id="rId161"/>
              </p:custDataLst>
            </p:nvPr>
          </p:nvSpPr>
          <p:spPr>
            <a:xfrm>
              <a:off x="3200735" y="3206115"/>
              <a:ext cx="131111" cy="142846"/>
            </a:xfrm>
            <a:custGeom>
              <a:avLst/>
              <a:gdLst/>
              <a:ahLst/>
              <a:cxnLst/>
              <a:rect l="0" t="0" r="0" b="0"/>
              <a:pathLst>
                <a:path w="131111" h="142846">
                  <a:moveTo>
                    <a:pt x="131110" y="0"/>
                  </a:moveTo>
                  <a:lnTo>
                    <a:pt x="131110" y="0"/>
                  </a:lnTo>
                  <a:lnTo>
                    <a:pt x="131110" y="8679"/>
                  </a:lnTo>
                  <a:lnTo>
                    <a:pt x="129417" y="11901"/>
                  </a:lnTo>
                  <a:lnTo>
                    <a:pt x="111981" y="30552"/>
                  </a:lnTo>
                  <a:lnTo>
                    <a:pt x="86400" y="50661"/>
                  </a:lnTo>
                  <a:lnTo>
                    <a:pt x="60573" y="70446"/>
                  </a:lnTo>
                  <a:lnTo>
                    <a:pt x="49815" y="78164"/>
                  </a:lnTo>
                  <a:lnTo>
                    <a:pt x="38475" y="90135"/>
                  </a:lnTo>
                  <a:lnTo>
                    <a:pt x="32154" y="95305"/>
                  </a:lnTo>
                  <a:lnTo>
                    <a:pt x="7301" y="123774"/>
                  </a:lnTo>
                  <a:lnTo>
                    <a:pt x="2210" y="129525"/>
                  </a:lnTo>
                  <a:lnTo>
                    <a:pt x="419" y="135250"/>
                  </a:lnTo>
                  <a:lnTo>
                    <a:pt x="0" y="139063"/>
                  </a:lnTo>
                  <a:lnTo>
                    <a:pt x="523" y="140333"/>
                  </a:lnTo>
                  <a:lnTo>
                    <a:pt x="1507" y="141181"/>
                  </a:lnTo>
                  <a:lnTo>
                    <a:pt x="4294" y="142122"/>
                  </a:lnTo>
                  <a:lnTo>
                    <a:pt x="10793" y="142845"/>
                  </a:lnTo>
                  <a:lnTo>
                    <a:pt x="1681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5" name="SMARTInkShape-1389"/>
            <p:cNvSpPr/>
            <p:nvPr>
              <p:custDataLst>
                <p:tags r:id="rId162"/>
              </p:custDataLst>
            </p:nvPr>
          </p:nvSpPr>
          <p:spPr>
            <a:xfrm>
              <a:off x="3257558" y="3166983"/>
              <a:ext cx="51350" cy="48078"/>
            </a:xfrm>
            <a:custGeom>
              <a:avLst/>
              <a:gdLst/>
              <a:ahLst/>
              <a:cxnLst/>
              <a:rect l="0" t="0" r="0" b="0"/>
              <a:pathLst>
                <a:path w="51350" h="48078">
                  <a:moveTo>
                    <a:pt x="17137" y="16272"/>
                  </a:moveTo>
                  <a:lnTo>
                    <a:pt x="17137" y="16272"/>
                  </a:lnTo>
                  <a:lnTo>
                    <a:pt x="22846" y="10563"/>
                  </a:lnTo>
                  <a:lnTo>
                    <a:pt x="22851" y="5637"/>
                  </a:lnTo>
                  <a:lnTo>
                    <a:pt x="17372" y="10342"/>
                  </a:lnTo>
                  <a:lnTo>
                    <a:pt x="2357" y="25972"/>
                  </a:lnTo>
                  <a:lnTo>
                    <a:pt x="303" y="32311"/>
                  </a:lnTo>
                  <a:lnTo>
                    <a:pt x="0" y="43788"/>
                  </a:lnTo>
                  <a:lnTo>
                    <a:pt x="632" y="44141"/>
                  </a:lnTo>
                  <a:lnTo>
                    <a:pt x="3028" y="44533"/>
                  </a:lnTo>
                  <a:lnTo>
                    <a:pt x="3921" y="45273"/>
                  </a:lnTo>
                  <a:lnTo>
                    <a:pt x="4913" y="47788"/>
                  </a:lnTo>
                  <a:lnTo>
                    <a:pt x="5813" y="48077"/>
                  </a:lnTo>
                  <a:lnTo>
                    <a:pt x="13592" y="45398"/>
                  </a:lnTo>
                  <a:lnTo>
                    <a:pt x="19120" y="45010"/>
                  </a:lnTo>
                  <a:lnTo>
                    <a:pt x="22887" y="43226"/>
                  </a:lnTo>
                  <a:lnTo>
                    <a:pt x="26678" y="40952"/>
                  </a:lnTo>
                  <a:lnTo>
                    <a:pt x="32381" y="39036"/>
                  </a:lnTo>
                  <a:lnTo>
                    <a:pt x="41903" y="31248"/>
                  </a:lnTo>
                  <a:lnTo>
                    <a:pt x="44019" y="27585"/>
                  </a:lnTo>
                  <a:lnTo>
                    <a:pt x="45595" y="23840"/>
                  </a:lnTo>
                  <a:lnTo>
                    <a:pt x="49417" y="18162"/>
                  </a:lnTo>
                  <a:lnTo>
                    <a:pt x="51162" y="11684"/>
                  </a:lnTo>
                  <a:lnTo>
                    <a:pt x="51349" y="7857"/>
                  </a:lnTo>
                  <a:lnTo>
                    <a:pt x="50740" y="6852"/>
                  </a:lnTo>
                  <a:lnTo>
                    <a:pt x="49699" y="6182"/>
                  </a:lnTo>
                  <a:lnTo>
                    <a:pt x="48370" y="5735"/>
                  </a:lnTo>
                  <a:lnTo>
                    <a:pt x="41025" y="0"/>
                  </a:lnTo>
                  <a:lnTo>
                    <a:pt x="40047" y="344"/>
                  </a:lnTo>
                  <a:lnTo>
                    <a:pt x="35637" y="3227"/>
                  </a:lnTo>
                  <a:lnTo>
                    <a:pt x="29674" y="4364"/>
                  </a:lnTo>
                  <a:lnTo>
                    <a:pt x="20781" y="5335"/>
                  </a:lnTo>
                  <a:lnTo>
                    <a:pt x="13842" y="9362"/>
                  </a:lnTo>
                  <a:lnTo>
                    <a:pt x="9746" y="12778"/>
                  </a:lnTo>
                  <a:lnTo>
                    <a:pt x="7502" y="16412"/>
                  </a:lnTo>
                  <a:lnTo>
                    <a:pt x="5944" y="21888"/>
                  </a:lnTo>
                  <a:lnTo>
                    <a:pt x="5738" y="26811"/>
                  </a:lnTo>
                  <a:lnTo>
                    <a:pt x="6363" y="27108"/>
                  </a:lnTo>
                  <a:lnTo>
                    <a:pt x="10630" y="27624"/>
                  </a:lnTo>
                  <a:lnTo>
                    <a:pt x="17137" y="3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6" name="SMARTInkShape-1390"/>
            <p:cNvSpPr/>
            <p:nvPr>
              <p:custDataLst>
                <p:tags r:id="rId163"/>
              </p:custDataLst>
            </p:nvPr>
          </p:nvSpPr>
          <p:spPr>
            <a:xfrm>
              <a:off x="2423160" y="3188993"/>
              <a:ext cx="91412" cy="142853"/>
            </a:xfrm>
            <a:custGeom>
              <a:avLst/>
              <a:gdLst/>
              <a:ahLst/>
              <a:cxnLst/>
              <a:rect l="0" t="0" r="0" b="0"/>
              <a:pathLst>
                <a:path w="91412" h="142853">
                  <a:moveTo>
                    <a:pt x="5715" y="11407"/>
                  </a:moveTo>
                  <a:lnTo>
                    <a:pt x="5715" y="11407"/>
                  </a:lnTo>
                  <a:lnTo>
                    <a:pt x="0" y="11407"/>
                  </a:lnTo>
                  <a:lnTo>
                    <a:pt x="3034" y="11407"/>
                  </a:lnTo>
                  <a:lnTo>
                    <a:pt x="3928" y="10772"/>
                  </a:lnTo>
                  <a:lnTo>
                    <a:pt x="4524" y="9714"/>
                  </a:lnTo>
                  <a:lnTo>
                    <a:pt x="4921" y="8373"/>
                  </a:lnTo>
                  <a:lnTo>
                    <a:pt x="6455" y="7479"/>
                  </a:lnTo>
                  <a:lnTo>
                    <a:pt x="14048" y="5586"/>
                  </a:lnTo>
                  <a:lnTo>
                    <a:pt x="22625" y="1273"/>
                  </a:lnTo>
                  <a:lnTo>
                    <a:pt x="50420" y="0"/>
                  </a:lnTo>
                  <a:lnTo>
                    <a:pt x="55852" y="1680"/>
                  </a:lnTo>
                  <a:lnTo>
                    <a:pt x="63943" y="7033"/>
                  </a:lnTo>
                  <a:lnTo>
                    <a:pt x="65489" y="8491"/>
                  </a:lnTo>
                  <a:lnTo>
                    <a:pt x="67206" y="11804"/>
                  </a:lnTo>
                  <a:lnTo>
                    <a:pt x="68399" y="21619"/>
                  </a:lnTo>
                  <a:lnTo>
                    <a:pt x="67929" y="41480"/>
                  </a:lnTo>
                  <a:lnTo>
                    <a:pt x="64013" y="48822"/>
                  </a:lnTo>
                  <a:lnTo>
                    <a:pt x="59466" y="55019"/>
                  </a:lnTo>
                  <a:lnTo>
                    <a:pt x="55914" y="62802"/>
                  </a:lnTo>
                  <a:lnTo>
                    <a:pt x="45727" y="74265"/>
                  </a:lnTo>
                  <a:lnTo>
                    <a:pt x="59320" y="74272"/>
                  </a:lnTo>
                  <a:lnTo>
                    <a:pt x="62983" y="75965"/>
                  </a:lnTo>
                  <a:lnTo>
                    <a:pt x="66727" y="78199"/>
                  </a:lnTo>
                  <a:lnTo>
                    <a:pt x="72406" y="80092"/>
                  </a:lnTo>
                  <a:lnTo>
                    <a:pt x="85726" y="89841"/>
                  </a:lnTo>
                  <a:lnTo>
                    <a:pt x="87631" y="90367"/>
                  </a:lnTo>
                  <a:lnTo>
                    <a:pt x="88900" y="91352"/>
                  </a:lnTo>
                  <a:lnTo>
                    <a:pt x="90311" y="94140"/>
                  </a:lnTo>
                  <a:lnTo>
                    <a:pt x="91411" y="107454"/>
                  </a:lnTo>
                  <a:lnTo>
                    <a:pt x="79860" y="120097"/>
                  </a:lnTo>
                  <a:lnTo>
                    <a:pt x="78005" y="121967"/>
                  </a:lnTo>
                  <a:lnTo>
                    <a:pt x="72557" y="124045"/>
                  </a:lnTo>
                  <a:lnTo>
                    <a:pt x="66538" y="125603"/>
                  </a:lnTo>
                  <a:lnTo>
                    <a:pt x="45640" y="134755"/>
                  </a:lnTo>
                  <a:lnTo>
                    <a:pt x="19042" y="142260"/>
                  </a:lnTo>
                  <a:lnTo>
                    <a:pt x="25" y="142852"/>
                  </a:lnTo>
                  <a:lnTo>
                    <a:pt x="3041" y="139818"/>
                  </a:lnTo>
                  <a:lnTo>
                    <a:pt x="6220" y="138328"/>
                  </a:lnTo>
                  <a:lnTo>
                    <a:pt x="21713" y="135548"/>
                  </a:lnTo>
                  <a:lnTo>
                    <a:pt x="36796" y="128038"/>
                  </a:lnTo>
                  <a:lnTo>
                    <a:pt x="62900" y="119627"/>
                  </a:lnTo>
                  <a:lnTo>
                    <a:pt x="85725" y="108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7" name="SMARTInkShape-1391"/>
            <p:cNvSpPr/>
            <p:nvPr>
              <p:custDataLst>
                <p:tags r:id="rId164"/>
              </p:custDataLst>
            </p:nvPr>
          </p:nvSpPr>
          <p:spPr>
            <a:xfrm>
              <a:off x="2514679" y="3274695"/>
              <a:ext cx="68424" cy="142459"/>
            </a:xfrm>
            <a:custGeom>
              <a:avLst/>
              <a:gdLst/>
              <a:ahLst/>
              <a:cxnLst/>
              <a:rect l="0" t="0" r="0" b="0"/>
              <a:pathLst>
                <a:path w="68424" h="142459">
                  <a:moveTo>
                    <a:pt x="45641" y="0"/>
                  </a:moveTo>
                  <a:lnTo>
                    <a:pt x="45641" y="0"/>
                  </a:lnTo>
                  <a:lnTo>
                    <a:pt x="67610" y="0"/>
                  </a:lnTo>
                  <a:lnTo>
                    <a:pt x="67907" y="635"/>
                  </a:lnTo>
                  <a:lnTo>
                    <a:pt x="68423" y="4920"/>
                  </a:lnTo>
                  <a:lnTo>
                    <a:pt x="58379" y="31128"/>
                  </a:lnTo>
                  <a:lnTo>
                    <a:pt x="49545" y="45848"/>
                  </a:lnTo>
                  <a:lnTo>
                    <a:pt x="43566" y="54032"/>
                  </a:lnTo>
                  <a:lnTo>
                    <a:pt x="26904" y="82545"/>
                  </a:lnTo>
                  <a:lnTo>
                    <a:pt x="9687" y="110322"/>
                  </a:lnTo>
                  <a:lnTo>
                    <a:pt x="821" y="138118"/>
                  </a:lnTo>
                  <a:lnTo>
                    <a:pt x="0" y="142458"/>
                  </a:lnTo>
                  <a:lnTo>
                    <a:pt x="7883" y="134884"/>
                  </a:lnTo>
                  <a:lnTo>
                    <a:pt x="27855" y="108748"/>
                  </a:lnTo>
                  <a:lnTo>
                    <a:pt x="34211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8" name="SMARTInkShape-1392"/>
            <p:cNvSpPr/>
            <p:nvPr>
              <p:custDataLst>
                <p:tags r:id="rId165"/>
              </p:custDataLst>
            </p:nvPr>
          </p:nvSpPr>
          <p:spPr>
            <a:xfrm>
              <a:off x="2686078" y="3171825"/>
              <a:ext cx="62838" cy="107691"/>
            </a:xfrm>
            <a:custGeom>
              <a:avLst/>
              <a:gdLst/>
              <a:ahLst/>
              <a:cxnLst/>
              <a:rect l="0" t="0" r="0" b="0"/>
              <a:pathLst>
                <a:path w="62838" h="107691">
                  <a:moveTo>
                    <a:pt x="11402" y="0"/>
                  </a:moveTo>
                  <a:lnTo>
                    <a:pt x="11402" y="0"/>
                  </a:lnTo>
                  <a:lnTo>
                    <a:pt x="16323" y="0"/>
                  </a:lnTo>
                  <a:lnTo>
                    <a:pt x="16588" y="635"/>
                  </a:lnTo>
                  <a:lnTo>
                    <a:pt x="17096" y="5480"/>
                  </a:lnTo>
                  <a:lnTo>
                    <a:pt x="20145" y="5645"/>
                  </a:lnTo>
                  <a:lnTo>
                    <a:pt x="20406" y="6303"/>
                  </a:lnTo>
                  <a:lnTo>
                    <a:pt x="17955" y="11922"/>
                  </a:lnTo>
                  <a:lnTo>
                    <a:pt x="15445" y="30281"/>
                  </a:lnTo>
                  <a:lnTo>
                    <a:pt x="5540" y="49892"/>
                  </a:lnTo>
                  <a:lnTo>
                    <a:pt x="3684" y="52311"/>
                  </a:lnTo>
                  <a:lnTo>
                    <a:pt x="1622" y="58386"/>
                  </a:lnTo>
                  <a:lnTo>
                    <a:pt x="0" y="86758"/>
                  </a:lnTo>
                  <a:lnTo>
                    <a:pt x="1678" y="91052"/>
                  </a:lnTo>
                  <a:lnTo>
                    <a:pt x="7929" y="98983"/>
                  </a:lnTo>
                  <a:lnTo>
                    <a:pt x="11552" y="101143"/>
                  </a:lnTo>
                  <a:lnTo>
                    <a:pt x="15279" y="102737"/>
                  </a:lnTo>
                  <a:lnTo>
                    <a:pt x="20947" y="106570"/>
                  </a:lnTo>
                  <a:lnTo>
                    <a:pt x="24746" y="107690"/>
                  </a:lnTo>
                  <a:lnTo>
                    <a:pt x="26648" y="107353"/>
                  </a:lnTo>
                  <a:lnTo>
                    <a:pt x="44501" y="96972"/>
                  </a:lnTo>
                  <a:lnTo>
                    <a:pt x="62837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9" name="SMARTInkShape-1393"/>
            <p:cNvSpPr/>
            <p:nvPr>
              <p:custDataLst>
                <p:tags r:id="rId166"/>
              </p:custDataLst>
            </p:nvPr>
          </p:nvSpPr>
          <p:spPr>
            <a:xfrm>
              <a:off x="2703288" y="3223260"/>
              <a:ext cx="57058" cy="108249"/>
            </a:xfrm>
            <a:custGeom>
              <a:avLst/>
              <a:gdLst/>
              <a:ahLst/>
              <a:cxnLst/>
              <a:rect l="0" t="0" r="0" b="0"/>
              <a:pathLst>
                <a:path w="57058" h="108249">
                  <a:moveTo>
                    <a:pt x="57057" y="0"/>
                  </a:moveTo>
                  <a:lnTo>
                    <a:pt x="57057" y="0"/>
                  </a:lnTo>
                  <a:lnTo>
                    <a:pt x="48543" y="8513"/>
                  </a:lnTo>
                  <a:lnTo>
                    <a:pt x="46923" y="11827"/>
                  </a:lnTo>
                  <a:lnTo>
                    <a:pt x="46491" y="13600"/>
                  </a:lnTo>
                  <a:lnTo>
                    <a:pt x="42849" y="19129"/>
                  </a:lnTo>
                  <a:lnTo>
                    <a:pt x="32215" y="33521"/>
                  </a:lnTo>
                  <a:lnTo>
                    <a:pt x="27949" y="43922"/>
                  </a:lnTo>
                  <a:lnTo>
                    <a:pt x="14248" y="61019"/>
                  </a:lnTo>
                  <a:lnTo>
                    <a:pt x="7030" y="81452"/>
                  </a:lnTo>
                  <a:lnTo>
                    <a:pt x="1502" y="90972"/>
                  </a:lnTo>
                  <a:lnTo>
                    <a:pt x="47" y="102829"/>
                  </a:lnTo>
                  <a:lnTo>
                    <a:pt x="0" y="104748"/>
                  </a:lnTo>
                  <a:lnTo>
                    <a:pt x="604" y="106027"/>
                  </a:lnTo>
                  <a:lnTo>
                    <a:pt x="1642" y="106879"/>
                  </a:lnTo>
                  <a:lnTo>
                    <a:pt x="4836" y="108248"/>
                  </a:lnTo>
                  <a:lnTo>
                    <a:pt x="10664" y="104591"/>
                  </a:lnTo>
                  <a:lnTo>
                    <a:pt x="19252" y="102745"/>
                  </a:lnTo>
                  <a:lnTo>
                    <a:pt x="27141" y="98016"/>
                  </a:lnTo>
                  <a:lnTo>
                    <a:pt x="34197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0" name="SMARTInkShape-1394"/>
            <p:cNvSpPr/>
            <p:nvPr>
              <p:custDataLst>
                <p:tags r:id="rId167"/>
              </p:custDataLst>
            </p:nvPr>
          </p:nvSpPr>
          <p:spPr>
            <a:xfrm>
              <a:off x="2800426" y="3168757"/>
              <a:ext cx="68412" cy="162989"/>
            </a:xfrm>
            <a:custGeom>
              <a:avLst/>
              <a:gdLst/>
              <a:ahLst/>
              <a:cxnLst/>
              <a:rect l="0" t="0" r="0" b="0"/>
              <a:pathLst>
                <a:path w="68412" h="162989">
                  <a:moveTo>
                    <a:pt x="11354" y="83078"/>
                  </a:moveTo>
                  <a:lnTo>
                    <a:pt x="11354" y="83078"/>
                  </a:lnTo>
                  <a:lnTo>
                    <a:pt x="14388" y="83078"/>
                  </a:lnTo>
                  <a:lnTo>
                    <a:pt x="17571" y="81385"/>
                  </a:lnTo>
                  <a:lnTo>
                    <a:pt x="21102" y="79150"/>
                  </a:lnTo>
                  <a:lnTo>
                    <a:pt x="26660" y="77257"/>
                  </a:lnTo>
                  <a:lnTo>
                    <a:pt x="47668" y="61436"/>
                  </a:lnTo>
                  <a:lnTo>
                    <a:pt x="54005" y="52465"/>
                  </a:lnTo>
                  <a:lnTo>
                    <a:pt x="58161" y="43423"/>
                  </a:lnTo>
                  <a:lnTo>
                    <a:pt x="64909" y="32488"/>
                  </a:lnTo>
                  <a:lnTo>
                    <a:pt x="67439" y="24838"/>
                  </a:lnTo>
                  <a:lnTo>
                    <a:pt x="68411" y="12665"/>
                  </a:lnTo>
                  <a:lnTo>
                    <a:pt x="66769" y="8815"/>
                  </a:lnTo>
                  <a:lnTo>
                    <a:pt x="65442" y="6899"/>
                  </a:lnTo>
                  <a:lnTo>
                    <a:pt x="62275" y="4771"/>
                  </a:lnTo>
                  <a:lnTo>
                    <a:pt x="60541" y="4203"/>
                  </a:lnTo>
                  <a:lnTo>
                    <a:pt x="59385" y="3190"/>
                  </a:lnTo>
                  <a:lnTo>
                    <a:pt x="58101" y="370"/>
                  </a:lnTo>
                  <a:lnTo>
                    <a:pt x="57124" y="0"/>
                  </a:lnTo>
                  <a:lnTo>
                    <a:pt x="55837" y="387"/>
                  </a:lnTo>
                  <a:lnTo>
                    <a:pt x="52714" y="1877"/>
                  </a:lnTo>
                  <a:lnTo>
                    <a:pt x="38493" y="3598"/>
                  </a:lnTo>
                  <a:lnTo>
                    <a:pt x="37067" y="4692"/>
                  </a:lnTo>
                  <a:lnTo>
                    <a:pt x="24403" y="20255"/>
                  </a:lnTo>
                  <a:lnTo>
                    <a:pt x="23264" y="27634"/>
                  </a:lnTo>
                  <a:lnTo>
                    <a:pt x="22796" y="54900"/>
                  </a:lnTo>
                  <a:lnTo>
                    <a:pt x="23425" y="62300"/>
                  </a:lnTo>
                  <a:lnTo>
                    <a:pt x="27970" y="84999"/>
                  </a:lnTo>
                  <a:lnTo>
                    <a:pt x="28468" y="111654"/>
                  </a:lnTo>
                  <a:lnTo>
                    <a:pt x="29120" y="118638"/>
                  </a:lnTo>
                  <a:lnTo>
                    <a:pt x="31527" y="123859"/>
                  </a:lnTo>
                  <a:lnTo>
                    <a:pt x="31788" y="126776"/>
                  </a:lnTo>
                  <a:lnTo>
                    <a:pt x="28548" y="153484"/>
                  </a:lnTo>
                  <a:lnTo>
                    <a:pt x="28514" y="159255"/>
                  </a:lnTo>
                  <a:lnTo>
                    <a:pt x="27874" y="160532"/>
                  </a:lnTo>
                  <a:lnTo>
                    <a:pt x="26812" y="161384"/>
                  </a:lnTo>
                  <a:lnTo>
                    <a:pt x="23580" y="162751"/>
                  </a:lnTo>
                  <a:lnTo>
                    <a:pt x="19986" y="162988"/>
                  </a:lnTo>
                  <a:lnTo>
                    <a:pt x="16672" y="161350"/>
                  </a:lnTo>
                  <a:lnTo>
                    <a:pt x="14899" y="160024"/>
                  </a:lnTo>
                  <a:lnTo>
                    <a:pt x="12930" y="156858"/>
                  </a:lnTo>
                  <a:lnTo>
                    <a:pt x="11419" y="153334"/>
                  </a:lnTo>
                  <a:lnTo>
                    <a:pt x="7634" y="147780"/>
                  </a:lnTo>
                  <a:lnTo>
                    <a:pt x="5595" y="142113"/>
                  </a:lnTo>
                  <a:lnTo>
                    <a:pt x="1886" y="136412"/>
                  </a:lnTo>
                  <a:lnTo>
                    <a:pt x="506" y="130701"/>
                  </a:lnTo>
                  <a:lnTo>
                    <a:pt x="0" y="121178"/>
                  </a:lnTo>
                  <a:lnTo>
                    <a:pt x="1651" y="117368"/>
                  </a:lnTo>
                  <a:lnTo>
                    <a:pt x="3867" y="113558"/>
                  </a:lnTo>
                  <a:lnTo>
                    <a:pt x="5749" y="107843"/>
                  </a:lnTo>
                  <a:lnTo>
                    <a:pt x="9411" y="102128"/>
                  </a:lnTo>
                  <a:lnTo>
                    <a:pt x="10490" y="98318"/>
                  </a:lnTo>
                  <a:lnTo>
                    <a:pt x="11413" y="97048"/>
                  </a:lnTo>
                  <a:lnTo>
                    <a:pt x="12663" y="96201"/>
                  </a:lnTo>
                  <a:lnTo>
                    <a:pt x="14132" y="95637"/>
                  </a:lnTo>
                  <a:lnTo>
                    <a:pt x="15111" y="94626"/>
                  </a:lnTo>
                  <a:lnTo>
                    <a:pt x="18376" y="88440"/>
                  </a:lnTo>
                  <a:lnTo>
                    <a:pt x="21913" y="84137"/>
                  </a:lnTo>
                  <a:lnTo>
                    <a:pt x="24090" y="83548"/>
                  </a:lnTo>
                  <a:lnTo>
                    <a:pt x="30662" y="83171"/>
                  </a:lnTo>
                  <a:lnTo>
                    <a:pt x="31846" y="82505"/>
                  </a:lnTo>
                  <a:lnTo>
                    <a:pt x="32635" y="81426"/>
                  </a:lnTo>
                  <a:lnTo>
                    <a:pt x="33162" y="80071"/>
                  </a:lnTo>
                  <a:lnTo>
                    <a:pt x="34147" y="79169"/>
                  </a:lnTo>
                  <a:lnTo>
                    <a:pt x="36936" y="78165"/>
                  </a:lnTo>
                  <a:lnTo>
                    <a:pt x="51359" y="77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1" name="SMARTInkShape-1395"/>
            <p:cNvSpPr/>
            <p:nvPr>
              <p:custDataLst>
                <p:tags r:id="rId168"/>
              </p:custDataLst>
            </p:nvPr>
          </p:nvSpPr>
          <p:spPr>
            <a:xfrm>
              <a:off x="2903243" y="3189049"/>
              <a:ext cx="39983" cy="159046"/>
            </a:xfrm>
            <a:custGeom>
              <a:avLst/>
              <a:gdLst/>
              <a:ahLst/>
              <a:cxnLst/>
              <a:rect l="0" t="0" r="0" b="0"/>
              <a:pathLst>
                <a:path w="39983" h="159046">
                  <a:moveTo>
                    <a:pt x="11407" y="119936"/>
                  </a:moveTo>
                  <a:lnTo>
                    <a:pt x="11407" y="119936"/>
                  </a:lnTo>
                  <a:lnTo>
                    <a:pt x="16887" y="119936"/>
                  </a:lnTo>
                  <a:lnTo>
                    <a:pt x="17052" y="116902"/>
                  </a:lnTo>
                  <a:lnTo>
                    <a:pt x="17711" y="116008"/>
                  </a:lnTo>
                  <a:lnTo>
                    <a:pt x="20135" y="115015"/>
                  </a:lnTo>
                  <a:lnTo>
                    <a:pt x="21036" y="114115"/>
                  </a:lnTo>
                  <a:lnTo>
                    <a:pt x="22037" y="111422"/>
                  </a:lnTo>
                  <a:lnTo>
                    <a:pt x="23314" y="104519"/>
                  </a:lnTo>
                  <a:lnTo>
                    <a:pt x="26718" y="98929"/>
                  </a:lnTo>
                  <a:lnTo>
                    <a:pt x="28190" y="91351"/>
                  </a:lnTo>
                  <a:lnTo>
                    <a:pt x="28310" y="89449"/>
                  </a:lnTo>
                  <a:lnTo>
                    <a:pt x="30138" y="85643"/>
                  </a:lnTo>
                  <a:lnTo>
                    <a:pt x="31514" y="83739"/>
                  </a:lnTo>
                  <a:lnTo>
                    <a:pt x="33451" y="74992"/>
                  </a:lnTo>
                  <a:lnTo>
                    <a:pt x="34253" y="47487"/>
                  </a:lnTo>
                  <a:lnTo>
                    <a:pt x="33632" y="20930"/>
                  </a:lnTo>
                  <a:lnTo>
                    <a:pt x="28074" y="5804"/>
                  </a:lnTo>
                  <a:lnTo>
                    <a:pt x="23078" y="187"/>
                  </a:lnTo>
                  <a:lnTo>
                    <a:pt x="19875" y="0"/>
                  </a:lnTo>
                  <a:lnTo>
                    <a:pt x="18957" y="609"/>
                  </a:lnTo>
                  <a:lnTo>
                    <a:pt x="18346" y="1650"/>
                  </a:lnTo>
                  <a:lnTo>
                    <a:pt x="17485" y="6148"/>
                  </a:lnTo>
                  <a:lnTo>
                    <a:pt x="17125" y="34717"/>
                  </a:lnTo>
                  <a:lnTo>
                    <a:pt x="17122" y="60910"/>
                  </a:lnTo>
                  <a:lnTo>
                    <a:pt x="22307" y="88187"/>
                  </a:lnTo>
                  <a:lnTo>
                    <a:pt x="23425" y="111669"/>
                  </a:lnTo>
                  <a:lnTo>
                    <a:pt x="28018" y="132746"/>
                  </a:lnTo>
                  <a:lnTo>
                    <a:pt x="28315" y="137906"/>
                  </a:lnTo>
                  <a:lnTo>
                    <a:pt x="26753" y="142316"/>
                  </a:lnTo>
                  <a:lnTo>
                    <a:pt x="24578" y="146392"/>
                  </a:lnTo>
                  <a:lnTo>
                    <a:pt x="23066" y="153069"/>
                  </a:lnTo>
                  <a:lnTo>
                    <a:pt x="17936" y="159045"/>
                  </a:lnTo>
                  <a:lnTo>
                    <a:pt x="17030" y="158709"/>
                  </a:lnTo>
                  <a:lnTo>
                    <a:pt x="12720" y="155836"/>
                  </a:lnTo>
                  <a:lnTo>
                    <a:pt x="9239" y="154941"/>
                  </a:lnTo>
                  <a:lnTo>
                    <a:pt x="8057" y="154068"/>
                  </a:lnTo>
                  <a:lnTo>
                    <a:pt x="7268" y="152851"/>
                  </a:lnTo>
                  <a:lnTo>
                    <a:pt x="5758" y="149805"/>
                  </a:lnTo>
                  <a:lnTo>
                    <a:pt x="1972" y="144520"/>
                  </a:lnTo>
                  <a:lnTo>
                    <a:pt x="568" y="138932"/>
                  </a:lnTo>
                  <a:lnTo>
                    <a:pt x="0" y="123744"/>
                  </a:lnTo>
                  <a:lnTo>
                    <a:pt x="1681" y="119935"/>
                  </a:lnTo>
                  <a:lnTo>
                    <a:pt x="3909" y="116125"/>
                  </a:lnTo>
                  <a:lnTo>
                    <a:pt x="5799" y="110411"/>
                  </a:lnTo>
                  <a:lnTo>
                    <a:pt x="9463" y="104696"/>
                  </a:lnTo>
                  <a:lnTo>
                    <a:pt x="11466" y="98981"/>
                  </a:lnTo>
                  <a:lnTo>
                    <a:pt x="32584" y="70547"/>
                  </a:lnTo>
                  <a:lnTo>
                    <a:pt x="39982" y="62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2" name="SMARTInkShape-1396"/>
            <p:cNvSpPr/>
            <p:nvPr>
              <p:custDataLst>
                <p:tags r:id="rId169"/>
              </p:custDataLst>
            </p:nvPr>
          </p:nvSpPr>
          <p:spPr>
            <a:xfrm>
              <a:off x="3011904" y="3200400"/>
              <a:ext cx="56953" cy="137084"/>
            </a:xfrm>
            <a:custGeom>
              <a:avLst/>
              <a:gdLst/>
              <a:ahLst/>
              <a:cxnLst/>
              <a:rect l="0" t="0" r="0" b="0"/>
              <a:pathLst>
                <a:path w="56953" h="137084">
                  <a:moveTo>
                    <a:pt x="5616" y="0"/>
                  </a:moveTo>
                  <a:lnTo>
                    <a:pt x="5616" y="0"/>
                  </a:lnTo>
                  <a:lnTo>
                    <a:pt x="32334" y="0"/>
                  </a:lnTo>
                  <a:lnTo>
                    <a:pt x="41817" y="0"/>
                  </a:lnTo>
                  <a:lnTo>
                    <a:pt x="45624" y="1693"/>
                  </a:lnTo>
                  <a:lnTo>
                    <a:pt x="55922" y="10400"/>
                  </a:lnTo>
                  <a:lnTo>
                    <a:pt x="56549" y="12666"/>
                  </a:lnTo>
                  <a:lnTo>
                    <a:pt x="56952" y="19294"/>
                  </a:lnTo>
                  <a:lnTo>
                    <a:pt x="55314" y="22968"/>
                  </a:lnTo>
                  <a:lnTo>
                    <a:pt x="53988" y="24837"/>
                  </a:lnTo>
                  <a:lnTo>
                    <a:pt x="52122" y="33535"/>
                  </a:lnTo>
                  <a:lnTo>
                    <a:pt x="50590" y="35692"/>
                  </a:lnTo>
                  <a:lnTo>
                    <a:pt x="48299" y="37130"/>
                  </a:lnTo>
                  <a:lnTo>
                    <a:pt x="43001" y="39362"/>
                  </a:lnTo>
                  <a:lnTo>
                    <a:pt x="16695" y="61527"/>
                  </a:lnTo>
                  <a:lnTo>
                    <a:pt x="14907" y="61973"/>
                  </a:lnTo>
                  <a:lnTo>
                    <a:pt x="13715" y="62905"/>
                  </a:lnTo>
                  <a:lnTo>
                    <a:pt x="11424" y="68321"/>
                  </a:lnTo>
                  <a:lnTo>
                    <a:pt x="14393" y="68503"/>
                  </a:lnTo>
                  <a:lnTo>
                    <a:pt x="15277" y="69164"/>
                  </a:lnTo>
                  <a:lnTo>
                    <a:pt x="16260" y="71591"/>
                  </a:lnTo>
                  <a:lnTo>
                    <a:pt x="17157" y="72492"/>
                  </a:lnTo>
                  <a:lnTo>
                    <a:pt x="23159" y="75632"/>
                  </a:lnTo>
                  <a:lnTo>
                    <a:pt x="32338" y="83361"/>
                  </a:lnTo>
                  <a:lnTo>
                    <a:pt x="36119" y="84674"/>
                  </a:lnTo>
                  <a:lnTo>
                    <a:pt x="37382" y="85659"/>
                  </a:lnTo>
                  <a:lnTo>
                    <a:pt x="43612" y="95411"/>
                  </a:lnTo>
                  <a:lnTo>
                    <a:pt x="45026" y="101013"/>
                  </a:lnTo>
                  <a:lnTo>
                    <a:pt x="45543" y="110496"/>
                  </a:lnTo>
                  <a:lnTo>
                    <a:pt x="43893" y="114303"/>
                  </a:lnTo>
                  <a:lnTo>
                    <a:pt x="41678" y="118111"/>
                  </a:lnTo>
                  <a:lnTo>
                    <a:pt x="40694" y="121920"/>
                  </a:lnTo>
                  <a:lnTo>
                    <a:pt x="39796" y="123191"/>
                  </a:lnTo>
                  <a:lnTo>
                    <a:pt x="38563" y="124037"/>
                  </a:lnTo>
                  <a:lnTo>
                    <a:pt x="35499" y="125612"/>
                  </a:lnTo>
                  <a:lnTo>
                    <a:pt x="30204" y="129435"/>
                  </a:lnTo>
                  <a:lnTo>
                    <a:pt x="24614" y="131484"/>
                  </a:lnTo>
                  <a:lnTo>
                    <a:pt x="18935" y="135196"/>
                  </a:lnTo>
                  <a:lnTo>
                    <a:pt x="13232" y="136578"/>
                  </a:lnTo>
                  <a:lnTo>
                    <a:pt x="3710" y="137083"/>
                  </a:lnTo>
                  <a:lnTo>
                    <a:pt x="2440" y="136474"/>
                  </a:lnTo>
                  <a:lnTo>
                    <a:pt x="1594" y="135432"/>
                  </a:lnTo>
                  <a:lnTo>
                    <a:pt x="653" y="132582"/>
                  </a:lnTo>
                  <a:lnTo>
                    <a:pt x="0" y="126758"/>
                  </a:lnTo>
                  <a:lnTo>
                    <a:pt x="4437" y="119649"/>
                  </a:lnTo>
                  <a:lnTo>
                    <a:pt x="5383" y="115357"/>
                  </a:lnTo>
                  <a:lnTo>
                    <a:pt x="17046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3" name="SMARTInkShape-1397"/>
            <p:cNvSpPr/>
            <p:nvPr>
              <p:custDataLst>
                <p:tags r:id="rId170"/>
              </p:custDataLst>
            </p:nvPr>
          </p:nvSpPr>
          <p:spPr>
            <a:xfrm>
              <a:off x="2354915" y="2988945"/>
              <a:ext cx="85391" cy="114203"/>
            </a:xfrm>
            <a:custGeom>
              <a:avLst/>
              <a:gdLst/>
              <a:ahLst/>
              <a:cxnLst/>
              <a:rect l="0" t="0" r="0" b="0"/>
              <a:pathLst>
                <a:path w="85391" h="114203">
                  <a:moveTo>
                    <a:pt x="85390" y="0"/>
                  </a:moveTo>
                  <a:lnTo>
                    <a:pt x="85390" y="0"/>
                  </a:lnTo>
                  <a:lnTo>
                    <a:pt x="69344" y="0"/>
                  </a:lnTo>
                  <a:lnTo>
                    <a:pt x="63265" y="3928"/>
                  </a:lnTo>
                  <a:lnTo>
                    <a:pt x="54634" y="5820"/>
                  </a:lnTo>
                  <a:lnTo>
                    <a:pt x="40660" y="13600"/>
                  </a:lnTo>
                  <a:lnTo>
                    <a:pt x="35242" y="18956"/>
                  </a:lnTo>
                  <a:lnTo>
                    <a:pt x="14927" y="46763"/>
                  </a:lnTo>
                  <a:lnTo>
                    <a:pt x="2206" y="70022"/>
                  </a:lnTo>
                  <a:lnTo>
                    <a:pt x="0" y="81603"/>
                  </a:lnTo>
                  <a:lnTo>
                    <a:pt x="1507" y="85586"/>
                  </a:lnTo>
                  <a:lnTo>
                    <a:pt x="3659" y="89473"/>
                  </a:lnTo>
                  <a:lnTo>
                    <a:pt x="4615" y="93318"/>
                  </a:lnTo>
                  <a:lnTo>
                    <a:pt x="5505" y="94597"/>
                  </a:lnTo>
                  <a:lnTo>
                    <a:pt x="6733" y="95450"/>
                  </a:lnTo>
                  <a:lnTo>
                    <a:pt x="9791" y="96397"/>
                  </a:lnTo>
                  <a:lnTo>
                    <a:pt x="13267" y="96818"/>
                  </a:lnTo>
                  <a:lnTo>
                    <a:pt x="16929" y="98699"/>
                  </a:lnTo>
                  <a:lnTo>
                    <a:pt x="20673" y="101016"/>
                  </a:lnTo>
                  <a:lnTo>
                    <a:pt x="24453" y="102046"/>
                  </a:lnTo>
                  <a:lnTo>
                    <a:pt x="26351" y="101686"/>
                  </a:lnTo>
                  <a:lnTo>
                    <a:pt x="33958" y="98238"/>
                  </a:lnTo>
                  <a:lnTo>
                    <a:pt x="43480" y="96663"/>
                  </a:lnTo>
                  <a:lnTo>
                    <a:pt x="51100" y="92660"/>
                  </a:lnTo>
                  <a:lnTo>
                    <a:pt x="53005" y="92253"/>
                  </a:lnTo>
                  <a:lnTo>
                    <a:pt x="54275" y="91347"/>
                  </a:lnTo>
                  <a:lnTo>
                    <a:pt x="55122" y="90108"/>
                  </a:lnTo>
                  <a:lnTo>
                    <a:pt x="56480" y="86591"/>
                  </a:lnTo>
                  <a:lnTo>
                    <a:pt x="55957" y="86302"/>
                  </a:lnTo>
                  <a:lnTo>
                    <a:pt x="48293" y="85748"/>
                  </a:lnTo>
                  <a:lnTo>
                    <a:pt x="44984" y="87428"/>
                  </a:lnTo>
                  <a:lnTo>
                    <a:pt x="43213" y="88766"/>
                  </a:lnTo>
                  <a:lnTo>
                    <a:pt x="37858" y="90251"/>
                  </a:lnTo>
                  <a:lnTo>
                    <a:pt x="34652" y="90648"/>
                  </a:lnTo>
                  <a:lnTo>
                    <a:pt x="32515" y="91547"/>
                  </a:lnTo>
                  <a:lnTo>
                    <a:pt x="31090" y="92781"/>
                  </a:lnTo>
                  <a:lnTo>
                    <a:pt x="18429" y="108620"/>
                  </a:lnTo>
                  <a:lnTo>
                    <a:pt x="17889" y="110513"/>
                  </a:lnTo>
                  <a:lnTo>
                    <a:pt x="18165" y="111776"/>
                  </a:lnTo>
                  <a:lnTo>
                    <a:pt x="18983" y="112617"/>
                  </a:lnTo>
                  <a:lnTo>
                    <a:pt x="21825" y="113968"/>
                  </a:lnTo>
                  <a:lnTo>
                    <a:pt x="25352" y="114202"/>
                  </a:lnTo>
                  <a:lnTo>
                    <a:pt x="48965" y="103897"/>
                  </a:lnTo>
                  <a:lnTo>
                    <a:pt x="56815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4" name="SMARTInkShape-1398"/>
            <p:cNvSpPr/>
            <p:nvPr>
              <p:custDataLst>
                <p:tags r:id="rId171"/>
              </p:custDataLst>
            </p:nvPr>
          </p:nvSpPr>
          <p:spPr>
            <a:xfrm>
              <a:off x="3257550" y="3057525"/>
              <a:ext cx="90539" cy="62653"/>
            </a:xfrm>
            <a:custGeom>
              <a:avLst/>
              <a:gdLst/>
              <a:ahLst/>
              <a:cxnLst/>
              <a:rect l="0" t="0" r="0" b="0"/>
              <a:pathLst>
                <a:path w="90539" h="62653">
                  <a:moveTo>
                    <a:pt x="5715" y="0"/>
                  </a:moveTo>
                  <a:lnTo>
                    <a:pt x="5715" y="0"/>
                  </a:lnTo>
                  <a:lnTo>
                    <a:pt x="5715" y="26686"/>
                  </a:lnTo>
                  <a:lnTo>
                    <a:pt x="5715" y="36197"/>
                  </a:lnTo>
                  <a:lnTo>
                    <a:pt x="8749" y="44944"/>
                  </a:lnTo>
                  <a:lnTo>
                    <a:pt x="10278" y="47108"/>
                  </a:lnTo>
                  <a:lnTo>
                    <a:pt x="13670" y="49512"/>
                  </a:lnTo>
                  <a:lnTo>
                    <a:pt x="32510" y="60435"/>
                  </a:lnTo>
                  <a:lnTo>
                    <a:pt x="49591" y="62652"/>
                  </a:lnTo>
                  <a:lnTo>
                    <a:pt x="59637" y="62167"/>
                  </a:lnTo>
                  <a:lnTo>
                    <a:pt x="70022" y="58284"/>
                  </a:lnTo>
                  <a:lnTo>
                    <a:pt x="81603" y="49428"/>
                  </a:lnTo>
                  <a:lnTo>
                    <a:pt x="83893" y="45675"/>
                  </a:lnTo>
                  <a:lnTo>
                    <a:pt x="85546" y="41890"/>
                  </a:lnTo>
                  <a:lnTo>
                    <a:pt x="89412" y="36189"/>
                  </a:lnTo>
                  <a:lnTo>
                    <a:pt x="90538" y="32382"/>
                  </a:lnTo>
                  <a:lnTo>
                    <a:pt x="90204" y="30478"/>
                  </a:lnTo>
                  <a:lnTo>
                    <a:pt x="86798" y="22860"/>
                  </a:lnTo>
                  <a:lnTo>
                    <a:pt x="86440" y="20955"/>
                  </a:lnTo>
                  <a:lnTo>
                    <a:pt x="82656" y="17145"/>
                  </a:lnTo>
                  <a:lnTo>
                    <a:pt x="76741" y="13970"/>
                  </a:lnTo>
                  <a:lnTo>
                    <a:pt x="49662" y="7055"/>
                  </a:lnTo>
                  <a:lnTo>
                    <a:pt x="22069" y="5833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5" name="SMARTInkShape-1399"/>
            <p:cNvSpPr/>
            <p:nvPr>
              <p:custDataLst>
                <p:tags r:id="rId172"/>
              </p:custDataLst>
            </p:nvPr>
          </p:nvSpPr>
          <p:spPr>
            <a:xfrm>
              <a:off x="3109054" y="3211923"/>
              <a:ext cx="79917" cy="125322"/>
            </a:xfrm>
            <a:custGeom>
              <a:avLst/>
              <a:gdLst/>
              <a:ahLst/>
              <a:cxnLst/>
              <a:rect l="0" t="0" r="0" b="0"/>
              <a:pathLst>
                <a:path w="79917" h="125322">
                  <a:moveTo>
                    <a:pt x="28481" y="51342"/>
                  </a:moveTo>
                  <a:lnTo>
                    <a:pt x="28481" y="51342"/>
                  </a:lnTo>
                  <a:lnTo>
                    <a:pt x="39047" y="51342"/>
                  </a:lnTo>
                  <a:lnTo>
                    <a:pt x="42689" y="48308"/>
                  </a:lnTo>
                  <a:lnTo>
                    <a:pt x="44321" y="45125"/>
                  </a:lnTo>
                  <a:lnTo>
                    <a:pt x="44756" y="43387"/>
                  </a:lnTo>
                  <a:lnTo>
                    <a:pt x="45681" y="42229"/>
                  </a:lnTo>
                  <a:lnTo>
                    <a:pt x="48402" y="40942"/>
                  </a:lnTo>
                  <a:lnTo>
                    <a:pt x="49382" y="39963"/>
                  </a:lnTo>
                  <a:lnTo>
                    <a:pt x="50470" y="37183"/>
                  </a:lnTo>
                  <a:lnTo>
                    <a:pt x="51334" y="15140"/>
                  </a:lnTo>
                  <a:lnTo>
                    <a:pt x="50701" y="13873"/>
                  </a:lnTo>
                  <a:lnTo>
                    <a:pt x="49645" y="13027"/>
                  </a:lnTo>
                  <a:lnTo>
                    <a:pt x="48305" y="12464"/>
                  </a:lnTo>
                  <a:lnTo>
                    <a:pt x="47412" y="11453"/>
                  </a:lnTo>
                  <a:lnTo>
                    <a:pt x="44285" y="5268"/>
                  </a:lnTo>
                  <a:lnTo>
                    <a:pt x="42827" y="3481"/>
                  </a:lnTo>
                  <a:lnTo>
                    <a:pt x="39514" y="1496"/>
                  </a:lnTo>
                  <a:lnTo>
                    <a:pt x="34261" y="116"/>
                  </a:lnTo>
                  <a:lnTo>
                    <a:pt x="31473" y="0"/>
                  </a:lnTo>
                  <a:lnTo>
                    <a:pt x="30476" y="604"/>
                  </a:lnTo>
                  <a:lnTo>
                    <a:pt x="29811" y="1642"/>
                  </a:lnTo>
                  <a:lnTo>
                    <a:pt x="28744" y="4836"/>
                  </a:lnTo>
                  <a:lnTo>
                    <a:pt x="28483" y="27729"/>
                  </a:lnTo>
                  <a:lnTo>
                    <a:pt x="30175" y="33016"/>
                  </a:lnTo>
                  <a:lnTo>
                    <a:pt x="32409" y="38117"/>
                  </a:lnTo>
                  <a:lnTo>
                    <a:pt x="36995" y="55417"/>
                  </a:lnTo>
                  <a:lnTo>
                    <a:pt x="43263" y="66517"/>
                  </a:lnTo>
                  <a:lnTo>
                    <a:pt x="50750" y="95087"/>
                  </a:lnTo>
                  <a:lnTo>
                    <a:pt x="51318" y="112815"/>
                  </a:lnTo>
                  <a:lnTo>
                    <a:pt x="46774" y="118495"/>
                  </a:lnTo>
                  <a:lnTo>
                    <a:pt x="40940" y="124571"/>
                  </a:lnTo>
                  <a:lnTo>
                    <a:pt x="38675" y="125163"/>
                  </a:lnTo>
                  <a:lnTo>
                    <a:pt x="37182" y="125321"/>
                  </a:lnTo>
                  <a:lnTo>
                    <a:pt x="33830" y="123803"/>
                  </a:lnTo>
                  <a:lnTo>
                    <a:pt x="32047" y="122510"/>
                  </a:lnTo>
                  <a:lnTo>
                    <a:pt x="18211" y="118569"/>
                  </a:lnTo>
                  <a:lnTo>
                    <a:pt x="15919" y="117115"/>
                  </a:lnTo>
                  <a:lnTo>
                    <a:pt x="13373" y="113806"/>
                  </a:lnTo>
                  <a:lnTo>
                    <a:pt x="11606" y="110219"/>
                  </a:lnTo>
                  <a:lnTo>
                    <a:pt x="971" y="98184"/>
                  </a:lnTo>
                  <a:lnTo>
                    <a:pt x="379" y="95867"/>
                  </a:lnTo>
                  <a:lnTo>
                    <a:pt x="0" y="92240"/>
                  </a:lnTo>
                  <a:lnTo>
                    <a:pt x="13506" y="77754"/>
                  </a:lnTo>
                  <a:lnTo>
                    <a:pt x="18862" y="75781"/>
                  </a:lnTo>
                  <a:lnTo>
                    <a:pt x="24841" y="74269"/>
                  </a:lnTo>
                  <a:lnTo>
                    <a:pt x="42416" y="65151"/>
                  </a:lnTo>
                  <a:lnTo>
                    <a:pt x="49703" y="63829"/>
                  </a:lnTo>
                  <a:lnTo>
                    <a:pt x="52789" y="62207"/>
                  </a:lnTo>
                  <a:lnTo>
                    <a:pt x="60801" y="55126"/>
                  </a:lnTo>
                  <a:lnTo>
                    <a:pt x="73492" y="51039"/>
                  </a:lnTo>
                  <a:lnTo>
                    <a:pt x="79916" y="45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5" name="SMARTInkShape-Group208"/>
          <p:cNvGrpSpPr/>
          <p:nvPr/>
        </p:nvGrpSpPr>
        <p:grpSpPr>
          <a:xfrm>
            <a:off x="1943100" y="3406142"/>
            <a:ext cx="805816" cy="514349"/>
            <a:chOff x="1943100" y="3406142"/>
            <a:chExt cx="805816" cy="514349"/>
          </a:xfrm>
        </p:grpSpPr>
        <p:sp>
          <p:nvSpPr>
            <p:cNvPr id="637" name="SMARTInkShape-1400"/>
            <p:cNvSpPr/>
            <p:nvPr>
              <p:custDataLst>
                <p:tags r:id="rId134"/>
              </p:custDataLst>
            </p:nvPr>
          </p:nvSpPr>
          <p:spPr>
            <a:xfrm>
              <a:off x="2263140" y="3691891"/>
              <a:ext cx="120016" cy="153970"/>
            </a:xfrm>
            <a:custGeom>
              <a:avLst/>
              <a:gdLst/>
              <a:ahLst/>
              <a:cxnLst/>
              <a:rect l="0" t="0" r="0" b="0"/>
              <a:pathLst>
                <a:path w="120016" h="153970">
                  <a:moveTo>
                    <a:pt x="120015" y="5714"/>
                  </a:moveTo>
                  <a:lnTo>
                    <a:pt x="120015" y="5714"/>
                  </a:lnTo>
                  <a:lnTo>
                    <a:pt x="116981" y="5714"/>
                  </a:lnTo>
                  <a:lnTo>
                    <a:pt x="116087" y="5079"/>
                  </a:lnTo>
                  <a:lnTo>
                    <a:pt x="115492" y="4021"/>
                  </a:lnTo>
                  <a:lnTo>
                    <a:pt x="114535" y="793"/>
                  </a:lnTo>
                  <a:lnTo>
                    <a:pt x="112711" y="352"/>
                  </a:lnTo>
                  <a:lnTo>
                    <a:pt x="94992" y="0"/>
                  </a:lnTo>
                  <a:lnTo>
                    <a:pt x="91325" y="1692"/>
                  </a:lnTo>
                  <a:lnTo>
                    <a:pt x="87579" y="3926"/>
                  </a:lnTo>
                  <a:lnTo>
                    <a:pt x="81900" y="5819"/>
                  </a:lnTo>
                  <a:lnTo>
                    <a:pt x="56039" y="24788"/>
                  </a:lnTo>
                  <a:lnTo>
                    <a:pt x="38121" y="52310"/>
                  </a:lnTo>
                  <a:lnTo>
                    <a:pt x="32391" y="61783"/>
                  </a:lnTo>
                  <a:lnTo>
                    <a:pt x="24236" y="87677"/>
                  </a:lnTo>
                  <a:lnTo>
                    <a:pt x="18734" y="102879"/>
                  </a:lnTo>
                  <a:lnTo>
                    <a:pt x="17186" y="130942"/>
                  </a:lnTo>
                  <a:lnTo>
                    <a:pt x="17173" y="133015"/>
                  </a:lnTo>
                  <a:lnTo>
                    <a:pt x="18851" y="137011"/>
                  </a:lnTo>
                  <a:lnTo>
                    <a:pt x="21078" y="140903"/>
                  </a:lnTo>
                  <a:lnTo>
                    <a:pt x="22967" y="146664"/>
                  </a:lnTo>
                  <a:lnTo>
                    <a:pt x="25659" y="150485"/>
                  </a:lnTo>
                  <a:lnTo>
                    <a:pt x="28973" y="152607"/>
                  </a:lnTo>
                  <a:lnTo>
                    <a:pt x="36274" y="153969"/>
                  </a:lnTo>
                  <a:lnTo>
                    <a:pt x="40040" y="152462"/>
                  </a:lnTo>
                  <a:lnTo>
                    <a:pt x="43831" y="150310"/>
                  </a:lnTo>
                  <a:lnTo>
                    <a:pt x="47632" y="149354"/>
                  </a:lnTo>
                  <a:lnTo>
                    <a:pt x="48899" y="148464"/>
                  </a:lnTo>
                  <a:lnTo>
                    <a:pt x="49745" y="147236"/>
                  </a:lnTo>
                  <a:lnTo>
                    <a:pt x="51319" y="144178"/>
                  </a:lnTo>
                  <a:lnTo>
                    <a:pt x="64840" y="126481"/>
                  </a:lnTo>
                  <a:lnTo>
                    <a:pt x="67472" y="118896"/>
                  </a:lnTo>
                  <a:lnTo>
                    <a:pt x="68483" y="106748"/>
                  </a:lnTo>
                  <a:lnTo>
                    <a:pt x="66843" y="102899"/>
                  </a:lnTo>
                  <a:lnTo>
                    <a:pt x="60617" y="95255"/>
                  </a:lnTo>
                  <a:lnTo>
                    <a:pt x="56997" y="93135"/>
                  </a:lnTo>
                  <a:lnTo>
                    <a:pt x="53272" y="91558"/>
                  </a:lnTo>
                  <a:lnTo>
                    <a:pt x="47605" y="87735"/>
                  </a:lnTo>
                  <a:lnTo>
                    <a:pt x="43806" y="86618"/>
                  </a:lnTo>
                  <a:lnTo>
                    <a:pt x="38308" y="87814"/>
                  </a:lnTo>
                  <a:lnTo>
                    <a:pt x="23213" y="92814"/>
                  </a:lnTo>
                  <a:lnTo>
                    <a:pt x="3816" y="110513"/>
                  </a:lnTo>
                  <a:lnTo>
                    <a:pt x="1696" y="114310"/>
                  </a:lnTo>
                  <a:lnTo>
                    <a:pt x="223" y="119898"/>
                  </a:lnTo>
                  <a:lnTo>
                    <a:pt x="0" y="125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8" name="SMARTInkShape-1401"/>
            <p:cNvSpPr/>
            <p:nvPr>
              <p:custDataLst>
                <p:tags r:id="rId135"/>
              </p:custDataLst>
            </p:nvPr>
          </p:nvSpPr>
          <p:spPr>
            <a:xfrm>
              <a:off x="2157030" y="3794760"/>
              <a:ext cx="43246" cy="125731"/>
            </a:xfrm>
            <a:custGeom>
              <a:avLst/>
              <a:gdLst/>
              <a:ahLst/>
              <a:cxnLst/>
              <a:rect l="0" t="0" r="0" b="0"/>
              <a:pathLst>
                <a:path w="43246" h="125731">
                  <a:moveTo>
                    <a:pt x="43245" y="0"/>
                  </a:moveTo>
                  <a:lnTo>
                    <a:pt x="43245" y="0"/>
                  </a:lnTo>
                  <a:lnTo>
                    <a:pt x="43245" y="3034"/>
                  </a:lnTo>
                  <a:lnTo>
                    <a:pt x="41552" y="6217"/>
                  </a:lnTo>
                  <a:lnTo>
                    <a:pt x="39318" y="9748"/>
                  </a:lnTo>
                  <a:lnTo>
                    <a:pt x="37425" y="15306"/>
                  </a:lnTo>
                  <a:lnTo>
                    <a:pt x="33759" y="21609"/>
                  </a:lnTo>
                  <a:lnTo>
                    <a:pt x="31756" y="30603"/>
                  </a:lnTo>
                  <a:lnTo>
                    <a:pt x="18403" y="55510"/>
                  </a:lnTo>
                  <a:lnTo>
                    <a:pt x="11480" y="70537"/>
                  </a:lnTo>
                  <a:lnTo>
                    <a:pt x="9068" y="81296"/>
                  </a:lnTo>
                  <a:lnTo>
                    <a:pt x="5249" y="89422"/>
                  </a:lnTo>
                  <a:lnTo>
                    <a:pt x="1664" y="112712"/>
                  </a:lnTo>
                  <a:lnTo>
                    <a:pt x="284" y="115146"/>
                  </a:lnTo>
                  <a:lnTo>
                    <a:pt x="0" y="116769"/>
                  </a:lnTo>
                  <a:lnTo>
                    <a:pt x="445" y="117851"/>
                  </a:lnTo>
                  <a:lnTo>
                    <a:pt x="1377" y="118572"/>
                  </a:lnTo>
                  <a:lnTo>
                    <a:pt x="2412" y="121067"/>
                  </a:lnTo>
                  <a:lnTo>
                    <a:pt x="2688" y="122621"/>
                  </a:lnTo>
                  <a:lnTo>
                    <a:pt x="3507" y="123657"/>
                  </a:lnTo>
                  <a:lnTo>
                    <a:pt x="895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9" name="SMARTInkShape-1402"/>
            <p:cNvSpPr/>
            <p:nvPr>
              <p:custDataLst>
                <p:tags r:id="rId136"/>
              </p:custDataLst>
            </p:nvPr>
          </p:nvSpPr>
          <p:spPr>
            <a:xfrm>
              <a:off x="2103199" y="3669038"/>
              <a:ext cx="79597" cy="170312"/>
            </a:xfrm>
            <a:custGeom>
              <a:avLst/>
              <a:gdLst/>
              <a:ahLst/>
              <a:cxnLst/>
              <a:rect l="0" t="0" r="0" b="0"/>
              <a:pathLst>
                <a:path w="79597" h="170312">
                  <a:moveTo>
                    <a:pt x="39926" y="45712"/>
                  </a:moveTo>
                  <a:lnTo>
                    <a:pt x="39926" y="45712"/>
                  </a:lnTo>
                  <a:lnTo>
                    <a:pt x="45639" y="45712"/>
                  </a:lnTo>
                  <a:lnTo>
                    <a:pt x="48674" y="42678"/>
                  </a:lnTo>
                  <a:lnTo>
                    <a:pt x="50164" y="39495"/>
                  </a:lnTo>
                  <a:lnTo>
                    <a:pt x="51121" y="32278"/>
                  </a:lnTo>
                  <a:lnTo>
                    <a:pt x="51834" y="31041"/>
                  </a:lnTo>
                  <a:lnTo>
                    <a:pt x="52945" y="30216"/>
                  </a:lnTo>
                  <a:lnTo>
                    <a:pt x="54320" y="29666"/>
                  </a:lnTo>
                  <a:lnTo>
                    <a:pt x="55237" y="28665"/>
                  </a:lnTo>
                  <a:lnTo>
                    <a:pt x="56256" y="25859"/>
                  </a:lnTo>
                  <a:lnTo>
                    <a:pt x="57050" y="12530"/>
                  </a:lnTo>
                  <a:lnTo>
                    <a:pt x="53139" y="7078"/>
                  </a:lnTo>
                  <a:lnTo>
                    <a:pt x="52149" y="3565"/>
                  </a:lnTo>
                  <a:lnTo>
                    <a:pt x="51249" y="2374"/>
                  </a:lnTo>
                  <a:lnTo>
                    <a:pt x="48557" y="1050"/>
                  </a:lnTo>
                  <a:lnTo>
                    <a:pt x="26584" y="0"/>
                  </a:lnTo>
                  <a:lnTo>
                    <a:pt x="22778" y="1689"/>
                  </a:lnTo>
                  <a:lnTo>
                    <a:pt x="13256" y="9106"/>
                  </a:lnTo>
                  <a:lnTo>
                    <a:pt x="9446" y="10392"/>
                  </a:lnTo>
                  <a:lnTo>
                    <a:pt x="8176" y="11371"/>
                  </a:lnTo>
                  <a:lnTo>
                    <a:pt x="5753" y="15146"/>
                  </a:lnTo>
                  <a:lnTo>
                    <a:pt x="2937" y="16252"/>
                  </a:lnTo>
                  <a:lnTo>
                    <a:pt x="1931" y="17182"/>
                  </a:lnTo>
                  <a:lnTo>
                    <a:pt x="815" y="19909"/>
                  </a:lnTo>
                  <a:lnTo>
                    <a:pt x="0" y="27514"/>
                  </a:lnTo>
                  <a:lnTo>
                    <a:pt x="2978" y="31289"/>
                  </a:lnTo>
                  <a:lnTo>
                    <a:pt x="6148" y="32952"/>
                  </a:lnTo>
                  <a:lnTo>
                    <a:pt x="12588" y="34165"/>
                  </a:lnTo>
                  <a:lnTo>
                    <a:pt x="25601" y="33631"/>
                  </a:lnTo>
                  <a:lnTo>
                    <a:pt x="45193" y="28919"/>
                  </a:lnTo>
                  <a:lnTo>
                    <a:pt x="47247" y="28802"/>
                  </a:lnTo>
                  <a:lnTo>
                    <a:pt x="51223" y="26978"/>
                  </a:lnTo>
                  <a:lnTo>
                    <a:pt x="60863" y="19468"/>
                  </a:lnTo>
                  <a:lnTo>
                    <a:pt x="66591" y="17827"/>
                  </a:lnTo>
                  <a:lnTo>
                    <a:pt x="79596" y="17145"/>
                  </a:lnTo>
                  <a:lnTo>
                    <a:pt x="74981" y="17138"/>
                  </a:lnTo>
                  <a:lnTo>
                    <a:pt x="71409" y="20171"/>
                  </a:lnTo>
                  <a:lnTo>
                    <a:pt x="53246" y="48232"/>
                  </a:lnTo>
                  <a:lnTo>
                    <a:pt x="39925" y="74323"/>
                  </a:lnTo>
                  <a:lnTo>
                    <a:pt x="26591" y="100959"/>
                  </a:lnTo>
                  <a:lnTo>
                    <a:pt x="19606" y="116197"/>
                  </a:lnTo>
                  <a:lnTo>
                    <a:pt x="15521" y="141174"/>
                  </a:lnTo>
                  <a:lnTo>
                    <a:pt x="13205" y="145924"/>
                  </a:lnTo>
                  <a:lnTo>
                    <a:pt x="12175" y="150153"/>
                  </a:lnTo>
                  <a:lnTo>
                    <a:pt x="12535" y="152169"/>
                  </a:lnTo>
                  <a:lnTo>
                    <a:pt x="15983" y="159968"/>
                  </a:lnTo>
                  <a:lnTo>
                    <a:pt x="16852" y="167623"/>
                  </a:lnTo>
                  <a:lnTo>
                    <a:pt x="17558" y="168896"/>
                  </a:lnTo>
                  <a:lnTo>
                    <a:pt x="18664" y="169745"/>
                  </a:lnTo>
                  <a:lnTo>
                    <a:pt x="20037" y="170311"/>
                  </a:lnTo>
                  <a:lnTo>
                    <a:pt x="20951" y="170052"/>
                  </a:lnTo>
                  <a:lnTo>
                    <a:pt x="21561" y="169246"/>
                  </a:lnTo>
                  <a:lnTo>
                    <a:pt x="22540" y="166422"/>
                  </a:lnTo>
                  <a:lnTo>
                    <a:pt x="24367" y="166036"/>
                  </a:lnTo>
                  <a:lnTo>
                    <a:pt x="28496" y="165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0" name="SMARTInkShape-1403"/>
            <p:cNvSpPr/>
            <p:nvPr>
              <p:custDataLst>
                <p:tags r:id="rId137"/>
              </p:custDataLst>
            </p:nvPr>
          </p:nvSpPr>
          <p:spPr>
            <a:xfrm>
              <a:off x="1960245" y="3669272"/>
              <a:ext cx="114125" cy="151465"/>
            </a:xfrm>
            <a:custGeom>
              <a:avLst/>
              <a:gdLst/>
              <a:ahLst/>
              <a:cxnLst/>
              <a:rect l="0" t="0" r="0" b="0"/>
              <a:pathLst>
                <a:path w="114125" h="151465">
                  <a:moveTo>
                    <a:pt x="0" y="22618"/>
                  </a:moveTo>
                  <a:lnTo>
                    <a:pt x="0" y="22618"/>
                  </a:lnTo>
                  <a:lnTo>
                    <a:pt x="3034" y="19584"/>
                  </a:lnTo>
                  <a:lnTo>
                    <a:pt x="6217" y="18094"/>
                  </a:lnTo>
                  <a:lnTo>
                    <a:pt x="10400" y="17139"/>
                  </a:lnTo>
                  <a:lnTo>
                    <a:pt x="14159" y="13939"/>
                  </a:lnTo>
                  <a:lnTo>
                    <a:pt x="19204" y="12411"/>
                  </a:lnTo>
                  <a:lnTo>
                    <a:pt x="25045" y="11096"/>
                  </a:lnTo>
                  <a:lnTo>
                    <a:pt x="32539" y="7421"/>
                  </a:lnTo>
                  <a:lnTo>
                    <a:pt x="61040" y="2515"/>
                  </a:lnTo>
                  <a:lnTo>
                    <a:pt x="80793" y="0"/>
                  </a:lnTo>
                  <a:lnTo>
                    <a:pt x="107544" y="8278"/>
                  </a:lnTo>
                  <a:lnTo>
                    <a:pt x="112298" y="10325"/>
                  </a:lnTo>
                  <a:lnTo>
                    <a:pt x="112965" y="11248"/>
                  </a:lnTo>
                  <a:lnTo>
                    <a:pt x="113905" y="15580"/>
                  </a:lnTo>
                  <a:lnTo>
                    <a:pt x="114124" y="19067"/>
                  </a:lnTo>
                  <a:lnTo>
                    <a:pt x="112529" y="22733"/>
                  </a:lnTo>
                  <a:lnTo>
                    <a:pt x="86903" y="50002"/>
                  </a:lnTo>
                  <a:lnTo>
                    <a:pt x="81169" y="54474"/>
                  </a:lnTo>
                  <a:lnTo>
                    <a:pt x="68500" y="61196"/>
                  </a:lnTo>
                  <a:lnTo>
                    <a:pt x="48470" y="81247"/>
                  </a:lnTo>
                  <a:lnTo>
                    <a:pt x="28537" y="92796"/>
                  </a:lnTo>
                  <a:lnTo>
                    <a:pt x="21508" y="101761"/>
                  </a:lnTo>
                  <a:lnTo>
                    <a:pt x="18438" y="109426"/>
                  </a:lnTo>
                  <a:lnTo>
                    <a:pt x="17179" y="127371"/>
                  </a:lnTo>
                  <a:lnTo>
                    <a:pt x="18854" y="131193"/>
                  </a:lnTo>
                  <a:lnTo>
                    <a:pt x="25103" y="138821"/>
                  </a:lnTo>
                  <a:lnTo>
                    <a:pt x="28725" y="140939"/>
                  </a:lnTo>
                  <a:lnTo>
                    <a:pt x="32452" y="142515"/>
                  </a:lnTo>
                  <a:lnTo>
                    <a:pt x="36225" y="145332"/>
                  </a:lnTo>
                  <a:lnTo>
                    <a:pt x="41711" y="147007"/>
                  </a:lnTo>
                  <a:lnTo>
                    <a:pt x="47749" y="148387"/>
                  </a:lnTo>
                  <a:lnTo>
                    <a:pt x="52548" y="151117"/>
                  </a:lnTo>
                  <a:lnTo>
                    <a:pt x="54717" y="151464"/>
                  </a:lnTo>
                  <a:lnTo>
                    <a:pt x="56798" y="151060"/>
                  </a:lnTo>
                  <a:lnTo>
                    <a:pt x="61439" y="149553"/>
                  </a:lnTo>
                  <a:lnTo>
                    <a:pt x="74269" y="147819"/>
                  </a:lnTo>
                  <a:lnTo>
                    <a:pt x="85725" y="142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1" name="SMARTInkShape-1404"/>
            <p:cNvSpPr/>
            <p:nvPr>
              <p:custDataLst>
                <p:tags r:id="rId138"/>
              </p:custDataLst>
            </p:nvPr>
          </p:nvSpPr>
          <p:spPr>
            <a:xfrm>
              <a:off x="1943100" y="3583305"/>
              <a:ext cx="530335" cy="17146"/>
            </a:xfrm>
            <a:custGeom>
              <a:avLst/>
              <a:gdLst/>
              <a:ahLst/>
              <a:cxnLst/>
              <a:rect l="0" t="0" r="0" b="0"/>
              <a:pathLst>
                <a:path w="530335" h="17146">
                  <a:moveTo>
                    <a:pt x="0" y="17145"/>
                  </a:moveTo>
                  <a:lnTo>
                    <a:pt x="0" y="17145"/>
                  </a:lnTo>
                  <a:lnTo>
                    <a:pt x="27425" y="17145"/>
                  </a:lnTo>
                  <a:lnTo>
                    <a:pt x="53518" y="16510"/>
                  </a:lnTo>
                  <a:lnTo>
                    <a:pt x="80143" y="11960"/>
                  </a:lnTo>
                  <a:lnTo>
                    <a:pt x="103766" y="11500"/>
                  </a:lnTo>
                  <a:lnTo>
                    <a:pt x="131563" y="6916"/>
                  </a:lnTo>
                  <a:lnTo>
                    <a:pt x="157362" y="5952"/>
                  </a:lnTo>
                  <a:lnTo>
                    <a:pt x="182990" y="5762"/>
                  </a:lnTo>
                  <a:lnTo>
                    <a:pt x="204432" y="5094"/>
                  </a:lnTo>
                  <a:lnTo>
                    <a:pt x="232740" y="2887"/>
                  </a:lnTo>
                  <a:lnTo>
                    <a:pt x="245680" y="3823"/>
                  </a:lnTo>
                  <a:lnTo>
                    <a:pt x="267245" y="1415"/>
                  </a:lnTo>
                  <a:lnTo>
                    <a:pt x="289721" y="419"/>
                  </a:lnTo>
                  <a:lnTo>
                    <a:pt x="312468" y="124"/>
                  </a:lnTo>
                  <a:lnTo>
                    <a:pt x="334659" y="37"/>
                  </a:lnTo>
                  <a:lnTo>
                    <a:pt x="361239" y="7"/>
                  </a:lnTo>
                  <a:lnTo>
                    <a:pt x="383259" y="2"/>
                  </a:lnTo>
                  <a:lnTo>
                    <a:pt x="410421" y="0"/>
                  </a:lnTo>
                  <a:lnTo>
                    <a:pt x="434766" y="0"/>
                  </a:lnTo>
                  <a:lnTo>
                    <a:pt x="459989" y="0"/>
                  </a:lnTo>
                  <a:lnTo>
                    <a:pt x="485507" y="635"/>
                  </a:lnTo>
                  <a:lnTo>
                    <a:pt x="512530" y="5362"/>
                  </a:lnTo>
                  <a:lnTo>
                    <a:pt x="530334" y="5709"/>
                  </a:lnTo>
                  <a:lnTo>
                    <a:pt x="51435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2" name="SMARTInkShape-1405"/>
            <p:cNvSpPr/>
            <p:nvPr>
              <p:custDataLst>
                <p:tags r:id="rId139"/>
              </p:custDataLst>
            </p:nvPr>
          </p:nvSpPr>
          <p:spPr>
            <a:xfrm>
              <a:off x="2074545" y="3406142"/>
              <a:ext cx="147647" cy="125729"/>
            </a:xfrm>
            <a:custGeom>
              <a:avLst/>
              <a:gdLst/>
              <a:ahLst/>
              <a:cxnLst/>
              <a:rect l="0" t="0" r="0" b="0"/>
              <a:pathLst>
                <a:path w="147647" h="125729">
                  <a:moveTo>
                    <a:pt x="0" y="57148"/>
                  </a:moveTo>
                  <a:lnTo>
                    <a:pt x="0" y="57148"/>
                  </a:lnTo>
                  <a:lnTo>
                    <a:pt x="7954" y="33284"/>
                  </a:lnTo>
                  <a:lnTo>
                    <a:pt x="10383" y="29809"/>
                  </a:lnTo>
                  <a:lnTo>
                    <a:pt x="13272" y="27492"/>
                  </a:lnTo>
                  <a:lnTo>
                    <a:pt x="24000" y="20739"/>
                  </a:lnTo>
                  <a:lnTo>
                    <a:pt x="39162" y="9504"/>
                  </a:lnTo>
                  <a:lnTo>
                    <a:pt x="58736" y="1337"/>
                  </a:lnTo>
                  <a:lnTo>
                    <a:pt x="86780" y="8"/>
                  </a:lnTo>
                  <a:lnTo>
                    <a:pt x="90520" y="0"/>
                  </a:lnTo>
                  <a:lnTo>
                    <a:pt x="96280" y="4919"/>
                  </a:lnTo>
                  <a:lnTo>
                    <a:pt x="96766" y="7053"/>
                  </a:lnTo>
                  <a:lnTo>
                    <a:pt x="97148" y="27820"/>
                  </a:lnTo>
                  <a:lnTo>
                    <a:pt x="95459" y="33107"/>
                  </a:lnTo>
                  <a:lnTo>
                    <a:pt x="87407" y="43658"/>
                  </a:lnTo>
                  <a:lnTo>
                    <a:pt x="60841" y="71857"/>
                  </a:lnTo>
                  <a:lnTo>
                    <a:pt x="49765" y="81843"/>
                  </a:lnTo>
                  <a:lnTo>
                    <a:pt x="47518" y="87385"/>
                  </a:lnTo>
                  <a:lnTo>
                    <a:pt x="45884" y="93447"/>
                  </a:lnTo>
                  <a:lnTo>
                    <a:pt x="40605" y="102592"/>
                  </a:lnTo>
                  <a:lnTo>
                    <a:pt x="40272" y="105497"/>
                  </a:lnTo>
                  <a:lnTo>
                    <a:pt x="40818" y="106526"/>
                  </a:lnTo>
                  <a:lnTo>
                    <a:pt x="41817" y="107212"/>
                  </a:lnTo>
                  <a:lnTo>
                    <a:pt x="43118" y="107668"/>
                  </a:lnTo>
                  <a:lnTo>
                    <a:pt x="43985" y="108608"/>
                  </a:lnTo>
                  <a:lnTo>
                    <a:pt x="44949" y="111346"/>
                  </a:lnTo>
                  <a:lnTo>
                    <a:pt x="45841" y="112330"/>
                  </a:lnTo>
                  <a:lnTo>
                    <a:pt x="48525" y="113423"/>
                  </a:lnTo>
                  <a:lnTo>
                    <a:pt x="75646" y="114288"/>
                  </a:lnTo>
                  <a:lnTo>
                    <a:pt x="103905" y="114298"/>
                  </a:lnTo>
                  <a:lnTo>
                    <a:pt x="130074" y="114298"/>
                  </a:lnTo>
                  <a:lnTo>
                    <a:pt x="142370" y="119483"/>
                  </a:lnTo>
                  <a:lnTo>
                    <a:pt x="145402" y="119777"/>
                  </a:lnTo>
                  <a:lnTo>
                    <a:pt x="146465" y="120491"/>
                  </a:lnTo>
                  <a:lnTo>
                    <a:pt x="147173" y="121602"/>
                  </a:lnTo>
                  <a:lnTo>
                    <a:pt x="147646" y="122977"/>
                  </a:lnTo>
                  <a:lnTo>
                    <a:pt x="147325" y="123894"/>
                  </a:lnTo>
                  <a:lnTo>
                    <a:pt x="146477" y="124505"/>
                  </a:lnTo>
                  <a:lnTo>
                    <a:pt x="142875" y="125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3" name="SMARTInkShape-1406"/>
            <p:cNvSpPr/>
            <p:nvPr>
              <p:custDataLst>
                <p:tags r:id="rId140"/>
              </p:custDataLst>
            </p:nvPr>
          </p:nvSpPr>
          <p:spPr>
            <a:xfrm>
              <a:off x="2446041" y="3760470"/>
              <a:ext cx="125710" cy="5716"/>
            </a:xfrm>
            <a:custGeom>
              <a:avLst/>
              <a:gdLst/>
              <a:ahLst/>
              <a:cxnLst/>
              <a:rect l="0" t="0" r="0" b="0"/>
              <a:pathLst>
                <a:path w="125710" h="5716">
                  <a:moveTo>
                    <a:pt x="5694" y="0"/>
                  </a:moveTo>
                  <a:lnTo>
                    <a:pt x="5694" y="0"/>
                  </a:lnTo>
                  <a:lnTo>
                    <a:pt x="0" y="0"/>
                  </a:lnTo>
                  <a:lnTo>
                    <a:pt x="25549" y="635"/>
                  </a:lnTo>
                  <a:lnTo>
                    <a:pt x="43900" y="4920"/>
                  </a:lnTo>
                  <a:lnTo>
                    <a:pt x="71584" y="5645"/>
                  </a:lnTo>
                  <a:lnTo>
                    <a:pt x="98358" y="5711"/>
                  </a:lnTo>
                  <a:lnTo>
                    <a:pt x="124571" y="5715"/>
                  </a:lnTo>
                  <a:lnTo>
                    <a:pt x="124951" y="5080"/>
                  </a:lnTo>
                  <a:lnTo>
                    <a:pt x="1257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4" name="SMARTInkShape-1407"/>
            <p:cNvSpPr/>
            <p:nvPr>
              <p:custDataLst>
                <p:tags r:id="rId141"/>
              </p:custDataLst>
            </p:nvPr>
          </p:nvSpPr>
          <p:spPr>
            <a:xfrm>
              <a:off x="2463165" y="3571875"/>
              <a:ext cx="285751" cy="57151"/>
            </a:xfrm>
            <a:custGeom>
              <a:avLst/>
              <a:gdLst/>
              <a:ahLst/>
              <a:cxnLst/>
              <a:rect l="0" t="0" r="0" b="0"/>
              <a:pathLst>
                <a:path w="285751" h="5715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5" y="4921"/>
                  </a:lnTo>
                  <a:lnTo>
                    <a:pt x="17189" y="10134"/>
                  </a:lnTo>
                  <a:lnTo>
                    <a:pt x="44709" y="14441"/>
                  </a:lnTo>
                  <a:lnTo>
                    <a:pt x="72430" y="16987"/>
                  </a:lnTo>
                  <a:lnTo>
                    <a:pt x="86231" y="17733"/>
                  </a:lnTo>
                  <a:lnTo>
                    <a:pt x="111002" y="22326"/>
                  </a:lnTo>
                  <a:lnTo>
                    <a:pt x="130229" y="24448"/>
                  </a:lnTo>
                  <a:lnTo>
                    <a:pt x="144208" y="27352"/>
                  </a:lnTo>
                  <a:lnTo>
                    <a:pt x="158722" y="29906"/>
                  </a:lnTo>
                  <a:lnTo>
                    <a:pt x="172759" y="32991"/>
                  </a:lnTo>
                  <a:lnTo>
                    <a:pt x="187289" y="35599"/>
                  </a:lnTo>
                  <a:lnTo>
                    <a:pt x="215189" y="44668"/>
                  </a:lnTo>
                  <a:lnTo>
                    <a:pt x="233783" y="46147"/>
                  </a:lnTo>
                  <a:lnTo>
                    <a:pt x="261150" y="56112"/>
                  </a:lnTo>
                  <a:lnTo>
                    <a:pt x="28575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3" name="SMARTInkShape-Group209"/>
          <p:cNvGrpSpPr/>
          <p:nvPr/>
        </p:nvGrpSpPr>
        <p:grpSpPr>
          <a:xfrm>
            <a:off x="2658633" y="3537585"/>
            <a:ext cx="776083" cy="337110"/>
            <a:chOff x="2658633" y="3537585"/>
            <a:chExt cx="776083" cy="337110"/>
          </a:xfrm>
        </p:grpSpPr>
        <p:sp>
          <p:nvSpPr>
            <p:cNvPr id="646" name="SMARTInkShape-1408"/>
            <p:cNvSpPr/>
            <p:nvPr>
              <p:custDataLst>
                <p:tags r:id="rId127"/>
              </p:custDataLst>
            </p:nvPr>
          </p:nvSpPr>
          <p:spPr>
            <a:xfrm>
              <a:off x="3240405" y="3771900"/>
              <a:ext cx="194311" cy="17146"/>
            </a:xfrm>
            <a:custGeom>
              <a:avLst/>
              <a:gdLst/>
              <a:ahLst/>
              <a:cxnLst/>
              <a:rect l="0" t="0" r="0" b="0"/>
              <a:pathLst>
                <a:path w="194311" h="17146">
                  <a:moveTo>
                    <a:pt x="0" y="0"/>
                  </a:moveTo>
                  <a:lnTo>
                    <a:pt x="0" y="0"/>
                  </a:lnTo>
                  <a:lnTo>
                    <a:pt x="19869" y="635"/>
                  </a:lnTo>
                  <a:lnTo>
                    <a:pt x="38208" y="4921"/>
                  </a:lnTo>
                  <a:lnTo>
                    <a:pt x="65890" y="5645"/>
                  </a:lnTo>
                  <a:lnTo>
                    <a:pt x="94386" y="10629"/>
                  </a:lnTo>
                  <a:lnTo>
                    <a:pt x="120403" y="11325"/>
                  </a:lnTo>
                  <a:lnTo>
                    <a:pt x="135582" y="13092"/>
                  </a:lnTo>
                  <a:lnTo>
                    <a:pt x="149816" y="15944"/>
                  </a:lnTo>
                  <a:lnTo>
                    <a:pt x="176771" y="17039"/>
                  </a:lnTo>
                  <a:lnTo>
                    <a:pt x="19431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7" name="SMARTInkShape-1409"/>
            <p:cNvSpPr/>
            <p:nvPr>
              <p:custDataLst>
                <p:tags r:id="rId128"/>
              </p:custDataLst>
            </p:nvPr>
          </p:nvSpPr>
          <p:spPr>
            <a:xfrm>
              <a:off x="3211830" y="3851910"/>
              <a:ext cx="176894" cy="22785"/>
            </a:xfrm>
            <a:custGeom>
              <a:avLst/>
              <a:gdLst/>
              <a:ahLst/>
              <a:cxnLst/>
              <a:rect l="0" t="0" r="0" b="0"/>
              <a:pathLst>
                <a:path w="176894" h="22785">
                  <a:moveTo>
                    <a:pt x="0" y="5715"/>
                  </a:moveTo>
                  <a:lnTo>
                    <a:pt x="0" y="5715"/>
                  </a:lnTo>
                  <a:lnTo>
                    <a:pt x="7954" y="5715"/>
                  </a:lnTo>
                  <a:lnTo>
                    <a:pt x="11578" y="7408"/>
                  </a:lnTo>
                  <a:lnTo>
                    <a:pt x="15306" y="9642"/>
                  </a:lnTo>
                  <a:lnTo>
                    <a:pt x="21609" y="10900"/>
                  </a:lnTo>
                  <a:lnTo>
                    <a:pt x="47563" y="11399"/>
                  </a:lnTo>
                  <a:lnTo>
                    <a:pt x="73903" y="11426"/>
                  </a:lnTo>
                  <a:lnTo>
                    <a:pt x="92680" y="13122"/>
                  </a:lnTo>
                  <a:lnTo>
                    <a:pt x="119622" y="18485"/>
                  </a:lnTo>
                  <a:lnTo>
                    <a:pt x="133022" y="21564"/>
                  </a:lnTo>
                  <a:lnTo>
                    <a:pt x="158667" y="22784"/>
                  </a:lnTo>
                  <a:lnTo>
                    <a:pt x="164287" y="21133"/>
                  </a:lnTo>
                  <a:lnTo>
                    <a:pt x="166675" y="19804"/>
                  </a:lnTo>
                  <a:lnTo>
                    <a:pt x="168267" y="18282"/>
                  </a:lnTo>
                  <a:lnTo>
                    <a:pt x="171142" y="13742"/>
                  </a:lnTo>
                  <a:lnTo>
                    <a:pt x="174064" y="12458"/>
                  </a:lnTo>
                  <a:lnTo>
                    <a:pt x="175098" y="11480"/>
                  </a:lnTo>
                  <a:lnTo>
                    <a:pt x="176893" y="659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8" name="SMARTInkShape-1410"/>
            <p:cNvSpPr/>
            <p:nvPr>
              <p:custDataLst>
                <p:tags r:id="rId129"/>
              </p:custDataLst>
            </p:nvPr>
          </p:nvSpPr>
          <p:spPr>
            <a:xfrm>
              <a:off x="3114751" y="3629124"/>
              <a:ext cx="97071" cy="68452"/>
            </a:xfrm>
            <a:custGeom>
              <a:avLst/>
              <a:gdLst/>
              <a:ahLst/>
              <a:cxnLst/>
              <a:rect l="0" t="0" r="0" b="0"/>
              <a:pathLst>
                <a:path w="97071" h="68452">
                  <a:moveTo>
                    <a:pt x="5639" y="22761"/>
                  </a:moveTo>
                  <a:lnTo>
                    <a:pt x="5639" y="22761"/>
                  </a:lnTo>
                  <a:lnTo>
                    <a:pt x="8673" y="22761"/>
                  </a:lnTo>
                  <a:lnTo>
                    <a:pt x="9566" y="22126"/>
                  </a:lnTo>
                  <a:lnTo>
                    <a:pt x="10162" y="21068"/>
                  </a:lnTo>
                  <a:lnTo>
                    <a:pt x="11119" y="17840"/>
                  </a:lnTo>
                  <a:lnTo>
                    <a:pt x="11348" y="25580"/>
                  </a:lnTo>
                  <a:lnTo>
                    <a:pt x="9658" y="28882"/>
                  </a:lnTo>
                  <a:lnTo>
                    <a:pt x="7425" y="32466"/>
                  </a:lnTo>
                  <a:lnTo>
                    <a:pt x="5533" y="38054"/>
                  </a:lnTo>
                  <a:lnTo>
                    <a:pt x="1868" y="43732"/>
                  </a:lnTo>
                  <a:lnTo>
                    <a:pt x="500" y="49436"/>
                  </a:lnTo>
                  <a:lnTo>
                    <a:pt x="0" y="58956"/>
                  </a:lnTo>
                  <a:lnTo>
                    <a:pt x="1651" y="62766"/>
                  </a:lnTo>
                  <a:lnTo>
                    <a:pt x="2980" y="64671"/>
                  </a:lnTo>
                  <a:lnTo>
                    <a:pt x="6151" y="66788"/>
                  </a:lnTo>
                  <a:lnTo>
                    <a:pt x="10311" y="67728"/>
                  </a:lnTo>
                  <a:lnTo>
                    <a:pt x="33212" y="68451"/>
                  </a:lnTo>
                  <a:lnTo>
                    <a:pt x="58397" y="62659"/>
                  </a:lnTo>
                  <a:lnTo>
                    <a:pt x="78597" y="51218"/>
                  </a:lnTo>
                  <a:lnTo>
                    <a:pt x="93191" y="37994"/>
                  </a:lnTo>
                  <a:lnTo>
                    <a:pt x="95351" y="32495"/>
                  </a:lnTo>
                  <a:lnTo>
                    <a:pt x="97066" y="5647"/>
                  </a:lnTo>
                  <a:lnTo>
                    <a:pt x="97070" y="3732"/>
                  </a:lnTo>
                  <a:lnTo>
                    <a:pt x="95803" y="2455"/>
                  </a:lnTo>
                  <a:lnTo>
                    <a:pt x="91009" y="1036"/>
                  </a:lnTo>
                  <a:lnTo>
                    <a:pt x="78165" y="0"/>
                  </a:lnTo>
                  <a:lnTo>
                    <a:pt x="69321" y="2964"/>
                  </a:lnTo>
                  <a:lnTo>
                    <a:pt x="45644" y="17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9" name="SMARTInkShape-1411"/>
            <p:cNvSpPr/>
            <p:nvPr>
              <p:custDataLst>
                <p:tags r:id="rId130"/>
              </p:custDataLst>
            </p:nvPr>
          </p:nvSpPr>
          <p:spPr>
            <a:xfrm>
              <a:off x="2966085" y="3566169"/>
              <a:ext cx="159756" cy="119113"/>
            </a:xfrm>
            <a:custGeom>
              <a:avLst/>
              <a:gdLst/>
              <a:ahLst/>
              <a:cxnLst/>
              <a:rect l="0" t="0" r="0" b="0"/>
              <a:pathLst>
                <a:path w="159756" h="119113">
                  <a:moveTo>
                    <a:pt x="0" y="68571"/>
                  </a:moveTo>
                  <a:lnTo>
                    <a:pt x="0" y="68571"/>
                  </a:lnTo>
                  <a:lnTo>
                    <a:pt x="8728" y="68571"/>
                  </a:lnTo>
                  <a:lnTo>
                    <a:pt x="9629" y="67936"/>
                  </a:lnTo>
                  <a:lnTo>
                    <a:pt x="10229" y="66877"/>
                  </a:lnTo>
                  <a:lnTo>
                    <a:pt x="10629" y="65537"/>
                  </a:lnTo>
                  <a:lnTo>
                    <a:pt x="11531" y="64643"/>
                  </a:lnTo>
                  <a:lnTo>
                    <a:pt x="17541" y="61515"/>
                  </a:lnTo>
                  <a:lnTo>
                    <a:pt x="24843" y="54971"/>
                  </a:lnTo>
                  <a:lnTo>
                    <a:pt x="47626" y="26729"/>
                  </a:lnTo>
                  <a:lnTo>
                    <a:pt x="60325" y="13330"/>
                  </a:lnTo>
                  <a:lnTo>
                    <a:pt x="64056" y="5707"/>
                  </a:lnTo>
                  <a:lnTo>
                    <a:pt x="67686" y="1120"/>
                  </a:lnTo>
                  <a:lnTo>
                    <a:pt x="69876" y="493"/>
                  </a:lnTo>
                  <a:lnTo>
                    <a:pt x="74218" y="0"/>
                  </a:lnTo>
                  <a:lnTo>
                    <a:pt x="71238" y="3027"/>
                  </a:lnTo>
                  <a:lnTo>
                    <a:pt x="69762" y="6209"/>
                  </a:lnTo>
                  <a:lnTo>
                    <a:pt x="69368" y="7946"/>
                  </a:lnTo>
                  <a:lnTo>
                    <a:pt x="64161" y="17180"/>
                  </a:lnTo>
                  <a:lnTo>
                    <a:pt x="56762" y="34786"/>
                  </a:lnTo>
                  <a:lnTo>
                    <a:pt x="48209" y="53398"/>
                  </a:lnTo>
                  <a:lnTo>
                    <a:pt x="45817" y="80780"/>
                  </a:lnTo>
                  <a:lnTo>
                    <a:pt x="45720" y="107610"/>
                  </a:lnTo>
                  <a:lnTo>
                    <a:pt x="46355" y="107932"/>
                  </a:lnTo>
                  <a:lnTo>
                    <a:pt x="50641" y="108491"/>
                  </a:lnTo>
                  <a:lnTo>
                    <a:pt x="55841" y="104632"/>
                  </a:lnTo>
                  <a:lnTo>
                    <a:pt x="59320" y="103648"/>
                  </a:lnTo>
                  <a:lnTo>
                    <a:pt x="62983" y="99824"/>
                  </a:lnTo>
                  <a:lnTo>
                    <a:pt x="66092" y="94526"/>
                  </a:lnTo>
                  <a:lnTo>
                    <a:pt x="68478" y="87974"/>
                  </a:lnTo>
                  <a:lnTo>
                    <a:pt x="84617" y="69704"/>
                  </a:lnTo>
                  <a:lnTo>
                    <a:pt x="86926" y="69075"/>
                  </a:lnTo>
                  <a:lnTo>
                    <a:pt x="88430" y="68906"/>
                  </a:lnTo>
                  <a:lnTo>
                    <a:pt x="89434" y="68160"/>
                  </a:lnTo>
                  <a:lnTo>
                    <a:pt x="91176" y="63680"/>
                  </a:lnTo>
                  <a:lnTo>
                    <a:pt x="91433" y="68357"/>
                  </a:lnTo>
                  <a:lnTo>
                    <a:pt x="91439" y="76507"/>
                  </a:lnTo>
                  <a:lnTo>
                    <a:pt x="89746" y="80141"/>
                  </a:lnTo>
                  <a:lnTo>
                    <a:pt x="87512" y="83873"/>
                  </a:lnTo>
                  <a:lnTo>
                    <a:pt x="86078" y="91443"/>
                  </a:lnTo>
                  <a:lnTo>
                    <a:pt x="85960" y="93344"/>
                  </a:lnTo>
                  <a:lnTo>
                    <a:pt x="87523" y="97150"/>
                  </a:lnTo>
                  <a:lnTo>
                    <a:pt x="95620" y="108576"/>
                  </a:lnTo>
                  <a:lnTo>
                    <a:pt x="96131" y="110481"/>
                  </a:lnTo>
                  <a:lnTo>
                    <a:pt x="97108" y="111751"/>
                  </a:lnTo>
                  <a:lnTo>
                    <a:pt x="106843" y="117995"/>
                  </a:lnTo>
                  <a:lnTo>
                    <a:pt x="110563" y="119112"/>
                  </a:lnTo>
                  <a:lnTo>
                    <a:pt x="116025" y="117915"/>
                  </a:lnTo>
                  <a:lnTo>
                    <a:pt x="131095" y="112916"/>
                  </a:lnTo>
                  <a:lnTo>
                    <a:pt x="150489" y="95217"/>
                  </a:lnTo>
                  <a:lnTo>
                    <a:pt x="152609" y="89727"/>
                  </a:lnTo>
                  <a:lnTo>
                    <a:pt x="154186" y="83689"/>
                  </a:lnTo>
                  <a:lnTo>
                    <a:pt x="158009" y="76084"/>
                  </a:lnTo>
                  <a:lnTo>
                    <a:pt x="159755" y="61815"/>
                  </a:lnTo>
                  <a:lnTo>
                    <a:pt x="158209" y="57525"/>
                  </a:lnTo>
                  <a:lnTo>
                    <a:pt x="156040" y="53502"/>
                  </a:lnTo>
                  <a:lnTo>
                    <a:pt x="154184" y="47667"/>
                  </a:lnTo>
                  <a:lnTo>
                    <a:pt x="151500" y="43828"/>
                  </a:lnTo>
                  <a:lnTo>
                    <a:pt x="148190" y="41700"/>
                  </a:lnTo>
                  <a:lnTo>
                    <a:pt x="140891" y="40333"/>
                  </a:lnTo>
                  <a:lnTo>
                    <a:pt x="137125" y="41839"/>
                  </a:lnTo>
                  <a:lnTo>
                    <a:pt x="133335" y="43990"/>
                  </a:lnTo>
                  <a:lnTo>
                    <a:pt x="120789" y="48518"/>
                  </a:lnTo>
                  <a:lnTo>
                    <a:pt x="115490" y="53520"/>
                  </a:lnTo>
                  <a:lnTo>
                    <a:pt x="111654" y="59341"/>
                  </a:lnTo>
                  <a:lnTo>
                    <a:pt x="107498" y="68253"/>
                  </a:lnTo>
                  <a:lnTo>
                    <a:pt x="104927" y="72240"/>
                  </a:lnTo>
                  <a:lnTo>
                    <a:pt x="103479" y="78054"/>
                  </a:lnTo>
                  <a:lnTo>
                    <a:pt x="102894" y="90300"/>
                  </a:lnTo>
                  <a:lnTo>
                    <a:pt x="103521" y="90677"/>
                  </a:lnTo>
                  <a:lnTo>
                    <a:pt x="108585" y="9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0" name="SMARTInkShape-1412"/>
            <p:cNvSpPr/>
            <p:nvPr>
              <p:custDataLst>
                <p:tags r:id="rId131"/>
              </p:custDataLst>
            </p:nvPr>
          </p:nvSpPr>
          <p:spPr>
            <a:xfrm>
              <a:off x="2914650" y="366331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1" name="SMARTInkShape-1413"/>
            <p:cNvSpPr/>
            <p:nvPr>
              <p:custDataLst>
                <p:tags r:id="rId132"/>
              </p:custDataLst>
            </p:nvPr>
          </p:nvSpPr>
          <p:spPr>
            <a:xfrm>
              <a:off x="2834717" y="3537585"/>
              <a:ext cx="39859" cy="214348"/>
            </a:xfrm>
            <a:custGeom>
              <a:avLst/>
              <a:gdLst/>
              <a:ahLst/>
              <a:cxnLst/>
              <a:rect l="0" t="0" r="0" b="0"/>
              <a:pathLst>
                <a:path w="39859" h="214348">
                  <a:moveTo>
                    <a:pt x="34213" y="0"/>
                  </a:moveTo>
                  <a:lnTo>
                    <a:pt x="34213" y="0"/>
                  </a:lnTo>
                  <a:lnTo>
                    <a:pt x="34848" y="14311"/>
                  </a:lnTo>
                  <a:lnTo>
                    <a:pt x="39134" y="32513"/>
                  </a:lnTo>
                  <a:lnTo>
                    <a:pt x="39858" y="60177"/>
                  </a:lnTo>
                  <a:lnTo>
                    <a:pt x="39279" y="79973"/>
                  </a:lnTo>
                  <a:lnTo>
                    <a:pt x="35006" y="103743"/>
                  </a:lnTo>
                  <a:lnTo>
                    <a:pt x="28101" y="129867"/>
                  </a:lnTo>
                  <a:lnTo>
                    <a:pt x="24359" y="142407"/>
                  </a:lnTo>
                  <a:lnTo>
                    <a:pt x="18428" y="165791"/>
                  </a:lnTo>
                  <a:lnTo>
                    <a:pt x="12939" y="182515"/>
                  </a:lnTo>
                  <a:lnTo>
                    <a:pt x="11423" y="189703"/>
                  </a:lnTo>
                  <a:lnTo>
                    <a:pt x="7634" y="197954"/>
                  </a:lnTo>
                  <a:lnTo>
                    <a:pt x="5595" y="206890"/>
                  </a:lnTo>
                  <a:lnTo>
                    <a:pt x="4339" y="208412"/>
                  </a:lnTo>
                  <a:lnTo>
                    <a:pt x="2867" y="209426"/>
                  </a:lnTo>
                  <a:lnTo>
                    <a:pt x="1886" y="210737"/>
                  </a:lnTo>
                  <a:lnTo>
                    <a:pt x="505" y="214347"/>
                  </a:lnTo>
                  <a:lnTo>
                    <a:pt x="311" y="214018"/>
                  </a:lnTo>
                  <a:lnTo>
                    <a:pt x="0" y="211961"/>
                  </a:lnTo>
                  <a:lnTo>
                    <a:pt x="5638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2" name="SMARTInkShape-1414"/>
            <p:cNvSpPr/>
            <p:nvPr>
              <p:custDataLst>
                <p:tags r:id="rId133"/>
              </p:custDataLst>
            </p:nvPr>
          </p:nvSpPr>
          <p:spPr>
            <a:xfrm>
              <a:off x="2658633" y="3691960"/>
              <a:ext cx="101713" cy="171351"/>
            </a:xfrm>
            <a:custGeom>
              <a:avLst/>
              <a:gdLst/>
              <a:ahLst/>
              <a:cxnLst/>
              <a:rect l="0" t="0" r="0" b="0"/>
              <a:pathLst>
                <a:path w="101713" h="171351">
                  <a:moveTo>
                    <a:pt x="4557" y="5645"/>
                  </a:moveTo>
                  <a:lnTo>
                    <a:pt x="4557" y="5645"/>
                  </a:lnTo>
                  <a:lnTo>
                    <a:pt x="29331" y="5645"/>
                  </a:lnTo>
                  <a:lnTo>
                    <a:pt x="33136" y="3952"/>
                  </a:lnTo>
                  <a:lnTo>
                    <a:pt x="36944" y="1718"/>
                  </a:lnTo>
                  <a:lnTo>
                    <a:pt x="43292" y="460"/>
                  </a:lnTo>
                  <a:lnTo>
                    <a:pt x="57103" y="0"/>
                  </a:lnTo>
                  <a:lnTo>
                    <a:pt x="61354" y="1654"/>
                  </a:lnTo>
                  <a:lnTo>
                    <a:pt x="65360" y="3871"/>
                  </a:lnTo>
                  <a:lnTo>
                    <a:pt x="73106" y="5295"/>
                  </a:lnTo>
                  <a:lnTo>
                    <a:pt x="75021" y="5411"/>
                  </a:lnTo>
                  <a:lnTo>
                    <a:pt x="76298" y="6124"/>
                  </a:lnTo>
                  <a:lnTo>
                    <a:pt x="77149" y="7234"/>
                  </a:lnTo>
                  <a:lnTo>
                    <a:pt x="78731" y="10161"/>
                  </a:lnTo>
                  <a:lnTo>
                    <a:pt x="81549" y="13579"/>
                  </a:lnTo>
                  <a:lnTo>
                    <a:pt x="81920" y="15379"/>
                  </a:lnTo>
                  <a:lnTo>
                    <a:pt x="81533" y="17214"/>
                  </a:lnTo>
                  <a:lnTo>
                    <a:pt x="80043" y="20947"/>
                  </a:lnTo>
                  <a:lnTo>
                    <a:pt x="75975" y="33452"/>
                  </a:lnTo>
                  <a:lnTo>
                    <a:pt x="71011" y="38747"/>
                  </a:lnTo>
                  <a:lnTo>
                    <a:pt x="42574" y="64877"/>
                  </a:lnTo>
                  <a:lnTo>
                    <a:pt x="17676" y="91380"/>
                  </a:lnTo>
                  <a:lnTo>
                    <a:pt x="2751" y="118041"/>
                  </a:lnTo>
                  <a:lnTo>
                    <a:pt x="0" y="129470"/>
                  </a:lnTo>
                  <a:lnTo>
                    <a:pt x="1050" y="135397"/>
                  </a:lnTo>
                  <a:lnTo>
                    <a:pt x="3518" y="142303"/>
                  </a:lnTo>
                  <a:lnTo>
                    <a:pt x="3864" y="144375"/>
                  </a:lnTo>
                  <a:lnTo>
                    <a:pt x="7636" y="148371"/>
                  </a:lnTo>
                  <a:lnTo>
                    <a:pt x="33565" y="165661"/>
                  </a:lnTo>
                  <a:lnTo>
                    <a:pt x="40945" y="168838"/>
                  </a:lnTo>
                  <a:lnTo>
                    <a:pt x="66922" y="171157"/>
                  </a:lnTo>
                  <a:lnTo>
                    <a:pt x="83223" y="171350"/>
                  </a:lnTo>
                  <a:lnTo>
                    <a:pt x="88838" y="169674"/>
                  </a:lnTo>
                  <a:lnTo>
                    <a:pt x="100499" y="160979"/>
                  </a:lnTo>
                  <a:lnTo>
                    <a:pt x="101173" y="158714"/>
                  </a:lnTo>
                  <a:lnTo>
                    <a:pt x="101712" y="154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54" name="SMARTInkShape-1415"/>
          <p:cNvSpPr/>
          <p:nvPr>
            <p:custDataLst>
              <p:tags r:id="rId2"/>
            </p:custDataLst>
          </p:nvPr>
        </p:nvSpPr>
        <p:spPr>
          <a:xfrm>
            <a:off x="1920835" y="3440430"/>
            <a:ext cx="79416" cy="394336"/>
          </a:xfrm>
          <a:custGeom>
            <a:avLst/>
            <a:gdLst/>
            <a:ahLst/>
            <a:cxnLst/>
            <a:rect l="0" t="0" r="0" b="0"/>
            <a:pathLst>
              <a:path w="79416" h="394336">
                <a:moveTo>
                  <a:pt x="27980" y="0"/>
                </a:moveTo>
                <a:lnTo>
                  <a:pt x="27980" y="0"/>
                </a:lnTo>
                <a:lnTo>
                  <a:pt x="27980" y="6068"/>
                </a:lnTo>
                <a:lnTo>
                  <a:pt x="26287" y="10740"/>
                </a:lnTo>
                <a:lnTo>
                  <a:pt x="18232" y="29989"/>
                </a:lnTo>
                <a:lnTo>
                  <a:pt x="8901" y="57336"/>
                </a:lnTo>
                <a:lnTo>
                  <a:pt x="5232" y="84609"/>
                </a:lnTo>
                <a:lnTo>
                  <a:pt x="1414" y="106914"/>
                </a:lnTo>
                <a:lnTo>
                  <a:pt x="0" y="129609"/>
                </a:lnTo>
                <a:lnTo>
                  <a:pt x="217" y="152420"/>
                </a:lnTo>
                <a:lnTo>
                  <a:pt x="3385" y="175266"/>
                </a:lnTo>
                <a:lnTo>
                  <a:pt x="5241" y="198756"/>
                </a:lnTo>
                <a:lnTo>
                  <a:pt x="9530" y="224908"/>
                </a:lnTo>
                <a:lnTo>
                  <a:pt x="14823" y="249025"/>
                </a:lnTo>
                <a:lnTo>
                  <a:pt x="20413" y="272893"/>
                </a:lnTo>
                <a:lnTo>
                  <a:pt x="26726" y="299156"/>
                </a:lnTo>
                <a:lnTo>
                  <a:pt x="36357" y="323307"/>
                </a:lnTo>
                <a:lnTo>
                  <a:pt x="47254" y="346549"/>
                </a:lnTo>
                <a:lnTo>
                  <a:pt x="60042" y="372653"/>
                </a:lnTo>
                <a:lnTo>
                  <a:pt x="79415" y="3943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58" name="SMARTInkShape-Group211"/>
          <p:cNvGrpSpPr/>
          <p:nvPr/>
        </p:nvGrpSpPr>
        <p:grpSpPr>
          <a:xfrm>
            <a:off x="3577590" y="3491865"/>
            <a:ext cx="205741" cy="348330"/>
            <a:chOff x="3577590" y="3491865"/>
            <a:chExt cx="205741" cy="348330"/>
          </a:xfrm>
        </p:grpSpPr>
        <p:sp>
          <p:nvSpPr>
            <p:cNvPr id="655" name="SMARTInkShape-1416"/>
            <p:cNvSpPr/>
            <p:nvPr>
              <p:custDataLst>
                <p:tags r:id="rId124"/>
              </p:custDataLst>
            </p:nvPr>
          </p:nvSpPr>
          <p:spPr>
            <a:xfrm>
              <a:off x="3771971" y="3680460"/>
              <a:ext cx="11360" cy="159735"/>
            </a:xfrm>
            <a:custGeom>
              <a:avLst/>
              <a:gdLst/>
              <a:ahLst/>
              <a:cxnLst/>
              <a:rect l="0" t="0" r="0" b="0"/>
              <a:pathLst>
                <a:path w="11360" h="159735">
                  <a:moveTo>
                    <a:pt x="5644" y="0"/>
                  </a:moveTo>
                  <a:lnTo>
                    <a:pt x="5644" y="0"/>
                  </a:lnTo>
                  <a:lnTo>
                    <a:pt x="5644" y="4920"/>
                  </a:lnTo>
                  <a:lnTo>
                    <a:pt x="9571" y="10121"/>
                  </a:lnTo>
                  <a:lnTo>
                    <a:pt x="10565" y="13600"/>
                  </a:lnTo>
                  <a:lnTo>
                    <a:pt x="11328" y="40164"/>
                  </a:lnTo>
                  <a:lnTo>
                    <a:pt x="10711" y="47061"/>
                  </a:lnTo>
                  <a:lnTo>
                    <a:pt x="6832" y="58355"/>
                  </a:lnTo>
                  <a:lnTo>
                    <a:pt x="5714" y="86924"/>
                  </a:lnTo>
                  <a:lnTo>
                    <a:pt x="730" y="112166"/>
                  </a:lnTo>
                  <a:lnTo>
                    <a:pt x="0" y="132201"/>
                  </a:lnTo>
                  <a:lnTo>
                    <a:pt x="1654" y="136649"/>
                  </a:lnTo>
                  <a:lnTo>
                    <a:pt x="2984" y="138724"/>
                  </a:lnTo>
                  <a:lnTo>
                    <a:pt x="5410" y="152352"/>
                  </a:lnTo>
                  <a:lnTo>
                    <a:pt x="5638" y="159734"/>
                  </a:lnTo>
                  <a:lnTo>
                    <a:pt x="5642" y="156901"/>
                  </a:lnTo>
                  <a:lnTo>
                    <a:pt x="7337" y="153765"/>
                  </a:lnTo>
                  <a:lnTo>
                    <a:pt x="10564" y="149612"/>
                  </a:lnTo>
                  <a:lnTo>
                    <a:pt x="1135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6" name="SMARTInkShape-1417"/>
            <p:cNvSpPr/>
            <p:nvPr>
              <p:custDataLst>
                <p:tags r:id="rId125"/>
              </p:custDataLst>
            </p:nvPr>
          </p:nvSpPr>
          <p:spPr>
            <a:xfrm>
              <a:off x="3577590" y="3669030"/>
              <a:ext cx="177166" cy="22066"/>
            </a:xfrm>
            <a:custGeom>
              <a:avLst/>
              <a:gdLst/>
              <a:ahLst/>
              <a:cxnLst/>
              <a:rect l="0" t="0" r="0" b="0"/>
              <a:pathLst>
                <a:path w="177166" h="22066">
                  <a:moveTo>
                    <a:pt x="0" y="0"/>
                  </a:moveTo>
                  <a:lnTo>
                    <a:pt x="0" y="0"/>
                  </a:lnTo>
                  <a:lnTo>
                    <a:pt x="0" y="5645"/>
                  </a:lnTo>
                  <a:lnTo>
                    <a:pt x="8514" y="5713"/>
                  </a:lnTo>
                  <a:lnTo>
                    <a:pt x="11827" y="7408"/>
                  </a:lnTo>
                  <a:lnTo>
                    <a:pt x="13600" y="8749"/>
                  </a:lnTo>
                  <a:lnTo>
                    <a:pt x="18956" y="10238"/>
                  </a:lnTo>
                  <a:lnTo>
                    <a:pt x="40164" y="13019"/>
                  </a:lnTo>
                  <a:lnTo>
                    <a:pt x="51482" y="15923"/>
                  </a:lnTo>
                  <a:lnTo>
                    <a:pt x="78108" y="17074"/>
                  </a:lnTo>
                  <a:lnTo>
                    <a:pt x="105886" y="17139"/>
                  </a:lnTo>
                  <a:lnTo>
                    <a:pt x="121763" y="17779"/>
                  </a:lnTo>
                  <a:lnTo>
                    <a:pt x="140949" y="22065"/>
                  </a:lnTo>
                  <a:lnTo>
                    <a:pt x="146888" y="20813"/>
                  </a:lnTo>
                  <a:lnTo>
                    <a:pt x="153800" y="18232"/>
                  </a:lnTo>
                  <a:lnTo>
                    <a:pt x="163764" y="16653"/>
                  </a:lnTo>
                  <a:lnTo>
                    <a:pt x="171113" y="11671"/>
                  </a:lnTo>
                  <a:lnTo>
                    <a:pt x="17716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7" name="SMARTInkShape-1418"/>
            <p:cNvSpPr/>
            <p:nvPr>
              <p:custDataLst>
                <p:tags r:id="rId126"/>
              </p:custDataLst>
            </p:nvPr>
          </p:nvSpPr>
          <p:spPr>
            <a:xfrm>
              <a:off x="3583305" y="3491865"/>
              <a:ext cx="102862" cy="293886"/>
            </a:xfrm>
            <a:custGeom>
              <a:avLst/>
              <a:gdLst/>
              <a:ahLst/>
              <a:cxnLst/>
              <a:rect l="0" t="0" r="0" b="0"/>
              <a:pathLst>
                <a:path w="102862" h="293886">
                  <a:moveTo>
                    <a:pt x="0" y="0"/>
                  </a:moveTo>
                  <a:lnTo>
                    <a:pt x="0" y="0"/>
                  </a:lnTo>
                  <a:lnTo>
                    <a:pt x="0" y="25690"/>
                  </a:lnTo>
                  <a:lnTo>
                    <a:pt x="635" y="47706"/>
                  </a:lnTo>
                  <a:lnTo>
                    <a:pt x="5186" y="70492"/>
                  </a:lnTo>
                  <a:lnTo>
                    <a:pt x="6193" y="81917"/>
                  </a:lnTo>
                  <a:lnTo>
                    <a:pt x="10231" y="92710"/>
                  </a:lnTo>
                  <a:lnTo>
                    <a:pt x="19143" y="104440"/>
                  </a:lnTo>
                  <a:lnTo>
                    <a:pt x="22901" y="106743"/>
                  </a:lnTo>
                  <a:lnTo>
                    <a:pt x="30281" y="108039"/>
                  </a:lnTo>
                  <a:lnTo>
                    <a:pt x="41118" y="108477"/>
                  </a:lnTo>
                  <a:lnTo>
                    <a:pt x="45368" y="106844"/>
                  </a:lnTo>
                  <a:lnTo>
                    <a:pt x="72741" y="91395"/>
                  </a:lnTo>
                  <a:lnTo>
                    <a:pt x="77415" y="86975"/>
                  </a:lnTo>
                  <a:lnTo>
                    <a:pt x="97143" y="58445"/>
                  </a:lnTo>
                  <a:lnTo>
                    <a:pt x="101739" y="52820"/>
                  </a:lnTo>
                  <a:lnTo>
                    <a:pt x="102771" y="46636"/>
                  </a:lnTo>
                  <a:lnTo>
                    <a:pt x="102861" y="50721"/>
                  </a:lnTo>
                  <a:lnTo>
                    <a:pt x="91291" y="76258"/>
                  </a:lnTo>
                  <a:lnTo>
                    <a:pt x="82530" y="103764"/>
                  </a:lnTo>
                  <a:lnTo>
                    <a:pt x="78814" y="130304"/>
                  </a:lnTo>
                  <a:lnTo>
                    <a:pt x="72154" y="157113"/>
                  </a:lnTo>
                  <a:lnTo>
                    <a:pt x="69639" y="179338"/>
                  </a:lnTo>
                  <a:lnTo>
                    <a:pt x="64861" y="205675"/>
                  </a:lnTo>
                  <a:lnTo>
                    <a:pt x="63259" y="232985"/>
                  </a:lnTo>
                  <a:lnTo>
                    <a:pt x="61288" y="249373"/>
                  </a:lnTo>
                  <a:lnTo>
                    <a:pt x="57967" y="269321"/>
                  </a:lnTo>
                  <a:lnTo>
                    <a:pt x="57164" y="293885"/>
                  </a:lnTo>
                  <a:lnTo>
                    <a:pt x="57152" y="291909"/>
                  </a:lnTo>
                  <a:lnTo>
                    <a:pt x="54116" y="288563"/>
                  </a:lnTo>
                  <a:lnTo>
                    <a:pt x="52627" y="283613"/>
                  </a:lnTo>
                  <a:lnTo>
                    <a:pt x="50095" y="273687"/>
                  </a:lnTo>
                  <a:lnTo>
                    <a:pt x="47664" y="265784"/>
                  </a:lnTo>
                  <a:lnTo>
                    <a:pt x="45256" y="246485"/>
                  </a:lnTo>
                  <a:lnTo>
                    <a:pt x="40005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67" name="SMARTInkShape-Group212"/>
          <p:cNvGrpSpPr/>
          <p:nvPr/>
        </p:nvGrpSpPr>
        <p:grpSpPr>
          <a:xfrm>
            <a:off x="3891915" y="3486173"/>
            <a:ext cx="982981" cy="368207"/>
            <a:chOff x="3891915" y="3486173"/>
            <a:chExt cx="982981" cy="368207"/>
          </a:xfrm>
        </p:grpSpPr>
        <p:sp>
          <p:nvSpPr>
            <p:cNvPr id="659" name="SMARTInkShape-1419"/>
            <p:cNvSpPr/>
            <p:nvPr>
              <p:custDataLst>
                <p:tags r:id="rId116"/>
              </p:custDataLst>
            </p:nvPr>
          </p:nvSpPr>
          <p:spPr>
            <a:xfrm>
              <a:off x="4726381" y="3486251"/>
              <a:ext cx="85313" cy="90468"/>
            </a:xfrm>
            <a:custGeom>
              <a:avLst/>
              <a:gdLst/>
              <a:ahLst/>
              <a:cxnLst/>
              <a:rect l="0" t="0" r="0" b="0"/>
              <a:pathLst>
                <a:path w="85313" h="90468">
                  <a:moveTo>
                    <a:pt x="17069" y="68479"/>
                  </a:moveTo>
                  <a:lnTo>
                    <a:pt x="17069" y="68479"/>
                  </a:lnTo>
                  <a:lnTo>
                    <a:pt x="11424" y="68479"/>
                  </a:lnTo>
                  <a:lnTo>
                    <a:pt x="8340" y="71512"/>
                  </a:lnTo>
                  <a:lnTo>
                    <a:pt x="6839" y="74696"/>
                  </a:lnTo>
                  <a:lnTo>
                    <a:pt x="6439" y="76433"/>
                  </a:lnTo>
                  <a:lnTo>
                    <a:pt x="5538" y="77592"/>
                  </a:lnTo>
                  <a:lnTo>
                    <a:pt x="2842" y="78879"/>
                  </a:lnTo>
                  <a:lnTo>
                    <a:pt x="1869" y="79858"/>
                  </a:lnTo>
                  <a:lnTo>
                    <a:pt x="180" y="84739"/>
                  </a:lnTo>
                  <a:lnTo>
                    <a:pt x="0" y="88396"/>
                  </a:lnTo>
                  <a:lnTo>
                    <a:pt x="610" y="89376"/>
                  </a:lnTo>
                  <a:lnTo>
                    <a:pt x="1651" y="90031"/>
                  </a:lnTo>
                  <a:lnTo>
                    <a:pt x="2980" y="90467"/>
                  </a:lnTo>
                  <a:lnTo>
                    <a:pt x="4502" y="90123"/>
                  </a:lnTo>
                  <a:lnTo>
                    <a:pt x="11505" y="86701"/>
                  </a:lnTo>
                  <a:lnTo>
                    <a:pt x="18807" y="84250"/>
                  </a:lnTo>
                  <a:lnTo>
                    <a:pt x="25462" y="81838"/>
                  </a:lnTo>
                  <a:lnTo>
                    <a:pt x="36348" y="79210"/>
                  </a:lnTo>
                  <a:lnTo>
                    <a:pt x="63574" y="61017"/>
                  </a:lnTo>
                  <a:lnTo>
                    <a:pt x="74071" y="45138"/>
                  </a:lnTo>
                  <a:lnTo>
                    <a:pt x="83089" y="30433"/>
                  </a:lnTo>
                  <a:lnTo>
                    <a:pt x="85312" y="16024"/>
                  </a:lnTo>
                  <a:lnTo>
                    <a:pt x="83806" y="11722"/>
                  </a:lnTo>
                  <a:lnTo>
                    <a:pt x="81655" y="7694"/>
                  </a:lnTo>
                  <a:lnTo>
                    <a:pt x="80699" y="3786"/>
                  </a:lnTo>
                  <a:lnTo>
                    <a:pt x="79809" y="2491"/>
                  </a:lnTo>
                  <a:lnTo>
                    <a:pt x="78580" y="1627"/>
                  </a:lnTo>
                  <a:lnTo>
                    <a:pt x="74887" y="667"/>
                  </a:lnTo>
                  <a:lnTo>
                    <a:pt x="61599" y="0"/>
                  </a:lnTo>
                  <a:lnTo>
                    <a:pt x="44596" y="4828"/>
                  </a:lnTo>
                  <a:lnTo>
                    <a:pt x="32361" y="13949"/>
                  </a:lnTo>
                  <a:lnTo>
                    <a:pt x="25269" y="21136"/>
                  </a:lnTo>
                  <a:lnTo>
                    <a:pt x="13945" y="38073"/>
                  </a:lnTo>
                  <a:lnTo>
                    <a:pt x="11695" y="55405"/>
                  </a:lnTo>
                  <a:lnTo>
                    <a:pt x="13199" y="61186"/>
                  </a:lnTo>
                  <a:lnTo>
                    <a:pt x="16305" y="67038"/>
                  </a:lnTo>
                  <a:lnTo>
                    <a:pt x="17069" y="74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0" name="SMARTInkShape-1420"/>
            <p:cNvSpPr/>
            <p:nvPr>
              <p:custDataLst>
                <p:tags r:id="rId117"/>
              </p:custDataLst>
            </p:nvPr>
          </p:nvSpPr>
          <p:spPr>
            <a:xfrm>
              <a:off x="4657820" y="3554730"/>
              <a:ext cx="217076" cy="285507"/>
            </a:xfrm>
            <a:custGeom>
              <a:avLst/>
              <a:gdLst/>
              <a:ahLst/>
              <a:cxnLst/>
              <a:rect l="0" t="0" r="0" b="0"/>
              <a:pathLst>
                <a:path w="217076" h="285507">
                  <a:moveTo>
                    <a:pt x="217075" y="0"/>
                  </a:moveTo>
                  <a:lnTo>
                    <a:pt x="217075" y="0"/>
                  </a:lnTo>
                  <a:lnTo>
                    <a:pt x="214041" y="6068"/>
                  </a:lnTo>
                  <a:lnTo>
                    <a:pt x="209165" y="10740"/>
                  </a:lnTo>
                  <a:lnTo>
                    <a:pt x="182375" y="34773"/>
                  </a:lnTo>
                  <a:lnTo>
                    <a:pt x="156091" y="60988"/>
                  </a:lnTo>
                  <a:lnTo>
                    <a:pt x="130845" y="86230"/>
                  </a:lnTo>
                  <a:lnTo>
                    <a:pt x="107271" y="110439"/>
                  </a:lnTo>
                  <a:lnTo>
                    <a:pt x="84591" y="137404"/>
                  </a:lnTo>
                  <a:lnTo>
                    <a:pt x="63134" y="165767"/>
                  </a:lnTo>
                  <a:lnTo>
                    <a:pt x="44403" y="194314"/>
                  </a:lnTo>
                  <a:lnTo>
                    <a:pt x="29597" y="219852"/>
                  </a:lnTo>
                  <a:lnTo>
                    <a:pt x="16259" y="235997"/>
                  </a:lnTo>
                  <a:lnTo>
                    <a:pt x="5407" y="261184"/>
                  </a:lnTo>
                  <a:lnTo>
                    <a:pt x="2350" y="265941"/>
                  </a:lnTo>
                  <a:lnTo>
                    <a:pt x="630" y="272190"/>
                  </a:lnTo>
                  <a:lnTo>
                    <a:pt x="0" y="278876"/>
                  </a:lnTo>
                  <a:lnTo>
                    <a:pt x="603" y="279263"/>
                  </a:lnTo>
                  <a:lnTo>
                    <a:pt x="2967" y="279692"/>
                  </a:lnTo>
                  <a:lnTo>
                    <a:pt x="3851" y="280441"/>
                  </a:lnTo>
                  <a:lnTo>
                    <a:pt x="4834" y="282967"/>
                  </a:lnTo>
                  <a:lnTo>
                    <a:pt x="5731" y="283895"/>
                  </a:lnTo>
                  <a:lnTo>
                    <a:pt x="10471" y="285506"/>
                  </a:lnTo>
                  <a:lnTo>
                    <a:pt x="22765" y="280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1" name="SMARTInkShape-1421"/>
            <p:cNvSpPr/>
            <p:nvPr>
              <p:custDataLst>
                <p:tags r:id="rId118"/>
              </p:custDataLst>
            </p:nvPr>
          </p:nvSpPr>
          <p:spPr>
            <a:xfrm>
              <a:off x="4715203" y="3783330"/>
              <a:ext cx="102200" cy="62656"/>
            </a:xfrm>
            <a:custGeom>
              <a:avLst/>
              <a:gdLst/>
              <a:ahLst/>
              <a:cxnLst/>
              <a:rect l="0" t="0" r="0" b="0"/>
              <a:pathLst>
                <a:path w="102200" h="62656">
                  <a:moveTo>
                    <a:pt x="28247" y="22860"/>
                  </a:moveTo>
                  <a:lnTo>
                    <a:pt x="28247" y="22860"/>
                  </a:lnTo>
                  <a:lnTo>
                    <a:pt x="17632" y="22860"/>
                  </a:lnTo>
                  <a:lnTo>
                    <a:pt x="12415" y="26787"/>
                  </a:lnTo>
                  <a:lnTo>
                    <a:pt x="7117" y="28680"/>
                  </a:lnTo>
                  <a:lnTo>
                    <a:pt x="3404" y="31374"/>
                  </a:lnTo>
                  <a:lnTo>
                    <a:pt x="1331" y="34687"/>
                  </a:lnTo>
                  <a:lnTo>
                    <a:pt x="0" y="41988"/>
                  </a:lnTo>
                  <a:lnTo>
                    <a:pt x="1511" y="45755"/>
                  </a:lnTo>
                  <a:lnTo>
                    <a:pt x="2803" y="47649"/>
                  </a:lnTo>
                  <a:lnTo>
                    <a:pt x="4299" y="48911"/>
                  </a:lnTo>
                  <a:lnTo>
                    <a:pt x="26469" y="60482"/>
                  </a:lnTo>
                  <a:lnTo>
                    <a:pt x="47475" y="62655"/>
                  </a:lnTo>
                  <a:lnTo>
                    <a:pt x="70173" y="62211"/>
                  </a:lnTo>
                  <a:lnTo>
                    <a:pt x="88456" y="57043"/>
                  </a:lnTo>
                  <a:lnTo>
                    <a:pt x="98633" y="49265"/>
                  </a:lnTo>
                  <a:lnTo>
                    <a:pt x="100805" y="45602"/>
                  </a:lnTo>
                  <a:lnTo>
                    <a:pt x="102199" y="38077"/>
                  </a:lnTo>
                  <a:lnTo>
                    <a:pt x="100696" y="34280"/>
                  </a:lnTo>
                  <a:lnTo>
                    <a:pt x="98547" y="30475"/>
                  </a:lnTo>
                  <a:lnTo>
                    <a:pt x="96702" y="24764"/>
                  </a:lnTo>
                  <a:lnTo>
                    <a:pt x="94019" y="20954"/>
                  </a:lnTo>
                  <a:lnTo>
                    <a:pt x="75458" y="9525"/>
                  </a:lnTo>
                  <a:lnTo>
                    <a:pt x="59915" y="2540"/>
                  </a:lnTo>
                  <a:lnTo>
                    <a:pt x="31982" y="148"/>
                  </a:lnTo>
                  <a:lnTo>
                    <a:pt x="16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2" name="SMARTInkShape-1422"/>
            <p:cNvSpPr/>
            <p:nvPr>
              <p:custDataLst>
                <p:tags r:id="rId119"/>
              </p:custDataLst>
            </p:nvPr>
          </p:nvSpPr>
          <p:spPr>
            <a:xfrm>
              <a:off x="4546085" y="3611950"/>
              <a:ext cx="94397" cy="205647"/>
            </a:xfrm>
            <a:custGeom>
              <a:avLst/>
              <a:gdLst/>
              <a:ahLst/>
              <a:cxnLst/>
              <a:rect l="0" t="0" r="0" b="0"/>
              <a:pathLst>
                <a:path w="94397" h="205647">
                  <a:moveTo>
                    <a:pt x="25915" y="5645"/>
                  </a:moveTo>
                  <a:lnTo>
                    <a:pt x="25915" y="5645"/>
                  </a:lnTo>
                  <a:lnTo>
                    <a:pt x="37462" y="5645"/>
                  </a:lnTo>
                  <a:lnTo>
                    <a:pt x="42266" y="3952"/>
                  </a:lnTo>
                  <a:lnTo>
                    <a:pt x="44436" y="2611"/>
                  </a:lnTo>
                  <a:lnTo>
                    <a:pt x="53557" y="724"/>
                  </a:lnTo>
                  <a:lnTo>
                    <a:pt x="67576" y="0"/>
                  </a:lnTo>
                  <a:lnTo>
                    <a:pt x="71524" y="1654"/>
                  </a:lnTo>
                  <a:lnTo>
                    <a:pt x="75396" y="3871"/>
                  </a:lnTo>
                  <a:lnTo>
                    <a:pt x="81145" y="5754"/>
                  </a:lnTo>
                  <a:lnTo>
                    <a:pt x="90683" y="13530"/>
                  </a:lnTo>
                  <a:lnTo>
                    <a:pt x="92801" y="17193"/>
                  </a:lnTo>
                  <a:lnTo>
                    <a:pt x="94160" y="24718"/>
                  </a:lnTo>
                  <a:lnTo>
                    <a:pt x="94396" y="30417"/>
                  </a:lnTo>
                  <a:lnTo>
                    <a:pt x="91432" y="39161"/>
                  </a:lnTo>
                  <a:lnTo>
                    <a:pt x="82912" y="51012"/>
                  </a:lnTo>
                  <a:lnTo>
                    <a:pt x="64800" y="69600"/>
                  </a:lnTo>
                  <a:lnTo>
                    <a:pt x="58861" y="72169"/>
                  </a:lnTo>
                  <a:lnTo>
                    <a:pt x="52622" y="73946"/>
                  </a:lnTo>
                  <a:lnTo>
                    <a:pt x="43444" y="80261"/>
                  </a:lnTo>
                  <a:lnTo>
                    <a:pt x="40056" y="83893"/>
                  </a:lnTo>
                  <a:lnTo>
                    <a:pt x="32230" y="96971"/>
                  </a:lnTo>
                  <a:lnTo>
                    <a:pt x="31709" y="101907"/>
                  </a:lnTo>
                  <a:lnTo>
                    <a:pt x="47127" y="119979"/>
                  </a:lnTo>
                  <a:lnTo>
                    <a:pt x="47676" y="121872"/>
                  </a:lnTo>
                  <a:lnTo>
                    <a:pt x="51673" y="125670"/>
                  </a:lnTo>
                  <a:lnTo>
                    <a:pt x="61554" y="133282"/>
                  </a:lnTo>
                  <a:lnTo>
                    <a:pt x="63979" y="138784"/>
                  </a:lnTo>
                  <a:lnTo>
                    <a:pt x="65692" y="144828"/>
                  </a:lnTo>
                  <a:lnTo>
                    <a:pt x="70273" y="153882"/>
                  </a:lnTo>
                  <a:lnTo>
                    <a:pt x="71366" y="164819"/>
                  </a:lnTo>
                  <a:lnTo>
                    <a:pt x="69822" y="170157"/>
                  </a:lnTo>
                  <a:lnTo>
                    <a:pt x="67654" y="174646"/>
                  </a:lnTo>
                  <a:lnTo>
                    <a:pt x="65799" y="180744"/>
                  </a:lnTo>
                  <a:lnTo>
                    <a:pt x="63114" y="184643"/>
                  </a:lnTo>
                  <a:lnTo>
                    <a:pt x="47585" y="196138"/>
                  </a:lnTo>
                  <a:lnTo>
                    <a:pt x="41685" y="198259"/>
                  </a:lnTo>
                  <a:lnTo>
                    <a:pt x="35464" y="199836"/>
                  </a:lnTo>
                  <a:lnTo>
                    <a:pt x="27756" y="203659"/>
                  </a:lnTo>
                  <a:lnTo>
                    <a:pt x="4260" y="205646"/>
                  </a:lnTo>
                  <a:lnTo>
                    <a:pt x="378" y="202629"/>
                  </a:lnTo>
                  <a:lnTo>
                    <a:pt x="0" y="201103"/>
                  </a:lnTo>
                  <a:lnTo>
                    <a:pt x="383" y="199450"/>
                  </a:lnTo>
                  <a:lnTo>
                    <a:pt x="1868" y="195921"/>
                  </a:lnTo>
                  <a:lnTo>
                    <a:pt x="4679" y="185627"/>
                  </a:lnTo>
                  <a:lnTo>
                    <a:pt x="8770" y="177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3" name="SMARTInkShape-1423"/>
            <p:cNvSpPr/>
            <p:nvPr>
              <p:custDataLst>
                <p:tags r:id="rId120"/>
              </p:custDataLst>
            </p:nvPr>
          </p:nvSpPr>
          <p:spPr>
            <a:xfrm>
              <a:off x="4377720" y="3521335"/>
              <a:ext cx="91411" cy="333045"/>
            </a:xfrm>
            <a:custGeom>
              <a:avLst/>
              <a:gdLst/>
              <a:ahLst/>
              <a:cxnLst/>
              <a:rect l="0" t="0" r="0" b="0"/>
              <a:pathLst>
                <a:path w="91411" h="333045">
                  <a:moveTo>
                    <a:pt x="68550" y="84830"/>
                  </a:moveTo>
                  <a:lnTo>
                    <a:pt x="68550" y="84830"/>
                  </a:lnTo>
                  <a:lnTo>
                    <a:pt x="71584" y="84830"/>
                  </a:lnTo>
                  <a:lnTo>
                    <a:pt x="72477" y="84195"/>
                  </a:lnTo>
                  <a:lnTo>
                    <a:pt x="73073" y="83136"/>
                  </a:lnTo>
                  <a:lnTo>
                    <a:pt x="74108" y="79010"/>
                  </a:lnTo>
                  <a:lnTo>
                    <a:pt x="74195" y="76316"/>
                  </a:lnTo>
                  <a:lnTo>
                    <a:pt x="75927" y="73003"/>
                  </a:lnTo>
                  <a:lnTo>
                    <a:pt x="83374" y="63187"/>
                  </a:lnTo>
                  <a:lnTo>
                    <a:pt x="86126" y="47255"/>
                  </a:lnTo>
                  <a:lnTo>
                    <a:pt x="90178" y="39214"/>
                  </a:lnTo>
                  <a:lnTo>
                    <a:pt x="90589" y="37274"/>
                  </a:lnTo>
                  <a:lnTo>
                    <a:pt x="86417" y="20860"/>
                  </a:lnTo>
                  <a:lnTo>
                    <a:pt x="84323" y="16606"/>
                  </a:lnTo>
                  <a:lnTo>
                    <a:pt x="77804" y="8700"/>
                  </a:lnTo>
                  <a:lnTo>
                    <a:pt x="74145" y="6544"/>
                  </a:lnTo>
                  <a:lnTo>
                    <a:pt x="70402" y="4951"/>
                  </a:lnTo>
                  <a:lnTo>
                    <a:pt x="66621" y="2127"/>
                  </a:lnTo>
                  <a:lnTo>
                    <a:pt x="61131" y="448"/>
                  </a:lnTo>
                  <a:lnTo>
                    <a:pt x="57889" y="0"/>
                  </a:lnTo>
                  <a:lnTo>
                    <a:pt x="52593" y="1196"/>
                  </a:lnTo>
                  <a:lnTo>
                    <a:pt x="27236" y="16304"/>
                  </a:lnTo>
                  <a:lnTo>
                    <a:pt x="20978" y="20719"/>
                  </a:lnTo>
                  <a:lnTo>
                    <a:pt x="7762" y="41240"/>
                  </a:lnTo>
                  <a:lnTo>
                    <a:pt x="2561" y="52512"/>
                  </a:lnTo>
                  <a:lnTo>
                    <a:pt x="121" y="79118"/>
                  </a:lnTo>
                  <a:lnTo>
                    <a:pt x="0" y="91322"/>
                  </a:lnTo>
                  <a:lnTo>
                    <a:pt x="3013" y="100864"/>
                  </a:lnTo>
                  <a:lnTo>
                    <a:pt x="9720" y="110905"/>
                  </a:lnTo>
                  <a:lnTo>
                    <a:pt x="15911" y="117038"/>
                  </a:lnTo>
                  <a:lnTo>
                    <a:pt x="24873" y="122243"/>
                  </a:lnTo>
                  <a:lnTo>
                    <a:pt x="49765" y="129655"/>
                  </a:lnTo>
                  <a:lnTo>
                    <a:pt x="77484" y="130534"/>
                  </a:lnTo>
                  <a:lnTo>
                    <a:pt x="81623" y="130543"/>
                  </a:lnTo>
                  <a:lnTo>
                    <a:pt x="85578" y="128853"/>
                  </a:lnTo>
                  <a:lnTo>
                    <a:pt x="91410" y="124835"/>
                  </a:lnTo>
                  <a:lnTo>
                    <a:pt x="91410" y="127869"/>
                  </a:lnTo>
                  <a:lnTo>
                    <a:pt x="89717" y="131052"/>
                  </a:lnTo>
                  <a:lnTo>
                    <a:pt x="86847" y="135853"/>
                  </a:lnTo>
                  <a:lnTo>
                    <a:pt x="76104" y="161378"/>
                  </a:lnTo>
                  <a:lnTo>
                    <a:pt x="66636" y="187996"/>
                  </a:lnTo>
                  <a:lnTo>
                    <a:pt x="57119" y="216314"/>
                  </a:lnTo>
                  <a:lnTo>
                    <a:pt x="51522" y="244855"/>
                  </a:lnTo>
                  <a:lnTo>
                    <a:pt x="46584" y="270392"/>
                  </a:lnTo>
                  <a:lnTo>
                    <a:pt x="45808" y="294945"/>
                  </a:lnTo>
                  <a:lnTo>
                    <a:pt x="45694" y="322150"/>
                  </a:lnTo>
                  <a:lnTo>
                    <a:pt x="45692" y="326407"/>
                  </a:lnTo>
                  <a:lnTo>
                    <a:pt x="47384" y="330416"/>
                  </a:lnTo>
                  <a:lnTo>
                    <a:pt x="48725" y="332374"/>
                  </a:lnTo>
                  <a:lnTo>
                    <a:pt x="49618" y="333044"/>
                  </a:lnTo>
                  <a:lnTo>
                    <a:pt x="50214" y="332856"/>
                  </a:lnTo>
                  <a:lnTo>
                    <a:pt x="51510" y="330954"/>
                  </a:lnTo>
                  <a:lnTo>
                    <a:pt x="68550" y="307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4" name="SMARTInkShape-1424"/>
            <p:cNvSpPr/>
            <p:nvPr>
              <p:custDataLst>
                <p:tags r:id="rId121"/>
              </p:custDataLst>
            </p:nvPr>
          </p:nvSpPr>
          <p:spPr>
            <a:xfrm>
              <a:off x="4234886" y="3486173"/>
              <a:ext cx="97085" cy="337154"/>
            </a:xfrm>
            <a:custGeom>
              <a:avLst/>
              <a:gdLst/>
              <a:ahLst/>
              <a:cxnLst/>
              <a:rect l="0" t="0" r="0" b="0"/>
              <a:pathLst>
                <a:path w="97085" h="337154">
                  <a:moveTo>
                    <a:pt x="28504" y="188572"/>
                  </a:moveTo>
                  <a:lnTo>
                    <a:pt x="28504" y="188572"/>
                  </a:lnTo>
                  <a:lnTo>
                    <a:pt x="37018" y="188572"/>
                  </a:lnTo>
                  <a:lnTo>
                    <a:pt x="37990" y="187937"/>
                  </a:lnTo>
                  <a:lnTo>
                    <a:pt x="38638" y="186879"/>
                  </a:lnTo>
                  <a:lnTo>
                    <a:pt x="39070" y="185538"/>
                  </a:lnTo>
                  <a:lnTo>
                    <a:pt x="57113" y="157789"/>
                  </a:lnTo>
                  <a:lnTo>
                    <a:pt x="68512" y="131730"/>
                  </a:lnTo>
                  <a:lnTo>
                    <a:pt x="79939" y="104065"/>
                  </a:lnTo>
                  <a:lnTo>
                    <a:pt x="83114" y="95133"/>
                  </a:lnTo>
                  <a:lnTo>
                    <a:pt x="85431" y="67229"/>
                  </a:lnTo>
                  <a:lnTo>
                    <a:pt x="85641" y="40016"/>
                  </a:lnTo>
                  <a:lnTo>
                    <a:pt x="85013" y="32377"/>
                  </a:lnTo>
                  <a:lnTo>
                    <a:pt x="79833" y="14066"/>
                  </a:lnTo>
                  <a:lnTo>
                    <a:pt x="77140" y="9837"/>
                  </a:lnTo>
                  <a:lnTo>
                    <a:pt x="73827" y="7534"/>
                  </a:lnTo>
                  <a:lnTo>
                    <a:pt x="72054" y="6920"/>
                  </a:lnTo>
                  <a:lnTo>
                    <a:pt x="70872" y="5876"/>
                  </a:lnTo>
                  <a:lnTo>
                    <a:pt x="69559" y="3022"/>
                  </a:lnTo>
                  <a:lnTo>
                    <a:pt x="68574" y="2007"/>
                  </a:lnTo>
                  <a:lnTo>
                    <a:pt x="63057" y="56"/>
                  </a:lnTo>
                  <a:lnTo>
                    <a:pt x="59838" y="0"/>
                  </a:lnTo>
                  <a:lnTo>
                    <a:pt x="58918" y="627"/>
                  </a:lnTo>
                  <a:lnTo>
                    <a:pt x="58305" y="1681"/>
                  </a:lnTo>
                  <a:lnTo>
                    <a:pt x="48587" y="27570"/>
                  </a:lnTo>
                  <a:lnTo>
                    <a:pt x="46229" y="42704"/>
                  </a:lnTo>
                  <a:lnTo>
                    <a:pt x="42692" y="68915"/>
                  </a:lnTo>
                  <a:lnTo>
                    <a:pt x="40297" y="97179"/>
                  </a:lnTo>
                  <a:lnTo>
                    <a:pt x="40006" y="120001"/>
                  </a:lnTo>
                  <a:lnTo>
                    <a:pt x="39948" y="146781"/>
                  </a:lnTo>
                  <a:lnTo>
                    <a:pt x="39937" y="172768"/>
                  </a:lnTo>
                  <a:lnTo>
                    <a:pt x="39934" y="199138"/>
                  </a:lnTo>
                  <a:lnTo>
                    <a:pt x="39934" y="222691"/>
                  </a:lnTo>
                  <a:lnTo>
                    <a:pt x="38241" y="247382"/>
                  </a:lnTo>
                  <a:lnTo>
                    <a:pt x="35013" y="273496"/>
                  </a:lnTo>
                  <a:lnTo>
                    <a:pt x="34289" y="300562"/>
                  </a:lnTo>
                  <a:lnTo>
                    <a:pt x="28741" y="327292"/>
                  </a:lnTo>
                  <a:lnTo>
                    <a:pt x="26916" y="331293"/>
                  </a:lnTo>
                  <a:lnTo>
                    <a:pt x="23030" y="336818"/>
                  </a:lnTo>
                  <a:lnTo>
                    <a:pt x="17316" y="337153"/>
                  </a:lnTo>
                  <a:lnTo>
                    <a:pt x="8567" y="328648"/>
                  </a:lnTo>
                  <a:lnTo>
                    <a:pt x="6943" y="325335"/>
                  </a:lnTo>
                  <a:lnTo>
                    <a:pt x="5180" y="316155"/>
                  </a:lnTo>
                  <a:lnTo>
                    <a:pt x="1154" y="308577"/>
                  </a:lnTo>
                  <a:lnTo>
                    <a:pt x="0" y="287297"/>
                  </a:lnTo>
                  <a:lnTo>
                    <a:pt x="1654" y="281556"/>
                  </a:lnTo>
                  <a:lnTo>
                    <a:pt x="3871" y="276253"/>
                  </a:lnTo>
                  <a:lnTo>
                    <a:pt x="6123" y="259647"/>
                  </a:lnTo>
                  <a:lnTo>
                    <a:pt x="11830" y="251554"/>
                  </a:lnTo>
                  <a:lnTo>
                    <a:pt x="14743" y="247679"/>
                  </a:lnTo>
                  <a:lnTo>
                    <a:pt x="18307" y="240017"/>
                  </a:lnTo>
                  <a:lnTo>
                    <a:pt x="19801" y="238109"/>
                  </a:lnTo>
                  <a:lnTo>
                    <a:pt x="23154" y="235988"/>
                  </a:lnTo>
                  <a:lnTo>
                    <a:pt x="33515" y="231593"/>
                  </a:lnTo>
                  <a:lnTo>
                    <a:pt x="61156" y="215221"/>
                  </a:lnTo>
                  <a:lnTo>
                    <a:pt x="87694" y="199163"/>
                  </a:lnTo>
                  <a:lnTo>
                    <a:pt x="97084" y="19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5" name="SMARTInkShape-1425"/>
            <p:cNvSpPr/>
            <p:nvPr>
              <p:custDataLst>
                <p:tags r:id="rId122"/>
              </p:custDataLst>
            </p:nvPr>
          </p:nvSpPr>
          <p:spPr>
            <a:xfrm>
              <a:off x="4074795" y="3577661"/>
              <a:ext cx="91441" cy="188504"/>
            </a:xfrm>
            <a:custGeom>
              <a:avLst/>
              <a:gdLst/>
              <a:ahLst/>
              <a:cxnLst/>
              <a:rect l="0" t="0" r="0" b="0"/>
              <a:pathLst>
                <a:path w="91441" h="188504">
                  <a:moveTo>
                    <a:pt x="5715" y="11359"/>
                  </a:moveTo>
                  <a:lnTo>
                    <a:pt x="5715" y="11359"/>
                  </a:lnTo>
                  <a:lnTo>
                    <a:pt x="235" y="11359"/>
                  </a:lnTo>
                  <a:lnTo>
                    <a:pt x="0" y="17053"/>
                  </a:lnTo>
                  <a:lnTo>
                    <a:pt x="0" y="14034"/>
                  </a:lnTo>
                  <a:lnTo>
                    <a:pt x="635" y="13142"/>
                  </a:lnTo>
                  <a:lnTo>
                    <a:pt x="1693" y="12548"/>
                  </a:lnTo>
                  <a:lnTo>
                    <a:pt x="22625" y="6006"/>
                  </a:lnTo>
                  <a:lnTo>
                    <a:pt x="27200" y="5170"/>
                  </a:lnTo>
                  <a:lnTo>
                    <a:pt x="41102" y="745"/>
                  </a:lnTo>
                  <a:lnTo>
                    <a:pt x="58190" y="0"/>
                  </a:lnTo>
                  <a:lnTo>
                    <a:pt x="77525" y="5754"/>
                  </a:lnTo>
                  <a:lnTo>
                    <a:pt x="87554" y="13529"/>
                  </a:lnTo>
                  <a:lnTo>
                    <a:pt x="89713" y="17192"/>
                  </a:lnTo>
                  <a:lnTo>
                    <a:pt x="91099" y="24718"/>
                  </a:lnTo>
                  <a:lnTo>
                    <a:pt x="91410" y="39160"/>
                  </a:lnTo>
                  <a:lnTo>
                    <a:pt x="88397" y="49794"/>
                  </a:lnTo>
                  <a:lnTo>
                    <a:pt x="70465" y="78079"/>
                  </a:lnTo>
                  <a:lnTo>
                    <a:pt x="60958" y="92402"/>
                  </a:lnTo>
                  <a:lnTo>
                    <a:pt x="42439" y="107193"/>
                  </a:lnTo>
                  <a:lnTo>
                    <a:pt x="26691" y="127326"/>
                  </a:lnTo>
                  <a:lnTo>
                    <a:pt x="22870" y="129575"/>
                  </a:lnTo>
                  <a:lnTo>
                    <a:pt x="20961" y="130175"/>
                  </a:lnTo>
                  <a:lnTo>
                    <a:pt x="19689" y="131210"/>
                  </a:lnTo>
                  <a:lnTo>
                    <a:pt x="18276" y="134053"/>
                  </a:lnTo>
                  <a:lnTo>
                    <a:pt x="17154" y="147631"/>
                  </a:lnTo>
                  <a:lnTo>
                    <a:pt x="25659" y="157009"/>
                  </a:lnTo>
                  <a:lnTo>
                    <a:pt x="28972" y="158642"/>
                  </a:lnTo>
                  <a:lnTo>
                    <a:pt x="30745" y="159078"/>
                  </a:lnTo>
                  <a:lnTo>
                    <a:pt x="40040" y="164358"/>
                  </a:lnTo>
                  <a:lnTo>
                    <a:pt x="49535" y="166127"/>
                  </a:lnTo>
                  <a:lnTo>
                    <a:pt x="57151" y="170153"/>
                  </a:lnTo>
                  <a:lnTo>
                    <a:pt x="66675" y="171853"/>
                  </a:lnTo>
                  <a:lnTo>
                    <a:pt x="73166" y="176278"/>
                  </a:lnTo>
                  <a:lnTo>
                    <a:pt x="78634" y="177568"/>
                  </a:lnTo>
                  <a:lnTo>
                    <a:pt x="84666" y="181993"/>
                  </a:lnTo>
                  <a:lnTo>
                    <a:pt x="91438" y="182809"/>
                  </a:lnTo>
                  <a:lnTo>
                    <a:pt x="91440" y="188503"/>
                  </a:lnTo>
                  <a:lnTo>
                    <a:pt x="91440" y="182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6" name="SMARTInkShape-1426"/>
            <p:cNvSpPr/>
            <p:nvPr>
              <p:custDataLst>
                <p:tags r:id="rId123"/>
              </p:custDataLst>
            </p:nvPr>
          </p:nvSpPr>
          <p:spPr>
            <a:xfrm>
              <a:off x="3891915" y="3560468"/>
              <a:ext cx="142876" cy="239749"/>
            </a:xfrm>
            <a:custGeom>
              <a:avLst/>
              <a:gdLst/>
              <a:ahLst/>
              <a:cxnLst/>
              <a:rect l="0" t="0" r="0" b="0"/>
              <a:pathLst>
                <a:path w="142876" h="239749">
                  <a:moveTo>
                    <a:pt x="0" y="45697"/>
                  </a:moveTo>
                  <a:lnTo>
                    <a:pt x="0" y="45697"/>
                  </a:lnTo>
                  <a:lnTo>
                    <a:pt x="5646" y="45697"/>
                  </a:lnTo>
                  <a:lnTo>
                    <a:pt x="5694" y="42663"/>
                  </a:lnTo>
                  <a:lnTo>
                    <a:pt x="6336" y="41769"/>
                  </a:lnTo>
                  <a:lnTo>
                    <a:pt x="8743" y="40776"/>
                  </a:lnTo>
                  <a:lnTo>
                    <a:pt x="9638" y="39877"/>
                  </a:lnTo>
                  <a:lnTo>
                    <a:pt x="12769" y="33870"/>
                  </a:lnTo>
                  <a:lnTo>
                    <a:pt x="24843" y="20908"/>
                  </a:lnTo>
                  <a:lnTo>
                    <a:pt x="28610" y="18805"/>
                  </a:lnTo>
                  <a:lnTo>
                    <a:pt x="32401" y="17235"/>
                  </a:lnTo>
                  <a:lnTo>
                    <a:pt x="44451" y="8075"/>
                  </a:lnTo>
                  <a:lnTo>
                    <a:pt x="72338" y="569"/>
                  </a:lnTo>
                  <a:lnTo>
                    <a:pt x="96117" y="0"/>
                  </a:lnTo>
                  <a:lnTo>
                    <a:pt x="101562" y="1680"/>
                  </a:lnTo>
                  <a:lnTo>
                    <a:pt x="103903" y="3018"/>
                  </a:lnTo>
                  <a:lnTo>
                    <a:pt x="105463" y="4544"/>
                  </a:lnTo>
                  <a:lnTo>
                    <a:pt x="112926" y="17166"/>
                  </a:lnTo>
                  <a:lnTo>
                    <a:pt x="113384" y="19057"/>
                  </a:lnTo>
                  <a:lnTo>
                    <a:pt x="114324" y="20317"/>
                  </a:lnTo>
                  <a:lnTo>
                    <a:pt x="115586" y="21157"/>
                  </a:lnTo>
                  <a:lnTo>
                    <a:pt x="117062" y="21717"/>
                  </a:lnTo>
                  <a:lnTo>
                    <a:pt x="118046" y="23360"/>
                  </a:lnTo>
                  <a:lnTo>
                    <a:pt x="119140" y="28573"/>
                  </a:lnTo>
                  <a:lnTo>
                    <a:pt x="117933" y="33430"/>
                  </a:lnTo>
                  <a:lnTo>
                    <a:pt x="115914" y="37705"/>
                  </a:lnTo>
                  <a:lnTo>
                    <a:pt x="111479" y="50587"/>
                  </a:lnTo>
                  <a:lnTo>
                    <a:pt x="102749" y="62483"/>
                  </a:lnTo>
                  <a:lnTo>
                    <a:pt x="75863" y="90399"/>
                  </a:lnTo>
                  <a:lnTo>
                    <a:pt x="49510" y="111048"/>
                  </a:lnTo>
                  <a:lnTo>
                    <a:pt x="22083" y="137936"/>
                  </a:lnTo>
                  <a:lnTo>
                    <a:pt x="8321" y="157497"/>
                  </a:lnTo>
                  <a:lnTo>
                    <a:pt x="6487" y="163631"/>
                  </a:lnTo>
                  <a:lnTo>
                    <a:pt x="6058" y="167539"/>
                  </a:lnTo>
                  <a:lnTo>
                    <a:pt x="8850" y="176343"/>
                  </a:lnTo>
                  <a:lnTo>
                    <a:pt x="15614" y="188216"/>
                  </a:lnTo>
                  <a:lnTo>
                    <a:pt x="16124" y="190239"/>
                  </a:lnTo>
                  <a:lnTo>
                    <a:pt x="20078" y="194182"/>
                  </a:lnTo>
                  <a:lnTo>
                    <a:pt x="46149" y="211429"/>
                  </a:lnTo>
                  <a:lnTo>
                    <a:pt x="72965" y="226883"/>
                  </a:lnTo>
                  <a:lnTo>
                    <a:pt x="101291" y="235588"/>
                  </a:lnTo>
                  <a:lnTo>
                    <a:pt x="105978" y="238043"/>
                  </a:lnTo>
                  <a:lnTo>
                    <a:pt x="114161" y="239619"/>
                  </a:lnTo>
                  <a:lnTo>
                    <a:pt x="116112" y="239748"/>
                  </a:lnTo>
                  <a:lnTo>
                    <a:pt x="119974" y="238199"/>
                  </a:lnTo>
                  <a:lnTo>
                    <a:pt x="123807" y="236028"/>
                  </a:lnTo>
                  <a:lnTo>
                    <a:pt x="127627" y="235064"/>
                  </a:lnTo>
                  <a:lnTo>
                    <a:pt x="131441" y="231248"/>
                  </a:lnTo>
                  <a:lnTo>
                    <a:pt x="134618" y="225954"/>
                  </a:lnTo>
                  <a:lnTo>
                    <a:pt x="136826" y="218432"/>
                  </a:lnTo>
                  <a:lnTo>
                    <a:pt x="142875" y="21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5" name="SMARTInkShape-Group213"/>
          <p:cNvGrpSpPr/>
          <p:nvPr/>
        </p:nvGrpSpPr>
        <p:grpSpPr>
          <a:xfrm>
            <a:off x="5137785" y="3366393"/>
            <a:ext cx="1336333" cy="485518"/>
            <a:chOff x="5137785" y="3366393"/>
            <a:chExt cx="1336333" cy="485518"/>
          </a:xfrm>
        </p:grpSpPr>
        <p:sp>
          <p:nvSpPr>
            <p:cNvPr id="668" name="SMARTInkShape-1427"/>
            <p:cNvSpPr/>
            <p:nvPr>
              <p:custDataLst>
                <p:tags r:id="rId99"/>
              </p:custDataLst>
            </p:nvPr>
          </p:nvSpPr>
          <p:spPr>
            <a:xfrm>
              <a:off x="5155005" y="3400425"/>
              <a:ext cx="85644" cy="285715"/>
            </a:xfrm>
            <a:custGeom>
              <a:avLst/>
              <a:gdLst/>
              <a:ahLst/>
              <a:cxnLst/>
              <a:rect l="0" t="0" r="0" b="0"/>
              <a:pathLst>
                <a:path w="85644" h="285715">
                  <a:moveTo>
                    <a:pt x="17070" y="0"/>
                  </a:moveTo>
                  <a:lnTo>
                    <a:pt x="17070" y="0"/>
                  </a:lnTo>
                  <a:lnTo>
                    <a:pt x="17070" y="8513"/>
                  </a:lnTo>
                  <a:lnTo>
                    <a:pt x="15376" y="11827"/>
                  </a:lnTo>
                  <a:lnTo>
                    <a:pt x="13142" y="15417"/>
                  </a:lnTo>
                  <a:lnTo>
                    <a:pt x="11883" y="21642"/>
                  </a:lnTo>
                  <a:lnTo>
                    <a:pt x="10877" y="30613"/>
                  </a:lnTo>
                  <a:lnTo>
                    <a:pt x="7474" y="38210"/>
                  </a:lnTo>
                  <a:lnTo>
                    <a:pt x="502" y="66610"/>
                  </a:lnTo>
                  <a:lnTo>
                    <a:pt x="0" y="84062"/>
                  </a:lnTo>
                  <a:lnTo>
                    <a:pt x="1652" y="89854"/>
                  </a:lnTo>
                  <a:lnTo>
                    <a:pt x="3867" y="94545"/>
                  </a:lnTo>
                  <a:lnTo>
                    <a:pt x="5751" y="100756"/>
                  </a:lnTo>
                  <a:lnTo>
                    <a:pt x="13525" y="110462"/>
                  </a:lnTo>
                  <a:lnTo>
                    <a:pt x="17188" y="112594"/>
                  </a:lnTo>
                  <a:lnTo>
                    <a:pt x="24713" y="113963"/>
                  </a:lnTo>
                  <a:lnTo>
                    <a:pt x="30412" y="114200"/>
                  </a:lnTo>
                  <a:lnTo>
                    <a:pt x="34219" y="112562"/>
                  </a:lnTo>
                  <a:lnTo>
                    <a:pt x="58745" y="95220"/>
                  </a:lnTo>
                  <a:lnTo>
                    <a:pt x="76119" y="69590"/>
                  </a:lnTo>
                  <a:lnTo>
                    <a:pt x="85598" y="51505"/>
                  </a:lnTo>
                  <a:lnTo>
                    <a:pt x="85627" y="51466"/>
                  </a:lnTo>
                  <a:lnTo>
                    <a:pt x="85643" y="54478"/>
                  </a:lnTo>
                  <a:lnTo>
                    <a:pt x="83953" y="57655"/>
                  </a:lnTo>
                  <a:lnTo>
                    <a:pt x="82614" y="59392"/>
                  </a:lnTo>
                  <a:lnTo>
                    <a:pt x="81125" y="64708"/>
                  </a:lnTo>
                  <a:lnTo>
                    <a:pt x="78594" y="74841"/>
                  </a:lnTo>
                  <a:lnTo>
                    <a:pt x="75516" y="85887"/>
                  </a:lnTo>
                  <a:lnTo>
                    <a:pt x="72640" y="113123"/>
                  </a:lnTo>
                  <a:lnTo>
                    <a:pt x="69730" y="127074"/>
                  </a:lnTo>
                  <a:lnTo>
                    <a:pt x="64738" y="154482"/>
                  </a:lnTo>
                  <a:lnTo>
                    <a:pt x="63047" y="182904"/>
                  </a:lnTo>
                  <a:lnTo>
                    <a:pt x="58300" y="206935"/>
                  </a:lnTo>
                  <a:lnTo>
                    <a:pt x="57236" y="230545"/>
                  </a:lnTo>
                  <a:lnTo>
                    <a:pt x="56454" y="257863"/>
                  </a:lnTo>
                  <a:lnTo>
                    <a:pt x="52555" y="269682"/>
                  </a:lnTo>
                  <a:lnTo>
                    <a:pt x="51381" y="285335"/>
                  </a:lnTo>
                  <a:lnTo>
                    <a:pt x="46441" y="285714"/>
                  </a:lnTo>
                  <a:lnTo>
                    <a:pt x="40794" y="280826"/>
                  </a:lnTo>
                  <a:lnTo>
                    <a:pt x="3993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9" name="SMARTInkShape-1428"/>
            <p:cNvSpPr/>
            <p:nvPr>
              <p:custDataLst>
                <p:tags r:id="rId100"/>
              </p:custDataLst>
            </p:nvPr>
          </p:nvSpPr>
          <p:spPr>
            <a:xfrm>
              <a:off x="5137785" y="3577590"/>
              <a:ext cx="114301" cy="17146"/>
            </a:xfrm>
            <a:custGeom>
              <a:avLst/>
              <a:gdLst/>
              <a:ahLst/>
              <a:cxnLst/>
              <a:rect l="0" t="0" r="0" b="0"/>
              <a:pathLst>
                <a:path w="114301" h="17146">
                  <a:moveTo>
                    <a:pt x="0" y="17145"/>
                  </a:moveTo>
                  <a:lnTo>
                    <a:pt x="0" y="17145"/>
                  </a:lnTo>
                  <a:lnTo>
                    <a:pt x="27083" y="17145"/>
                  </a:lnTo>
                  <a:lnTo>
                    <a:pt x="54634" y="17145"/>
                  </a:lnTo>
                  <a:lnTo>
                    <a:pt x="76270" y="15452"/>
                  </a:lnTo>
                  <a:lnTo>
                    <a:pt x="102489" y="576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0" name="SMARTInkShape-1429"/>
            <p:cNvSpPr/>
            <p:nvPr>
              <p:custDataLst>
                <p:tags r:id="rId101"/>
              </p:custDataLst>
            </p:nvPr>
          </p:nvSpPr>
          <p:spPr>
            <a:xfrm>
              <a:off x="5326380" y="3366393"/>
              <a:ext cx="114292" cy="84991"/>
            </a:xfrm>
            <a:custGeom>
              <a:avLst/>
              <a:gdLst/>
              <a:ahLst/>
              <a:cxnLst/>
              <a:rect l="0" t="0" r="0" b="0"/>
              <a:pathLst>
                <a:path w="114292" h="84991">
                  <a:moveTo>
                    <a:pt x="0" y="51177"/>
                  </a:moveTo>
                  <a:lnTo>
                    <a:pt x="0" y="51177"/>
                  </a:lnTo>
                  <a:lnTo>
                    <a:pt x="0" y="68370"/>
                  </a:lnTo>
                  <a:lnTo>
                    <a:pt x="635" y="70259"/>
                  </a:lnTo>
                  <a:lnTo>
                    <a:pt x="1694" y="71518"/>
                  </a:lnTo>
                  <a:lnTo>
                    <a:pt x="17189" y="83857"/>
                  </a:lnTo>
                  <a:lnTo>
                    <a:pt x="24567" y="84990"/>
                  </a:lnTo>
                  <a:lnTo>
                    <a:pt x="42135" y="84769"/>
                  </a:lnTo>
                  <a:lnTo>
                    <a:pt x="68593" y="73885"/>
                  </a:lnTo>
                  <a:lnTo>
                    <a:pt x="92216" y="60693"/>
                  </a:lnTo>
                  <a:lnTo>
                    <a:pt x="111740" y="36094"/>
                  </a:lnTo>
                  <a:lnTo>
                    <a:pt x="113541" y="30268"/>
                  </a:lnTo>
                  <a:lnTo>
                    <a:pt x="114291" y="12302"/>
                  </a:lnTo>
                  <a:lnTo>
                    <a:pt x="111264" y="8473"/>
                  </a:lnTo>
                  <a:lnTo>
                    <a:pt x="108082" y="6797"/>
                  </a:lnTo>
                  <a:lnTo>
                    <a:pt x="106345" y="6351"/>
                  </a:lnTo>
                  <a:lnTo>
                    <a:pt x="105186" y="5418"/>
                  </a:lnTo>
                  <a:lnTo>
                    <a:pt x="103899" y="2688"/>
                  </a:lnTo>
                  <a:lnTo>
                    <a:pt x="102921" y="1706"/>
                  </a:lnTo>
                  <a:lnTo>
                    <a:pt x="100141" y="615"/>
                  </a:lnTo>
                  <a:lnTo>
                    <a:pt x="91972" y="0"/>
                  </a:lnTo>
                  <a:lnTo>
                    <a:pt x="86808" y="1550"/>
                  </a:lnTo>
                  <a:lnTo>
                    <a:pt x="76343" y="9505"/>
                  </a:lnTo>
                  <a:lnTo>
                    <a:pt x="59059" y="27053"/>
                  </a:lnTo>
                  <a:lnTo>
                    <a:pt x="49530" y="43892"/>
                  </a:lnTo>
                  <a:lnTo>
                    <a:pt x="46473" y="58228"/>
                  </a:lnTo>
                  <a:lnTo>
                    <a:pt x="45720" y="74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1" name="SMARTInkShape-1430"/>
            <p:cNvSpPr/>
            <p:nvPr>
              <p:custDataLst>
                <p:tags r:id="rId102"/>
              </p:custDataLst>
            </p:nvPr>
          </p:nvSpPr>
          <p:spPr>
            <a:xfrm>
              <a:off x="5367448" y="3400425"/>
              <a:ext cx="175867" cy="257176"/>
            </a:xfrm>
            <a:custGeom>
              <a:avLst/>
              <a:gdLst/>
              <a:ahLst/>
              <a:cxnLst/>
              <a:rect l="0" t="0" r="0" b="0"/>
              <a:pathLst>
                <a:path w="175867" h="257176">
                  <a:moveTo>
                    <a:pt x="170387" y="0"/>
                  </a:moveTo>
                  <a:lnTo>
                    <a:pt x="170387" y="0"/>
                  </a:lnTo>
                  <a:lnTo>
                    <a:pt x="175866" y="5480"/>
                  </a:lnTo>
                  <a:lnTo>
                    <a:pt x="172999" y="5645"/>
                  </a:lnTo>
                  <a:lnTo>
                    <a:pt x="172128" y="6303"/>
                  </a:lnTo>
                  <a:lnTo>
                    <a:pt x="167582" y="13663"/>
                  </a:lnTo>
                  <a:lnTo>
                    <a:pt x="141299" y="40511"/>
                  </a:lnTo>
                  <a:lnTo>
                    <a:pt x="118907" y="67433"/>
                  </a:lnTo>
                  <a:lnTo>
                    <a:pt x="94395" y="93033"/>
                  </a:lnTo>
                  <a:lnTo>
                    <a:pt x="71856" y="120224"/>
                  </a:lnTo>
                  <a:lnTo>
                    <a:pt x="52348" y="145583"/>
                  </a:lnTo>
                  <a:lnTo>
                    <a:pt x="33236" y="171807"/>
                  </a:lnTo>
                  <a:lnTo>
                    <a:pt x="18741" y="199437"/>
                  </a:lnTo>
                  <a:lnTo>
                    <a:pt x="12209" y="216677"/>
                  </a:lnTo>
                  <a:lnTo>
                    <a:pt x="7697" y="232313"/>
                  </a:lnTo>
                  <a:lnTo>
                    <a:pt x="530" y="245230"/>
                  </a:lnTo>
                  <a:lnTo>
                    <a:pt x="0" y="247307"/>
                  </a:lnTo>
                  <a:lnTo>
                    <a:pt x="279" y="249326"/>
                  </a:lnTo>
                  <a:lnTo>
                    <a:pt x="4652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2" name="SMARTInkShape-1431"/>
            <p:cNvSpPr/>
            <p:nvPr>
              <p:custDataLst>
                <p:tags r:id="rId103"/>
              </p:custDataLst>
            </p:nvPr>
          </p:nvSpPr>
          <p:spPr>
            <a:xfrm>
              <a:off x="5417826" y="3594735"/>
              <a:ext cx="97119" cy="85622"/>
            </a:xfrm>
            <a:custGeom>
              <a:avLst/>
              <a:gdLst/>
              <a:ahLst/>
              <a:cxnLst/>
              <a:rect l="0" t="0" r="0" b="0"/>
              <a:pathLst>
                <a:path w="97119" h="85622">
                  <a:moveTo>
                    <a:pt x="11424" y="0"/>
                  </a:moveTo>
                  <a:lnTo>
                    <a:pt x="11424" y="0"/>
                  </a:lnTo>
                  <a:lnTo>
                    <a:pt x="11424" y="4920"/>
                  </a:lnTo>
                  <a:lnTo>
                    <a:pt x="7496" y="10121"/>
                  </a:lnTo>
                  <a:lnTo>
                    <a:pt x="858" y="29708"/>
                  </a:lnTo>
                  <a:lnTo>
                    <a:pt x="16" y="58005"/>
                  </a:lnTo>
                  <a:lnTo>
                    <a:pt x="0" y="67493"/>
                  </a:lnTo>
                  <a:lnTo>
                    <a:pt x="633" y="69760"/>
                  </a:lnTo>
                  <a:lnTo>
                    <a:pt x="1690" y="71271"/>
                  </a:lnTo>
                  <a:lnTo>
                    <a:pt x="3030" y="72279"/>
                  </a:lnTo>
                  <a:lnTo>
                    <a:pt x="10377" y="81752"/>
                  </a:lnTo>
                  <a:lnTo>
                    <a:pt x="16462" y="83959"/>
                  </a:lnTo>
                  <a:lnTo>
                    <a:pt x="41976" y="85621"/>
                  </a:lnTo>
                  <a:lnTo>
                    <a:pt x="53355" y="85059"/>
                  </a:lnTo>
                  <a:lnTo>
                    <a:pt x="64136" y="81153"/>
                  </a:lnTo>
                  <a:lnTo>
                    <a:pt x="91037" y="62852"/>
                  </a:lnTo>
                  <a:lnTo>
                    <a:pt x="94432" y="59049"/>
                  </a:lnTo>
                  <a:lnTo>
                    <a:pt x="95941" y="55242"/>
                  </a:lnTo>
                  <a:lnTo>
                    <a:pt x="97118" y="32620"/>
                  </a:lnTo>
                  <a:lnTo>
                    <a:pt x="95441" y="28679"/>
                  </a:lnTo>
                  <a:lnTo>
                    <a:pt x="83714" y="15246"/>
                  </a:lnTo>
                  <a:lnTo>
                    <a:pt x="79959" y="13126"/>
                  </a:lnTo>
                  <a:lnTo>
                    <a:pt x="69341" y="8731"/>
                  </a:lnTo>
                  <a:lnTo>
                    <a:pt x="58941" y="2383"/>
                  </a:lnTo>
                  <a:lnTo>
                    <a:pt x="44673" y="314"/>
                  </a:lnTo>
                  <a:lnTo>
                    <a:pt x="40383" y="1833"/>
                  </a:lnTo>
                  <a:lnTo>
                    <a:pt x="28910" y="11127"/>
                  </a:lnTo>
                  <a:lnTo>
                    <a:pt x="28569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3" name="SMARTInkShape-1432"/>
            <p:cNvSpPr/>
            <p:nvPr>
              <p:custDataLst>
                <p:tags r:id="rId104"/>
              </p:custDataLst>
            </p:nvPr>
          </p:nvSpPr>
          <p:spPr>
            <a:xfrm>
              <a:off x="5629346" y="3549015"/>
              <a:ext cx="68510" cy="154026"/>
            </a:xfrm>
            <a:custGeom>
              <a:avLst/>
              <a:gdLst/>
              <a:ahLst/>
              <a:cxnLst/>
              <a:rect l="0" t="0" r="0" b="0"/>
              <a:pathLst>
                <a:path w="68510" h="154026">
                  <a:moveTo>
                    <a:pt x="5644" y="0"/>
                  </a:moveTo>
                  <a:lnTo>
                    <a:pt x="5644" y="0"/>
                  </a:lnTo>
                  <a:lnTo>
                    <a:pt x="0" y="0"/>
                  </a:lnTo>
                  <a:lnTo>
                    <a:pt x="4855" y="0"/>
                  </a:lnTo>
                  <a:lnTo>
                    <a:pt x="5118" y="635"/>
                  </a:lnTo>
                  <a:lnTo>
                    <a:pt x="5411" y="3034"/>
                  </a:lnTo>
                  <a:lnTo>
                    <a:pt x="6123" y="3927"/>
                  </a:lnTo>
                  <a:lnTo>
                    <a:pt x="8609" y="4920"/>
                  </a:lnTo>
                  <a:lnTo>
                    <a:pt x="18907" y="7304"/>
                  </a:lnTo>
                  <a:lnTo>
                    <a:pt x="27354" y="11901"/>
                  </a:lnTo>
                  <a:lnTo>
                    <a:pt x="29642" y="13649"/>
                  </a:lnTo>
                  <a:lnTo>
                    <a:pt x="35572" y="15591"/>
                  </a:lnTo>
                  <a:lnTo>
                    <a:pt x="38930" y="16109"/>
                  </a:lnTo>
                  <a:lnTo>
                    <a:pt x="41805" y="17724"/>
                  </a:lnTo>
                  <a:lnTo>
                    <a:pt x="50981" y="26056"/>
                  </a:lnTo>
                  <a:lnTo>
                    <a:pt x="53014" y="26895"/>
                  </a:lnTo>
                  <a:lnTo>
                    <a:pt x="56966" y="31215"/>
                  </a:lnTo>
                  <a:lnTo>
                    <a:pt x="60203" y="36733"/>
                  </a:lnTo>
                  <a:lnTo>
                    <a:pt x="62026" y="43410"/>
                  </a:lnTo>
                  <a:lnTo>
                    <a:pt x="62693" y="53287"/>
                  </a:lnTo>
                  <a:lnTo>
                    <a:pt x="61056" y="57126"/>
                  </a:lnTo>
                  <a:lnTo>
                    <a:pt x="46851" y="76316"/>
                  </a:lnTo>
                  <a:lnTo>
                    <a:pt x="18369" y="98817"/>
                  </a:lnTo>
                  <a:lnTo>
                    <a:pt x="6560" y="118257"/>
                  </a:lnTo>
                  <a:lnTo>
                    <a:pt x="10645" y="132735"/>
                  </a:lnTo>
                  <a:lnTo>
                    <a:pt x="11518" y="134211"/>
                  </a:lnTo>
                  <a:lnTo>
                    <a:pt x="12734" y="135193"/>
                  </a:lnTo>
                  <a:lnTo>
                    <a:pt x="14181" y="135849"/>
                  </a:lnTo>
                  <a:lnTo>
                    <a:pt x="21701" y="144756"/>
                  </a:lnTo>
                  <a:lnTo>
                    <a:pt x="46532" y="153361"/>
                  </a:lnTo>
                  <a:lnTo>
                    <a:pt x="52966" y="154025"/>
                  </a:lnTo>
                  <a:lnTo>
                    <a:pt x="56944" y="152487"/>
                  </a:lnTo>
                  <a:lnTo>
                    <a:pt x="61638" y="149360"/>
                  </a:lnTo>
                  <a:lnTo>
                    <a:pt x="68509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4" name="SMARTInkShape-1433"/>
            <p:cNvSpPr/>
            <p:nvPr>
              <p:custDataLst>
                <p:tags r:id="rId105"/>
              </p:custDataLst>
            </p:nvPr>
          </p:nvSpPr>
          <p:spPr>
            <a:xfrm>
              <a:off x="5646420" y="3611880"/>
              <a:ext cx="62866" cy="22861"/>
            </a:xfrm>
            <a:custGeom>
              <a:avLst/>
              <a:gdLst/>
              <a:ahLst/>
              <a:cxnLst/>
              <a:rect l="0" t="0" r="0" b="0"/>
              <a:pathLst>
                <a:path w="62866" h="22861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122" y="3928"/>
                  </a:lnTo>
                  <a:lnTo>
                    <a:pt x="15417" y="5820"/>
                  </a:lnTo>
                  <a:lnTo>
                    <a:pt x="30613" y="14782"/>
                  </a:lnTo>
                  <a:lnTo>
                    <a:pt x="37575" y="17080"/>
                  </a:lnTo>
                  <a:lnTo>
                    <a:pt x="43659" y="20865"/>
                  </a:lnTo>
                  <a:lnTo>
                    <a:pt x="50287" y="22597"/>
                  </a:lnTo>
                  <a:lnTo>
                    <a:pt x="6286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5" name="SMARTInkShape-1434"/>
            <p:cNvSpPr/>
            <p:nvPr>
              <p:custDataLst>
                <p:tags r:id="rId106"/>
              </p:custDataLst>
            </p:nvPr>
          </p:nvSpPr>
          <p:spPr>
            <a:xfrm>
              <a:off x="5823585" y="3486156"/>
              <a:ext cx="160021" cy="153980"/>
            </a:xfrm>
            <a:custGeom>
              <a:avLst/>
              <a:gdLst/>
              <a:ahLst/>
              <a:cxnLst/>
              <a:rect l="0" t="0" r="0" b="0"/>
              <a:pathLst>
                <a:path w="160021" h="153980">
                  <a:moveTo>
                    <a:pt x="0" y="5709"/>
                  </a:moveTo>
                  <a:lnTo>
                    <a:pt x="0" y="5709"/>
                  </a:lnTo>
                  <a:lnTo>
                    <a:pt x="19978" y="5074"/>
                  </a:lnTo>
                  <a:lnTo>
                    <a:pt x="41256" y="788"/>
                  </a:lnTo>
                  <a:lnTo>
                    <a:pt x="69484" y="63"/>
                  </a:lnTo>
                  <a:lnTo>
                    <a:pt x="98029" y="0"/>
                  </a:lnTo>
                  <a:lnTo>
                    <a:pt x="105587" y="1690"/>
                  </a:lnTo>
                  <a:lnTo>
                    <a:pt x="111698" y="3922"/>
                  </a:lnTo>
                  <a:lnTo>
                    <a:pt x="121643" y="5815"/>
                  </a:lnTo>
                  <a:lnTo>
                    <a:pt x="130028" y="10560"/>
                  </a:lnTo>
                  <a:lnTo>
                    <a:pt x="130500" y="11483"/>
                  </a:lnTo>
                  <a:lnTo>
                    <a:pt x="131321" y="19303"/>
                  </a:lnTo>
                  <a:lnTo>
                    <a:pt x="129697" y="22969"/>
                  </a:lnTo>
                  <a:lnTo>
                    <a:pt x="128374" y="24836"/>
                  </a:lnTo>
                  <a:lnTo>
                    <a:pt x="100350" y="44446"/>
                  </a:lnTo>
                  <a:lnTo>
                    <a:pt x="78414" y="64529"/>
                  </a:lnTo>
                  <a:lnTo>
                    <a:pt x="66702" y="84128"/>
                  </a:lnTo>
                  <a:lnTo>
                    <a:pt x="64001" y="92303"/>
                  </a:lnTo>
                  <a:lnTo>
                    <a:pt x="63201" y="101781"/>
                  </a:lnTo>
                  <a:lnTo>
                    <a:pt x="65999" y="112632"/>
                  </a:lnTo>
                  <a:lnTo>
                    <a:pt x="72633" y="123114"/>
                  </a:lnTo>
                  <a:lnTo>
                    <a:pt x="87769" y="138479"/>
                  </a:lnTo>
                  <a:lnTo>
                    <a:pt x="112660" y="150652"/>
                  </a:lnTo>
                  <a:lnTo>
                    <a:pt x="127053" y="153578"/>
                  </a:lnTo>
                  <a:lnTo>
                    <a:pt x="132244" y="153979"/>
                  </a:lnTo>
                  <a:lnTo>
                    <a:pt x="152912" y="148811"/>
                  </a:lnTo>
                  <a:lnTo>
                    <a:pt x="160020" y="14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6" name="SMARTInkShape-1435"/>
            <p:cNvSpPr/>
            <p:nvPr>
              <p:custDataLst>
                <p:tags r:id="rId107"/>
              </p:custDataLst>
            </p:nvPr>
          </p:nvSpPr>
          <p:spPr>
            <a:xfrm>
              <a:off x="6029589" y="3515540"/>
              <a:ext cx="79668" cy="159206"/>
            </a:xfrm>
            <a:custGeom>
              <a:avLst/>
              <a:gdLst/>
              <a:ahLst/>
              <a:cxnLst/>
              <a:rect l="0" t="0" r="0" b="0"/>
              <a:pathLst>
                <a:path w="79668" h="159206">
                  <a:moveTo>
                    <a:pt x="34026" y="10615"/>
                  </a:moveTo>
                  <a:lnTo>
                    <a:pt x="34026" y="10615"/>
                  </a:lnTo>
                  <a:lnTo>
                    <a:pt x="34026" y="7581"/>
                  </a:lnTo>
                  <a:lnTo>
                    <a:pt x="34661" y="6688"/>
                  </a:lnTo>
                  <a:lnTo>
                    <a:pt x="35719" y="6092"/>
                  </a:lnTo>
                  <a:lnTo>
                    <a:pt x="41981" y="5135"/>
                  </a:lnTo>
                  <a:lnTo>
                    <a:pt x="43139" y="4422"/>
                  </a:lnTo>
                  <a:lnTo>
                    <a:pt x="43911" y="3311"/>
                  </a:lnTo>
                  <a:lnTo>
                    <a:pt x="45151" y="0"/>
                  </a:lnTo>
                  <a:lnTo>
                    <a:pt x="45320" y="1241"/>
                  </a:lnTo>
                  <a:lnTo>
                    <a:pt x="45448" y="7720"/>
                  </a:lnTo>
                  <a:lnTo>
                    <a:pt x="43760" y="11021"/>
                  </a:lnTo>
                  <a:lnTo>
                    <a:pt x="36342" y="20829"/>
                  </a:lnTo>
                  <a:lnTo>
                    <a:pt x="32791" y="32294"/>
                  </a:lnTo>
                  <a:lnTo>
                    <a:pt x="18738" y="58417"/>
                  </a:lnTo>
                  <a:lnTo>
                    <a:pt x="7141" y="83227"/>
                  </a:lnTo>
                  <a:lnTo>
                    <a:pt x="0" y="109410"/>
                  </a:lnTo>
                  <a:lnTo>
                    <a:pt x="1547" y="113367"/>
                  </a:lnTo>
                  <a:lnTo>
                    <a:pt x="2848" y="115312"/>
                  </a:lnTo>
                  <a:lnTo>
                    <a:pt x="4351" y="116608"/>
                  </a:lnTo>
                  <a:lnTo>
                    <a:pt x="16928" y="123572"/>
                  </a:lnTo>
                  <a:lnTo>
                    <a:pt x="18817" y="124020"/>
                  </a:lnTo>
                  <a:lnTo>
                    <a:pt x="20712" y="123683"/>
                  </a:lnTo>
                  <a:lnTo>
                    <a:pt x="28315" y="120274"/>
                  </a:lnTo>
                  <a:lnTo>
                    <a:pt x="35721" y="117825"/>
                  </a:lnTo>
                  <a:lnTo>
                    <a:pt x="55341" y="107649"/>
                  </a:lnTo>
                  <a:lnTo>
                    <a:pt x="72875" y="91752"/>
                  </a:lnTo>
                  <a:lnTo>
                    <a:pt x="75210" y="91126"/>
                  </a:lnTo>
                  <a:lnTo>
                    <a:pt x="76722" y="90959"/>
                  </a:lnTo>
                  <a:lnTo>
                    <a:pt x="77730" y="90213"/>
                  </a:lnTo>
                  <a:lnTo>
                    <a:pt x="79481" y="85734"/>
                  </a:lnTo>
                  <a:lnTo>
                    <a:pt x="79667" y="88188"/>
                  </a:lnTo>
                  <a:lnTo>
                    <a:pt x="79058" y="89000"/>
                  </a:lnTo>
                  <a:lnTo>
                    <a:pt x="76689" y="89903"/>
                  </a:lnTo>
                  <a:lnTo>
                    <a:pt x="75803" y="90779"/>
                  </a:lnTo>
                  <a:lnTo>
                    <a:pt x="72688" y="96746"/>
                  </a:lnTo>
                  <a:lnTo>
                    <a:pt x="70259" y="100331"/>
                  </a:lnTo>
                  <a:lnTo>
                    <a:pt x="68257" y="105918"/>
                  </a:lnTo>
                  <a:lnTo>
                    <a:pt x="64559" y="112231"/>
                  </a:lnTo>
                  <a:lnTo>
                    <a:pt x="62635" y="140764"/>
                  </a:lnTo>
                  <a:lnTo>
                    <a:pt x="62624" y="143101"/>
                  </a:lnTo>
                  <a:lnTo>
                    <a:pt x="64304" y="147391"/>
                  </a:lnTo>
                  <a:lnTo>
                    <a:pt x="67523" y="152285"/>
                  </a:lnTo>
                  <a:lnTo>
                    <a:pt x="68316" y="159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7" name="SMARTInkShape-1436"/>
            <p:cNvSpPr/>
            <p:nvPr>
              <p:custDataLst>
                <p:tags r:id="rId108"/>
              </p:custDataLst>
            </p:nvPr>
          </p:nvSpPr>
          <p:spPr>
            <a:xfrm>
              <a:off x="6183865" y="3567060"/>
              <a:ext cx="85385" cy="78847"/>
            </a:xfrm>
            <a:custGeom>
              <a:avLst/>
              <a:gdLst/>
              <a:ahLst/>
              <a:cxnLst/>
              <a:rect l="0" t="0" r="0" b="0"/>
              <a:pathLst>
                <a:path w="85385" h="78847">
                  <a:moveTo>
                    <a:pt x="5480" y="50535"/>
                  </a:moveTo>
                  <a:lnTo>
                    <a:pt x="5480" y="50535"/>
                  </a:lnTo>
                  <a:lnTo>
                    <a:pt x="5480" y="53569"/>
                  </a:lnTo>
                  <a:lnTo>
                    <a:pt x="4845" y="54462"/>
                  </a:lnTo>
                  <a:lnTo>
                    <a:pt x="3786" y="55058"/>
                  </a:lnTo>
                  <a:lnTo>
                    <a:pt x="2447" y="55455"/>
                  </a:lnTo>
                  <a:lnTo>
                    <a:pt x="1552" y="56355"/>
                  </a:lnTo>
                  <a:lnTo>
                    <a:pt x="559" y="59049"/>
                  </a:lnTo>
                  <a:lnTo>
                    <a:pt x="0" y="64135"/>
                  </a:lnTo>
                  <a:lnTo>
                    <a:pt x="1563" y="67798"/>
                  </a:lnTo>
                  <a:lnTo>
                    <a:pt x="2868" y="69663"/>
                  </a:lnTo>
                  <a:lnTo>
                    <a:pt x="6012" y="71736"/>
                  </a:lnTo>
                  <a:lnTo>
                    <a:pt x="9528" y="73293"/>
                  </a:lnTo>
                  <a:lnTo>
                    <a:pt x="15074" y="77104"/>
                  </a:lnTo>
                  <a:lnTo>
                    <a:pt x="18846" y="78218"/>
                  </a:lnTo>
                  <a:lnTo>
                    <a:pt x="27573" y="78846"/>
                  </a:lnTo>
                  <a:lnTo>
                    <a:pt x="52537" y="73274"/>
                  </a:lnTo>
                  <a:lnTo>
                    <a:pt x="72724" y="61846"/>
                  </a:lnTo>
                  <a:lnTo>
                    <a:pt x="81416" y="54322"/>
                  </a:lnTo>
                  <a:lnTo>
                    <a:pt x="83679" y="48831"/>
                  </a:lnTo>
                  <a:lnTo>
                    <a:pt x="85384" y="31720"/>
                  </a:lnTo>
                  <a:lnTo>
                    <a:pt x="82425" y="22805"/>
                  </a:lnTo>
                  <a:lnTo>
                    <a:pt x="75735" y="12978"/>
                  </a:lnTo>
                  <a:lnTo>
                    <a:pt x="72052" y="8866"/>
                  </a:lnTo>
                  <a:lnTo>
                    <a:pt x="68300" y="6616"/>
                  </a:lnTo>
                  <a:lnTo>
                    <a:pt x="64515" y="4980"/>
                  </a:lnTo>
                  <a:lnTo>
                    <a:pt x="60716" y="2137"/>
                  </a:lnTo>
                  <a:lnTo>
                    <a:pt x="55218" y="449"/>
                  </a:lnTo>
                  <a:lnTo>
                    <a:pt x="51974" y="0"/>
                  </a:lnTo>
                  <a:lnTo>
                    <a:pt x="30296" y="4973"/>
                  </a:lnTo>
                  <a:lnTo>
                    <a:pt x="23706" y="7637"/>
                  </a:lnTo>
                  <a:lnTo>
                    <a:pt x="21441" y="9236"/>
                  </a:lnTo>
                  <a:lnTo>
                    <a:pt x="18924" y="12706"/>
                  </a:lnTo>
                  <a:lnTo>
                    <a:pt x="14473" y="21264"/>
                  </a:lnTo>
                  <a:lnTo>
                    <a:pt x="14016" y="24036"/>
                  </a:lnTo>
                  <a:lnTo>
                    <a:pt x="14345" y="26519"/>
                  </a:lnTo>
                  <a:lnTo>
                    <a:pt x="16572" y="33120"/>
                  </a:lnTo>
                  <a:lnTo>
                    <a:pt x="16910" y="39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8" name="SMARTInkShape-1437"/>
            <p:cNvSpPr/>
            <p:nvPr>
              <p:custDataLst>
                <p:tags r:id="rId109"/>
              </p:custDataLst>
            </p:nvPr>
          </p:nvSpPr>
          <p:spPr>
            <a:xfrm>
              <a:off x="6294794" y="3595071"/>
              <a:ext cx="77332" cy="62517"/>
            </a:xfrm>
            <a:custGeom>
              <a:avLst/>
              <a:gdLst/>
              <a:ahLst/>
              <a:cxnLst/>
              <a:rect l="0" t="0" r="0" b="0"/>
              <a:pathLst>
                <a:path w="77332" h="62517">
                  <a:moveTo>
                    <a:pt x="8851" y="28239"/>
                  </a:moveTo>
                  <a:lnTo>
                    <a:pt x="8851" y="28239"/>
                  </a:lnTo>
                  <a:lnTo>
                    <a:pt x="8851" y="31273"/>
                  </a:lnTo>
                  <a:lnTo>
                    <a:pt x="8216" y="32167"/>
                  </a:lnTo>
                  <a:lnTo>
                    <a:pt x="7157" y="32762"/>
                  </a:lnTo>
                  <a:lnTo>
                    <a:pt x="5818" y="33159"/>
                  </a:lnTo>
                  <a:lnTo>
                    <a:pt x="4923" y="34059"/>
                  </a:lnTo>
                  <a:lnTo>
                    <a:pt x="1796" y="40066"/>
                  </a:lnTo>
                  <a:lnTo>
                    <a:pt x="337" y="41839"/>
                  </a:lnTo>
                  <a:lnTo>
                    <a:pt x="0" y="43655"/>
                  </a:lnTo>
                  <a:lnTo>
                    <a:pt x="411" y="45502"/>
                  </a:lnTo>
                  <a:lnTo>
                    <a:pt x="1925" y="49246"/>
                  </a:lnTo>
                  <a:lnTo>
                    <a:pt x="3411" y="54924"/>
                  </a:lnTo>
                  <a:lnTo>
                    <a:pt x="6011" y="58726"/>
                  </a:lnTo>
                  <a:lnTo>
                    <a:pt x="9282" y="60838"/>
                  </a:lnTo>
                  <a:lnTo>
                    <a:pt x="16387" y="62028"/>
                  </a:lnTo>
                  <a:lnTo>
                    <a:pt x="44380" y="62516"/>
                  </a:lnTo>
                  <a:lnTo>
                    <a:pt x="50677" y="61888"/>
                  </a:lnTo>
                  <a:lnTo>
                    <a:pt x="57792" y="57965"/>
                  </a:lnTo>
                  <a:lnTo>
                    <a:pt x="73598" y="43450"/>
                  </a:lnTo>
                  <a:lnTo>
                    <a:pt x="75728" y="39656"/>
                  </a:lnTo>
                  <a:lnTo>
                    <a:pt x="76926" y="32257"/>
                  </a:lnTo>
                  <a:lnTo>
                    <a:pt x="77331" y="21412"/>
                  </a:lnTo>
                  <a:lnTo>
                    <a:pt x="75693" y="17161"/>
                  </a:lnTo>
                  <a:lnTo>
                    <a:pt x="63994" y="3495"/>
                  </a:lnTo>
                  <a:lnTo>
                    <a:pt x="58547" y="1366"/>
                  </a:lnTo>
                  <a:lnTo>
                    <a:pt x="47736" y="0"/>
                  </a:lnTo>
                  <a:lnTo>
                    <a:pt x="34923" y="4293"/>
                  </a:lnTo>
                  <a:lnTo>
                    <a:pt x="21856" y="11256"/>
                  </a:lnTo>
                  <a:lnTo>
                    <a:pt x="17171" y="15611"/>
                  </a:lnTo>
                  <a:lnTo>
                    <a:pt x="3136" y="33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9" name="SMARTInkShape-1438"/>
            <p:cNvSpPr/>
            <p:nvPr>
              <p:custDataLst>
                <p:tags r:id="rId110"/>
              </p:custDataLst>
            </p:nvPr>
          </p:nvSpPr>
          <p:spPr>
            <a:xfrm>
              <a:off x="6389441" y="3594735"/>
              <a:ext cx="84677" cy="85627"/>
            </a:xfrm>
            <a:custGeom>
              <a:avLst/>
              <a:gdLst/>
              <a:ahLst/>
              <a:cxnLst/>
              <a:rect l="0" t="0" r="0" b="0"/>
              <a:pathLst>
                <a:path w="84677" h="85627">
                  <a:moveTo>
                    <a:pt x="11359" y="51435"/>
                  </a:moveTo>
                  <a:lnTo>
                    <a:pt x="11359" y="51435"/>
                  </a:lnTo>
                  <a:lnTo>
                    <a:pt x="5879" y="51435"/>
                  </a:lnTo>
                  <a:lnTo>
                    <a:pt x="2680" y="54469"/>
                  </a:lnTo>
                  <a:lnTo>
                    <a:pt x="1152" y="57652"/>
                  </a:lnTo>
                  <a:lnTo>
                    <a:pt x="0" y="70514"/>
                  </a:lnTo>
                  <a:lnTo>
                    <a:pt x="1654" y="74308"/>
                  </a:lnTo>
                  <a:lnTo>
                    <a:pt x="7889" y="81917"/>
                  </a:lnTo>
                  <a:lnTo>
                    <a:pt x="13204" y="84033"/>
                  </a:lnTo>
                  <a:lnTo>
                    <a:pt x="38137" y="85626"/>
                  </a:lnTo>
                  <a:lnTo>
                    <a:pt x="52525" y="82662"/>
                  </a:lnTo>
                  <a:lnTo>
                    <a:pt x="59923" y="77802"/>
                  </a:lnTo>
                  <a:lnTo>
                    <a:pt x="69352" y="69619"/>
                  </a:lnTo>
                  <a:lnTo>
                    <a:pt x="75233" y="65232"/>
                  </a:lnTo>
                  <a:lnTo>
                    <a:pt x="82354" y="52272"/>
                  </a:lnTo>
                  <a:lnTo>
                    <a:pt x="84676" y="41593"/>
                  </a:lnTo>
                  <a:lnTo>
                    <a:pt x="83526" y="35843"/>
                  </a:lnTo>
                  <a:lnTo>
                    <a:pt x="77614" y="23943"/>
                  </a:lnTo>
                  <a:lnTo>
                    <a:pt x="72344" y="18473"/>
                  </a:lnTo>
                  <a:lnTo>
                    <a:pt x="45538" y="3002"/>
                  </a:lnTo>
                  <a:lnTo>
                    <a:pt x="43670" y="2001"/>
                  </a:lnTo>
                  <a:lnTo>
                    <a:pt x="285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0" name="SMARTInkShape-1439"/>
            <p:cNvSpPr/>
            <p:nvPr>
              <p:custDataLst>
                <p:tags r:id="rId111"/>
              </p:custDataLst>
            </p:nvPr>
          </p:nvSpPr>
          <p:spPr>
            <a:xfrm>
              <a:off x="6006486" y="3680460"/>
              <a:ext cx="62767" cy="67679"/>
            </a:xfrm>
            <a:custGeom>
              <a:avLst/>
              <a:gdLst/>
              <a:ahLst/>
              <a:cxnLst/>
              <a:rect l="0" t="0" r="0" b="0"/>
              <a:pathLst>
                <a:path w="62767" h="67679">
                  <a:moveTo>
                    <a:pt x="5694" y="0"/>
                  </a:moveTo>
                  <a:lnTo>
                    <a:pt x="5694" y="0"/>
                  </a:lnTo>
                  <a:lnTo>
                    <a:pt x="2660" y="3034"/>
                  </a:lnTo>
                  <a:lnTo>
                    <a:pt x="1170" y="6217"/>
                  </a:lnTo>
                  <a:lnTo>
                    <a:pt x="0" y="33287"/>
                  </a:lnTo>
                  <a:lnTo>
                    <a:pt x="5801" y="54545"/>
                  </a:lnTo>
                  <a:lnTo>
                    <a:pt x="8493" y="58744"/>
                  </a:lnTo>
                  <a:lnTo>
                    <a:pt x="10735" y="60117"/>
                  </a:lnTo>
                  <a:lnTo>
                    <a:pt x="21765" y="64015"/>
                  </a:lnTo>
                  <a:lnTo>
                    <a:pt x="24028" y="65537"/>
                  </a:lnTo>
                  <a:lnTo>
                    <a:pt x="33279" y="67678"/>
                  </a:lnTo>
                  <a:lnTo>
                    <a:pt x="38698" y="66486"/>
                  </a:lnTo>
                  <a:lnTo>
                    <a:pt x="43222" y="64474"/>
                  </a:lnTo>
                  <a:lnTo>
                    <a:pt x="49340" y="62706"/>
                  </a:lnTo>
                  <a:lnTo>
                    <a:pt x="59822" y="54370"/>
                  </a:lnTo>
                  <a:lnTo>
                    <a:pt x="61501" y="51046"/>
                  </a:lnTo>
                  <a:lnTo>
                    <a:pt x="62766" y="41111"/>
                  </a:lnTo>
                  <a:lnTo>
                    <a:pt x="58310" y="33934"/>
                  </a:lnTo>
                  <a:lnTo>
                    <a:pt x="57917" y="32147"/>
                  </a:lnTo>
                  <a:lnTo>
                    <a:pt x="52278" y="23968"/>
                  </a:lnTo>
                  <a:lnTo>
                    <a:pt x="48636" y="20154"/>
                  </a:lnTo>
                  <a:lnTo>
                    <a:pt x="47022" y="19786"/>
                  </a:lnTo>
                  <a:lnTo>
                    <a:pt x="45311" y="20176"/>
                  </a:lnTo>
                  <a:lnTo>
                    <a:pt x="41716" y="21667"/>
                  </a:lnTo>
                  <a:lnTo>
                    <a:pt x="38002" y="22329"/>
                  </a:lnTo>
                  <a:lnTo>
                    <a:pt x="36758" y="23141"/>
                  </a:lnTo>
                  <a:lnTo>
                    <a:pt x="35928" y="24317"/>
                  </a:lnTo>
                  <a:lnTo>
                    <a:pt x="29445" y="38167"/>
                  </a:lnTo>
                  <a:lnTo>
                    <a:pt x="22839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1" name="SMARTInkShape-1440"/>
            <p:cNvSpPr/>
            <p:nvPr>
              <p:custDataLst>
                <p:tags r:id="rId112"/>
              </p:custDataLst>
            </p:nvPr>
          </p:nvSpPr>
          <p:spPr>
            <a:xfrm>
              <a:off x="6100545" y="3709035"/>
              <a:ext cx="82819" cy="68545"/>
            </a:xfrm>
            <a:custGeom>
              <a:avLst/>
              <a:gdLst/>
              <a:ahLst/>
              <a:cxnLst/>
              <a:rect l="0" t="0" r="0" b="0"/>
              <a:pathLst>
                <a:path w="82819" h="68545">
                  <a:moveTo>
                    <a:pt x="25935" y="0"/>
                  </a:moveTo>
                  <a:lnTo>
                    <a:pt x="25935" y="0"/>
                  </a:lnTo>
                  <a:lnTo>
                    <a:pt x="22901" y="0"/>
                  </a:lnTo>
                  <a:lnTo>
                    <a:pt x="22008" y="635"/>
                  </a:lnTo>
                  <a:lnTo>
                    <a:pt x="21411" y="1693"/>
                  </a:lnTo>
                  <a:lnTo>
                    <a:pt x="21014" y="3034"/>
                  </a:lnTo>
                  <a:lnTo>
                    <a:pt x="20115" y="3928"/>
                  </a:lnTo>
                  <a:lnTo>
                    <a:pt x="14108" y="7055"/>
                  </a:lnTo>
                  <a:lnTo>
                    <a:pt x="6807" y="13600"/>
                  </a:lnTo>
                  <a:lnTo>
                    <a:pt x="4733" y="18956"/>
                  </a:lnTo>
                  <a:lnTo>
                    <a:pt x="3177" y="24935"/>
                  </a:lnTo>
                  <a:lnTo>
                    <a:pt x="369" y="29708"/>
                  </a:lnTo>
                  <a:lnTo>
                    <a:pt x="0" y="32506"/>
                  </a:lnTo>
                  <a:lnTo>
                    <a:pt x="2544" y="46763"/>
                  </a:lnTo>
                  <a:lnTo>
                    <a:pt x="8986" y="56118"/>
                  </a:lnTo>
                  <a:lnTo>
                    <a:pt x="17978" y="65460"/>
                  </a:lnTo>
                  <a:lnTo>
                    <a:pt x="21975" y="67193"/>
                  </a:lnTo>
                  <a:lnTo>
                    <a:pt x="49666" y="68544"/>
                  </a:lnTo>
                  <a:lnTo>
                    <a:pt x="69161" y="62757"/>
                  </a:lnTo>
                  <a:lnTo>
                    <a:pt x="73298" y="60066"/>
                  </a:lnTo>
                  <a:lnTo>
                    <a:pt x="74656" y="57824"/>
                  </a:lnTo>
                  <a:lnTo>
                    <a:pt x="78527" y="46794"/>
                  </a:lnTo>
                  <a:lnTo>
                    <a:pt x="81059" y="42387"/>
                  </a:lnTo>
                  <a:lnTo>
                    <a:pt x="82485" y="35701"/>
                  </a:lnTo>
                  <a:lnTo>
                    <a:pt x="82818" y="29414"/>
                  </a:lnTo>
                  <a:lnTo>
                    <a:pt x="81273" y="24079"/>
                  </a:lnTo>
                  <a:lnTo>
                    <a:pt x="79105" y="19592"/>
                  </a:lnTo>
                  <a:lnTo>
                    <a:pt x="78141" y="15481"/>
                  </a:lnTo>
                  <a:lnTo>
                    <a:pt x="77249" y="14130"/>
                  </a:lnTo>
                  <a:lnTo>
                    <a:pt x="76019" y="13230"/>
                  </a:lnTo>
                  <a:lnTo>
                    <a:pt x="66450" y="8752"/>
                  </a:lnTo>
                  <a:lnTo>
                    <a:pt x="63738" y="8375"/>
                  </a:lnTo>
                  <a:lnTo>
                    <a:pt x="59035" y="9648"/>
                  </a:lnTo>
                  <a:lnTo>
                    <a:pt x="3165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2" name="SMARTInkShape-1441"/>
            <p:cNvSpPr/>
            <p:nvPr>
              <p:custDataLst>
                <p:tags r:id="rId113"/>
              </p:custDataLst>
            </p:nvPr>
          </p:nvSpPr>
          <p:spPr>
            <a:xfrm>
              <a:off x="6189345" y="3731895"/>
              <a:ext cx="91341" cy="91292"/>
            </a:xfrm>
            <a:custGeom>
              <a:avLst/>
              <a:gdLst/>
              <a:ahLst/>
              <a:cxnLst/>
              <a:rect l="0" t="0" r="0" b="0"/>
              <a:pathLst>
                <a:path w="91341" h="91292">
                  <a:moveTo>
                    <a:pt x="11430" y="40005"/>
                  </a:moveTo>
                  <a:lnTo>
                    <a:pt x="11430" y="40005"/>
                  </a:lnTo>
                  <a:lnTo>
                    <a:pt x="11430" y="47960"/>
                  </a:lnTo>
                  <a:lnTo>
                    <a:pt x="9736" y="51583"/>
                  </a:lnTo>
                  <a:lnTo>
                    <a:pt x="8396" y="53439"/>
                  </a:lnTo>
                  <a:lnTo>
                    <a:pt x="6509" y="62118"/>
                  </a:lnTo>
                  <a:lnTo>
                    <a:pt x="7761" y="67401"/>
                  </a:lnTo>
                  <a:lnTo>
                    <a:pt x="15631" y="79906"/>
                  </a:lnTo>
                  <a:lnTo>
                    <a:pt x="16136" y="81846"/>
                  </a:lnTo>
                  <a:lnTo>
                    <a:pt x="20083" y="85694"/>
                  </a:lnTo>
                  <a:lnTo>
                    <a:pt x="26071" y="88887"/>
                  </a:lnTo>
                  <a:lnTo>
                    <a:pt x="46988" y="91291"/>
                  </a:lnTo>
                  <a:lnTo>
                    <a:pt x="53903" y="90738"/>
                  </a:lnTo>
                  <a:lnTo>
                    <a:pt x="64302" y="86858"/>
                  </a:lnTo>
                  <a:lnTo>
                    <a:pt x="85684" y="70260"/>
                  </a:lnTo>
                  <a:lnTo>
                    <a:pt x="87603" y="69700"/>
                  </a:lnTo>
                  <a:lnTo>
                    <a:pt x="88882" y="68056"/>
                  </a:lnTo>
                  <a:lnTo>
                    <a:pt x="90682" y="60311"/>
                  </a:lnTo>
                  <a:lnTo>
                    <a:pt x="91340" y="49695"/>
                  </a:lnTo>
                  <a:lnTo>
                    <a:pt x="86510" y="30160"/>
                  </a:lnTo>
                  <a:lnTo>
                    <a:pt x="84978" y="27091"/>
                  </a:lnTo>
                  <a:lnTo>
                    <a:pt x="69567" y="9612"/>
                  </a:lnTo>
                  <a:lnTo>
                    <a:pt x="60763" y="4695"/>
                  </a:lnTo>
                  <a:lnTo>
                    <a:pt x="39590" y="928"/>
                  </a:lnTo>
                  <a:lnTo>
                    <a:pt x="13545" y="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3" name="SMARTInkShape-1442"/>
            <p:cNvSpPr/>
            <p:nvPr>
              <p:custDataLst>
                <p:tags r:id="rId114"/>
              </p:custDataLst>
            </p:nvPr>
          </p:nvSpPr>
          <p:spPr>
            <a:xfrm>
              <a:off x="5429259" y="3823335"/>
              <a:ext cx="80002" cy="28576"/>
            </a:xfrm>
            <a:custGeom>
              <a:avLst/>
              <a:gdLst/>
              <a:ahLst/>
              <a:cxnLst/>
              <a:rect l="0" t="0" r="0" b="0"/>
              <a:pathLst>
                <a:path w="80002" h="28576">
                  <a:moveTo>
                    <a:pt x="51426" y="28575"/>
                  </a:moveTo>
                  <a:lnTo>
                    <a:pt x="51426" y="28575"/>
                  </a:lnTo>
                  <a:lnTo>
                    <a:pt x="23833" y="28575"/>
                  </a:lnTo>
                  <a:lnTo>
                    <a:pt x="1142" y="28575"/>
                  </a:lnTo>
                  <a:lnTo>
                    <a:pt x="758" y="27940"/>
                  </a:lnTo>
                  <a:lnTo>
                    <a:pt x="0" y="22929"/>
                  </a:lnTo>
                  <a:lnTo>
                    <a:pt x="4912" y="27787"/>
                  </a:lnTo>
                  <a:lnTo>
                    <a:pt x="8505" y="28341"/>
                  </a:lnTo>
                  <a:lnTo>
                    <a:pt x="35180" y="28569"/>
                  </a:lnTo>
                  <a:lnTo>
                    <a:pt x="44636" y="25539"/>
                  </a:lnTo>
                  <a:lnTo>
                    <a:pt x="72899" y="6835"/>
                  </a:lnTo>
                  <a:lnTo>
                    <a:pt x="800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4" name="SMARTInkShape-1443"/>
            <p:cNvSpPr/>
            <p:nvPr>
              <p:custDataLst>
                <p:tags r:id="rId115"/>
              </p:custDataLst>
            </p:nvPr>
          </p:nvSpPr>
          <p:spPr>
            <a:xfrm>
              <a:off x="5452110" y="3777615"/>
              <a:ext cx="68581" cy="5716"/>
            </a:xfrm>
            <a:custGeom>
              <a:avLst/>
              <a:gdLst/>
              <a:ahLst/>
              <a:cxnLst/>
              <a:rect l="0" t="0" r="0" b="0"/>
              <a:pathLst>
                <a:path w="68581" h="5716">
                  <a:moveTo>
                    <a:pt x="0" y="5715"/>
                  </a:moveTo>
                  <a:lnTo>
                    <a:pt x="0" y="5715"/>
                  </a:lnTo>
                  <a:lnTo>
                    <a:pt x="25537" y="5715"/>
                  </a:lnTo>
                  <a:lnTo>
                    <a:pt x="52618" y="5715"/>
                  </a:lnTo>
                  <a:lnTo>
                    <a:pt x="54128" y="5715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0" name="SMARTInkShape-Group214"/>
          <p:cNvGrpSpPr/>
          <p:nvPr/>
        </p:nvGrpSpPr>
        <p:grpSpPr>
          <a:xfrm>
            <a:off x="5606415" y="3806199"/>
            <a:ext cx="1154431" cy="245737"/>
            <a:chOff x="5606415" y="3806199"/>
            <a:chExt cx="1154431" cy="245737"/>
          </a:xfrm>
        </p:grpSpPr>
        <p:sp>
          <p:nvSpPr>
            <p:cNvPr id="686" name="SMARTInkShape-1444"/>
            <p:cNvSpPr/>
            <p:nvPr>
              <p:custDataLst>
                <p:tags r:id="rId85"/>
              </p:custDataLst>
            </p:nvPr>
          </p:nvSpPr>
          <p:spPr>
            <a:xfrm>
              <a:off x="6675120" y="3909060"/>
              <a:ext cx="85726" cy="51436"/>
            </a:xfrm>
            <a:custGeom>
              <a:avLst/>
              <a:gdLst/>
              <a:ahLst/>
              <a:cxnLst/>
              <a:rect l="0" t="0" r="0" b="0"/>
              <a:pathLst>
                <a:path w="85726" h="5143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11579" y="11827"/>
                  </a:lnTo>
                  <a:lnTo>
                    <a:pt x="35984" y="34293"/>
                  </a:lnTo>
                  <a:lnTo>
                    <a:pt x="52928" y="43180"/>
                  </a:lnTo>
                  <a:lnTo>
                    <a:pt x="74223" y="50839"/>
                  </a:lnTo>
                  <a:lnTo>
                    <a:pt x="8572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7" name="SMARTInkShape-1445"/>
            <p:cNvSpPr/>
            <p:nvPr>
              <p:custDataLst>
                <p:tags r:id="rId86"/>
              </p:custDataLst>
            </p:nvPr>
          </p:nvSpPr>
          <p:spPr>
            <a:xfrm>
              <a:off x="6635186" y="3960516"/>
              <a:ext cx="39935" cy="85705"/>
            </a:xfrm>
            <a:custGeom>
              <a:avLst/>
              <a:gdLst/>
              <a:ahLst/>
              <a:cxnLst/>
              <a:rect l="0" t="0" r="0" b="0"/>
              <a:pathLst>
                <a:path w="39935" h="85705">
                  <a:moveTo>
                    <a:pt x="17074" y="5694"/>
                  </a:moveTo>
                  <a:lnTo>
                    <a:pt x="17074" y="5694"/>
                  </a:lnTo>
                  <a:lnTo>
                    <a:pt x="17074" y="2660"/>
                  </a:lnTo>
                  <a:lnTo>
                    <a:pt x="16439" y="1766"/>
                  </a:lnTo>
                  <a:lnTo>
                    <a:pt x="15380" y="1170"/>
                  </a:lnTo>
                  <a:lnTo>
                    <a:pt x="11253" y="136"/>
                  </a:lnTo>
                  <a:lnTo>
                    <a:pt x="6508" y="0"/>
                  </a:lnTo>
                  <a:lnTo>
                    <a:pt x="6219" y="627"/>
                  </a:lnTo>
                  <a:lnTo>
                    <a:pt x="5900" y="3019"/>
                  </a:lnTo>
                  <a:lnTo>
                    <a:pt x="4065" y="6198"/>
                  </a:lnTo>
                  <a:lnTo>
                    <a:pt x="1767" y="9728"/>
                  </a:lnTo>
                  <a:lnTo>
                    <a:pt x="473" y="15285"/>
                  </a:lnTo>
                  <a:lnTo>
                    <a:pt x="0" y="24753"/>
                  </a:lnTo>
                  <a:lnTo>
                    <a:pt x="6987" y="49869"/>
                  </a:lnTo>
                  <a:lnTo>
                    <a:pt x="26614" y="75644"/>
                  </a:lnTo>
                  <a:lnTo>
                    <a:pt x="39934" y="85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8" name="SMARTInkShape-1446"/>
            <p:cNvSpPr/>
            <p:nvPr>
              <p:custDataLst>
                <p:tags r:id="rId87"/>
              </p:custDataLst>
            </p:nvPr>
          </p:nvSpPr>
          <p:spPr>
            <a:xfrm>
              <a:off x="6572256" y="3874770"/>
              <a:ext cx="40000" cy="131446"/>
            </a:xfrm>
            <a:custGeom>
              <a:avLst/>
              <a:gdLst/>
              <a:ahLst/>
              <a:cxnLst/>
              <a:rect l="0" t="0" r="0" b="0"/>
              <a:pathLst>
                <a:path w="40000" h="131446">
                  <a:moveTo>
                    <a:pt x="22854" y="0"/>
                  </a:moveTo>
                  <a:lnTo>
                    <a:pt x="22854" y="0"/>
                  </a:lnTo>
                  <a:lnTo>
                    <a:pt x="17374" y="0"/>
                  </a:lnTo>
                  <a:lnTo>
                    <a:pt x="16505" y="15417"/>
                  </a:lnTo>
                  <a:lnTo>
                    <a:pt x="13212" y="21642"/>
                  </a:lnTo>
                  <a:lnTo>
                    <a:pt x="11319" y="30613"/>
                  </a:lnTo>
                  <a:lnTo>
                    <a:pt x="7653" y="38210"/>
                  </a:lnTo>
                  <a:lnTo>
                    <a:pt x="5650" y="47587"/>
                  </a:lnTo>
                  <a:lnTo>
                    <a:pt x="1299" y="56766"/>
                  </a:lnTo>
                  <a:lnTo>
                    <a:pt x="0" y="81913"/>
                  </a:lnTo>
                  <a:lnTo>
                    <a:pt x="633" y="83184"/>
                  </a:lnTo>
                  <a:lnTo>
                    <a:pt x="1690" y="84031"/>
                  </a:lnTo>
                  <a:lnTo>
                    <a:pt x="11541" y="88659"/>
                  </a:lnTo>
                  <a:lnTo>
                    <a:pt x="13407" y="88952"/>
                  </a:lnTo>
                  <a:lnTo>
                    <a:pt x="14651" y="88511"/>
                  </a:lnTo>
                  <a:lnTo>
                    <a:pt x="15480" y="87582"/>
                  </a:lnTo>
                  <a:lnTo>
                    <a:pt x="18095" y="86550"/>
                  </a:lnTo>
                  <a:lnTo>
                    <a:pt x="24948" y="85888"/>
                  </a:lnTo>
                  <a:lnTo>
                    <a:pt x="26154" y="85199"/>
                  </a:lnTo>
                  <a:lnTo>
                    <a:pt x="26960" y="84104"/>
                  </a:lnTo>
                  <a:lnTo>
                    <a:pt x="27496" y="82739"/>
                  </a:lnTo>
                  <a:lnTo>
                    <a:pt x="28488" y="81830"/>
                  </a:lnTo>
                  <a:lnTo>
                    <a:pt x="34260" y="80016"/>
                  </a:lnTo>
                  <a:lnTo>
                    <a:pt x="31243" y="80012"/>
                  </a:lnTo>
                  <a:lnTo>
                    <a:pt x="30352" y="80646"/>
                  </a:lnTo>
                  <a:lnTo>
                    <a:pt x="29758" y="81704"/>
                  </a:lnTo>
                  <a:lnTo>
                    <a:pt x="29361" y="83044"/>
                  </a:lnTo>
                  <a:lnTo>
                    <a:pt x="28462" y="83938"/>
                  </a:lnTo>
                  <a:lnTo>
                    <a:pt x="25770" y="84931"/>
                  </a:lnTo>
                  <a:lnTo>
                    <a:pt x="24798" y="85830"/>
                  </a:lnTo>
                  <a:lnTo>
                    <a:pt x="18444" y="97273"/>
                  </a:lnTo>
                  <a:lnTo>
                    <a:pt x="17397" y="104798"/>
                  </a:lnTo>
                  <a:lnTo>
                    <a:pt x="18947" y="108595"/>
                  </a:lnTo>
                  <a:lnTo>
                    <a:pt x="21118" y="112399"/>
                  </a:lnTo>
                  <a:lnTo>
                    <a:pt x="22975" y="118111"/>
                  </a:lnTo>
                  <a:lnTo>
                    <a:pt x="33234" y="130316"/>
                  </a:lnTo>
                  <a:lnTo>
                    <a:pt x="35510" y="130943"/>
                  </a:lnTo>
                  <a:lnTo>
                    <a:pt x="39999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9" name="SMARTInkShape-1447"/>
            <p:cNvSpPr/>
            <p:nvPr>
              <p:custDataLst>
                <p:tags r:id="rId88"/>
              </p:custDataLst>
            </p:nvPr>
          </p:nvSpPr>
          <p:spPr>
            <a:xfrm>
              <a:off x="6470511" y="3869055"/>
              <a:ext cx="67450" cy="131347"/>
            </a:xfrm>
            <a:custGeom>
              <a:avLst/>
              <a:gdLst/>
              <a:ahLst/>
              <a:cxnLst/>
              <a:rect l="0" t="0" r="0" b="0"/>
              <a:pathLst>
                <a:path w="67450" h="131347">
                  <a:moveTo>
                    <a:pt x="10299" y="0"/>
                  </a:moveTo>
                  <a:lnTo>
                    <a:pt x="10299" y="0"/>
                  </a:lnTo>
                  <a:lnTo>
                    <a:pt x="13334" y="0"/>
                  </a:lnTo>
                  <a:lnTo>
                    <a:pt x="16516" y="1693"/>
                  </a:lnTo>
                  <a:lnTo>
                    <a:pt x="20047" y="3928"/>
                  </a:lnTo>
                  <a:lnTo>
                    <a:pt x="25605" y="5820"/>
                  </a:lnTo>
                  <a:lnTo>
                    <a:pt x="52209" y="30487"/>
                  </a:lnTo>
                  <a:lnTo>
                    <a:pt x="54326" y="34293"/>
                  </a:lnTo>
                  <a:lnTo>
                    <a:pt x="55684" y="41911"/>
                  </a:lnTo>
                  <a:lnTo>
                    <a:pt x="55920" y="47625"/>
                  </a:lnTo>
                  <a:lnTo>
                    <a:pt x="54281" y="51435"/>
                  </a:lnTo>
                  <a:lnTo>
                    <a:pt x="52955" y="53340"/>
                  </a:lnTo>
                  <a:lnTo>
                    <a:pt x="49789" y="55457"/>
                  </a:lnTo>
                  <a:lnTo>
                    <a:pt x="46265" y="57032"/>
                  </a:lnTo>
                  <a:lnTo>
                    <a:pt x="31116" y="66197"/>
                  </a:lnTo>
                  <a:lnTo>
                    <a:pt x="24158" y="68509"/>
                  </a:lnTo>
                  <a:lnTo>
                    <a:pt x="4593" y="85757"/>
                  </a:lnTo>
                  <a:lnTo>
                    <a:pt x="1413" y="89549"/>
                  </a:lnTo>
                  <a:lnTo>
                    <a:pt x="0" y="93351"/>
                  </a:lnTo>
                  <a:lnTo>
                    <a:pt x="258" y="95254"/>
                  </a:lnTo>
                  <a:lnTo>
                    <a:pt x="2237" y="99062"/>
                  </a:lnTo>
                  <a:lnTo>
                    <a:pt x="23645" y="121920"/>
                  </a:lnTo>
                  <a:lnTo>
                    <a:pt x="32387" y="127635"/>
                  </a:lnTo>
                  <a:lnTo>
                    <a:pt x="43019" y="130316"/>
                  </a:lnTo>
                  <a:lnTo>
                    <a:pt x="54585" y="131346"/>
                  </a:lnTo>
                  <a:lnTo>
                    <a:pt x="67449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0" name="SMARTInkShape-1448"/>
            <p:cNvSpPr/>
            <p:nvPr>
              <p:custDataLst>
                <p:tags r:id="rId89"/>
              </p:custDataLst>
            </p:nvPr>
          </p:nvSpPr>
          <p:spPr>
            <a:xfrm>
              <a:off x="5606415" y="3806199"/>
              <a:ext cx="120007" cy="165727"/>
            </a:xfrm>
            <a:custGeom>
              <a:avLst/>
              <a:gdLst/>
              <a:ahLst/>
              <a:cxnLst/>
              <a:rect l="0" t="0" r="0" b="0"/>
              <a:pathLst>
                <a:path w="120007" h="165727">
                  <a:moveTo>
                    <a:pt x="0" y="102861"/>
                  </a:moveTo>
                  <a:lnTo>
                    <a:pt x="0" y="102861"/>
                  </a:lnTo>
                  <a:lnTo>
                    <a:pt x="0" y="97940"/>
                  </a:lnTo>
                  <a:lnTo>
                    <a:pt x="635" y="97676"/>
                  </a:lnTo>
                  <a:lnTo>
                    <a:pt x="3034" y="97381"/>
                  </a:lnTo>
                  <a:lnTo>
                    <a:pt x="6217" y="95557"/>
                  </a:lnTo>
                  <a:lnTo>
                    <a:pt x="9748" y="93265"/>
                  </a:lnTo>
                  <a:lnTo>
                    <a:pt x="15306" y="91339"/>
                  </a:lnTo>
                  <a:lnTo>
                    <a:pt x="41698" y="68561"/>
                  </a:lnTo>
                  <a:lnTo>
                    <a:pt x="64731" y="52695"/>
                  </a:lnTo>
                  <a:lnTo>
                    <a:pt x="75604" y="41187"/>
                  </a:lnTo>
                  <a:lnTo>
                    <a:pt x="103905" y="20967"/>
                  </a:lnTo>
                  <a:lnTo>
                    <a:pt x="106505" y="17145"/>
                  </a:lnTo>
                  <a:lnTo>
                    <a:pt x="108295" y="13330"/>
                  </a:lnTo>
                  <a:lnTo>
                    <a:pt x="120006" y="0"/>
                  </a:lnTo>
                  <a:lnTo>
                    <a:pt x="116979" y="3027"/>
                  </a:lnTo>
                  <a:lnTo>
                    <a:pt x="115490" y="6209"/>
                  </a:lnTo>
                  <a:lnTo>
                    <a:pt x="109893" y="19860"/>
                  </a:lnTo>
                  <a:lnTo>
                    <a:pt x="95227" y="47666"/>
                  </a:lnTo>
                  <a:lnTo>
                    <a:pt x="87734" y="76082"/>
                  </a:lnTo>
                  <a:lnTo>
                    <a:pt x="81318" y="102855"/>
                  </a:lnTo>
                  <a:lnTo>
                    <a:pt x="80086" y="129531"/>
                  </a:lnTo>
                  <a:lnTo>
                    <a:pt x="80011" y="157510"/>
                  </a:lnTo>
                  <a:lnTo>
                    <a:pt x="80010" y="164518"/>
                  </a:lnTo>
                  <a:lnTo>
                    <a:pt x="80645" y="164921"/>
                  </a:lnTo>
                  <a:lnTo>
                    <a:pt x="85725" y="165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1" name="SMARTInkShape-1449"/>
            <p:cNvSpPr/>
            <p:nvPr>
              <p:custDataLst>
                <p:tags r:id="rId90"/>
              </p:custDataLst>
            </p:nvPr>
          </p:nvSpPr>
          <p:spPr>
            <a:xfrm>
              <a:off x="5789316" y="3812801"/>
              <a:ext cx="79724" cy="181643"/>
            </a:xfrm>
            <a:custGeom>
              <a:avLst/>
              <a:gdLst/>
              <a:ahLst/>
              <a:cxnLst/>
              <a:rect l="0" t="0" r="0" b="0"/>
              <a:pathLst>
                <a:path w="79724" h="181643">
                  <a:moveTo>
                    <a:pt x="5694" y="4819"/>
                  </a:moveTo>
                  <a:lnTo>
                    <a:pt x="5694" y="4819"/>
                  </a:lnTo>
                  <a:lnTo>
                    <a:pt x="5694" y="16366"/>
                  </a:lnTo>
                  <a:lnTo>
                    <a:pt x="4000" y="21170"/>
                  </a:lnTo>
                  <a:lnTo>
                    <a:pt x="2660" y="23339"/>
                  </a:lnTo>
                  <a:lnTo>
                    <a:pt x="773" y="32461"/>
                  </a:lnTo>
                  <a:lnTo>
                    <a:pt x="0" y="55404"/>
                  </a:lnTo>
                  <a:lnTo>
                    <a:pt x="1681" y="60745"/>
                  </a:lnTo>
                  <a:lnTo>
                    <a:pt x="4901" y="66313"/>
                  </a:lnTo>
                  <a:lnTo>
                    <a:pt x="5801" y="66770"/>
                  </a:lnTo>
                  <a:lnTo>
                    <a:pt x="13579" y="67564"/>
                  </a:lnTo>
                  <a:lnTo>
                    <a:pt x="22142" y="67648"/>
                  </a:lnTo>
                  <a:lnTo>
                    <a:pt x="27398" y="65975"/>
                  </a:lnTo>
                  <a:lnTo>
                    <a:pt x="37927" y="57934"/>
                  </a:lnTo>
                  <a:lnTo>
                    <a:pt x="47362" y="50495"/>
                  </a:lnTo>
                  <a:lnTo>
                    <a:pt x="53423" y="46074"/>
                  </a:lnTo>
                  <a:lnTo>
                    <a:pt x="71687" y="18840"/>
                  </a:lnTo>
                  <a:lnTo>
                    <a:pt x="75455" y="10669"/>
                  </a:lnTo>
                  <a:lnTo>
                    <a:pt x="79092" y="5974"/>
                  </a:lnTo>
                  <a:lnTo>
                    <a:pt x="79723" y="2127"/>
                  </a:lnTo>
                  <a:lnTo>
                    <a:pt x="79177" y="1119"/>
                  </a:lnTo>
                  <a:lnTo>
                    <a:pt x="78178" y="448"/>
                  </a:lnTo>
                  <a:lnTo>
                    <a:pt x="76876" y="0"/>
                  </a:lnTo>
                  <a:lnTo>
                    <a:pt x="76009" y="336"/>
                  </a:lnTo>
                  <a:lnTo>
                    <a:pt x="75431" y="1195"/>
                  </a:lnTo>
                  <a:lnTo>
                    <a:pt x="74618" y="5439"/>
                  </a:lnTo>
                  <a:lnTo>
                    <a:pt x="74503" y="7137"/>
                  </a:lnTo>
                  <a:lnTo>
                    <a:pt x="73790" y="8269"/>
                  </a:lnTo>
                  <a:lnTo>
                    <a:pt x="72682" y="9024"/>
                  </a:lnTo>
                  <a:lnTo>
                    <a:pt x="71308" y="9527"/>
                  </a:lnTo>
                  <a:lnTo>
                    <a:pt x="70391" y="11133"/>
                  </a:lnTo>
                  <a:lnTo>
                    <a:pt x="68467" y="18825"/>
                  </a:lnTo>
                  <a:lnTo>
                    <a:pt x="53903" y="46920"/>
                  </a:lnTo>
                  <a:lnTo>
                    <a:pt x="47070" y="73533"/>
                  </a:lnTo>
                  <a:lnTo>
                    <a:pt x="41572" y="91887"/>
                  </a:lnTo>
                  <a:lnTo>
                    <a:pt x="38761" y="106394"/>
                  </a:lnTo>
                  <a:lnTo>
                    <a:pt x="35600" y="120429"/>
                  </a:lnTo>
                  <a:lnTo>
                    <a:pt x="32970" y="134959"/>
                  </a:lnTo>
                  <a:lnTo>
                    <a:pt x="29427" y="148212"/>
                  </a:lnTo>
                  <a:lnTo>
                    <a:pt x="27970" y="168038"/>
                  </a:lnTo>
                  <a:lnTo>
                    <a:pt x="24042" y="176148"/>
                  </a:lnTo>
                  <a:lnTo>
                    <a:pt x="22909" y="181642"/>
                  </a:lnTo>
                  <a:lnTo>
                    <a:pt x="22839" y="170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2" name="SMARTInkShape-1450"/>
            <p:cNvSpPr/>
            <p:nvPr>
              <p:custDataLst>
                <p:tags r:id="rId91"/>
              </p:custDataLst>
            </p:nvPr>
          </p:nvSpPr>
          <p:spPr>
            <a:xfrm>
              <a:off x="5806440" y="3903345"/>
              <a:ext cx="80011" cy="20391"/>
            </a:xfrm>
            <a:custGeom>
              <a:avLst/>
              <a:gdLst/>
              <a:ahLst/>
              <a:cxnLst/>
              <a:rect l="0" t="0" r="0" b="0"/>
              <a:pathLst>
                <a:path w="80011" h="20391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3034" y="5480"/>
                  </a:lnTo>
                  <a:lnTo>
                    <a:pt x="6217" y="7304"/>
                  </a:lnTo>
                  <a:lnTo>
                    <a:pt x="7955" y="8679"/>
                  </a:lnTo>
                  <a:lnTo>
                    <a:pt x="13271" y="10208"/>
                  </a:lnTo>
                  <a:lnTo>
                    <a:pt x="29928" y="13016"/>
                  </a:lnTo>
                  <a:lnTo>
                    <a:pt x="40406" y="15921"/>
                  </a:lnTo>
                  <a:lnTo>
                    <a:pt x="55180" y="17619"/>
                  </a:lnTo>
                  <a:lnTo>
                    <a:pt x="61777" y="20107"/>
                  </a:lnTo>
                  <a:lnTo>
                    <a:pt x="64680" y="20390"/>
                  </a:lnTo>
                  <a:lnTo>
                    <a:pt x="8001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3" name="SMARTInkShape-1451"/>
            <p:cNvSpPr/>
            <p:nvPr>
              <p:custDataLst>
                <p:tags r:id="rId92"/>
              </p:custDataLst>
            </p:nvPr>
          </p:nvSpPr>
          <p:spPr>
            <a:xfrm>
              <a:off x="5909310" y="3847012"/>
              <a:ext cx="91174" cy="147773"/>
            </a:xfrm>
            <a:custGeom>
              <a:avLst/>
              <a:gdLst/>
              <a:ahLst/>
              <a:cxnLst/>
              <a:rect l="0" t="0" r="0" b="0"/>
              <a:pathLst>
                <a:path w="91174" h="147773">
                  <a:moveTo>
                    <a:pt x="0" y="16328"/>
                  </a:moveTo>
                  <a:lnTo>
                    <a:pt x="0" y="16328"/>
                  </a:lnTo>
                  <a:lnTo>
                    <a:pt x="8513" y="7814"/>
                  </a:lnTo>
                  <a:lnTo>
                    <a:pt x="13520" y="6194"/>
                  </a:lnTo>
                  <a:lnTo>
                    <a:pt x="26193" y="4434"/>
                  </a:lnTo>
                  <a:lnTo>
                    <a:pt x="32878" y="1021"/>
                  </a:lnTo>
                  <a:lnTo>
                    <a:pt x="39166" y="0"/>
                  </a:lnTo>
                  <a:lnTo>
                    <a:pt x="44500" y="1239"/>
                  </a:lnTo>
                  <a:lnTo>
                    <a:pt x="49623" y="3272"/>
                  </a:lnTo>
                  <a:lnTo>
                    <a:pt x="59013" y="5051"/>
                  </a:lnTo>
                  <a:lnTo>
                    <a:pt x="68196" y="9326"/>
                  </a:lnTo>
                  <a:lnTo>
                    <a:pt x="70229" y="9755"/>
                  </a:lnTo>
                  <a:lnTo>
                    <a:pt x="71584" y="10676"/>
                  </a:lnTo>
                  <a:lnTo>
                    <a:pt x="72488" y="11925"/>
                  </a:lnTo>
                  <a:lnTo>
                    <a:pt x="74126" y="15006"/>
                  </a:lnTo>
                  <a:lnTo>
                    <a:pt x="77984" y="20311"/>
                  </a:lnTo>
                  <a:lnTo>
                    <a:pt x="79110" y="24025"/>
                  </a:lnTo>
                  <a:lnTo>
                    <a:pt x="78775" y="25904"/>
                  </a:lnTo>
                  <a:lnTo>
                    <a:pt x="75368" y="33483"/>
                  </a:lnTo>
                  <a:lnTo>
                    <a:pt x="75010" y="35385"/>
                  </a:lnTo>
                  <a:lnTo>
                    <a:pt x="71473" y="41095"/>
                  </a:lnTo>
                  <a:lnTo>
                    <a:pt x="55221" y="58238"/>
                  </a:lnTo>
                  <a:lnTo>
                    <a:pt x="51425" y="60355"/>
                  </a:lnTo>
                  <a:lnTo>
                    <a:pt x="49523" y="60919"/>
                  </a:lnTo>
                  <a:lnTo>
                    <a:pt x="48255" y="61930"/>
                  </a:lnTo>
                  <a:lnTo>
                    <a:pt x="40898" y="72419"/>
                  </a:lnTo>
                  <a:lnTo>
                    <a:pt x="40269" y="76198"/>
                  </a:lnTo>
                  <a:lnTo>
                    <a:pt x="40816" y="77196"/>
                  </a:lnTo>
                  <a:lnTo>
                    <a:pt x="41816" y="77862"/>
                  </a:lnTo>
                  <a:lnTo>
                    <a:pt x="44949" y="78930"/>
                  </a:lnTo>
                  <a:lnTo>
                    <a:pt x="50130" y="83068"/>
                  </a:lnTo>
                  <a:lnTo>
                    <a:pt x="55422" y="84998"/>
                  </a:lnTo>
                  <a:lnTo>
                    <a:pt x="61648" y="88674"/>
                  </a:lnTo>
                  <a:lnTo>
                    <a:pt x="70618" y="90680"/>
                  </a:lnTo>
                  <a:lnTo>
                    <a:pt x="79660" y="96726"/>
                  </a:lnTo>
                  <a:lnTo>
                    <a:pt x="83030" y="100320"/>
                  </a:lnTo>
                  <a:lnTo>
                    <a:pt x="90540" y="115395"/>
                  </a:lnTo>
                  <a:lnTo>
                    <a:pt x="91173" y="121105"/>
                  </a:lnTo>
                  <a:lnTo>
                    <a:pt x="89628" y="124914"/>
                  </a:lnTo>
                  <a:lnTo>
                    <a:pt x="77839" y="138483"/>
                  </a:lnTo>
                  <a:lnTo>
                    <a:pt x="74177" y="140469"/>
                  </a:lnTo>
                  <a:lnTo>
                    <a:pt x="64754" y="142484"/>
                  </a:lnTo>
                  <a:lnTo>
                    <a:pt x="57148" y="146540"/>
                  </a:lnTo>
                  <a:lnTo>
                    <a:pt x="28680" y="147764"/>
                  </a:lnTo>
                  <a:lnTo>
                    <a:pt x="15246" y="147772"/>
                  </a:lnTo>
                  <a:lnTo>
                    <a:pt x="13974" y="147138"/>
                  </a:lnTo>
                  <a:lnTo>
                    <a:pt x="13126" y="146080"/>
                  </a:lnTo>
                  <a:lnTo>
                    <a:pt x="11765" y="142852"/>
                  </a:lnTo>
                  <a:lnTo>
                    <a:pt x="9885" y="142411"/>
                  </a:lnTo>
                  <a:lnTo>
                    <a:pt x="5715" y="142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4" name="SMARTInkShape-1452"/>
            <p:cNvSpPr/>
            <p:nvPr>
              <p:custDataLst>
                <p:tags r:id="rId93"/>
              </p:custDataLst>
            </p:nvPr>
          </p:nvSpPr>
          <p:spPr>
            <a:xfrm>
              <a:off x="6023709" y="3851910"/>
              <a:ext cx="62767" cy="120016"/>
            </a:xfrm>
            <a:custGeom>
              <a:avLst/>
              <a:gdLst/>
              <a:ahLst/>
              <a:cxnLst/>
              <a:rect l="0" t="0" r="0" b="0"/>
              <a:pathLst>
                <a:path w="62767" h="120016">
                  <a:moveTo>
                    <a:pt x="62766" y="0"/>
                  </a:moveTo>
                  <a:lnTo>
                    <a:pt x="62766" y="0"/>
                  </a:lnTo>
                  <a:lnTo>
                    <a:pt x="62766" y="4920"/>
                  </a:lnTo>
                  <a:lnTo>
                    <a:pt x="54253" y="14208"/>
                  </a:lnTo>
                  <a:lnTo>
                    <a:pt x="32498" y="30503"/>
                  </a:lnTo>
                  <a:lnTo>
                    <a:pt x="9427" y="58985"/>
                  </a:lnTo>
                  <a:lnTo>
                    <a:pt x="2441" y="70589"/>
                  </a:lnTo>
                  <a:lnTo>
                    <a:pt x="402" y="79654"/>
                  </a:lnTo>
                  <a:lnTo>
                    <a:pt x="0" y="87560"/>
                  </a:lnTo>
                  <a:lnTo>
                    <a:pt x="4831" y="103975"/>
                  </a:lnTo>
                  <a:lnTo>
                    <a:pt x="5727" y="105511"/>
                  </a:lnTo>
                  <a:lnTo>
                    <a:pt x="6960" y="106536"/>
                  </a:lnTo>
                  <a:lnTo>
                    <a:pt x="10023" y="108309"/>
                  </a:lnTo>
                  <a:lnTo>
                    <a:pt x="20908" y="117618"/>
                  </a:lnTo>
                  <a:lnTo>
                    <a:pt x="26586" y="119305"/>
                  </a:lnTo>
                  <a:lnTo>
                    <a:pt x="45621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5" name="SMARTInkShape-1453"/>
            <p:cNvSpPr/>
            <p:nvPr>
              <p:custDataLst>
                <p:tags r:id="rId94"/>
              </p:custDataLst>
            </p:nvPr>
          </p:nvSpPr>
          <p:spPr>
            <a:xfrm>
              <a:off x="6046470" y="3931920"/>
              <a:ext cx="51436" cy="68581"/>
            </a:xfrm>
            <a:custGeom>
              <a:avLst/>
              <a:gdLst/>
              <a:ahLst/>
              <a:cxnLst/>
              <a:rect l="0" t="0" r="0" b="0"/>
              <a:pathLst>
                <a:path w="51436" h="68581">
                  <a:moveTo>
                    <a:pt x="51435" y="0"/>
                  </a:moveTo>
                  <a:lnTo>
                    <a:pt x="51435" y="0"/>
                  </a:lnTo>
                  <a:lnTo>
                    <a:pt x="48401" y="0"/>
                  </a:lnTo>
                  <a:lnTo>
                    <a:pt x="47508" y="635"/>
                  </a:lnTo>
                  <a:lnTo>
                    <a:pt x="46911" y="1693"/>
                  </a:lnTo>
                  <a:lnTo>
                    <a:pt x="46514" y="3034"/>
                  </a:lnTo>
                  <a:lnTo>
                    <a:pt x="45615" y="3927"/>
                  </a:lnTo>
                  <a:lnTo>
                    <a:pt x="39608" y="7055"/>
                  </a:lnTo>
                  <a:lnTo>
                    <a:pt x="32307" y="13600"/>
                  </a:lnTo>
                  <a:lnTo>
                    <a:pt x="30233" y="17263"/>
                  </a:lnTo>
                  <a:lnTo>
                    <a:pt x="29681" y="19128"/>
                  </a:lnTo>
                  <a:lnTo>
                    <a:pt x="25680" y="22895"/>
                  </a:lnTo>
                  <a:lnTo>
                    <a:pt x="20938" y="26686"/>
                  </a:lnTo>
                  <a:lnTo>
                    <a:pt x="13550" y="38101"/>
                  </a:lnTo>
                  <a:lnTo>
                    <a:pt x="12373" y="41910"/>
                  </a:lnTo>
                  <a:lnTo>
                    <a:pt x="11423" y="43180"/>
                  </a:lnTo>
                  <a:lnTo>
                    <a:pt x="10156" y="44027"/>
                  </a:lnTo>
                  <a:lnTo>
                    <a:pt x="8676" y="44592"/>
                  </a:lnTo>
                  <a:lnTo>
                    <a:pt x="7688" y="45602"/>
                  </a:lnTo>
                  <a:lnTo>
                    <a:pt x="1307" y="57254"/>
                  </a:lnTo>
                  <a:lnTo>
                    <a:pt x="0" y="68570"/>
                  </a:lnTo>
                  <a:lnTo>
                    <a:pt x="0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6" name="SMARTInkShape-1454"/>
            <p:cNvSpPr/>
            <p:nvPr>
              <p:custDataLst>
                <p:tags r:id="rId95"/>
              </p:custDataLst>
            </p:nvPr>
          </p:nvSpPr>
          <p:spPr>
            <a:xfrm>
              <a:off x="6172229" y="3869125"/>
              <a:ext cx="74243" cy="130482"/>
            </a:xfrm>
            <a:custGeom>
              <a:avLst/>
              <a:gdLst/>
              <a:ahLst/>
              <a:cxnLst/>
              <a:rect l="0" t="0" r="0" b="0"/>
              <a:pathLst>
                <a:path w="74243" h="130482">
                  <a:moveTo>
                    <a:pt x="51406" y="11360"/>
                  </a:moveTo>
                  <a:lnTo>
                    <a:pt x="51406" y="11360"/>
                  </a:lnTo>
                  <a:lnTo>
                    <a:pt x="51406" y="8326"/>
                  </a:lnTo>
                  <a:lnTo>
                    <a:pt x="52041" y="7432"/>
                  </a:lnTo>
                  <a:lnTo>
                    <a:pt x="53100" y="6836"/>
                  </a:lnTo>
                  <a:lnTo>
                    <a:pt x="57115" y="5647"/>
                  </a:lnTo>
                  <a:lnTo>
                    <a:pt x="54085" y="5645"/>
                  </a:lnTo>
                  <a:lnTo>
                    <a:pt x="53192" y="5010"/>
                  </a:lnTo>
                  <a:lnTo>
                    <a:pt x="52596" y="3952"/>
                  </a:lnTo>
                  <a:lnTo>
                    <a:pt x="52200" y="2612"/>
                  </a:lnTo>
                  <a:lnTo>
                    <a:pt x="51300" y="1717"/>
                  </a:lnTo>
                  <a:lnTo>
                    <a:pt x="48607" y="724"/>
                  </a:lnTo>
                  <a:lnTo>
                    <a:pt x="37993" y="0"/>
                  </a:lnTo>
                  <a:lnTo>
                    <a:pt x="34226" y="1654"/>
                  </a:lnTo>
                  <a:lnTo>
                    <a:pt x="30435" y="3871"/>
                  </a:lnTo>
                  <a:lnTo>
                    <a:pt x="22829" y="5295"/>
                  </a:lnTo>
                  <a:lnTo>
                    <a:pt x="20924" y="5411"/>
                  </a:lnTo>
                  <a:lnTo>
                    <a:pt x="17115" y="7235"/>
                  </a:lnTo>
                  <a:lnTo>
                    <a:pt x="7591" y="14744"/>
                  </a:lnTo>
                  <a:lnTo>
                    <a:pt x="3781" y="16039"/>
                  </a:lnTo>
                  <a:lnTo>
                    <a:pt x="2511" y="17020"/>
                  </a:lnTo>
                  <a:lnTo>
                    <a:pt x="1100" y="19802"/>
                  </a:lnTo>
                  <a:lnTo>
                    <a:pt x="0" y="31226"/>
                  </a:lnTo>
                  <a:lnTo>
                    <a:pt x="626" y="32224"/>
                  </a:lnTo>
                  <a:lnTo>
                    <a:pt x="1677" y="32889"/>
                  </a:lnTo>
                  <a:lnTo>
                    <a:pt x="6192" y="33826"/>
                  </a:lnTo>
                  <a:lnTo>
                    <a:pt x="33912" y="34217"/>
                  </a:lnTo>
                  <a:lnTo>
                    <a:pt x="35933" y="34218"/>
                  </a:lnTo>
                  <a:lnTo>
                    <a:pt x="54673" y="28399"/>
                  </a:lnTo>
                  <a:lnTo>
                    <a:pt x="62729" y="24086"/>
                  </a:lnTo>
                  <a:lnTo>
                    <a:pt x="64669" y="23654"/>
                  </a:lnTo>
                  <a:lnTo>
                    <a:pt x="65963" y="22731"/>
                  </a:lnTo>
                  <a:lnTo>
                    <a:pt x="66826" y="21481"/>
                  </a:lnTo>
                  <a:lnTo>
                    <a:pt x="67401" y="20012"/>
                  </a:lnTo>
                  <a:lnTo>
                    <a:pt x="68419" y="19033"/>
                  </a:lnTo>
                  <a:lnTo>
                    <a:pt x="74242" y="17081"/>
                  </a:lnTo>
                  <a:lnTo>
                    <a:pt x="47580" y="44395"/>
                  </a:lnTo>
                  <a:lnTo>
                    <a:pt x="28546" y="70099"/>
                  </a:lnTo>
                  <a:lnTo>
                    <a:pt x="24525" y="78717"/>
                  </a:lnTo>
                  <a:lnTo>
                    <a:pt x="20132" y="90352"/>
                  </a:lnTo>
                  <a:lnTo>
                    <a:pt x="11296" y="102415"/>
                  </a:lnTo>
                  <a:lnTo>
                    <a:pt x="8179" y="106439"/>
                  </a:lnTo>
                  <a:lnTo>
                    <a:pt x="6425" y="112274"/>
                  </a:lnTo>
                  <a:lnTo>
                    <a:pt x="5688" y="130481"/>
                  </a:lnTo>
                  <a:lnTo>
                    <a:pt x="7380" y="129284"/>
                  </a:lnTo>
                  <a:lnTo>
                    <a:pt x="17116" y="119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7" name="SMARTInkShape-1455"/>
            <p:cNvSpPr/>
            <p:nvPr>
              <p:custDataLst>
                <p:tags r:id="rId96"/>
              </p:custDataLst>
            </p:nvPr>
          </p:nvSpPr>
          <p:spPr>
            <a:xfrm>
              <a:off x="6269620" y="3869055"/>
              <a:ext cx="39740" cy="154306"/>
            </a:xfrm>
            <a:custGeom>
              <a:avLst/>
              <a:gdLst/>
              <a:ahLst/>
              <a:cxnLst/>
              <a:rect l="0" t="0" r="0" b="0"/>
              <a:pathLst>
                <a:path w="39740" h="154306">
                  <a:moveTo>
                    <a:pt x="22595" y="0"/>
                  </a:moveTo>
                  <a:lnTo>
                    <a:pt x="22595" y="0"/>
                  </a:lnTo>
                  <a:lnTo>
                    <a:pt x="22595" y="4921"/>
                  </a:lnTo>
                  <a:lnTo>
                    <a:pt x="18667" y="10121"/>
                  </a:lnTo>
                  <a:lnTo>
                    <a:pt x="17409" y="15416"/>
                  </a:lnTo>
                  <a:lnTo>
                    <a:pt x="17115" y="19128"/>
                  </a:lnTo>
                  <a:lnTo>
                    <a:pt x="15291" y="22895"/>
                  </a:lnTo>
                  <a:lnTo>
                    <a:pt x="12999" y="26686"/>
                  </a:lnTo>
                  <a:lnTo>
                    <a:pt x="11073" y="32389"/>
                  </a:lnTo>
                  <a:lnTo>
                    <a:pt x="7398" y="38101"/>
                  </a:lnTo>
                  <a:lnTo>
                    <a:pt x="6027" y="43815"/>
                  </a:lnTo>
                  <a:lnTo>
                    <a:pt x="5450" y="71279"/>
                  </a:lnTo>
                  <a:lnTo>
                    <a:pt x="6085" y="72284"/>
                  </a:lnTo>
                  <a:lnTo>
                    <a:pt x="7143" y="72954"/>
                  </a:lnTo>
                  <a:lnTo>
                    <a:pt x="10370" y="74030"/>
                  </a:lnTo>
                  <a:lnTo>
                    <a:pt x="13963" y="77250"/>
                  </a:lnTo>
                  <a:lnTo>
                    <a:pt x="15572" y="77535"/>
                  </a:lnTo>
                  <a:lnTo>
                    <a:pt x="17277" y="77090"/>
                  </a:lnTo>
                  <a:lnTo>
                    <a:pt x="20867" y="75537"/>
                  </a:lnTo>
                  <a:lnTo>
                    <a:pt x="32136" y="73769"/>
                  </a:lnTo>
                  <a:lnTo>
                    <a:pt x="39738" y="68582"/>
                  </a:lnTo>
                  <a:lnTo>
                    <a:pt x="39739" y="71615"/>
                  </a:lnTo>
                  <a:lnTo>
                    <a:pt x="39103" y="72508"/>
                  </a:lnTo>
                  <a:lnTo>
                    <a:pt x="38046" y="73104"/>
                  </a:lnTo>
                  <a:lnTo>
                    <a:pt x="36706" y="73501"/>
                  </a:lnTo>
                  <a:lnTo>
                    <a:pt x="35812" y="74400"/>
                  </a:lnTo>
                  <a:lnTo>
                    <a:pt x="32685" y="80407"/>
                  </a:lnTo>
                  <a:lnTo>
                    <a:pt x="13055" y="107162"/>
                  </a:lnTo>
                  <a:lnTo>
                    <a:pt x="7984" y="116277"/>
                  </a:lnTo>
                  <a:lnTo>
                    <a:pt x="5566" y="123282"/>
                  </a:lnTo>
                  <a:lnTo>
                    <a:pt x="1745" y="129379"/>
                  </a:lnTo>
                  <a:lnTo>
                    <a:pt x="331" y="135207"/>
                  </a:lnTo>
                  <a:lnTo>
                    <a:pt x="0" y="139044"/>
                  </a:lnTo>
                  <a:lnTo>
                    <a:pt x="1545" y="142865"/>
                  </a:lnTo>
                  <a:lnTo>
                    <a:pt x="3715" y="146681"/>
                  </a:lnTo>
                  <a:lnTo>
                    <a:pt x="5221" y="153175"/>
                  </a:lnTo>
                  <a:lnTo>
                    <a:pt x="5933" y="153552"/>
                  </a:lnTo>
                  <a:lnTo>
                    <a:pt x="1116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8" name="SMARTInkShape-1456"/>
            <p:cNvSpPr/>
            <p:nvPr>
              <p:custDataLst>
                <p:tags r:id="rId97"/>
              </p:custDataLst>
            </p:nvPr>
          </p:nvSpPr>
          <p:spPr>
            <a:xfrm>
              <a:off x="6326505" y="3891936"/>
              <a:ext cx="68579" cy="91420"/>
            </a:xfrm>
            <a:custGeom>
              <a:avLst/>
              <a:gdLst/>
              <a:ahLst/>
              <a:cxnLst/>
              <a:rect l="0" t="0" r="0" b="0"/>
              <a:pathLst>
                <a:path w="68579" h="91420">
                  <a:moveTo>
                    <a:pt x="28575" y="5694"/>
                  </a:moveTo>
                  <a:lnTo>
                    <a:pt x="28575" y="5694"/>
                  </a:lnTo>
                  <a:lnTo>
                    <a:pt x="28575" y="11407"/>
                  </a:lnTo>
                  <a:lnTo>
                    <a:pt x="28575" y="6488"/>
                  </a:lnTo>
                  <a:lnTo>
                    <a:pt x="29210" y="6223"/>
                  </a:lnTo>
                  <a:lnTo>
                    <a:pt x="43991" y="5063"/>
                  </a:lnTo>
                  <a:lnTo>
                    <a:pt x="51470" y="1171"/>
                  </a:lnTo>
                  <a:lnTo>
                    <a:pt x="65565" y="0"/>
                  </a:lnTo>
                  <a:lnTo>
                    <a:pt x="66570" y="628"/>
                  </a:lnTo>
                  <a:lnTo>
                    <a:pt x="67240" y="1681"/>
                  </a:lnTo>
                  <a:lnTo>
                    <a:pt x="68557" y="5625"/>
                  </a:lnTo>
                  <a:lnTo>
                    <a:pt x="68578" y="10608"/>
                  </a:lnTo>
                  <a:lnTo>
                    <a:pt x="51677" y="28312"/>
                  </a:lnTo>
                  <a:lnTo>
                    <a:pt x="51506" y="31516"/>
                  </a:lnTo>
                  <a:lnTo>
                    <a:pt x="50848" y="32433"/>
                  </a:lnTo>
                  <a:lnTo>
                    <a:pt x="49774" y="33045"/>
                  </a:lnTo>
                  <a:lnTo>
                    <a:pt x="48422" y="33453"/>
                  </a:lnTo>
                  <a:lnTo>
                    <a:pt x="48156" y="33725"/>
                  </a:lnTo>
                  <a:lnTo>
                    <a:pt x="48614" y="33907"/>
                  </a:lnTo>
                  <a:lnTo>
                    <a:pt x="49555" y="34027"/>
                  </a:lnTo>
                  <a:lnTo>
                    <a:pt x="50181" y="34743"/>
                  </a:lnTo>
                  <a:lnTo>
                    <a:pt x="51270" y="39168"/>
                  </a:lnTo>
                  <a:lnTo>
                    <a:pt x="51386" y="42776"/>
                  </a:lnTo>
                  <a:lnTo>
                    <a:pt x="52037" y="43750"/>
                  </a:lnTo>
                  <a:lnTo>
                    <a:pt x="53107" y="44400"/>
                  </a:lnTo>
                  <a:lnTo>
                    <a:pt x="57646" y="45314"/>
                  </a:lnTo>
                  <a:lnTo>
                    <a:pt x="59385" y="45442"/>
                  </a:lnTo>
                  <a:lnTo>
                    <a:pt x="60545" y="46163"/>
                  </a:lnTo>
                  <a:lnTo>
                    <a:pt x="61318" y="47278"/>
                  </a:lnTo>
                  <a:lnTo>
                    <a:pt x="62813" y="50211"/>
                  </a:lnTo>
                  <a:lnTo>
                    <a:pt x="67695" y="56092"/>
                  </a:lnTo>
                  <a:lnTo>
                    <a:pt x="68502" y="61959"/>
                  </a:lnTo>
                  <a:lnTo>
                    <a:pt x="68578" y="71334"/>
                  </a:lnTo>
                  <a:lnTo>
                    <a:pt x="67943" y="72314"/>
                  </a:lnTo>
                  <a:lnTo>
                    <a:pt x="66885" y="72967"/>
                  </a:lnTo>
                  <a:lnTo>
                    <a:pt x="65546" y="73403"/>
                  </a:lnTo>
                  <a:lnTo>
                    <a:pt x="57001" y="78683"/>
                  </a:lnTo>
                  <a:lnTo>
                    <a:pt x="41904" y="80573"/>
                  </a:lnTo>
                  <a:lnTo>
                    <a:pt x="34289" y="84502"/>
                  </a:lnTo>
                  <a:lnTo>
                    <a:pt x="24765" y="86181"/>
                  </a:lnTo>
                  <a:lnTo>
                    <a:pt x="18274" y="90604"/>
                  </a:lnTo>
                  <a:lnTo>
                    <a:pt x="12807" y="91258"/>
                  </a:lnTo>
                  <a:lnTo>
                    <a:pt x="0" y="91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9" name="SMARTInkShape-1457"/>
            <p:cNvSpPr/>
            <p:nvPr>
              <p:custDataLst>
                <p:tags r:id="rId98"/>
              </p:custDataLst>
            </p:nvPr>
          </p:nvSpPr>
          <p:spPr>
            <a:xfrm>
              <a:off x="6389370" y="3954780"/>
              <a:ext cx="45721" cy="97156"/>
            </a:xfrm>
            <a:custGeom>
              <a:avLst/>
              <a:gdLst/>
              <a:ahLst/>
              <a:cxnLst/>
              <a:rect l="0" t="0" r="0" b="0"/>
              <a:pathLst>
                <a:path w="45721" h="97156">
                  <a:moveTo>
                    <a:pt x="45720" y="0"/>
                  </a:moveTo>
                  <a:lnTo>
                    <a:pt x="45720" y="0"/>
                  </a:lnTo>
                  <a:lnTo>
                    <a:pt x="45720" y="3033"/>
                  </a:lnTo>
                  <a:lnTo>
                    <a:pt x="44026" y="6217"/>
                  </a:lnTo>
                  <a:lnTo>
                    <a:pt x="36607" y="15306"/>
                  </a:lnTo>
                  <a:lnTo>
                    <a:pt x="33053" y="22873"/>
                  </a:lnTo>
                  <a:lnTo>
                    <a:pt x="12185" y="50424"/>
                  </a:lnTo>
                  <a:lnTo>
                    <a:pt x="8591" y="55854"/>
                  </a:lnTo>
                  <a:lnTo>
                    <a:pt x="962" y="75329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6" name="SMARTInkShape-Group215"/>
          <p:cNvGrpSpPr/>
          <p:nvPr/>
        </p:nvGrpSpPr>
        <p:grpSpPr>
          <a:xfrm>
            <a:off x="5252155" y="3657600"/>
            <a:ext cx="125661" cy="74296"/>
            <a:chOff x="5252155" y="3657600"/>
            <a:chExt cx="125661" cy="74296"/>
          </a:xfrm>
        </p:grpSpPr>
        <p:sp>
          <p:nvSpPr>
            <p:cNvPr id="701" name="SMARTInkShape-1458"/>
            <p:cNvSpPr/>
            <p:nvPr>
              <p:custDataLst>
                <p:tags r:id="rId80"/>
              </p:custDataLst>
            </p:nvPr>
          </p:nvSpPr>
          <p:spPr>
            <a:xfrm>
              <a:off x="5372100" y="36918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2" name="SMARTInkShape-1459"/>
            <p:cNvSpPr/>
            <p:nvPr>
              <p:custDataLst>
                <p:tags r:id="rId81"/>
              </p:custDataLst>
            </p:nvPr>
          </p:nvSpPr>
          <p:spPr>
            <a:xfrm>
              <a:off x="5343525" y="36976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3" name="SMARTInkShape-1460"/>
            <p:cNvSpPr/>
            <p:nvPr>
              <p:custDataLst>
                <p:tags r:id="rId82"/>
              </p:custDataLst>
            </p:nvPr>
          </p:nvSpPr>
          <p:spPr>
            <a:xfrm>
              <a:off x="5309235" y="368617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0" y="5714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4" name="SMARTInkShape-1461"/>
            <p:cNvSpPr/>
            <p:nvPr>
              <p:custDataLst>
                <p:tags r:id="rId83"/>
              </p:custDataLst>
            </p:nvPr>
          </p:nvSpPr>
          <p:spPr>
            <a:xfrm>
              <a:off x="5269230" y="372046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5" name="SMARTInkShape-1462"/>
            <p:cNvSpPr/>
            <p:nvPr>
              <p:custDataLst>
                <p:tags r:id="rId84"/>
              </p:custDataLst>
            </p:nvPr>
          </p:nvSpPr>
          <p:spPr>
            <a:xfrm>
              <a:off x="5252155" y="3657600"/>
              <a:ext cx="17076" cy="74296"/>
            </a:xfrm>
            <a:custGeom>
              <a:avLst/>
              <a:gdLst/>
              <a:ahLst/>
              <a:cxnLst/>
              <a:rect l="0" t="0" r="0" b="0"/>
              <a:pathLst>
                <a:path w="17076" h="74296">
                  <a:moveTo>
                    <a:pt x="17075" y="0"/>
                  </a:moveTo>
                  <a:lnTo>
                    <a:pt x="17075" y="0"/>
                  </a:lnTo>
                  <a:lnTo>
                    <a:pt x="17075" y="18521"/>
                  </a:lnTo>
                  <a:lnTo>
                    <a:pt x="15382" y="22625"/>
                  </a:lnTo>
                  <a:lnTo>
                    <a:pt x="13148" y="26565"/>
                  </a:lnTo>
                  <a:lnTo>
                    <a:pt x="11255" y="32354"/>
                  </a:lnTo>
                  <a:lnTo>
                    <a:pt x="7589" y="38091"/>
                  </a:lnTo>
                  <a:lnTo>
                    <a:pt x="5902" y="44590"/>
                  </a:lnTo>
                  <a:lnTo>
                    <a:pt x="5667" y="53575"/>
                  </a:lnTo>
                  <a:lnTo>
                    <a:pt x="3961" y="57254"/>
                  </a:lnTo>
                  <a:lnTo>
                    <a:pt x="1721" y="61006"/>
                  </a:lnTo>
                  <a:lnTo>
                    <a:pt x="0" y="68247"/>
                  </a:lnTo>
                  <a:lnTo>
                    <a:pt x="5645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20" name="SMARTInkShape-Group216"/>
          <p:cNvGrpSpPr/>
          <p:nvPr/>
        </p:nvGrpSpPr>
        <p:grpSpPr>
          <a:xfrm>
            <a:off x="1903989" y="4086225"/>
            <a:ext cx="1076754" cy="485776"/>
            <a:chOff x="1903989" y="4086225"/>
            <a:chExt cx="1076754" cy="485776"/>
          </a:xfrm>
        </p:grpSpPr>
        <p:sp>
          <p:nvSpPr>
            <p:cNvPr id="707" name="SMARTInkShape-1463"/>
            <p:cNvSpPr/>
            <p:nvPr>
              <p:custDataLst>
                <p:tags r:id="rId67"/>
              </p:custDataLst>
            </p:nvPr>
          </p:nvSpPr>
          <p:spPr>
            <a:xfrm>
              <a:off x="2886075" y="4264625"/>
              <a:ext cx="94668" cy="90198"/>
            </a:xfrm>
            <a:custGeom>
              <a:avLst/>
              <a:gdLst/>
              <a:ahLst/>
              <a:cxnLst/>
              <a:rect l="0" t="0" r="0" b="0"/>
              <a:pathLst>
                <a:path w="94668" h="90198">
                  <a:moveTo>
                    <a:pt x="22860" y="55915"/>
                  </a:moveTo>
                  <a:lnTo>
                    <a:pt x="22860" y="55915"/>
                  </a:lnTo>
                  <a:lnTo>
                    <a:pt x="22860" y="72548"/>
                  </a:lnTo>
                  <a:lnTo>
                    <a:pt x="23495" y="74624"/>
                  </a:lnTo>
                  <a:lnTo>
                    <a:pt x="24553" y="76008"/>
                  </a:lnTo>
                  <a:lnTo>
                    <a:pt x="30814" y="81262"/>
                  </a:lnTo>
                  <a:lnTo>
                    <a:pt x="32745" y="84749"/>
                  </a:lnTo>
                  <a:lnTo>
                    <a:pt x="33260" y="86568"/>
                  </a:lnTo>
                  <a:lnTo>
                    <a:pt x="34239" y="87780"/>
                  </a:lnTo>
                  <a:lnTo>
                    <a:pt x="37019" y="89127"/>
                  </a:lnTo>
                  <a:lnTo>
                    <a:pt x="64541" y="90197"/>
                  </a:lnTo>
                  <a:lnTo>
                    <a:pt x="68478" y="88508"/>
                  </a:lnTo>
                  <a:lnTo>
                    <a:pt x="87628" y="71125"/>
                  </a:lnTo>
                  <a:lnTo>
                    <a:pt x="89746" y="67332"/>
                  </a:lnTo>
                  <a:lnTo>
                    <a:pt x="94667" y="48177"/>
                  </a:lnTo>
                  <a:lnTo>
                    <a:pt x="91172" y="35116"/>
                  </a:lnTo>
                  <a:lnTo>
                    <a:pt x="78020" y="14805"/>
                  </a:lnTo>
                  <a:lnTo>
                    <a:pt x="69331" y="8527"/>
                  </a:lnTo>
                  <a:lnTo>
                    <a:pt x="44484" y="114"/>
                  </a:lnTo>
                  <a:lnTo>
                    <a:pt x="36916" y="0"/>
                  </a:lnTo>
                  <a:lnTo>
                    <a:pt x="9423" y="4162"/>
                  </a:lnTo>
                  <a:lnTo>
                    <a:pt x="0" y="4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8" name="SMARTInkShape-1464"/>
            <p:cNvSpPr/>
            <p:nvPr>
              <p:custDataLst>
                <p:tags r:id="rId68"/>
              </p:custDataLst>
            </p:nvPr>
          </p:nvSpPr>
          <p:spPr>
            <a:xfrm>
              <a:off x="2657475" y="4217670"/>
              <a:ext cx="222857" cy="153963"/>
            </a:xfrm>
            <a:custGeom>
              <a:avLst/>
              <a:gdLst/>
              <a:ahLst/>
              <a:cxnLst/>
              <a:rect l="0" t="0" r="0" b="0"/>
              <a:pathLst>
                <a:path w="222857" h="153963">
                  <a:moveTo>
                    <a:pt x="0" y="97155"/>
                  </a:moveTo>
                  <a:lnTo>
                    <a:pt x="0" y="97155"/>
                  </a:lnTo>
                  <a:lnTo>
                    <a:pt x="5714" y="102869"/>
                  </a:lnTo>
                  <a:lnTo>
                    <a:pt x="5715" y="97949"/>
                  </a:lnTo>
                  <a:lnTo>
                    <a:pt x="26722" y="70963"/>
                  </a:lnTo>
                  <a:lnTo>
                    <a:pt x="47744" y="44239"/>
                  </a:lnTo>
                  <a:lnTo>
                    <a:pt x="75385" y="16061"/>
                  </a:lnTo>
                  <a:lnTo>
                    <a:pt x="79648" y="13488"/>
                  </a:lnTo>
                  <a:lnTo>
                    <a:pt x="81674" y="12802"/>
                  </a:lnTo>
                  <a:lnTo>
                    <a:pt x="85618" y="8653"/>
                  </a:lnTo>
                  <a:lnTo>
                    <a:pt x="89487" y="3846"/>
                  </a:lnTo>
                  <a:lnTo>
                    <a:pt x="96020" y="506"/>
                  </a:lnTo>
                  <a:lnTo>
                    <a:pt x="102791" y="4"/>
                  </a:lnTo>
                  <a:lnTo>
                    <a:pt x="97942" y="0"/>
                  </a:lnTo>
                  <a:lnTo>
                    <a:pt x="96675" y="8490"/>
                  </a:lnTo>
                  <a:lnTo>
                    <a:pt x="92639" y="14933"/>
                  </a:lnTo>
                  <a:lnTo>
                    <a:pt x="89221" y="18914"/>
                  </a:lnTo>
                  <a:lnTo>
                    <a:pt x="87279" y="24493"/>
                  </a:lnTo>
                  <a:lnTo>
                    <a:pt x="84492" y="34774"/>
                  </a:lnTo>
                  <a:lnTo>
                    <a:pt x="82002" y="42760"/>
                  </a:lnTo>
                  <a:lnTo>
                    <a:pt x="76257" y="69974"/>
                  </a:lnTo>
                  <a:lnTo>
                    <a:pt x="70539" y="97228"/>
                  </a:lnTo>
                  <a:lnTo>
                    <a:pt x="68695" y="125622"/>
                  </a:lnTo>
                  <a:lnTo>
                    <a:pt x="68587" y="144439"/>
                  </a:lnTo>
                  <a:lnTo>
                    <a:pt x="70276" y="148438"/>
                  </a:lnTo>
                  <a:lnTo>
                    <a:pt x="71616" y="150394"/>
                  </a:lnTo>
                  <a:lnTo>
                    <a:pt x="74798" y="152567"/>
                  </a:lnTo>
                  <a:lnTo>
                    <a:pt x="78980" y="153962"/>
                  </a:lnTo>
                  <a:lnTo>
                    <a:pt x="82739" y="151170"/>
                  </a:lnTo>
                  <a:lnTo>
                    <a:pt x="89698" y="143902"/>
                  </a:lnTo>
                  <a:lnTo>
                    <a:pt x="106684" y="117508"/>
                  </a:lnTo>
                  <a:lnTo>
                    <a:pt x="121920" y="90640"/>
                  </a:lnTo>
                  <a:lnTo>
                    <a:pt x="136031" y="69973"/>
                  </a:lnTo>
                  <a:lnTo>
                    <a:pt x="137151" y="62945"/>
                  </a:lnTo>
                  <a:lnTo>
                    <a:pt x="137160" y="91122"/>
                  </a:lnTo>
                  <a:lnTo>
                    <a:pt x="137160" y="93133"/>
                  </a:lnTo>
                  <a:lnTo>
                    <a:pt x="140194" y="102031"/>
                  </a:lnTo>
                  <a:lnTo>
                    <a:pt x="148739" y="113938"/>
                  </a:lnTo>
                  <a:lnTo>
                    <a:pt x="161934" y="127614"/>
                  </a:lnTo>
                  <a:lnTo>
                    <a:pt x="165739" y="129742"/>
                  </a:lnTo>
                  <a:lnTo>
                    <a:pt x="173144" y="130941"/>
                  </a:lnTo>
                  <a:lnTo>
                    <a:pt x="179823" y="130586"/>
                  </a:lnTo>
                  <a:lnTo>
                    <a:pt x="197434" y="125605"/>
                  </a:lnTo>
                  <a:lnTo>
                    <a:pt x="207555" y="117843"/>
                  </a:lnTo>
                  <a:lnTo>
                    <a:pt x="219067" y="101736"/>
                  </a:lnTo>
                  <a:lnTo>
                    <a:pt x="221188" y="95804"/>
                  </a:lnTo>
                  <a:lnTo>
                    <a:pt x="222856" y="72465"/>
                  </a:lnTo>
                  <a:lnTo>
                    <a:pt x="221178" y="68613"/>
                  </a:lnTo>
                  <a:lnTo>
                    <a:pt x="219842" y="66697"/>
                  </a:lnTo>
                  <a:lnTo>
                    <a:pt x="216664" y="64568"/>
                  </a:lnTo>
                  <a:lnTo>
                    <a:pt x="214928" y="64000"/>
                  </a:lnTo>
                  <a:lnTo>
                    <a:pt x="213770" y="62987"/>
                  </a:lnTo>
                  <a:lnTo>
                    <a:pt x="212484" y="60167"/>
                  </a:lnTo>
                  <a:lnTo>
                    <a:pt x="211506" y="59161"/>
                  </a:lnTo>
                  <a:lnTo>
                    <a:pt x="208726" y="58044"/>
                  </a:lnTo>
                  <a:lnTo>
                    <a:pt x="195014" y="57228"/>
                  </a:lnTo>
                  <a:lnTo>
                    <a:pt x="184429" y="60207"/>
                  </a:lnTo>
                  <a:lnTo>
                    <a:pt x="174037" y="66903"/>
                  </a:lnTo>
                  <a:lnTo>
                    <a:pt x="161985" y="78760"/>
                  </a:lnTo>
                  <a:lnTo>
                    <a:pt x="150287" y="96803"/>
                  </a:lnTo>
                  <a:lnTo>
                    <a:pt x="149721" y="98825"/>
                  </a:lnTo>
                  <a:lnTo>
                    <a:pt x="149979" y="100809"/>
                  </a:lnTo>
                  <a:lnTo>
                    <a:pt x="154803" y="114178"/>
                  </a:lnTo>
                  <a:lnTo>
                    <a:pt x="16002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9" name="SMARTInkShape-1465"/>
            <p:cNvSpPr/>
            <p:nvPr>
              <p:custDataLst>
                <p:tags r:id="rId69"/>
              </p:custDataLst>
            </p:nvPr>
          </p:nvSpPr>
          <p:spPr>
            <a:xfrm>
              <a:off x="2583180" y="4309110"/>
              <a:ext cx="17146" cy="22861"/>
            </a:xfrm>
            <a:custGeom>
              <a:avLst/>
              <a:gdLst/>
              <a:ahLst/>
              <a:cxnLst/>
              <a:rect l="0" t="0" r="0" b="0"/>
              <a:pathLst>
                <a:path w="17146" h="22861">
                  <a:moveTo>
                    <a:pt x="0" y="0"/>
                  </a:moveTo>
                  <a:lnTo>
                    <a:pt x="0" y="0"/>
                  </a:lnTo>
                  <a:lnTo>
                    <a:pt x="0" y="13600"/>
                  </a:lnTo>
                  <a:lnTo>
                    <a:pt x="635" y="14781"/>
                  </a:lnTo>
                  <a:lnTo>
                    <a:pt x="1693" y="15569"/>
                  </a:lnTo>
                  <a:lnTo>
                    <a:pt x="4563" y="17079"/>
                  </a:lnTo>
                  <a:lnTo>
                    <a:pt x="9748" y="20865"/>
                  </a:lnTo>
                  <a:lnTo>
                    <a:pt x="1714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0" name="SMARTInkShape-1466"/>
            <p:cNvSpPr/>
            <p:nvPr>
              <p:custDataLst>
                <p:tags r:id="rId70"/>
              </p:custDataLst>
            </p:nvPr>
          </p:nvSpPr>
          <p:spPr>
            <a:xfrm>
              <a:off x="2458338" y="4154805"/>
              <a:ext cx="61978" cy="320008"/>
            </a:xfrm>
            <a:custGeom>
              <a:avLst/>
              <a:gdLst/>
              <a:ahLst/>
              <a:cxnLst/>
              <a:rect l="0" t="0" r="0" b="0"/>
              <a:pathLst>
                <a:path w="61978" h="320008">
                  <a:moveTo>
                    <a:pt x="39117" y="0"/>
                  </a:moveTo>
                  <a:lnTo>
                    <a:pt x="39117" y="0"/>
                  </a:lnTo>
                  <a:lnTo>
                    <a:pt x="48230" y="9748"/>
                  </a:lnTo>
                  <a:lnTo>
                    <a:pt x="51783" y="17189"/>
                  </a:lnTo>
                  <a:lnTo>
                    <a:pt x="53276" y="19079"/>
                  </a:lnTo>
                  <a:lnTo>
                    <a:pt x="54935" y="24566"/>
                  </a:lnTo>
                  <a:lnTo>
                    <a:pt x="57562" y="34796"/>
                  </a:lnTo>
                  <a:lnTo>
                    <a:pt x="60669" y="45870"/>
                  </a:lnTo>
                  <a:lnTo>
                    <a:pt x="61805" y="69352"/>
                  </a:lnTo>
                  <a:lnTo>
                    <a:pt x="61954" y="97257"/>
                  </a:lnTo>
                  <a:lnTo>
                    <a:pt x="61973" y="123963"/>
                  </a:lnTo>
                  <a:lnTo>
                    <a:pt x="61976" y="149934"/>
                  </a:lnTo>
                  <a:lnTo>
                    <a:pt x="61977" y="171848"/>
                  </a:lnTo>
                  <a:lnTo>
                    <a:pt x="58943" y="198975"/>
                  </a:lnTo>
                  <a:lnTo>
                    <a:pt x="52229" y="226605"/>
                  </a:lnTo>
                  <a:lnTo>
                    <a:pt x="44788" y="251066"/>
                  </a:lnTo>
                  <a:lnTo>
                    <a:pt x="34666" y="276056"/>
                  </a:lnTo>
                  <a:lnTo>
                    <a:pt x="19326" y="303565"/>
                  </a:lnTo>
                  <a:lnTo>
                    <a:pt x="15170" y="313704"/>
                  </a:lnTo>
                  <a:lnTo>
                    <a:pt x="13627" y="315816"/>
                  </a:lnTo>
                  <a:lnTo>
                    <a:pt x="10220" y="318163"/>
                  </a:lnTo>
                  <a:lnTo>
                    <a:pt x="4902" y="319792"/>
                  </a:lnTo>
                  <a:lnTo>
                    <a:pt x="0" y="320007"/>
                  </a:lnTo>
                  <a:lnTo>
                    <a:pt x="1200" y="318332"/>
                  </a:lnTo>
                  <a:lnTo>
                    <a:pt x="4827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1" name="SMARTInkShape-1467"/>
            <p:cNvSpPr/>
            <p:nvPr>
              <p:custDataLst>
                <p:tags r:id="rId71"/>
              </p:custDataLst>
            </p:nvPr>
          </p:nvSpPr>
          <p:spPr>
            <a:xfrm>
              <a:off x="1903989" y="4109085"/>
              <a:ext cx="84832" cy="342901"/>
            </a:xfrm>
            <a:custGeom>
              <a:avLst/>
              <a:gdLst/>
              <a:ahLst/>
              <a:cxnLst/>
              <a:rect l="0" t="0" r="0" b="0"/>
              <a:pathLst>
                <a:path w="84832" h="342901">
                  <a:moveTo>
                    <a:pt x="44826" y="0"/>
                  </a:moveTo>
                  <a:lnTo>
                    <a:pt x="44826" y="0"/>
                  </a:lnTo>
                  <a:lnTo>
                    <a:pt x="44826" y="4920"/>
                  </a:lnTo>
                  <a:lnTo>
                    <a:pt x="40264" y="14048"/>
                  </a:lnTo>
                  <a:lnTo>
                    <a:pt x="31392" y="27642"/>
                  </a:lnTo>
                  <a:lnTo>
                    <a:pt x="23851" y="50592"/>
                  </a:lnTo>
                  <a:lnTo>
                    <a:pt x="16247" y="75822"/>
                  </a:lnTo>
                  <a:lnTo>
                    <a:pt x="10535" y="97607"/>
                  </a:lnTo>
                  <a:lnTo>
                    <a:pt x="6514" y="120149"/>
                  </a:lnTo>
                  <a:lnTo>
                    <a:pt x="3629" y="142914"/>
                  </a:lnTo>
                  <a:lnTo>
                    <a:pt x="0" y="170329"/>
                  </a:lnTo>
                  <a:lnTo>
                    <a:pt x="3210" y="198016"/>
                  </a:lnTo>
                  <a:lnTo>
                    <a:pt x="6196" y="224182"/>
                  </a:lnTo>
                  <a:lnTo>
                    <a:pt x="9679" y="250587"/>
                  </a:lnTo>
                  <a:lnTo>
                    <a:pt x="18857" y="274147"/>
                  </a:lnTo>
                  <a:lnTo>
                    <a:pt x="27443" y="297146"/>
                  </a:lnTo>
                  <a:lnTo>
                    <a:pt x="32020" y="307960"/>
                  </a:lnTo>
                  <a:lnTo>
                    <a:pt x="48957" y="329229"/>
                  </a:lnTo>
                  <a:lnTo>
                    <a:pt x="60161" y="337861"/>
                  </a:lnTo>
                  <a:lnTo>
                    <a:pt x="71946" y="342458"/>
                  </a:lnTo>
                  <a:lnTo>
                    <a:pt x="84831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2" name="SMARTInkShape-1468"/>
            <p:cNvSpPr/>
            <p:nvPr>
              <p:custDataLst>
                <p:tags r:id="rId72"/>
              </p:custDataLst>
            </p:nvPr>
          </p:nvSpPr>
          <p:spPr>
            <a:xfrm>
              <a:off x="2149176" y="4423410"/>
              <a:ext cx="68239" cy="148591"/>
            </a:xfrm>
            <a:custGeom>
              <a:avLst/>
              <a:gdLst/>
              <a:ahLst/>
              <a:cxnLst/>
              <a:rect l="0" t="0" r="0" b="0"/>
              <a:pathLst>
                <a:path w="68239" h="148591">
                  <a:moveTo>
                    <a:pt x="62529" y="0"/>
                  </a:moveTo>
                  <a:lnTo>
                    <a:pt x="62529" y="0"/>
                  </a:lnTo>
                  <a:lnTo>
                    <a:pt x="68238" y="0"/>
                  </a:lnTo>
                  <a:lnTo>
                    <a:pt x="65208" y="0"/>
                  </a:lnTo>
                  <a:lnTo>
                    <a:pt x="64315" y="635"/>
                  </a:lnTo>
                  <a:lnTo>
                    <a:pt x="63720" y="1693"/>
                  </a:lnTo>
                  <a:lnTo>
                    <a:pt x="63323" y="3034"/>
                  </a:lnTo>
                  <a:lnTo>
                    <a:pt x="62423" y="3928"/>
                  </a:lnTo>
                  <a:lnTo>
                    <a:pt x="56417" y="7055"/>
                  </a:lnTo>
                  <a:lnTo>
                    <a:pt x="49116" y="13600"/>
                  </a:lnTo>
                  <a:lnTo>
                    <a:pt x="47043" y="18956"/>
                  </a:lnTo>
                  <a:lnTo>
                    <a:pt x="45486" y="24935"/>
                  </a:lnTo>
                  <a:lnTo>
                    <a:pt x="28208" y="52745"/>
                  </a:lnTo>
                  <a:lnTo>
                    <a:pt x="25050" y="59637"/>
                  </a:lnTo>
                  <a:lnTo>
                    <a:pt x="18148" y="85759"/>
                  </a:lnTo>
                  <a:lnTo>
                    <a:pt x="18039" y="92725"/>
                  </a:lnTo>
                  <a:lnTo>
                    <a:pt x="21808" y="101408"/>
                  </a:lnTo>
                  <a:lnTo>
                    <a:pt x="30416" y="110696"/>
                  </a:lnTo>
                  <a:lnTo>
                    <a:pt x="34075" y="112698"/>
                  </a:lnTo>
                  <a:lnTo>
                    <a:pt x="43495" y="114089"/>
                  </a:lnTo>
                  <a:lnTo>
                    <a:pt x="55686" y="114291"/>
                  </a:lnTo>
                  <a:lnTo>
                    <a:pt x="62548" y="111264"/>
                  </a:lnTo>
                  <a:lnTo>
                    <a:pt x="64446" y="109736"/>
                  </a:lnTo>
                  <a:lnTo>
                    <a:pt x="67744" y="103899"/>
                  </a:lnTo>
                  <a:lnTo>
                    <a:pt x="68231" y="97417"/>
                  </a:lnTo>
                  <a:lnTo>
                    <a:pt x="59751" y="93279"/>
                  </a:lnTo>
                  <a:lnTo>
                    <a:pt x="49330" y="91682"/>
                  </a:lnTo>
                  <a:lnTo>
                    <a:pt x="43519" y="91511"/>
                  </a:lnTo>
                  <a:lnTo>
                    <a:pt x="39687" y="93165"/>
                  </a:lnTo>
                  <a:lnTo>
                    <a:pt x="37776" y="94495"/>
                  </a:lnTo>
                  <a:lnTo>
                    <a:pt x="23717" y="98498"/>
                  </a:lnTo>
                  <a:lnTo>
                    <a:pt x="15140" y="105040"/>
                  </a:lnTo>
                  <a:lnTo>
                    <a:pt x="3495" y="121149"/>
                  </a:lnTo>
                  <a:lnTo>
                    <a:pt x="1367" y="127080"/>
                  </a:lnTo>
                  <a:lnTo>
                    <a:pt x="0" y="138203"/>
                  </a:lnTo>
                  <a:lnTo>
                    <a:pt x="1507" y="142492"/>
                  </a:lnTo>
                  <a:lnTo>
                    <a:pt x="5379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3" name="SMARTInkShape-1469"/>
            <p:cNvSpPr/>
            <p:nvPr>
              <p:custDataLst>
                <p:tags r:id="rId73"/>
              </p:custDataLst>
            </p:nvPr>
          </p:nvSpPr>
          <p:spPr>
            <a:xfrm>
              <a:off x="2125980" y="4429125"/>
              <a:ext cx="17145" cy="102871"/>
            </a:xfrm>
            <a:custGeom>
              <a:avLst/>
              <a:gdLst/>
              <a:ahLst/>
              <a:cxnLst/>
              <a:rect l="0" t="0" r="0" b="0"/>
              <a:pathLst>
                <a:path w="17145" h="102871">
                  <a:moveTo>
                    <a:pt x="11430" y="0"/>
                  </a:moveTo>
                  <a:lnTo>
                    <a:pt x="11430" y="0"/>
                  </a:lnTo>
                  <a:lnTo>
                    <a:pt x="14464" y="0"/>
                  </a:lnTo>
                  <a:lnTo>
                    <a:pt x="15358" y="635"/>
                  </a:lnTo>
                  <a:lnTo>
                    <a:pt x="15954" y="1693"/>
                  </a:lnTo>
                  <a:lnTo>
                    <a:pt x="16988" y="5820"/>
                  </a:lnTo>
                  <a:lnTo>
                    <a:pt x="17144" y="24842"/>
                  </a:lnTo>
                  <a:lnTo>
                    <a:pt x="15451" y="28609"/>
                  </a:lnTo>
                  <a:lnTo>
                    <a:pt x="13217" y="32400"/>
                  </a:lnTo>
                  <a:lnTo>
                    <a:pt x="11783" y="40008"/>
                  </a:lnTo>
                  <a:lnTo>
                    <a:pt x="10952" y="44452"/>
                  </a:lnTo>
                  <a:lnTo>
                    <a:pt x="6530" y="58261"/>
                  </a:lnTo>
                  <a:lnTo>
                    <a:pt x="5241" y="70446"/>
                  </a:lnTo>
                  <a:lnTo>
                    <a:pt x="816" y="81659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4" name="SMARTInkShape-1470"/>
            <p:cNvSpPr/>
            <p:nvPr>
              <p:custDataLst>
                <p:tags r:id="rId74"/>
              </p:custDataLst>
            </p:nvPr>
          </p:nvSpPr>
          <p:spPr>
            <a:xfrm>
              <a:off x="2257425" y="4360593"/>
              <a:ext cx="125632" cy="153994"/>
            </a:xfrm>
            <a:custGeom>
              <a:avLst/>
              <a:gdLst/>
              <a:ahLst/>
              <a:cxnLst/>
              <a:rect l="0" t="0" r="0" b="0"/>
              <a:pathLst>
                <a:path w="125632" h="153994">
                  <a:moveTo>
                    <a:pt x="0" y="11382"/>
                  </a:moveTo>
                  <a:lnTo>
                    <a:pt x="0" y="11382"/>
                  </a:lnTo>
                  <a:lnTo>
                    <a:pt x="13600" y="11382"/>
                  </a:lnTo>
                  <a:lnTo>
                    <a:pt x="17263" y="9688"/>
                  </a:lnTo>
                  <a:lnTo>
                    <a:pt x="19129" y="8348"/>
                  </a:lnTo>
                  <a:lnTo>
                    <a:pt x="27822" y="6461"/>
                  </a:lnTo>
                  <a:lnTo>
                    <a:pt x="38210" y="5189"/>
                  </a:lnTo>
                  <a:lnTo>
                    <a:pt x="51833" y="1174"/>
                  </a:lnTo>
                  <a:lnTo>
                    <a:pt x="78003" y="0"/>
                  </a:lnTo>
                  <a:lnTo>
                    <a:pt x="87529" y="601"/>
                  </a:lnTo>
                  <a:lnTo>
                    <a:pt x="94656" y="4519"/>
                  </a:lnTo>
                  <a:lnTo>
                    <a:pt x="100789" y="9066"/>
                  </a:lnTo>
                  <a:lnTo>
                    <a:pt x="104697" y="10353"/>
                  </a:lnTo>
                  <a:lnTo>
                    <a:pt x="105358" y="11331"/>
                  </a:lnTo>
                  <a:lnTo>
                    <a:pt x="105164" y="12618"/>
                  </a:lnTo>
                  <a:lnTo>
                    <a:pt x="103889" y="15741"/>
                  </a:lnTo>
                  <a:lnTo>
                    <a:pt x="102537" y="21069"/>
                  </a:lnTo>
                  <a:lnTo>
                    <a:pt x="87380" y="39960"/>
                  </a:lnTo>
                  <a:lnTo>
                    <a:pt x="86828" y="41864"/>
                  </a:lnTo>
                  <a:lnTo>
                    <a:pt x="85190" y="43133"/>
                  </a:lnTo>
                  <a:lnTo>
                    <a:pt x="78088" y="45555"/>
                  </a:lnTo>
                  <a:lnTo>
                    <a:pt x="76824" y="46864"/>
                  </a:lnTo>
                  <a:lnTo>
                    <a:pt x="75981" y="48371"/>
                  </a:lnTo>
                  <a:lnTo>
                    <a:pt x="74784" y="49377"/>
                  </a:lnTo>
                  <a:lnTo>
                    <a:pt x="71761" y="50494"/>
                  </a:lnTo>
                  <a:lnTo>
                    <a:pt x="70701" y="51426"/>
                  </a:lnTo>
                  <a:lnTo>
                    <a:pt x="68859" y="56229"/>
                  </a:lnTo>
                  <a:lnTo>
                    <a:pt x="68663" y="59877"/>
                  </a:lnTo>
                  <a:lnTo>
                    <a:pt x="69270" y="60857"/>
                  </a:lnTo>
                  <a:lnTo>
                    <a:pt x="70310" y="61510"/>
                  </a:lnTo>
                  <a:lnTo>
                    <a:pt x="74405" y="62645"/>
                  </a:lnTo>
                  <a:lnTo>
                    <a:pt x="77096" y="62740"/>
                  </a:lnTo>
                  <a:lnTo>
                    <a:pt x="80408" y="64476"/>
                  </a:lnTo>
                  <a:lnTo>
                    <a:pt x="82180" y="65828"/>
                  </a:lnTo>
                  <a:lnTo>
                    <a:pt x="87536" y="67330"/>
                  </a:lnTo>
                  <a:lnTo>
                    <a:pt x="100451" y="69009"/>
                  </a:lnTo>
                  <a:lnTo>
                    <a:pt x="108484" y="73024"/>
                  </a:lnTo>
                  <a:lnTo>
                    <a:pt x="110423" y="73432"/>
                  </a:lnTo>
                  <a:lnTo>
                    <a:pt x="116185" y="77039"/>
                  </a:lnTo>
                  <a:lnTo>
                    <a:pt x="121914" y="82130"/>
                  </a:lnTo>
                  <a:lnTo>
                    <a:pt x="124034" y="85794"/>
                  </a:lnTo>
                  <a:lnTo>
                    <a:pt x="125507" y="91290"/>
                  </a:lnTo>
                  <a:lnTo>
                    <a:pt x="125631" y="94098"/>
                  </a:lnTo>
                  <a:lnTo>
                    <a:pt x="123992" y="97463"/>
                  </a:lnTo>
                  <a:lnTo>
                    <a:pt x="97922" y="124908"/>
                  </a:lnTo>
                  <a:lnTo>
                    <a:pt x="90327" y="132508"/>
                  </a:lnTo>
                  <a:lnTo>
                    <a:pt x="84383" y="135066"/>
                  </a:lnTo>
                  <a:lnTo>
                    <a:pt x="70220" y="139742"/>
                  </a:lnTo>
                  <a:lnTo>
                    <a:pt x="57617" y="146944"/>
                  </a:lnTo>
                  <a:lnTo>
                    <a:pt x="32629" y="153993"/>
                  </a:lnTo>
                  <a:lnTo>
                    <a:pt x="28683" y="152446"/>
                  </a:lnTo>
                  <a:lnTo>
                    <a:pt x="11430" y="137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5" name="SMARTInkShape-1471"/>
            <p:cNvSpPr/>
            <p:nvPr>
              <p:custDataLst>
                <p:tags r:id="rId75"/>
              </p:custDataLst>
            </p:nvPr>
          </p:nvSpPr>
          <p:spPr>
            <a:xfrm>
              <a:off x="2165985" y="4383405"/>
              <a:ext cx="102871" cy="11431"/>
            </a:xfrm>
            <a:custGeom>
              <a:avLst/>
              <a:gdLst/>
              <a:ahLst/>
              <a:cxnLst/>
              <a:rect l="0" t="0" r="0" b="0"/>
              <a:pathLst>
                <a:path w="102871" h="11431">
                  <a:moveTo>
                    <a:pt x="0" y="11430"/>
                  </a:moveTo>
                  <a:lnTo>
                    <a:pt x="0" y="11430"/>
                  </a:lnTo>
                  <a:lnTo>
                    <a:pt x="28257" y="11430"/>
                  </a:lnTo>
                  <a:lnTo>
                    <a:pt x="54766" y="11430"/>
                  </a:lnTo>
                  <a:lnTo>
                    <a:pt x="81887" y="5609"/>
                  </a:lnTo>
                  <a:lnTo>
                    <a:pt x="97843" y="384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6" name="SMARTInkShape-1472"/>
            <p:cNvSpPr/>
            <p:nvPr>
              <p:custDataLst>
                <p:tags r:id="rId76"/>
              </p:custDataLst>
            </p:nvPr>
          </p:nvSpPr>
          <p:spPr>
            <a:xfrm>
              <a:off x="2059874" y="4314903"/>
              <a:ext cx="60390" cy="164575"/>
            </a:xfrm>
            <a:custGeom>
              <a:avLst/>
              <a:gdLst/>
              <a:ahLst/>
              <a:cxnLst/>
              <a:rect l="0" t="0" r="0" b="0"/>
              <a:pathLst>
                <a:path w="60390" h="164575">
                  <a:moveTo>
                    <a:pt x="20386" y="57072"/>
                  </a:moveTo>
                  <a:lnTo>
                    <a:pt x="20386" y="57072"/>
                  </a:lnTo>
                  <a:lnTo>
                    <a:pt x="20386" y="54038"/>
                  </a:lnTo>
                  <a:lnTo>
                    <a:pt x="21021" y="53144"/>
                  </a:lnTo>
                  <a:lnTo>
                    <a:pt x="22079" y="52548"/>
                  </a:lnTo>
                  <a:lnTo>
                    <a:pt x="23420" y="52151"/>
                  </a:lnTo>
                  <a:lnTo>
                    <a:pt x="24314" y="51251"/>
                  </a:lnTo>
                  <a:lnTo>
                    <a:pt x="25307" y="48558"/>
                  </a:lnTo>
                  <a:lnTo>
                    <a:pt x="26206" y="47586"/>
                  </a:lnTo>
                  <a:lnTo>
                    <a:pt x="31740" y="45664"/>
                  </a:lnTo>
                  <a:lnTo>
                    <a:pt x="31814" y="40163"/>
                  </a:lnTo>
                  <a:lnTo>
                    <a:pt x="35743" y="35411"/>
                  </a:lnTo>
                  <a:lnTo>
                    <a:pt x="36736" y="31993"/>
                  </a:lnTo>
                  <a:lnTo>
                    <a:pt x="36366" y="30193"/>
                  </a:lnTo>
                  <a:lnTo>
                    <a:pt x="32903" y="22741"/>
                  </a:lnTo>
                  <a:lnTo>
                    <a:pt x="31835" y="6765"/>
                  </a:lnTo>
                  <a:lnTo>
                    <a:pt x="26897" y="815"/>
                  </a:lnTo>
                  <a:lnTo>
                    <a:pt x="24762" y="319"/>
                  </a:lnTo>
                  <a:lnTo>
                    <a:pt x="21250" y="0"/>
                  </a:lnTo>
                  <a:lnTo>
                    <a:pt x="15994" y="3865"/>
                  </a:lnTo>
                  <a:lnTo>
                    <a:pt x="12507" y="4849"/>
                  </a:lnTo>
                  <a:lnTo>
                    <a:pt x="11324" y="5747"/>
                  </a:lnTo>
                  <a:lnTo>
                    <a:pt x="4571" y="17185"/>
                  </a:lnTo>
                  <a:lnTo>
                    <a:pt x="2781" y="26608"/>
                  </a:lnTo>
                  <a:lnTo>
                    <a:pt x="285" y="30409"/>
                  </a:lnTo>
                  <a:lnTo>
                    <a:pt x="0" y="32311"/>
                  </a:lnTo>
                  <a:lnTo>
                    <a:pt x="446" y="34215"/>
                  </a:lnTo>
                  <a:lnTo>
                    <a:pt x="1999" y="38023"/>
                  </a:lnTo>
                  <a:lnTo>
                    <a:pt x="3767" y="52745"/>
                  </a:lnTo>
                  <a:lnTo>
                    <a:pt x="4862" y="54187"/>
                  </a:lnTo>
                  <a:lnTo>
                    <a:pt x="13637" y="61824"/>
                  </a:lnTo>
                  <a:lnTo>
                    <a:pt x="17398" y="62501"/>
                  </a:lnTo>
                  <a:lnTo>
                    <a:pt x="28078" y="62762"/>
                  </a:lnTo>
                  <a:lnTo>
                    <a:pt x="31848" y="61083"/>
                  </a:lnTo>
                  <a:lnTo>
                    <a:pt x="35640" y="58854"/>
                  </a:lnTo>
                  <a:lnTo>
                    <a:pt x="41345" y="56965"/>
                  </a:lnTo>
                  <a:lnTo>
                    <a:pt x="54676" y="47218"/>
                  </a:lnTo>
                  <a:lnTo>
                    <a:pt x="56581" y="46692"/>
                  </a:lnTo>
                  <a:lnTo>
                    <a:pt x="57851" y="45707"/>
                  </a:lnTo>
                  <a:lnTo>
                    <a:pt x="60382" y="39950"/>
                  </a:lnTo>
                  <a:lnTo>
                    <a:pt x="60389" y="42967"/>
                  </a:lnTo>
                  <a:lnTo>
                    <a:pt x="58696" y="46146"/>
                  </a:lnTo>
                  <a:lnTo>
                    <a:pt x="41312" y="72655"/>
                  </a:lnTo>
                  <a:lnTo>
                    <a:pt x="28639" y="99002"/>
                  </a:lnTo>
                  <a:lnTo>
                    <a:pt x="21726" y="125653"/>
                  </a:lnTo>
                  <a:lnTo>
                    <a:pt x="20409" y="152205"/>
                  </a:lnTo>
                  <a:lnTo>
                    <a:pt x="22090" y="155021"/>
                  </a:lnTo>
                  <a:lnTo>
                    <a:pt x="24318" y="158390"/>
                  </a:lnTo>
                  <a:lnTo>
                    <a:pt x="25309" y="162004"/>
                  </a:lnTo>
                  <a:lnTo>
                    <a:pt x="26208" y="163221"/>
                  </a:lnTo>
                  <a:lnTo>
                    <a:pt x="27442" y="164034"/>
                  </a:lnTo>
                  <a:lnTo>
                    <a:pt x="28900" y="164574"/>
                  </a:lnTo>
                  <a:lnTo>
                    <a:pt x="30507" y="164300"/>
                  </a:lnTo>
                  <a:lnTo>
                    <a:pt x="37466" y="160408"/>
                  </a:lnTo>
                  <a:lnTo>
                    <a:pt x="43246" y="159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7" name="SMARTInkShape-1473"/>
            <p:cNvSpPr/>
            <p:nvPr>
              <p:custDataLst>
                <p:tags r:id="rId77"/>
              </p:custDataLst>
            </p:nvPr>
          </p:nvSpPr>
          <p:spPr>
            <a:xfrm>
              <a:off x="1965960" y="4309111"/>
              <a:ext cx="91441" cy="137083"/>
            </a:xfrm>
            <a:custGeom>
              <a:avLst/>
              <a:gdLst/>
              <a:ahLst/>
              <a:cxnLst/>
              <a:rect l="0" t="0" r="0" b="0"/>
              <a:pathLst>
                <a:path w="91441" h="137083">
                  <a:moveTo>
                    <a:pt x="0" y="5714"/>
                  </a:moveTo>
                  <a:lnTo>
                    <a:pt x="0" y="5714"/>
                  </a:lnTo>
                  <a:lnTo>
                    <a:pt x="3034" y="2680"/>
                  </a:lnTo>
                  <a:lnTo>
                    <a:pt x="6217" y="1190"/>
                  </a:lnTo>
                  <a:lnTo>
                    <a:pt x="33516" y="5"/>
                  </a:lnTo>
                  <a:lnTo>
                    <a:pt x="47390" y="0"/>
                  </a:lnTo>
                  <a:lnTo>
                    <a:pt x="51330" y="1693"/>
                  </a:lnTo>
                  <a:lnTo>
                    <a:pt x="59034" y="7953"/>
                  </a:lnTo>
                  <a:lnTo>
                    <a:pt x="61162" y="11577"/>
                  </a:lnTo>
                  <a:lnTo>
                    <a:pt x="62529" y="19078"/>
                  </a:lnTo>
                  <a:lnTo>
                    <a:pt x="62765" y="24773"/>
                  </a:lnTo>
                  <a:lnTo>
                    <a:pt x="61128" y="28578"/>
                  </a:lnTo>
                  <a:lnTo>
                    <a:pt x="59802" y="30481"/>
                  </a:lnTo>
                  <a:lnTo>
                    <a:pt x="55806" y="44528"/>
                  </a:lnTo>
                  <a:lnTo>
                    <a:pt x="54349" y="46830"/>
                  </a:lnTo>
                  <a:lnTo>
                    <a:pt x="38816" y="62018"/>
                  </a:lnTo>
                  <a:lnTo>
                    <a:pt x="29986" y="75773"/>
                  </a:lnTo>
                  <a:lnTo>
                    <a:pt x="18365" y="86957"/>
                  </a:lnTo>
                  <a:lnTo>
                    <a:pt x="13485" y="95826"/>
                  </a:lnTo>
                  <a:lnTo>
                    <a:pt x="11708" y="100374"/>
                  </a:lnTo>
                  <a:lnTo>
                    <a:pt x="7773" y="106504"/>
                  </a:lnTo>
                  <a:lnTo>
                    <a:pt x="6325" y="112342"/>
                  </a:lnTo>
                  <a:lnTo>
                    <a:pt x="5795" y="121912"/>
                  </a:lnTo>
                  <a:lnTo>
                    <a:pt x="6404" y="123184"/>
                  </a:lnTo>
                  <a:lnTo>
                    <a:pt x="7444" y="124033"/>
                  </a:lnTo>
                  <a:lnTo>
                    <a:pt x="8773" y="124598"/>
                  </a:lnTo>
                  <a:lnTo>
                    <a:pt x="9659" y="125610"/>
                  </a:lnTo>
                  <a:lnTo>
                    <a:pt x="10643" y="128428"/>
                  </a:lnTo>
                  <a:lnTo>
                    <a:pt x="11540" y="129433"/>
                  </a:lnTo>
                  <a:lnTo>
                    <a:pt x="22978" y="135849"/>
                  </a:lnTo>
                  <a:lnTo>
                    <a:pt x="36202" y="137082"/>
                  </a:lnTo>
                  <a:lnTo>
                    <a:pt x="40008" y="135432"/>
                  </a:lnTo>
                  <a:lnTo>
                    <a:pt x="67153" y="115549"/>
                  </a:lnTo>
                  <a:lnTo>
                    <a:pt x="91440" y="9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8" name="SMARTInkShape-1474"/>
            <p:cNvSpPr/>
            <p:nvPr>
              <p:custDataLst>
                <p:tags r:id="rId78"/>
              </p:custDataLst>
            </p:nvPr>
          </p:nvSpPr>
          <p:spPr>
            <a:xfrm>
              <a:off x="1954530" y="4223385"/>
              <a:ext cx="333924" cy="34049"/>
            </a:xfrm>
            <a:custGeom>
              <a:avLst/>
              <a:gdLst/>
              <a:ahLst/>
              <a:cxnLst/>
              <a:rect l="0" t="0" r="0" b="0"/>
              <a:pathLst>
                <a:path w="333924" h="34049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8514" y="5479"/>
                  </a:lnTo>
                  <a:lnTo>
                    <a:pt x="16052" y="6303"/>
                  </a:lnTo>
                  <a:lnTo>
                    <a:pt x="29112" y="10229"/>
                  </a:lnTo>
                  <a:lnTo>
                    <a:pt x="56006" y="11325"/>
                  </a:lnTo>
                  <a:lnTo>
                    <a:pt x="80612" y="11416"/>
                  </a:lnTo>
                  <a:lnTo>
                    <a:pt x="108664" y="11428"/>
                  </a:lnTo>
                  <a:lnTo>
                    <a:pt x="136023" y="12064"/>
                  </a:lnTo>
                  <a:lnTo>
                    <a:pt x="158343" y="15357"/>
                  </a:lnTo>
                  <a:lnTo>
                    <a:pt x="181042" y="16615"/>
                  </a:lnTo>
                  <a:lnTo>
                    <a:pt x="203220" y="17623"/>
                  </a:lnTo>
                  <a:lnTo>
                    <a:pt x="229796" y="21637"/>
                  </a:lnTo>
                  <a:lnTo>
                    <a:pt x="251814" y="24191"/>
                  </a:lnTo>
                  <a:lnTo>
                    <a:pt x="278976" y="27709"/>
                  </a:lnTo>
                  <a:lnTo>
                    <a:pt x="306777" y="30154"/>
                  </a:lnTo>
                  <a:lnTo>
                    <a:pt x="325092" y="33926"/>
                  </a:lnTo>
                  <a:lnTo>
                    <a:pt x="327218" y="34048"/>
                  </a:lnTo>
                  <a:lnTo>
                    <a:pt x="331274" y="32489"/>
                  </a:lnTo>
                  <a:lnTo>
                    <a:pt x="333244" y="31184"/>
                  </a:lnTo>
                  <a:lnTo>
                    <a:pt x="333923" y="30314"/>
                  </a:lnTo>
                  <a:lnTo>
                    <a:pt x="333740" y="29734"/>
                  </a:lnTo>
                  <a:lnTo>
                    <a:pt x="331918" y="28804"/>
                  </a:lnTo>
                  <a:lnTo>
                    <a:pt x="32575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9" name="SMARTInkShape-1475"/>
            <p:cNvSpPr/>
            <p:nvPr>
              <p:custDataLst>
                <p:tags r:id="rId79"/>
              </p:custDataLst>
            </p:nvPr>
          </p:nvSpPr>
          <p:spPr>
            <a:xfrm>
              <a:off x="2023110" y="4086225"/>
              <a:ext cx="62788" cy="120016"/>
            </a:xfrm>
            <a:custGeom>
              <a:avLst/>
              <a:gdLst/>
              <a:ahLst/>
              <a:cxnLst/>
              <a:rect l="0" t="0" r="0" b="0"/>
              <a:pathLst>
                <a:path w="62788" h="120016">
                  <a:moveTo>
                    <a:pt x="11430" y="5715"/>
                  </a:moveTo>
                  <a:lnTo>
                    <a:pt x="11430" y="5715"/>
                  </a:lnTo>
                  <a:lnTo>
                    <a:pt x="17124" y="5715"/>
                  </a:lnTo>
                  <a:lnTo>
                    <a:pt x="22064" y="794"/>
                  </a:lnTo>
                  <a:lnTo>
                    <a:pt x="28553" y="2"/>
                  </a:lnTo>
                  <a:lnTo>
                    <a:pt x="34220" y="0"/>
                  </a:lnTo>
                  <a:lnTo>
                    <a:pt x="39768" y="5480"/>
                  </a:lnTo>
                  <a:lnTo>
                    <a:pt x="39999" y="19143"/>
                  </a:lnTo>
                  <a:lnTo>
                    <a:pt x="38309" y="22901"/>
                  </a:lnTo>
                  <a:lnTo>
                    <a:pt x="30519" y="32916"/>
                  </a:lnTo>
                  <a:lnTo>
                    <a:pt x="29439" y="36431"/>
                  </a:lnTo>
                  <a:lnTo>
                    <a:pt x="28516" y="37622"/>
                  </a:lnTo>
                  <a:lnTo>
                    <a:pt x="25797" y="38946"/>
                  </a:lnTo>
                  <a:lnTo>
                    <a:pt x="24818" y="39934"/>
                  </a:lnTo>
                  <a:lnTo>
                    <a:pt x="22861" y="45715"/>
                  </a:lnTo>
                  <a:lnTo>
                    <a:pt x="22860" y="45719"/>
                  </a:lnTo>
                  <a:lnTo>
                    <a:pt x="49578" y="45720"/>
                  </a:lnTo>
                  <a:lnTo>
                    <a:pt x="56027" y="45720"/>
                  </a:lnTo>
                  <a:lnTo>
                    <a:pt x="59851" y="48754"/>
                  </a:lnTo>
                  <a:lnTo>
                    <a:pt x="61526" y="51937"/>
                  </a:lnTo>
                  <a:lnTo>
                    <a:pt x="62748" y="62909"/>
                  </a:lnTo>
                  <a:lnTo>
                    <a:pt x="62787" y="64799"/>
                  </a:lnTo>
                  <a:lnTo>
                    <a:pt x="61137" y="68593"/>
                  </a:lnTo>
                  <a:lnTo>
                    <a:pt x="58922" y="72396"/>
                  </a:lnTo>
                  <a:lnTo>
                    <a:pt x="57040" y="78106"/>
                  </a:lnTo>
                  <a:lnTo>
                    <a:pt x="53378" y="83820"/>
                  </a:lnTo>
                  <a:lnTo>
                    <a:pt x="51376" y="89535"/>
                  </a:lnTo>
                  <a:lnTo>
                    <a:pt x="41584" y="102870"/>
                  </a:lnTo>
                  <a:lnTo>
                    <a:pt x="41057" y="104775"/>
                  </a:lnTo>
                  <a:lnTo>
                    <a:pt x="40072" y="106045"/>
                  </a:lnTo>
                  <a:lnTo>
                    <a:pt x="32143" y="111284"/>
                  </a:lnTo>
                  <a:lnTo>
                    <a:pt x="30161" y="114653"/>
                  </a:lnTo>
                  <a:lnTo>
                    <a:pt x="29632" y="116440"/>
                  </a:lnTo>
                  <a:lnTo>
                    <a:pt x="28645" y="117632"/>
                  </a:lnTo>
                  <a:lnTo>
                    <a:pt x="25854" y="118956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23" name="SMARTInkShape-Group217"/>
          <p:cNvGrpSpPr/>
          <p:nvPr/>
        </p:nvGrpSpPr>
        <p:grpSpPr>
          <a:xfrm>
            <a:off x="3160395" y="4274826"/>
            <a:ext cx="222886" cy="131392"/>
            <a:chOff x="3160395" y="4274826"/>
            <a:chExt cx="222886" cy="131392"/>
          </a:xfrm>
        </p:grpSpPr>
        <p:sp>
          <p:nvSpPr>
            <p:cNvPr id="721" name="SMARTInkShape-1476"/>
            <p:cNvSpPr/>
            <p:nvPr>
              <p:custDataLst>
                <p:tags r:id="rId65"/>
              </p:custDataLst>
            </p:nvPr>
          </p:nvSpPr>
          <p:spPr>
            <a:xfrm>
              <a:off x="3268981" y="4274826"/>
              <a:ext cx="114300" cy="34285"/>
            </a:xfrm>
            <a:custGeom>
              <a:avLst/>
              <a:gdLst/>
              <a:ahLst/>
              <a:cxnLst/>
              <a:rect l="0" t="0" r="0" b="0"/>
              <a:pathLst>
                <a:path w="114300" h="34285">
                  <a:moveTo>
                    <a:pt x="5714" y="5709"/>
                  </a:moveTo>
                  <a:lnTo>
                    <a:pt x="5714" y="5709"/>
                  </a:lnTo>
                  <a:lnTo>
                    <a:pt x="793" y="5709"/>
                  </a:lnTo>
                  <a:lnTo>
                    <a:pt x="528" y="5074"/>
                  </a:lnTo>
                  <a:lnTo>
                    <a:pt x="0" y="0"/>
                  </a:lnTo>
                  <a:lnTo>
                    <a:pt x="3033" y="3030"/>
                  </a:lnTo>
                  <a:lnTo>
                    <a:pt x="6216" y="4518"/>
                  </a:lnTo>
                  <a:lnTo>
                    <a:pt x="19868" y="10114"/>
                  </a:lnTo>
                  <a:lnTo>
                    <a:pt x="46543" y="21001"/>
                  </a:lnTo>
                  <a:lnTo>
                    <a:pt x="72128" y="28579"/>
                  </a:lnTo>
                  <a:lnTo>
                    <a:pt x="100037" y="33783"/>
                  </a:lnTo>
                  <a:lnTo>
                    <a:pt x="114299" y="34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2" name="SMARTInkShape-1477"/>
            <p:cNvSpPr/>
            <p:nvPr>
              <p:custDataLst>
                <p:tags r:id="rId66"/>
              </p:custDataLst>
            </p:nvPr>
          </p:nvSpPr>
          <p:spPr>
            <a:xfrm>
              <a:off x="3160395" y="4377690"/>
              <a:ext cx="182881" cy="28528"/>
            </a:xfrm>
            <a:custGeom>
              <a:avLst/>
              <a:gdLst/>
              <a:ahLst/>
              <a:cxnLst/>
              <a:rect l="0" t="0" r="0" b="0"/>
              <a:pathLst>
                <a:path w="182881" h="28528">
                  <a:moveTo>
                    <a:pt x="0" y="11430"/>
                  </a:moveTo>
                  <a:lnTo>
                    <a:pt x="0" y="11430"/>
                  </a:lnTo>
                  <a:lnTo>
                    <a:pt x="8514" y="11430"/>
                  </a:lnTo>
                  <a:lnTo>
                    <a:pt x="9486" y="12065"/>
                  </a:lnTo>
                  <a:lnTo>
                    <a:pt x="10134" y="13123"/>
                  </a:lnTo>
                  <a:lnTo>
                    <a:pt x="11354" y="16910"/>
                  </a:lnTo>
                  <a:lnTo>
                    <a:pt x="37000" y="17780"/>
                  </a:lnTo>
                  <a:lnTo>
                    <a:pt x="59126" y="22330"/>
                  </a:lnTo>
                  <a:lnTo>
                    <a:pt x="70506" y="23338"/>
                  </a:lnTo>
                  <a:lnTo>
                    <a:pt x="93347" y="28031"/>
                  </a:lnTo>
                  <a:lnTo>
                    <a:pt x="120133" y="28527"/>
                  </a:lnTo>
                  <a:lnTo>
                    <a:pt x="144623" y="27936"/>
                  </a:lnTo>
                  <a:lnTo>
                    <a:pt x="163809" y="20620"/>
                  </a:lnTo>
                  <a:lnTo>
                    <a:pt x="169747" y="15303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5" name="SMARTInkShape-Group218"/>
          <p:cNvGrpSpPr/>
          <p:nvPr/>
        </p:nvGrpSpPr>
        <p:grpSpPr>
          <a:xfrm>
            <a:off x="3480435" y="4103399"/>
            <a:ext cx="1131571" cy="288673"/>
            <a:chOff x="3480435" y="4103399"/>
            <a:chExt cx="1131571" cy="288673"/>
          </a:xfrm>
        </p:grpSpPr>
        <p:sp>
          <p:nvSpPr>
            <p:cNvPr id="724" name="SMARTInkShape-1478"/>
            <p:cNvSpPr/>
            <p:nvPr>
              <p:custDataLst>
                <p:tags r:id="rId54"/>
              </p:custDataLst>
            </p:nvPr>
          </p:nvSpPr>
          <p:spPr>
            <a:xfrm>
              <a:off x="4491990" y="4300874"/>
              <a:ext cx="102533" cy="91198"/>
            </a:xfrm>
            <a:custGeom>
              <a:avLst/>
              <a:gdLst/>
              <a:ahLst/>
              <a:cxnLst/>
              <a:rect l="0" t="0" r="0" b="0"/>
              <a:pathLst>
                <a:path w="102533" h="91198">
                  <a:moveTo>
                    <a:pt x="34290" y="42526"/>
                  </a:moveTo>
                  <a:lnTo>
                    <a:pt x="34290" y="42526"/>
                  </a:lnTo>
                  <a:lnTo>
                    <a:pt x="20690" y="42526"/>
                  </a:lnTo>
                  <a:lnTo>
                    <a:pt x="19508" y="43161"/>
                  </a:lnTo>
                  <a:lnTo>
                    <a:pt x="18721" y="44219"/>
                  </a:lnTo>
                  <a:lnTo>
                    <a:pt x="17210" y="47089"/>
                  </a:lnTo>
                  <a:lnTo>
                    <a:pt x="13425" y="52274"/>
                  </a:lnTo>
                  <a:lnTo>
                    <a:pt x="12316" y="55960"/>
                  </a:lnTo>
                  <a:lnTo>
                    <a:pt x="11386" y="57197"/>
                  </a:lnTo>
                  <a:lnTo>
                    <a:pt x="8659" y="58572"/>
                  </a:lnTo>
                  <a:lnTo>
                    <a:pt x="8312" y="60208"/>
                  </a:lnTo>
                  <a:lnTo>
                    <a:pt x="10894" y="69416"/>
                  </a:lnTo>
                  <a:lnTo>
                    <a:pt x="14305" y="76669"/>
                  </a:lnTo>
                  <a:lnTo>
                    <a:pt x="15887" y="78623"/>
                  </a:lnTo>
                  <a:lnTo>
                    <a:pt x="27884" y="85050"/>
                  </a:lnTo>
                  <a:lnTo>
                    <a:pt x="42150" y="87615"/>
                  </a:lnTo>
                  <a:lnTo>
                    <a:pt x="52776" y="88694"/>
                  </a:lnTo>
                  <a:lnTo>
                    <a:pt x="57958" y="91197"/>
                  </a:lnTo>
                  <a:lnTo>
                    <a:pt x="65764" y="91039"/>
                  </a:lnTo>
                  <a:lnTo>
                    <a:pt x="82697" y="87979"/>
                  </a:lnTo>
                  <a:lnTo>
                    <a:pt x="91218" y="82102"/>
                  </a:lnTo>
                  <a:lnTo>
                    <a:pt x="99016" y="74826"/>
                  </a:lnTo>
                  <a:lnTo>
                    <a:pt x="101157" y="69370"/>
                  </a:lnTo>
                  <a:lnTo>
                    <a:pt x="102532" y="58553"/>
                  </a:lnTo>
                  <a:lnTo>
                    <a:pt x="96395" y="34729"/>
                  </a:lnTo>
                  <a:lnTo>
                    <a:pt x="91314" y="27208"/>
                  </a:lnTo>
                  <a:lnTo>
                    <a:pt x="81313" y="18866"/>
                  </a:lnTo>
                  <a:lnTo>
                    <a:pt x="53940" y="4490"/>
                  </a:lnTo>
                  <a:lnTo>
                    <a:pt x="35949" y="0"/>
                  </a:lnTo>
                  <a:lnTo>
                    <a:pt x="0" y="2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5" name="SMARTInkShape-1479"/>
            <p:cNvSpPr/>
            <p:nvPr>
              <p:custDataLst>
                <p:tags r:id="rId55"/>
              </p:custDataLst>
            </p:nvPr>
          </p:nvSpPr>
          <p:spPr>
            <a:xfrm>
              <a:off x="4440639" y="4109085"/>
              <a:ext cx="171367" cy="234316"/>
            </a:xfrm>
            <a:custGeom>
              <a:avLst/>
              <a:gdLst/>
              <a:ahLst/>
              <a:cxnLst/>
              <a:rect l="0" t="0" r="0" b="0"/>
              <a:pathLst>
                <a:path w="171367" h="234316">
                  <a:moveTo>
                    <a:pt x="171366" y="0"/>
                  </a:moveTo>
                  <a:lnTo>
                    <a:pt x="171366" y="0"/>
                  </a:lnTo>
                  <a:lnTo>
                    <a:pt x="166445" y="4920"/>
                  </a:lnTo>
                  <a:lnTo>
                    <a:pt x="148742" y="17263"/>
                  </a:lnTo>
                  <a:lnTo>
                    <a:pt x="121506" y="44151"/>
                  </a:lnTo>
                  <a:lnTo>
                    <a:pt x="107166" y="59756"/>
                  </a:lnTo>
                  <a:lnTo>
                    <a:pt x="98439" y="74432"/>
                  </a:lnTo>
                  <a:lnTo>
                    <a:pt x="76605" y="99540"/>
                  </a:lnTo>
                  <a:lnTo>
                    <a:pt x="55672" y="127727"/>
                  </a:lnTo>
                  <a:lnTo>
                    <a:pt x="38110" y="155633"/>
                  </a:lnTo>
                  <a:lnTo>
                    <a:pt x="22893" y="182846"/>
                  </a:lnTo>
                  <a:lnTo>
                    <a:pt x="18383" y="189850"/>
                  </a:lnTo>
                  <a:lnTo>
                    <a:pt x="9974" y="197998"/>
                  </a:lnTo>
                  <a:lnTo>
                    <a:pt x="6283" y="206903"/>
                  </a:lnTo>
                  <a:lnTo>
                    <a:pt x="4795" y="208420"/>
                  </a:lnTo>
                  <a:lnTo>
                    <a:pt x="3169" y="209432"/>
                  </a:lnTo>
                  <a:lnTo>
                    <a:pt x="2084" y="210741"/>
                  </a:lnTo>
                  <a:lnTo>
                    <a:pt x="880" y="213889"/>
                  </a:lnTo>
                  <a:lnTo>
                    <a:pt x="0" y="224837"/>
                  </a:lnTo>
                  <a:lnTo>
                    <a:pt x="1647" y="228621"/>
                  </a:lnTo>
                  <a:lnTo>
                    <a:pt x="2975" y="230519"/>
                  </a:lnTo>
                  <a:lnTo>
                    <a:pt x="5130" y="231784"/>
                  </a:lnTo>
                  <a:lnTo>
                    <a:pt x="16021" y="233815"/>
                  </a:lnTo>
                  <a:lnTo>
                    <a:pt x="43459" y="234306"/>
                  </a:lnTo>
                  <a:lnTo>
                    <a:pt x="57066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6" name="SMARTInkShape-1480"/>
            <p:cNvSpPr/>
            <p:nvPr>
              <p:custDataLst>
                <p:tags r:id="rId56"/>
              </p:custDataLst>
            </p:nvPr>
          </p:nvSpPr>
          <p:spPr>
            <a:xfrm>
              <a:off x="4389935" y="4103399"/>
              <a:ext cx="84810" cy="79089"/>
            </a:xfrm>
            <a:custGeom>
              <a:avLst/>
              <a:gdLst/>
              <a:ahLst/>
              <a:cxnLst/>
              <a:rect l="0" t="0" r="0" b="0"/>
              <a:pathLst>
                <a:path w="84810" h="79089">
                  <a:moveTo>
                    <a:pt x="4900" y="45691"/>
                  </a:moveTo>
                  <a:lnTo>
                    <a:pt x="4900" y="45691"/>
                  </a:lnTo>
                  <a:lnTo>
                    <a:pt x="4900" y="40770"/>
                  </a:lnTo>
                  <a:lnTo>
                    <a:pt x="10594" y="34283"/>
                  </a:lnTo>
                  <a:lnTo>
                    <a:pt x="7575" y="37301"/>
                  </a:lnTo>
                  <a:lnTo>
                    <a:pt x="6089" y="40481"/>
                  </a:lnTo>
                  <a:lnTo>
                    <a:pt x="4422" y="49567"/>
                  </a:lnTo>
                  <a:lnTo>
                    <a:pt x="407" y="57134"/>
                  </a:lnTo>
                  <a:lnTo>
                    <a:pt x="0" y="59035"/>
                  </a:lnTo>
                  <a:lnTo>
                    <a:pt x="363" y="60937"/>
                  </a:lnTo>
                  <a:lnTo>
                    <a:pt x="3816" y="68552"/>
                  </a:lnTo>
                  <a:lnTo>
                    <a:pt x="4177" y="70457"/>
                  </a:lnTo>
                  <a:lnTo>
                    <a:pt x="5053" y="71726"/>
                  </a:lnTo>
                  <a:lnTo>
                    <a:pt x="6272" y="72573"/>
                  </a:lnTo>
                  <a:lnTo>
                    <a:pt x="9320" y="74148"/>
                  </a:lnTo>
                  <a:lnTo>
                    <a:pt x="12791" y="76965"/>
                  </a:lnTo>
                  <a:lnTo>
                    <a:pt x="18144" y="78641"/>
                  </a:lnTo>
                  <a:lnTo>
                    <a:pt x="21349" y="79088"/>
                  </a:lnTo>
                  <a:lnTo>
                    <a:pt x="26604" y="77891"/>
                  </a:lnTo>
                  <a:lnTo>
                    <a:pt x="31691" y="75877"/>
                  </a:lnTo>
                  <a:lnTo>
                    <a:pt x="41060" y="74108"/>
                  </a:lnTo>
                  <a:lnTo>
                    <a:pt x="48140" y="69845"/>
                  </a:lnTo>
                  <a:lnTo>
                    <a:pt x="75143" y="44015"/>
                  </a:lnTo>
                  <a:lnTo>
                    <a:pt x="82322" y="32283"/>
                  </a:lnTo>
                  <a:lnTo>
                    <a:pt x="84398" y="23193"/>
                  </a:lnTo>
                  <a:lnTo>
                    <a:pt x="84809" y="15283"/>
                  </a:lnTo>
                  <a:lnTo>
                    <a:pt x="83172" y="11433"/>
                  </a:lnTo>
                  <a:lnTo>
                    <a:pt x="76947" y="3787"/>
                  </a:lnTo>
                  <a:lnTo>
                    <a:pt x="73327" y="1667"/>
                  </a:lnTo>
                  <a:lnTo>
                    <a:pt x="65829" y="306"/>
                  </a:lnTo>
                  <a:lnTo>
                    <a:pt x="49506" y="0"/>
                  </a:lnTo>
                  <a:lnTo>
                    <a:pt x="40201" y="3014"/>
                  </a:lnTo>
                  <a:lnTo>
                    <a:pt x="15295" y="19051"/>
                  </a:lnTo>
                  <a:lnTo>
                    <a:pt x="8968" y="27778"/>
                  </a:lnTo>
                  <a:lnTo>
                    <a:pt x="6105" y="35374"/>
                  </a:lnTo>
                  <a:lnTo>
                    <a:pt x="5257" y="41646"/>
                  </a:lnTo>
                  <a:lnTo>
                    <a:pt x="6752" y="45587"/>
                  </a:lnTo>
                  <a:lnTo>
                    <a:pt x="9851" y="50256"/>
                  </a:lnTo>
                  <a:lnTo>
                    <a:pt x="11969" y="50895"/>
                  </a:lnTo>
                  <a:lnTo>
                    <a:pt x="16330" y="51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7" name="SMARTInkShape-1481"/>
            <p:cNvSpPr/>
            <p:nvPr>
              <p:custDataLst>
                <p:tags r:id="rId57"/>
              </p:custDataLst>
            </p:nvPr>
          </p:nvSpPr>
          <p:spPr>
            <a:xfrm>
              <a:off x="4229100" y="4171950"/>
              <a:ext cx="131446" cy="188255"/>
            </a:xfrm>
            <a:custGeom>
              <a:avLst/>
              <a:gdLst/>
              <a:ahLst/>
              <a:cxnLst/>
              <a:rect l="0" t="0" r="0" b="0"/>
              <a:pathLst>
                <a:path w="131446" h="188255">
                  <a:moveTo>
                    <a:pt x="0" y="0"/>
                  </a:moveTo>
                  <a:lnTo>
                    <a:pt x="0" y="0"/>
                  </a:lnTo>
                  <a:lnTo>
                    <a:pt x="8728" y="0"/>
                  </a:lnTo>
                  <a:lnTo>
                    <a:pt x="11922" y="1693"/>
                  </a:lnTo>
                  <a:lnTo>
                    <a:pt x="15459" y="3927"/>
                  </a:lnTo>
                  <a:lnTo>
                    <a:pt x="21020" y="5820"/>
                  </a:lnTo>
                  <a:lnTo>
                    <a:pt x="41118" y="19128"/>
                  </a:lnTo>
                  <a:lnTo>
                    <a:pt x="59034" y="44710"/>
                  </a:lnTo>
                  <a:lnTo>
                    <a:pt x="61730" y="55510"/>
                  </a:lnTo>
                  <a:lnTo>
                    <a:pt x="62529" y="63720"/>
                  </a:lnTo>
                  <a:lnTo>
                    <a:pt x="59732" y="73208"/>
                  </a:lnTo>
                  <a:lnTo>
                    <a:pt x="53098" y="83229"/>
                  </a:lnTo>
                  <a:lnTo>
                    <a:pt x="32382" y="109689"/>
                  </a:lnTo>
                  <a:lnTo>
                    <a:pt x="26669" y="115968"/>
                  </a:lnTo>
                  <a:lnTo>
                    <a:pt x="24553" y="121603"/>
                  </a:lnTo>
                  <a:lnTo>
                    <a:pt x="22959" y="138823"/>
                  </a:lnTo>
                  <a:lnTo>
                    <a:pt x="25923" y="147742"/>
                  </a:lnTo>
                  <a:lnTo>
                    <a:pt x="33249" y="158206"/>
                  </a:lnTo>
                  <a:lnTo>
                    <a:pt x="49655" y="174682"/>
                  </a:lnTo>
                  <a:lnTo>
                    <a:pt x="66942" y="184709"/>
                  </a:lnTo>
                  <a:lnTo>
                    <a:pt x="78184" y="187444"/>
                  </a:lnTo>
                  <a:lnTo>
                    <a:pt x="89558" y="188254"/>
                  </a:lnTo>
                  <a:lnTo>
                    <a:pt x="95472" y="186750"/>
                  </a:lnTo>
                  <a:lnTo>
                    <a:pt x="115312" y="175152"/>
                  </a:lnTo>
                  <a:lnTo>
                    <a:pt x="125560" y="160026"/>
                  </a:lnTo>
                  <a:lnTo>
                    <a:pt x="131445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8" name="SMARTInkShape-1482"/>
            <p:cNvSpPr/>
            <p:nvPr>
              <p:custDataLst>
                <p:tags r:id="rId58"/>
              </p:custDataLst>
            </p:nvPr>
          </p:nvSpPr>
          <p:spPr>
            <a:xfrm>
              <a:off x="4120546" y="4206249"/>
              <a:ext cx="74007" cy="114029"/>
            </a:xfrm>
            <a:custGeom>
              <a:avLst/>
              <a:gdLst/>
              <a:ahLst/>
              <a:cxnLst/>
              <a:rect l="0" t="0" r="0" b="0"/>
              <a:pathLst>
                <a:path w="74007" h="114029">
                  <a:moveTo>
                    <a:pt x="28544" y="34281"/>
                  </a:moveTo>
                  <a:lnTo>
                    <a:pt x="28544" y="34281"/>
                  </a:lnTo>
                  <a:lnTo>
                    <a:pt x="20030" y="42795"/>
                  </a:lnTo>
                  <a:lnTo>
                    <a:pt x="16717" y="44415"/>
                  </a:lnTo>
                  <a:lnTo>
                    <a:pt x="14944" y="44847"/>
                  </a:lnTo>
                  <a:lnTo>
                    <a:pt x="13762" y="45770"/>
                  </a:lnTo>
                  <a:lnTo>
                    <a:pt x="7014" y="57256"/>
                  </a:lnTo>
                  <a:lnTo>
                    <a:pt x="5736" y="77571"/>
                  </a:lnTo>
                  <a:lnTo>
                    <a:pt x="5707" y="81672"/>
                  </a:lnTo>
                  <a:lnTo>
                    <a:pt x="8725" y="90586"/>
                  </a:lnTo>
                  <a:lnTo>
                    <a:pt x="10251" y="92772"/>
                  </a:lnTo>
                  <a:lnTo>
                    <a:pt x="14798" y="96485"/>
                  </a:lnTo>
                  <a:lnTo>
                    <a:pt x="19843" y="104930"/>
                  </a:lnTo>
                  <a:lnTo>
                    <a:pt x="23195" y="106956"/>
                  </a:lnTo>
                  <a:lnTo>
                    <a:pt x="26802" y="108491"/>
                  </a:lnTo>
                  <a:lnTo>
                    <a:pt x="32402" y="112290"/>
                  </a:lnTo>
                  <a:lnTo>
                    <a:pt x="38083" y="113698"/>
                  </a:lnTo>
                  <a:lnTo>
                    <a:pt x="41885" y="114028"/>
                  </a:lnTo>
                  <a:lnTo>
                    <a:pt x="45692" y="112480"/>
                  </a:lnTo>
                  <a:lnTo>
                    <a:pt x="57119" y="104396"/>
                  </a:lnTo>
                  <a:lnTo>
                    <a:pt x="59024" y="103884"/>
                  </a:lnTo>
                  <a:lnTo>
                    <a:pt x="60294" y="102908"/>
                  </a:lnTo>
                  <a:lnTo>
                    <a:pt x="65533" y="91962"/>
                  </a:lnTo>
                  <a:lnTo>
                    <a:pt x="72955" y="68164"/>
                  </a:lnTo>
                  <a:lnTo>
                    <a:pt x="74006" y="53251"/>
                  </a:lnTo>
                  <a:lnTo>
                    <a:pt x="72455" y="47368"/>
                  </a:lnTo>
                  <a:lnTo>
                    <a:pt x="57072" y="21554"/>
                  </a:lnTo>
                  <a:lnTo>
                    <a:pt x="49489" y="10389"/>
                  </a:lnTo>
                  <a:lnTo>
                    <a:pt x="40747" y="4060"/>
                  </a:lnTo>
                  <a:lnTo>
                    <a:pt x="33148" y="1197"/>
                  </a:lnTo>
                  <a:lnTo>
                    <a:pt x="6046" y="5"/>
                  </a:lnTo>
                  <a:lnTo>
                    <a:pt x="4020" y="0"/>
                  </a:lnTo>
                  <a:lnTo>
                    <a:pt x="2670" y="632"/>
                  </a:lnTo>
                  <a:lnTo>
                    <a:pt x="1769" y="1688"/>
                  </a:lnTo>
                  <a:lnTo>
                    <a:pt x="74" y="5471"/>
                  </a:lnTo>
                  <a:lnTo>
                    <a:pt x="0" y="8670"/>
                  </a:lnTo>
                  <a:lnTo>
                    <a:pt x="1260" y="9587"/>
                  </a:lnTo>
                  <a:lnTo>
                    <a:pt x="10713" y="11059"/>
                  </a:lnTo>
                  <a:lnTo>
                    <a:pt x="15850" y="11349"/>
                  </a:lnTo>
                  <a:lnTo>
                    <a:pt x="22829" y="5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9" name="SMARTInkShape-1483"/>
            <p:cNvSpPr/>
            <p:nvPr>
              <p:custDataLst>
                <p:tags r:id="rId59"/>
              </p:custDataLst>
            </p:nvPr>
          </p:nvSpPr>
          <p:spPr>
            <a:xfrm>
              <a:off x="4029082" y="4177767"/>
              <a:ext cx="101632" cy="136974"/>
            </a:xfrm>
            <a:custGeom>
              <a:avLst/>
              <a:gdLst/>
              <a:ahLst/>
              <a:cxnLst/>
              <a:rect l="0" t="0" r="0" b="0"/>
              <a:pathLst>
                <a:path w="101632" h="136974">
                  <a:moveTo>
                    <a:pt x="11423" y="28473"/>
                  </a:moveTo>
                  <a:lnTo>
                    <a:pt x="11423" y="28473"/>
                  </a:lnTo>
                  <a:lnTo>
                    <a:pt x="11423" y="36427"/>
                  </a:lnTo>
                  <a:lnTo>
                    <a:pt x="9730" y="40052"/>
                  </a:lnTo>
                  <a:lnTo>
                    <a:pt x="7496" y="43779"/>
                  </a:lnTo>
                  <a:lnTo>
                    <a:pt x="6503" y="47552"/>
                  </a:lnTo>
                  <a:lnTo>
                    <a:pt x="5603" y="48813"/>
                  </a:lnTo>
                  <a:lnTo>
                    <a:pt x="4368" y="49652"/>
                  </a:lnTo>
                  <a:lnTo>
                    <a:pt x="2909" y="50213"/>
                  </a:lnTo>
                  <a:lnTo>
                    <a:pt x="1937" y="51856"/>
                  </a:lnTo>
                  <a:lnTo>
                    <a:pt x="249" y="64110"/>
                  </a:lnTo>
                  <a:lnTo>
                    <a:pt x="0" y="89753"/>
                  </a:lnTo>
                  <a:lnTo>
                    <a:pt x="1689" y="95502"/>
                  </a:lnTo>
                  <a:lnTo>
                    <a:pt x="17182" y="121213"/>
                  </a:lnTo>
                  <a:lnTo>
                    <a:pt x="19072" y="124590"/>
                  </a:lnTo>
                  <a:lnTo>
                    <a:pt x="21603" y="126841"/>
                  </a:lnTo>
                  <a:lnTo>
                    <a:pt x="38200" y="134875"/>
                  </a:lnTo>
                  <a:lnTo>
                    <a:pt x="63713" y="136973"/>
                  </a:lnTo>
                  <a:lnTo>
                    <a:pt x="73201" y="133999"/>
                  </a:lnTo>
                  <a:lnTo>
                    <a:pt x="83222" y="127305"/>
                  </a:lnTo>
                  <a:lnTo>
                    <a:pt x="89353" y="121116"/>
                  </a:lnTo>
                  <a:lnTo>
                    <a:pt x="94556" y="112155"/>
                  </a:lnTo>
                  <a:lnTo>
                    <a:pt x="101520" y="86416"/>
                  </a:lnTo>
                  <a:lnTo>
                    <a:pt x="101631" y="78355"/>
                  </a:lnTo>
                  <a:lnTo>
                    <a:pt x="95773" y="51354"/>
                  </a:lnTo>
                  <a:lnTo>
                    <a:pt x="86807" y="32286"/>
                  </a:lnTo>
                  <a:lnTo>
                    <a:pt x="73154" y="16267"/>
                  </a:lnTo>
                  <a:lnTo>
                    <a:pt x="53066" y="3807"/>
                  </a:lnTo>
                  <a:lnTo>
                    <a:pt x="44858" y="1056"/>
                  </a:lnTo>
                  <a:lnTo>
                    <a:pt x="29436" y="0"/>
                  </a:lnTo>
                  <a:lnTo>
                    <a:pt x="24085" y="1636"/>
                  </a:lnTo>
                  <a:lnTo>
                    <a:pt x="13491" y="9652"/>
                  </a:lnTo>
                  <a:lnTo>
                    <a:pt x="9590" y="13335"/>
                  </a:lnTo>
                  <a:lnTo>
                    <a:pt x="7434" y="18781"/>
                  </a:lnTo>
                  <a:lnTo>
                    <a:pt x="258" y="47219"/>
                  </a:lnTo>
                  <a:lnTo>
                    <a:pt x="3106" y="56182"/>
                  </a:lnTo>
                  <a:lnTo>
                    <a:pt x="7971" y="63847"/>
                  </a:lnTo>
                  <a:lnTo>
                    <a:pt x="11582" y="66420"/>
                  </a:lnTo>
                  <a:lnTo>
                    <a:pt x="28568" y="74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0" name="SMARTInkShape-1484"/>
            <p:cNvSpPr/>
            <p:nvPr>
              <p:custDataLst>
                <p:tags r:id="rId60"/>
              </p:custDataLst>
            </p:nvPr>
          </p:nvSpPr>
          <p:spPr>
            <a:xfrm>
              <a:off x="3909060" y="4171950"/>
              <a:ext cx="108586" cy="125466"/>
            </a:xfrm>
            <a:custGeom>
              <a:avLst/>
              <a:gdLst/>
              <a:ahLst/>
              <a:cxnLst/>
              <a:rect l="0" t="0" r="0" b="0"/>
              <a:pathLst>
                <a:path w="108586" h="125466">
                  <a:moveTo>
                    <a:pt x="34290" y="0"/>
                  </a:moveTo>
                  <a:lnTo>
                    <a:pt x="34290" y="0"/>
                  </a:lnTo>
                  <a:lnTo>
                    <a:pt x="34290" y="8513"/>
                  </a:lnTo>
                  <a:lnTo>
                    <a:pt x="32597" y="11827"/>
                  </a:lnTo>
                  <a:lnTo>
                    <a:pt x="25177" y="21007"/>
                  </a:lnTo>
                  <a:lnTo>
                    <a:pt x="21624" y="28585"/>
                  </a:lnTo>
                  <a:lnTo>
                    <a:pt x="18030" y="33163"/>
                  </a:lnTo>
                  <a:lnTo>
                    <a:pt x="17407" y="36990"/>
                  </a:lnTo>
                  <a:lnTo>
                    <a:pt x="17147" y="45627"/>
                  </a:lnTo>
                  <a:lnTo>
                    <a:pt x="22066" y="45712"/>
                  </a:lnTo>
                  <a:lnTo>
                    <a:pt x="27266" y="49646"/>
                  </a:lnTo>
                  <a:lnTo>
                    <a:pt x="32561" y="50905"/>
                  </a:lnTo>
                  <a:lnTo>
                    <a:pt x="44829" y="51429"/>
                  </a:lnTo>
                  <a:lnTo>
                    <a:pt x="45126" y="52066"/>
                  </a:lnTo>
                  <a:lnTo>
                    <a:pt x="45713" y="70514"/>
                  </a:lnTo>
                  <a:lnTo>
                    <a:pt x="44024" y="74308"/>
                  </a:lnTo>
                  <a:lnTo>
                    <a:pt x="41791" y="78111"/>
                  </a:lnTo>
                  <a:lnTo>
                    <a:pt x="35599" y="93463"/>
                  </a:lnTo>
                  <a:lnTo>
                    <a:pt x="24519" y="108480"/>
                  </a:lnTo>
                  <a:lnTo>
                    <a:pt x="22962" y="112348"/>
                  </a:lnTo>
                  <a:lnTo>
                    <a:pt x="20154" y="116184"/>
                  </a:lnTo>
                  <a:lnTo>
                    <a:pt x="16789" y="118312"/>
                  </a:lnTo>
                  <a:lnTo>
                    <a:pt x="15003" y="118880"/>
                  </a:lnTo>
                  <a:lnTo>
                    <a:pt x="13812" y="119893"/>
                  </a:lnTo>
                  <a:lnTo>
                    <a:pt x="11744" y="124836"/>
                  </a:lnTo>
                  <a:lnTo>
                    <a:pt x="9876" y="125333"/>
                  </a:lnTo>
                  <a:lnTo>
                    <a:pt x="8489" y="125465"/>
                  </a:lnTo>
                  <a:lnTo>
                    <a:pt x="7564" y="124918"/>
                  </a:lnTo>
                  <a:lnTo>
                    <a:pt x="6948" y="123919"/>
                  </a:lnTo>
                  <a:lnTo>
                    <a:pt x="6537" y="122617"/>
                  </a:lnTo>
                  <a:lnTo>
                    <a:pt x="1950" y="115331"/>
                  </a:lnTo>
                  <a:lnTo>
                    <a:pt x="51" y="88933"/>
                  </a:lnTo>
                  <a:lnTo>
                    <a:pt x="4" y="62695"/>
                  </a:lnTo>
                  <a:lnTo>
                    <a:pt x="0" y="36085"/>
                  </a:lnTo>
                  <a:lnTo>
                    <a:pt x="635" y="30643"/>
                  </a:lnTo>
                  <a:lnTo>
                    <a:pt x="5186" y="13934"/>
                  </a:lnTo>
                  <a:lnTo>
                    <a:pt x="5479" y="9791"/>
                  </a:lnTo>
                  <a:lnTo>
                    <a:pt x="6193" y="8433"/>
                  </a:lnTo>
                  <a:lnTo>
                    <a:pt x="7304" y="7527"/>
                  </a:lnTo>
                  <a:lnTo>
                    <a:pt x="11358" y="5746"/>
                  </a:lnTo>
                  <a:lnTo>
                    <a:pt x="24862" y="5716"/>
                  </a:lnTo>
                  <a:lnTo>
                    <a:pt x="28618" y="7409"/>
                  </a:lnTo>
                  <a:lnTo>
                    <a:pt x="39237" y="13670"/>
                  </a:lnTo>
                  <a:lnTo>
                    <a:pt x="55607" y="18381"/>
                  </a:lnTo>
                  <a:lnTo>
                    <a:pt x="70533" y="25009"/>
                  </a:lnTo>
                  <a:lnTo>
                    <a:pt x="97417" y="29148"/>
                  </a:lnTo>
                  <a:lnTo>
                    <a:pt x="10858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1" name="SMARTInkShape-1485"/>
            <p:cNvSpPr/>
            <p:nvPr>
              <p:custDataLst>
                <p:tags r:id="rId61"/>
              </p:custDataLst>
            </p:nvPr>
          </p:nvSpPr>
          <p:spPr>
            <a:xfrm>
              <a:off x="3811905" y="4137903"/>
              <a:ext cx="62866" cy="142601"/>
            </a:xfrm>
            <a:custGeom>
              <a:avLst/>
              <a:gdLst/>
              <a:ahLst/>
              <a:cxnLst/>
              <a:rect l="0" t="0" r="0" b="0"/>
              <a:pathLst>
                <a:path w="62866" h="142601">
                  <a:moveTo>
                    <a:pt x="0" y="28332"/>
                  </a:moveTo>
                  <a:lnTo>
                    <a:pt x="0" y="28332"/>
                  </a:lnTo>
                  <a:lnTo>
                    <a:pt x="0" y="25298"/>
                  </a:lnTo>
                  <a:lnTo>
                    <a:pt x="635" y="24404"/>
                  </a:lnTo>
                  <a:lnTo>
                    <a:pt x="1693" y="23808"/>
                  </a:lnTo>
                  <a:lnTo>
                    <a:pt x="3034" y="23411"/>
                  </a:lnTo>
                  <a:lnTo>
                    <a:pt x="3928" y="22511"/>
                  </a:lnTo>
                  <a:lnTo>
                    <a:pt x="6193" y="16843"/>
                  </a:lnTo>
                  <a:lnTo>
                    <a:pt x="9596" y="12510"/>
                  </a:lnTo>
                  <a:lnTo>
                    <a:pt x="10615" y="9023"/>
                  </a:lnTo>
                  <a:lnTo>
                    <a:pt x="11521" y="7840"/>
                  </a:lnTo>
                  <a:lnTo>
                    <a:pt x="14223" y="6524"/>
                  </a:lnTo>
                  <a:lnTo>
                    <a:pt x="21130" y="5045"/>
                  </a:lnTo>
                  <a:lnTo>
                    <a:pt x="26722" y="1606"/>
                  </a:lnTo>
                  <a:lnTo>
                    <a:pt x="34301" y="122"/>
                  </a:lnTo>
                  <a:lnTo>
                    <a:pt x="36202" y="0"/>
                  </a:lnTo>
                  <a:lnTo>
                    <a:pt x="54716" y="5591"/>
                  </a:lnTo>
                  <a:lnTo>
                    <a:pt x="61666" y="10324"/>
                  </a:lnTo>
                  <a:lnTo>
                    <a:pt x="62332" y="12497"/>
                  </a:lnTo>
                  <a:lnTo>
                    <a:pt x="62760" y="19066"/>
                  </a:lnTo>
                  <a:lnTo>
                    <a:pt x="61125" y="22732"/>
                  </a:lnTo>
                  <a:lnTo>
                    <a:pt x="52476" y="36085"/>
                  </a:lnTo>
                  <a:lnTo>
                    <a:pt x="24810" y="59518"/>
                  </a:lnTo>
                  <a:lnTo>
                    <a:pt x="14449" y="72498"/>
                  </a:lnTo>
                  <a:lnTo>
                    <a:pt x="6686" y="92216"/>
                  </a:lnTo>
                  <a:lnTo>
                    <a:pt x="5800" y="109375"/>
                  </a:lnTo>
                  <a:lnTo>
                    <a:pt x="7446" y="113669"/>
                  </a:lnTo>
                  <a:lnTo>
                    <a:pt x="8774" y="115703"/>
                  </a:lnTo>
                  <a:lnTo>
                    <a:pt x="12175" y="127458"/>
                  </a:lnTo>
                  <a:lnTo>
                    <a:pt x="24236" y="138580"/>
                  </a:lnTo>
                  <a:lnTo>
                    <a:pt x="28340" y="140831"/>
                  </a:lnTo>
                  <a:lnTo>
                    <a:pt x="36148" y="142276"/>
                  </a:lnTo>
                  <a:lnTo>
                    <a:pt x="47621" y="142600"/>
                  </a:lnTo>
                  <a:lnTo>
                    <a:pt x="51433" y="140925"/>
                  </a:lnTo>
                  <a:lnTo>
                    <a:pt x="61736" y="132231"/>
                  </a:lnTo>
                  <a:lnTo>
                    <a:pt x="62865" y="119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2" name="SMARTInkShape-1486"/>
            <p:cNvSpPr/>
            <p:nvPr>
              <p:custDataLst>
                <p:tags r:id="rId62"/>
              </p:custDataLst>
            </p:nvPr>
          </p:nvSpPr>
          <p:spPr>
            <a:xfrm>
              <a:off x="3726997" y="4240765"/>
              <a:ext cx="33218" cy="135767"/>
            </a:xfrm>
            <a:custGeom>
              <a:avLst/>
              <a:gdLst/>
              <a:ahLst/>
              <a:cxnLst/>
              <a:rect l="0" t="0" r="0" b="0"/>
              <a:pathLst>
                <a:path w="33218" h="135767">
                  <a:moveTo>
                    <a:pt x="22043" y="5480"/>
                  </a:moveTo>
                  <a:lnTo>
                    <a:pt x="22043" y="5480"/>
                  </a:lnTo>
                  <a:lnTo>
                    <a:pt x="26964" y="559"/>
                  </a:lnTo>
                  <a:lnTo>
                    <a:pt x="30557" y="0"/>
                  </a:lnTo>
                  <a:lnTo>
                    <a:pt x="31529" y="557"/>
                  </a:lnTo>
                  <a:lnTo>
                    <a:pt x="32177" y="1563"/>
                  </a:lnTo>
                  <a:lnTo>
                    <a:pt x="33217" y="4706"/>
                  </a:lnTo>
                  <a:lnTo>
                    <a:pt x="29495" y="9889"/>
                  </a:lnTo>
                  <a:lnTo>
                    <a:pt x="27638" y="15183"/>
                  </a:lnTo>
                  <a:lnTo>
                    <a:pt x="23983" y="20773"/>
                  </a:lnTo>
                  <a:lnTo>
                    <a:pt x="16273" y="47614"/>
                  </a:lnTo>
                  <a:lnTo>
                    <a:pt x="7837" y="75992"/>
                  </a:lnTo>
                  <a:lnTo>
                    <a:pt x="4435" y="104430"/>
                  </a:lnTo>
                  <a:lnTo>
                    <a:pt x="0" y="120542"/>
                  </a:lnTo>
                  <a:lnTo>
                    <a:pt x="363" y="122828"/>
                  </a:lnTo>
                  <a:lnTo>
                    <a:pt x="5051" y="134318"/>
                  </a:lnTo>
                  <a:lnTo>
                    <a:pt x="6270" y="135187"/>
                  </a:lnTo>
                  <a:lnTo>
                    <a:pt x="7718" y="135766"/>
                  </a:lnTo>
                  <a:lnTo>
                    <a:pt x="8683" y="135517"/>
                  </a:lnTo>
                  <a:lnTo>
                    <a:pt x="9326" y="134717"/>
                  </a:lnTo>
                  <a:lnTo>
                    <a:pt x="10359" y="131902"/>
                  </a:lnTo>
                  <a:lnTo>
                    <a:pt x="12193" y="131518"/>
                  </a:lnTo>
                  <a:lnTo>
                    <a:pt x="16328" y="131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3" name="SMARTInkShape-1487"/>
            <p:cNvSpPr/>
            <p:nvPr>
              <p:custDataLst>
                <p:tags r:id="rId63"/>
              </p:custDataLst>
            </p:nvPr>
          </p:nvSpPr>
          <p:spPr>
            <a:xfrm>
              <a:off x="3606165" y="4143378"/>
              <a:ext cx="120007" cy="165625"/>
            </a:xfrm>
            <a:custGeom>
              <a:avLst/>
              <a:gdLst/>
              <a:ahLst/>
              <a:cxnLst/>
              <a:rect l="0" t="0" r="0" b="0"/>
              <a:pathLst>
                <a:path w="120007" h="165625">
                  <a:moveTo>
                    <a:pt x="0" y="91437"/>
                  </a:moveTo>
                  <a:lnTo>
                    <a:pt x="0" y="91437"/>
                  </a:lnTo>
                  <a:lnTo>
                    <a:pt x="3034" y="88403"/>
                  </a:lnTo>
                  <a:lnTo>
                    <a:pt x="6216" y="86913"/>
                  </a:lnTo>
                  <a:lnTo>
                    <a:pt x="15306" y="85244"/>
                  </a:lnTo>
                  <a:lnTo>
                    <a:pt x="24773" y="77788"/>
                  </a:lnTo>
                  <a:lnTo>
                    <a:pt x="35984" y="68535"/>
                  </a:lnTo>
                  <a:lnTo>
                    <a:pt x="59016" y="52700"/>
                  </a:lnTo>
                  <a:lnTo>
                    <a:pt x="69889" y="41193"/>
                  </a:lnTo>
                  <a:lnTo>
                    <a:pt x="87167" y="29999"/>
                  </a:lnTo>
                  <a:lnTo>
                    <a:pt x="110463" y="3879"/>
                  </a:lnTo>
                  <a:lnTo>
                    <a:pt x="114288" y="1722"/>
                  </a:lnTo>
                  <a:lnTo>
                    <a:pt x="120006" y="0"/>
                  </a:lnTo>
                  <a:lnTo>
                    <a:pt x="115450" y="5195"/>
                  </a:lnTo>
                  <a:lnTo>
                    <a:pt x="110902" y="13673"/>
                  </a:lnTo>
                  <a:lnTo>
                    <a:pt x="100721" y="38370"/>
                  </a:lnTo>
                  <a:lnTo>
                    <a:pt x="89513" y="65902"/>
                  </a:lnTo>
                  <a:lnTo>
                    <a:pt x="83024" y="94385"/>
                  </a:lnTo>
                  <a:lnTo>
                    <a:pt x="72320" y="122952"/>
                  </a:lnTo>
                  <a:lnTo>
                    <a:pt x="69319" y="138890"/>
                  </a:lnTo>
                  <a:lnTo>
                    <a:pt x="68582" y="165368"/>
                  </a:lnTo>
                  <a:lnTo>
                    <a:pt x="71614" y="165624"/>
                  </a:lnTo>
                  <a:lnTo>
                    <a:pt x="74797" y="162297"/>
                  </a:lnTo>
                  <a:lnTo>
                    <a:pt x="99989" y="134344"/>
                  </a:lnTo>
                  <a:lnTo>
                    <a:pt x="102859" y="132097"/>
                  </a:lnTo>
                  <a:lnTo>
                    <a:pt x="114300" y="125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4" name="SMARTInkShape-1488"/>
            <p:cNvSpPr/>
            <p:nvPr>
              <p:custDataLst>
                <p:tags r:id="rId64"/>
              </p:custDataLst>
            </p:nvPr>
          </p:nvSpPr>
          <p:spPr>
            <a:xfrm>
              <a:off x="3480435" y="4172034"/>
              <a:ext cx="97153" cy="125375"/>
            </a:xfrm>
            <a:custGeom>
              <a:avLst/>
              <a:gdLst/>
              <a:ahLst/>
              <a:cxnLst/>
              <a:rect l="0" t="0" r="0" b="0"/>
              <a:pathLst>
                <a:path w="97153" h="125375">
                  <a:moveTo>
                    <a:pt x="0" y="91356"/>
                  </a:moveTo>
                  <a:lnTo>
                    <a:pt x="0" y="91356"/>
                  </a:lnTo>
                  <a:lnTo>
                    <a:pt x="0" y="101971"/>
                  </a:lnTo>
                  <a:lnTo>
                    <a:pt x="635" y="102243"/>
                  </a:lnTo>
                  <a:lnTo>
                    <a:pt x="8679" y="102779"/>
                  </a:lnTo>
                  <a:lnTo>
                    <a:pt x="9596" y="102147"/>
                  </a:lnTo>
                  <a:lnTo>
                    <a:pt x="10207" y="101090"/>
                  </a:lnTo>
                  <a:lnTo>
                    <a:pt x="10615" y="99750"/>
                  </a:lnTo>
                  <a:lnTo>
                    <a:pt x="11522" y="98857"/>
                  </a:lnTo>
                  <a:lnTo>
                    <a:pt x="14222" y="97865"/>
                  </a:lnTo>
                  <a:lnTo>
                    <a:pt x="17539" y="94037"/>
                  </a:lnTo>
                  <a:lnTo>
                    <a:pt x="38104" y="66504"/>
                  </a:lnTo>
                  <a:lnTo>
                    <a:pt x="64205" y="38612"/>
                  </a:lnTo>
                  <a:lnTo>
                    <a:pt x="85611" y="15482"/>
                  </a:lnTo>
                  <a:lnTo>
                    <a:pt x="89484" y="10009"/>
                  </a:lnTo>
                  <a:lnTo>
                    <a:pt x="94600" y="6293"/>
                  </a:lnTo>
                  <a:lnTo>
                    <a:pt x="97125" y="0"/>
                  </a:lnTo>
                  <a:lnTo>
                    <a:pt x="97152" y="4844"/>
                  </a:lnTo>
                  <a:lnTo>
                    <a:pt x="92592" y="13966"/>
                  </a:lnTo>
                  <a:lnTo>
                    <a:pt x="88042" y="20518"/>
                  </a:lnTo>
                  <a:lnTo>
                    <a:pt x="81366" y="36198"/>
                  </a:lnTo>
                  <a:lnTo>
                    <a:pt x="76672" y="43827"/>
                  </a:lnTo>
                  <a:lnTo>
                    <a:pt x="71574" y="61139"/>
                  </a:lnTo>
                  <a:lnTo>
                    <a:pt x="65244" y="72240"/>
                  </a:lnTo>
                  <a:lnTo>
                    <a:pt x="61311" y="95485"/>
                  </a:lnTo>
                  <a:lnTo>
                    <a:pt x="58999" y="100811"/>
                  </a:lnTo>
                  <a:lnTo>
                    <a:pt x="57156" y="124729"/>
                  </a:lnTo>
                  <a:lnTo>
                    <a:pt x="57789" y="125035"/>
                  </a:lnTo>
                  <a:lnTo>
                    <a:pt x="60186" y="125374"/>
                  </a:lnTo>
                  <a:lnTo>
                    <a:pt x="63368" y="123832"/>
                  </a:lnTo>
                  <a:lnTo>
                    <a:pt x="67550" y="120701"/>
                  </a:lnTo>
                  <a:lnTo>
                    <a:pt x="80010" y="102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3" name="SMARTInkShape-Group219"/>
          <p:cNvGrpSpPr/>
          <p:nvPr/>
        </p:nvGrpSpPr>
        <p:grpSpPr>
          <a:xfrm>
            <a:off x="5046345" y="4048819"/>
            <a:ext cx="1543051" cy="626052"/>
            <a:chOff x="5046345" y="4048819"/>
            <a:chExt cx="1543051" cy="626052"/>
          </a:xfrm>
        </p:grpSpPr>
        <p:sp>
          <p:nvSpPr>
            <p:cNvPr id="736" name="SMARTInkShape-1489"/>
            <p:cNvSpPr/>
            <p:nvPr>
              <p:custDataLst>
                <p:tags r:id="rId17"/>
              </p:custDataLst>
            </p:nvPr>
          </p:nvSpPr>
          <p:spPr>
            <a:xfrm>
              <a:off x="6543677" y="4520585"/>
              <a:ext cx="45719" cy="79991"/>
            </a:xfrm>
            <a:custGeom>
              <a:avLst/>
              <a:gdLst/>
              <a:ahLst/>
              <a:cxnLst/>
              <a:rect l="0" t="0" r="0" b="0"/>
              <a:pathLst>
                <a:path w="45719" h="79991">
                  <a:moveTo>
                    <a:pt x="5712" y="5695"/>
                  </a:moveTo>
                  <a:lnTo>
                    <a:pt x="5712" y="5695"/>
                  </a:lnTo>
                  <a:lnTo>
                    <a:pt x="18" y="0"/>
                  </a:lnTo>
                  <a:lnTo>
                    <a:pt x="0" y="4902"/>
                  </a:lnTo>
                  <a:lnTo>
                    <a:pt x="7053" y="22604"/>
                  </a:lnTo>
                  <a:lnTo>
                    <a:pt x="13598" y="33447"/>
                  </a:lnTo>
                  <a:lnTo>
                    <a:pt x="18370" y="45340"/>
                  </a:lnTo>
                  <a:lnTo>
                    <a:pt x="38112" y="72209"/>
                  </a:lnTo>
                  <a:lnTo>
                    <a:pt x="45718" y="79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7" name="SMARTInkShape-1490"/>
            <p:cNvSpPr/>
            <p:nvPr>
              <p:custDataLst>
                <p:tags r:id="rId18"/>
              </p:custDataLst>
            </p:nvPr>
          </p:nvSpPr>
          <p:spPr>
            <a:xfrm>
              <a:off x="6441118" y="4474851"/>
              <a:ext cx="56593" cy="194305"/>
            </a:xfrm>
            <a:custGeom>
              <a:avLst/>
              <a:gdLst/>
              <a:ahLst/>
              <a:cxnLst/>
              <a:rect l="0" t="0" r="0" b="0"/>
              <a:pathLst>
                <a:path w="56593" h="194305">
                  <a:moveTo>
                    <a:pt x="39692" y="11424"/>
                  </a:moveTo>
                  <a:lnTo>
                    <a:pt x="39692" y="11424"/>
                  </a:lnTo>
                  <a:lnTo>
                    <a:pt x="39692" y="5944"/>
                  </a:lnTo>
                  <a:lnTo>
                    <a:pt x="45336" y="65"/>
                  </a:lnTo>
                  <a:lnTo>
                    <a:pt x="40481" y="0"/>
                  </a:lnTo>
                  <a:lnTo>
                    <a:pt x="36890" y="3030"/>
                  </a:lnTo>
                  <a:lnTo>
                    <a:pt x="18721" y="31089"/>
                  </a:lnTo>
                  <a:lnTo>
                    <a:pt x="13652" y="42086"/>
                  </a:lnTo>
                  <a:lnTo>
                    <a:pt x="5048" y="68584"/>
                  </a:lnTo>
                  <a:lnTo>
                    <a:pt x="2069" y="76198"/>
                  </a:lnTo>
                  <a:lnTo>
                    <a:pt x="0" y="95244"/>
                  </a:lnTo>
                  <a:lnTo>
                    <a:pt x="1520" y="101171"/>
                  </a:lnTo>
                  <a:lnTo>
                    <a:pt x="4251" y="108077"/>
                  </a:lnTo>
                  <a:lnTo>
                    <a:pt x="4635" y="110149"/>
                  </a:lnTo>
                  <a:lnTo>
                    <a:pt x="8208" y="116100"/>
                  </a:lnTo>
                  <a:lnTo>
                    <a:pt x="11518" y="118272"/>
                  </a:lnTo>
                  <a:lnTo>
                    <a:pt x="16951" y="119494"/>
                  </a:lnTo>
                  <a:lnTo>
                    <a:pt x="24476" y="119907"/>
                  </a:lnTo>
                  <a:lnTo>
                    <a:pt x="33209" y="116945"/>
                  </a:lnTo>
                  <a:lnTo>
                    <a:pt x="45055" y="110120"/>
                  </a:lnTo>
                  <a:lnTo>
                    <a:pt x="47077" y="109606"/>
                  </a:lnTo>
                  <a:lnTo>
                    <a:pt x="48425" y="108629"/>
                  </a:lnTo>
                  <a:lnTo>
                    <a:pt x="49324" y="107342"/>
                  </a:lnTo>
                  <a:lnTo>
                    <a:pt x="50323" y="104219"/>
                  </a:lnTo>
                  <a:lnTo>
                    <a:pt x="50766" y="100715"/>
                  </a:lnTo>
                  <a:lnTo>
                    <a:pt x="52657" y="97040"/>
                  </a:lnTo>
                  <a:lnTo>
                    <a:pt x="56012" y="92542"/>
                  </a:lnTo>
                  <a:lnTo>
                    <a:pt x="56592" y="88728"/>
                  </a:lnTo>
                  <a:lnTo>
                    <a:pt x="56039" y="87725"/>
                  </a:lnTo>
                  <a:lnTo>
                    <a:pt x="55035" y="87056"/>
                  </a:lnTo>
                  <a:lnTo>
                    <a:pt x="51895" y="85983"/>
                  </a:lnTo>
                  <a:lnTo>
                    <a:pt x="48317" y="85797"/>
                  </a:lnTo>
                  <a:lnTo>
                    <a:pt x="47347" y="86406"/>
                  </a:lnTo>
                  <a:lnTo>
                    <a:pt x="46701" y="87447"/>
                  </a:lnTo>
                  <a:lnTo>
                    <a:pt x="46269" y="88776"/>
                  </a:lnTo>
                  <a:lnTo>
                    <a:pt x="30751" y="111256"/>
                  </a:lnTo>
                  <a:lnTo>
                    <a:pt x="23884" y="137199"/>
                  </a:lnTo>
                  <a:lnTo>
                    <a:pt x="23777" y="144794"/>
                  </a:lnTo>
                  <a:lnTo>
                    <a:pt x="30579" y="163827"/>
                  </a:lnTo>
                  <a:lnTo>
                    <a:pt x="46603" y="189383"/>
                  </a:lnTo>
                  <a:lnTo>
                    <a:pt x="51122" y="194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8" name="SMARTInkShape-1491"/>
            <p:cNvSpPr/>
            <p:nvPr>
              <p:custDataLst>
                <p:tags r:id="rId19"/>
              </p:custDataLst>
            </p:nvPr>
          </p:nvSpPr>
          <p:spPr>
            <a:xfrm>
              <a:off x="6332296" y="4452320"/>
              <a:ext cx="74220" cy="175935"/>
            </a:xfrm>
            <a:custGeom>
              <a:avLst/>
              <a:gdLst/>
              <a:ahLst/>
              <a:cxnLst/>
              <a:rect l="0" t="0" r="0" b="0"/>
              <a:pathLst>
                <a:path w="74220" h="175935">
                  <a:moveTo>
                    <a:pt x="5639" y="142540"/>
                  </a:moveTo>
                  <a:lnTo>
                    <a:pt x="5639" y="142540"/>
                  </a:lnTo>
                  <a:lnTo>
                    <a:pt x="5639" y="137619"/>
                  </a:lnTo>
                  <a:lnTo>
                    <a:pt x="9567" y="132419"/>
                  </a:lnTo>
                  <a:lnTo>
                    <a:pt x="15760" y="117605"/>
                  </a:lnTo>
                  <a:lnTo>
                    <a:pt x="34225" y="89795"/>
                  </a:lnTo>
                  <a:lnTo>
                    <a:pt x="38663" y="83538"/>
                  </a:lnTo>
                  <a:lnTo>
                    <a:pt x="50169" y="72653"/>
                  </a:lnTo>
                  <a:lnTo>
                    <a:pt x="54005" y="65759"/>
                  </a:lnTo>
                  <a:lnTo>
                    <a:pt x="61418" y="39636"/>
                  </a:lnTo>
                  <a:lnTo>
                    <a:pt x="62815" y="32670"/>
                  </a:lnTo>
                  <a:lnTo>
                    <a:pt x="67629" y="20953"/>
                  </a:lnTo>
                  <a:lnTo>
                    <a:pt x="68245" y="15003"/>
                  </a:lnTo>
                  <a:lnTo>
                    <a:pt x="66696" y="11139"/>
                  </a:lnTo>
                  <a:lnTo>
                    <a:pt x="58097" y="796"/>
                  </a:lnTo>
                  <a:lnTo>
                    <a:pt x="55836" y="168"/>
                  </a:lnTo>
                  <a:lnTo>
                    <a:pt x="54343" y="0"/>
                  </a:lnTo>
                  <a:lnTo>
                    <a:pt x="50992" y="1507"/>
                  </a:lnTo>
                  <a:lnTo>
                    <a:pt x="32303" y="18747"/>
                  </a:lnTo>
                  <a:lnTo>
                    <a:pt x="30189" y="24232"/>
                  </a:lnTo>
                  <a:lnTo>
                    <a:pt x="23677" y="49295"/>
                  </a:lnTo>
                  <a:lnTo>
                    <a:pt x="22863" y="76984"/>
                  </a:lnTo>
                  <a:lnTo>
                    <a:pt x="22791" y="103595"/>
                  </a:lnTo>
                  <a:lnTo>
                    <a:pt x="22785" y="129556"/>
                  </a:lnTo>
                  <a:lnTo>
                    <a:pt x="23419" y="138039"/>
                  </a:lnTo>
                  <a:lnTo>
                    <a:pt x="28342" y="163254"/>
                  </a:lnTo>
                  <a:lnTo>
                    <a:pt x="28497" y="175934"/>
                  </a:lnTo>
                  <a:lnTo>
                    <a:pt x="28499" y="171831"/>
                  </a:lnTo>
                  <a:lnTo>
                    <a:pt x="19386" y="161409"/>
                  </a:lnTo>
                  <a:lnTo>
                    <a:pt x="12681" y="142028"/>
                  </a:lnTo>
                  <a:lnTo>
                    <a:pt x="10053" y="130958"/>
                  </a:lnTo>
                  <a:lnTo>
                    <a:pt x="6947" y="119635"/>
                  </a:lnTo>
                  <a:lnTo>
                    <a:pt x="4333" y="108237"/>
                  </a:lnTo>
                  <a:lnTo>
                    <a:pt x="1231" y="96816"/>
                  </a:lnTo>
                  <a:lnTo>
                    <a:pt x="0" y="78104"/>
                  </a:lnTo>
                  <a:lnTo>
                    <a:pt x="610" y="76723"/>
                  </a:lnTo>
                  <a:lnTo>
                    <a:pt x="1651" y="75802"/>
                  </a:lnTo>
                  <a:lnTo>
                    <a:pt x="4851" y="74324"/>
                  </a:lnTo>
                  <a:lnTo>
                    <a:pt x="13524" y="73992"/>
                  </a:lnTo>
                  <a:lnTo>
                    <a:pt x="17187" y="75667"/>
                  </a:lnTo>
                  <a:lnTo>
                    <a:pt x="27746" y="81917"/>
                  </a:lnTo>
                  <a:lnTo>
                    <a:pt x="53332" y="89749"/>
                  </a:lnTo>
                  <a:lnTo>
                    <a:pt x="67640" y="96116"/>
                  </a:lnTo>
                  <a:lnTo>
                    <a:pt x="74219" y="9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9" name="SMARTInkShape-1492"/>
            <p:cNvSpPr/>
            <p:nvPr>
              <p:custDataLst>
                <p:tags r:id="rId20"/>
              </p:custDataLst>
            </p:nvPr>
          </p:nvSpPr>
          <p:spPr>
            <a:xfrm>
              <a:off x="6223734" y="4543425"/>
              <a:ext cx="51337" cy="131446"/>
            </a:xfrm>
            <a:custGeom>
              <a:avLst/>
              <a:gdLst/>
              <a:ahLst/>
              <a:cxnLst/>
              <a:rect l="0" t="0" r="0" b="0"/>
              <a:pathLst>
                <a:path w="51337" h="131446">
                  <a:moveTo>
                    <a:pt x="51336" y="0"/>
                  </a:moveTo>
                  <a:lnTo>
                    <a:pt x="51336" y="0"/>
                  </a:lnTo>
                  <a:lnTo>
                    <a:pt x="40580" y="10121"/>
                  </a:lnTo>
                  <a:lnTo>
                    <a:pt x="31992" y="16051"/>
                  </a:lnTo>
                  <a:lnTo>
                    <a:pt x="13278" y="43768"/>
                  </a:lnTo>
                  <a:lnTo>
                    <a:pt x="3716" y="64239"/>
                  </a:lnTo>
                  <a:lnTo>
                    <a:pt x="403" y="85404"/>
                  </a:lnTo>
                  <a:lnTo>
                    <a:pt x="0" y="100902"/>
                  </a:lnTo>
                  <a:lnTo>
                    <a:pt x="1638" y="106864"/>
                  </a:lnTo>
                  <a:lnTo>
                    <a:pt x="7864" y="115865"/>
                  </a:lnTo>
                  <a:lnTo>
                    <a:pt x="22761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0" name="SMARTInkShape-1493"/>
            <p:cNvSpPr/>
            <p:nvPr>
              <p:custDataLst>
                <p:tags r:id="rId21"/>
              </p:custDataLst>
            </p:nvPr>
          </p:nvSpPr>
          <p:spPr>
            <a:xfrm>
              <a:off x="6155139" y="4371975"/>
              <a:ext cx="68496" cy="205741"/>
            </a:xfrm>
            <a:custGeom>
              <a:avLst/>
              <a:gdLst/>
              <a:ahLst/>
              <a:cxnLst/>
              <a:rect l="0" t="0" r="0" b="0"/>
              <a:pathLst>
                <a:path w="68496" h="205741">
                  <a:moveTo>
                    <a:pt x="57066" y="0"/>
                  </a:moveTo>
                  <a:lnTo>
                    <a:pt x="57066" y="0"/>
                  </a:lnTo>
                  <a:lnTo>
                    <a:pt x="48553" y="0"/>
                  </a:lnTo>
                  <a:lnTo>
                    <a:pt x="45239" y="1693"/>
                  </a:lnTo>
                  <a:lnTo>
                    <a:pt x="18483" y="21610"/>
                  </a:lnTo>
                  <a:lnTo>
                    <a:pt x="12190" y="27807"/>
                  </a:lnTo>
                  <a:lnTo>
                    <a:pt x="8546" y="34796"/>
                  </a:lnTo>
                  <a:lnTo>
                    <a:pt x="1363" y="61718"/>
                  </a:lnTo>
                  <a:lnTo>
                    <a:pt x="0" y="89468"/>
                  </a:lnTo>
                  <a:lnTo>
                    <a:pt x="1647" y="95432"/>
                  </a:lnTo>
                  <a:lnTo>
                    <a:pt x="3860" y="100199"/>
                  </a:lnTo>
                  <a:lnTo>
                    <a:pt x="5742" y="106453"/>
                  </a:lnTo>
                  <a:lnTo>
                    <a:pt x="13516" y="116175"/>
                  </a:lnTo>
                  <a:lnTo>
                    <a:pt x="17179" y="118308"/>
                  </a:lnTo>
                  <a:lnTo>
                    <a:pt x="21671" y="119678"/>
                  </a:lnTo>
                  <a:lnTo>
                    <a:pt x="35554" y="119985"/>
                  </a:lnTo>
                  <a:lnTo>
                    <a:pt x="39674" y="118308"/>
                  </a:lnTo>
                  <a:lnTo>
                    <a:pt x="64685" y="95241"/>
                  </a:lnTo>
                  <a:lnTo>
                    <a:pt x="66801" y="91436"/>
                  </a:lnTo>
                  <a:lnTo>
                    <a:pt x="68494" y="85734"/>
                  </a:lnTo>
                  <a:lnTo>
                    <a:pt x="68495" y="88761"/>
                  </a:lnTo>
                  <a:lnTo>
                    <a:pt x="66802" y="91942"/>
                  </a:lnTo>
                  <a:lnTo>
                    <a:pt x="55062" y="107838"/>
                  </a:lnTo>
                  <a:lnTo>
                    <a:pt x="47641" y="133418"/>
                  </a:lnTo>
                  <a:lnTo>
                    <a:pt x="41230" y="160024"/>
                  </a:lnTo>
                  <a:lnTo>
                    <a:pt x="39972" y="186572"/>
                  </a:lnTo>
                  <a:lnTo>
                    <a:pt x="39923" y="199426"/>
                  </a:lnTo>
                  <a:lnTo>
                    <a:pt x="45636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1" name="SMARTInkShape-1494"/>
            <p:cNvSpPr/>
            <p:nvPr>
              <p:custDataLst>
                <p:tags r:id="rId22"/>
              </p:custDataLst>
            </p:nvPr>
          </p:nvSpPr>
          <p:spPr>
            <a:xfrm>
              <a:off x="6037684" y="4463424"/>
              <a:ext cx="77338" cy="97048"/>
            </a:xfrm>
            <a:custGeom>
              <a:avLst/>
              <a:gdLst/>
              <a:ahLst/>
              <a:cxnLst/>
              <a:rect l="0" t="0" r="0" b="0"/>
              <a:pathLst>
                <a:path w="77338" h="97048">
                  <a:moveTo>
                    <a:pt x="31646" y="39996"/>
                  </a:moveTo>
                  <a:lnTo>
                    <a:pt x="31646" y="39996"/>
                  </a:lnTo>
                  <a:lnTo>
                    <a:pt x="26725" y="39996"/>
                  </a:lnTo>
                  <a:lnTo>
                    <a:pt x="26461" y="40631"/>
                  </a:lnTo>
                  <a:lnTo>
                    <a:pt x="26166" y="43030"/>
                  </a:lnTo>
                  <a:lnTo>
                    <a:pt x="25453" y="43923"/>
                  </a:lnTo>
                  <a:lnTo>
                    <a:pt x="17997" y="48509"/>
                  </a:lnTo>
                  <a:lnTo>
                    <a:pt x="6853" y="59124"/>
                  </a:lnTo>
                  <a:lnTo>
                    <a:pt x="4752" y="62891"/>
                  </a:lnTo>
                  <a:lnTo>
                    <a:pt x="3183" y="66682"/>
                  </a:lnTo>
                  <a:lnTo>
                    <a:pt x="370" y="70483"/>
                  </a:lnTo>
                  <a:lnTo>
                    <a:pt x="0" y="72386"/>
                  </a:lnTo>
                  <a:lnTo>
                    <a:pt x="388" y="74289"/>
                  </a:lnTo>
                  <a:lnTo>
                    <a:pt x="1879" y="78097"/>
                  </a:lnTo>
                  <a:lnTo>
                    <a:pt x="3353" y="83811"/>
                  </a:lnTo>
                  <a:lnTo>
                    <a:pt x="10979" y="93336"/>
                  </a:lnTo>
                  <a:lnTo>
                    <a:pt x="14629" y="95453"/>
                  </a:lnTo>
                  <a:lnTo>
                    <a:pt x="22146" y="96811"/>
                  </a:lnTo>
                  <a:lnTo>
                    <a:pt x="27843" y="97047"/>
                  </a:lnTo>
                  <a:lnTo>
                    <a:pt x="36587" y="94083"/>
                  </a:lnTo>
                  <a:lnTo>
                    <a:pt x="41885" y="89223"/>
                  </a:lnTo>
                  <a:lnTo>
                    <a:pt x="60190" y="62445"/>
                  </a:lnTo>
                  <a:lnTo>
                    <a:pt x="74825" y="36287"/>
                  </a:lnTo>
                  <a:lnTo>
                    <a:pt x="77217" y="17532"/>
                  </a:lnTo>
                  <a:lnTo>
                    <a:pt x="77337" y="9594"/>
                  </a:lnTo>
                  <a:lnTo>
                    <a:pt x="75659" y="5741"/>
                  </a:lnTo>
                  <a:lnTo>
                    <a:pt x="74323" y="3824"/>
                  </a:lnTo>
                  <a:lnTo>
                    <a:pt x="71145" y="1695"/>
                  </a:lnTo>
                  <a:lnTo>
                    <a:pt x="65987" y="215"/>
                  </a:lnTo>
                  <a:lnTo>
                    <a:pt x="52529" y="0"/>
                  </a:lnTo>
                  <a:lnTo>
                    <a:pt x="48758" y="1688"/>
                  </a:lnTo>
                  <a:lnTo>
                    <a:pt x="37361" y="11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2" name="SMARTInkShape-1495"/>
            <p:cNvSpPr/>
            <p:nvPr>
              <p:custDataLst>
                <p:tags r:id="rId23"/>
              </p:custDataLst>
            </p:nvPr>
          </p:nvSpPr>
          <p:spPr>
            <a:xfrm>
              <a:off x="5927349" y="4480682"/>
              <a:ext cx="84008" cy="91240"/>
            </a:xfrm>
            <a:custGeom>
              <a:avLst/>
              <a:gdLst/>
              <a:ahLst/>
              <a:cxnLst/>
              <a:rect l="0" t="0" r="0" b="0"/>
              <a:pathLst>
                <a:path w="84008" h="91240">
                  <a:moveTo>
                    <a:pt x="16251" y="34168"/>
                  </a:moveTo>
                  <a:lnTo>
                    <a:pt x="16251" y="34168"/>
                  </a:lnTo>
                  <a:lnTo>
                    <a:pt x="16251" y="53296"/>
                  </a:lnTo>
                  <a:lnTo>
                    <a:pt x="17945" y="57063"/>
                  </a:lnTo>
                  <a:lnTo>
                    <a:pt x="20179" y="60854"/>
                  </a:lnTo>
                  <a:lnTo>
                    <a:pt x="22072" y="66557"/>
                  </a:lnTo>
                  <a:lnTo>
                    <a:pt x="25736" y="72269"/>
                  </a:lnTo>
                  <a:lnTo>
                    <a:pt x="27740" y="77983"/>
                  </a:lnTo>
                  <a:lnTo>
                    <a:pt x="30459" y="81793"/>
                  </a:lnTo>
                  <a:lnTo>
                    <a:pt x="33784" y="83910"/>
                  </a:lnTo>
                  <a:lnTo>
                    <a:pt x="37378" y="85485"/>
                  </a:lnTo>
                  <a:lnTo>
                    <a:pt x="42972" y="89307"/>
                  </a:lnTo>
                  <a:lnTo>
                    <a:pt x="48651" y="90722"/>
                  </a:lnTo>
                  <a:lnTo>
                    <a:pt x="58163" y="91239"/>
                  </a:lnTo>
                  <a:lnTo>
                    <a:pt x="61971" y="89589"/>
                  </a:lnTo>
                  <a:lnTo>
                    <a:pt x="65781" y="87375"/>
                  </a:lnTo>
                  <a:lnTo>
                    <a:pt x="71496" y="85493"/>
                  </a:lnTo>
                  <a:lnTo>
                    <a:pt x="75306" y="82803"/>
                  </a:lnTo>
                  <a:lnTo>
                    <a:pt x="77422" y="79490"/>
                  </a:lnTo>
                  <a:lnTo>
                    <a:pt x="78614" y="72362"/>
                  </a:lnTo>
                  <a:lnTo>
                    <a:pt x="79528" y="66383"/>
                  </a:lnTo>
                  <a:lnTo>
                    <a:pt x="83595" y="57370"/>
                  </a:lnTo>
                  <a:lnTo>
                    <a:pt x="84007" y="55351"/>
                  </a:lnTo>
                  <a:lnTo>
                    <a:pt x="79330" y="29470"/>
                  </a:lnTo>
                  <a:lnTo>
                    <a:pt x="77518" y="24037"/>
                  </a:lnTo>
                  <a:lnTo>
                    <a:pt x="65688" y="4558"/>
                  </a:lnTo>
                  <a:lnTo>
                    <a:pt x="61930" y="1958"/>
                  </a:lnTo>
                  <a:lnTo>
                    <a:pt x="57507" y="802"/>
                  </a:lnTo>
                  <a:lnTo>
                    <a:pt x="43713" y="0"/>
                  </a:lnTo>
                  <a:lnTo>
                    <a:pt x="34407" y="2948"/>
                  </a:lnTo>
                  <a:lnTo>
                    <a:pt x="24447" y="9633"/>
                  </a:lnTo>
                  <a:lnTo>
                    <a:pt x="18326" y="15821"/>
                  </a:lnTo>
                  <a:lnTo>
                    <a:pt x="8653" y="32606"/>
                  </a:lnTo>
                  <a:lnTo>
                    <a:pt x="447" y="58233"/>
                  </a:lnTo>
                  <a:lnTo>
                    <a:pt x="0" y="61641"/>
                  </a:lnTo>
                  <a:lnTo>
                    <a:pt x="337" y="63913"/>
                  </a:lnTo>
                  <a:lnTo>
                    <a:pt x="1197" y="65428"/>
                  </a:lnTo>
                  <a:lnTo>
                    <a:pt x="10536" y="74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3" name="SMARTInkShape-1496"/>
            <p:cNvSpPr/>
            <p:nvPr>
              <p:custDataLst>
                <p:tags r:id="rId24"/>
              </p:custDataLst>
            </p:nvPr>
          </p:nvSpPr>
          <p:spPr>
            <a:xfrm>
              <a:off x="5749290" y="4481384"/>
              <a:ext cx="91363" cy="61728"/>
            </a:xfrm>
            <a:custGeom>
              <a:avLst/>
              <a:gdLst/>
              <a:ahLst/>
              <a:cxnLst/>
              <a:rect l="0" t="0" r="0" b="0"/>
              <a:pathLst>
                <a:path w="91363" h="61728">
                  <a:moveTo>
                    <a:pt x="0" y="10606"/>
                  </a:moveTo>
                  <a:lnTo>
                    <a:pt x="0" y="10606"/>
                  </a:lnTo>
                  <a:lnTo>
                    <a:pt x="0" y="21172"/>
                  </a:lnTo>
                  <a:lnTo>
                    <a:pt x="3927" y="26428"/>
                  </a:lnTo>
                  <a:lnTo>
                    <a:pt x="5185" y="31733"/>
                  </a:lnTo>
                  <a:lnTo>
                    <a:pt x="5480" y="35448"/>
                  </a:lnTo>
                  <a:lnTo>
                    <a:pt x="6193" y="36692"/>
                  </a:lnTo>
                  <a:lnTo>
                    <a:pt x="7304" y="37522"/>
                  </a:lnTo>
                  <a:lnTo>
                    <a:pt x="8679" y="38075"/>
                  </a:lnTo>
                  <a:lnTo>
                    <a:pt x="9596" y="39078"/>
                  </a:lnTo>
                  <a:lnTo>
                    <a:pt x="12761" y="45252"/>
                  </a:lnTo>
                  <a:lnTo>
                    <a:pt x="14222" y="47038"/>
                  </a:lnTo>
                  <a:lnTo>
                    <a:pt x="17539" y="49023"/>
                  </a:lnTo>
                  <a:lnTo>
                    <a:pt x="27877" y="53331"/>
                  </a:lnTo>
                  <a:lnTo>
                    <a:pt x="39662" y="60455"/>
                  </a:lnTo>
                  <a:lnTo>
                    <a:pt x="47557" y="61727"/>
                  </a:lnTo>
                  <a:lnTo>
                    <a:pt x="51406" y="60208"/>
                  </a:lnTo>
                  <a:lnTo>
                    <a:pt x="53320" y="58914"/>
                  </a:lnTo>
                  <a:lnTo>
                    <a:pt x="67386" y="54973"/>
                  </a:lnTo>
                  <a:lnTo>
                    <a:pt x="81846" y="42912"/>
                  </a:lnTo>
                  <a:lnTo>
                    <a:pt x="84000" y="39146"/>
                  </a:lnTo>
                  <a:lnTo>
                    <a:pt x="85593" y="35355"/>
                  </a:lnTo>
                  <a:lnTo>
                    <a:pt x="89426" y="29652"/>
                  </a:lnTo>
                  <a:lnTo>
                    <a:pt x="90843" y="23939"/>
                  </a:lnTo>
                  <a:lnTo>
                    <a:pt x="91362" y="14416"/>
                  </a:lnTo>
                  <a:lnTo>
                    <a:pt x="89713" y="10606"/>
                  </a:lnTo>
                  <a:lnTo>
                    <a:pt x="86513" y="6020"/>
                  </a:lnTo>
                  <a:lnTo>
                    <a:pt x="75089" y="3346"/>
                  </a:lnTo>
                  <a:lnTo>
                    <a:pt x="72919" y="1956"/>
                  </a:lnTo>
                  <a:lnTo>
                    <a:pt x="63798" y="0"/>
                  </a:lnTo>
                  <a:lnTo>
                    <a:pt x="58411" y="1235"/>
                  </a:lnTo>
                  <a:lnTo>
                    <a:pt x="53266" y="3266"/>
                  </a:lnTo>
                  <a:lnTo>
                    <a:pt x="35934" y="7711"/>
                  </a:lnTo>
                  <a:lnTo>
                    <a:pt x="18804" y="16441"/>
                  </a:lnTo>
                  <a:lnTo>
                    <a:pt x="9853" y="23965"/>
                  </a:lnTo>
                  <a:lnTo>
                    <a:pt x="7554" y="27761"/>
                  </a:lnTo>
                  <a:lnTo>
                    <a:pt x="6078" y="32339"/>
                  </a:lnTo>
                  <a:lnTo>
                    <a:pt x="0" y="39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4" name="SMARTInkShape-1497"/>
            <p:cNvSpPr/>
            <p:nvPr>
              <p:custDataLst>
                <p:tags r:id="rId25"/>
              </p:custDataLst>
            </p:nvPr>
          </p:nvSpPr>
          <p:spPr>
            <a:xfrm>
              <a:off x="5658744" y="4463516"/>
              <a:ext cx="84739" cy="85290"/>
            </a:xfrm>
            <a:custGeom>
              <a:avLst/>
              <a:gdLst/>
              <a:ahLst/>
              <a:cxnLst/>
              <a:rect l="0" t="0" r="0" b="0"/>
              <a:pathLst>
                <a:path w="84739" h="85290">
                  <a:moveTo>
                    <a:pt x="21966" y="11329"/>
                  </a:moveTo>
                  <a:lnTo>
                    <a:pt x="21966" y="11329"/>
                  </a:lnTo>
                  <a:lnTo>
                    <a:pt x="21966" y="30408"/>
                  </a:lnTo>
                  <a:lnTo>
                    <a:pt x="23660" y="34202"/>
                  </a:lnTo>
                  <a:lnTo>
                    <a:pt x="25001" y="36103"/>
                  </a:lnTo>
                  <a:lnTo>
                    <a:pt x="29021" y="50144"/>
                  </a:lnTo>
                  <a:lnTo>
                    <a:pt x="31452" y="54615"/>
                  </a:lnTo>
                  <a:lnTo>
                    <a:pt x="33455" y="60702"/>
                  </a:lnTo>
                  <a:lnTo>
                    <a:pt x="52469" y="81812"/>
                  </a:lnTo>
                  <a:lnTo>
                    <a:pt x="56266" y="83930"/>
                  </a:lnTo>
                  <a:lnTo>
                    <a:pt x="63878" y="85289"/>
                  </a:lnTo>
                  <a:lnTo>
                    <a:pt x="67687" y="83782"/>
                  </a:lnTo>
                  <a:lnTo>
                    <a:pt x="83772" y="69529"/>
                  </a:lnTo>
                  <a:lnTo>
                    <a:pt x="84360" y="67252"/>
                  </a:lnTo>
                  <a:lnTo>
                    <a:pt x="84738" y="60616"/>
                  </a:lnTo>
                  <a:lnTo>
                    <a:pt x="79005" y="42324"/>
                  </a:lnTo>
                  <a:lnTo>
                    <a:pt x="70049" y="29789"/>
                  </a:lnTo>
                  <a:lnTo>
                    <a:pt x="66459" y="18245"/>
                  </a:lnTo>
                  <a:lnTo>
                    <a:pt x="59824" y="9661"/>
                  </a:lnTo>
                  <a:lnTo>
                    <a:pt x="51245" y="3779"/>
                  </a:lnTo>
                  <a:lnTo>
                    <a:pt x="43694" y="1049"/>
                  </a:lnTo>
                  <a:lnTo>
                    <a:pt x="26638" y="0"/>
                  </a:lnTo>
                  <a:lnTo>
                    <a:pt x="22350" y="1637"/>
                  </a:lnTo>
                  <a:lnTo>
                    <a:pt x="8653" y="13336"/>
                  </a:lnTo>
                  <a:lnTo>
                    <a:pt x="6524" y="17089"/>
                  </a:lnTo>
                  <a:lnTo>
                    <a:pt x="0" y="38336"/>
                  </a:lnTo>
                  <a:lnTo>
                    <a:pt x="1197" y="44076"/>
                  </a:lnTo>
                  <a:lnTo>
                    <a:pt x="3210" y="49378"/>
                  </a:lnTo>
                  <a:lnTo>
                    <a:pt x="4758" y="67088"/>
                  </a:lnTo>
                  <a:lnTo>
                    <a:pt x="10536" y="74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5" name="SMARTInkShape-1498"/>
            <p:cNvSpPr/>
            <p:nvPr>
              <p:custDataLst>
                <p:tags r:id="rId26"/>
              </p:custDataLst>
            </p:nvPr>
          </p:nvSpPr>
          <p:spPr>
            <a:xfrm>
              <a:off x="5549265" y="4469130"/>
              <a:ext cx="125731" cy="22861"/>
            </a:xfrm>
            <a:custGeom>
              <a:avLst/>
              <a:gdLst/>
              <a:ahLst/>
              <a:cxnLst/>
              <a:rect l="0" t="0" r="0" b="0"/>
              <a:pathLst>
                <a:path w="125731" h="22861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15306" y="3928"/>
                  </a:lnTo>
                  <a:lnTo>
                    <a:pt x="20975" y="5820"/>
                  </a:lnTo>
                  <a:lnTo>
                    <a:pt x="27311" y="9486"/>
                  </a:lnTo>
                  <a:lnTo>
                    <a:pt x="55344" y="16275"/>
                  </a:lnTo>
                  <a:lnTo>
                    <a:pt x="74308" y="18724"/>
                  </a:lnTo>
                  <a:lnTo>
                    <a:pt x="85729" y="21634"/>
                  </a:lnTo>
                  <a:lnTo>
                    <a:pt x="112395" y="22788"/>
                  </a:lnTo>
                  <a:lnTo>
                    <a:pt x="12573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6" name="SMARTInkShape-1499"/>
            <p:cNvSpPr/>
            <p:nvPr>
              <p:custDataLst>
                <p:tags r:id="rId27"/>
              </p:custDataLst>
            </p:nvPr>
          </p:nvSpPr>
          <p:spPr>
            <a:xfrm>
              <a:off x="5549265" y="446913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7" name="SMARTInkShape-1500"/>
            <p:cNvSpPr/>
            <p:nvPr>
              <p:custDataLst>
                <p:tags r:id="rId28"/>
              </p:custDataLst>
            </p:nvPr>
          </p:nvSpPr>
          <p:spPr>
            <a:xfrm>
              <a:off x="5543550" y="4394835"/>
              <a:ext cx="74293" cy="154306"/>
            </a:xfrm>
            <a:custGeom>
              <a:avLst/>
              <a:gdLst/>
              <a:ahLst/>
              <a:cxnLst/>
              <a:rect l="0" t="0" r="0" b="0"/>
              <a:pathLst>
                <a:path w="74293" h="154306">
                  <a:moveTo>
                    <a:pt x="0" y="0"/>
                  </a:moveTo>
                  <a:lnTo>
                    <a:pt x="0" y="0"/>
                  </a:lnTo>
                  <a:lnTo>
                    <a:pt x="0" y="24774"/>
                  </a:lnTo>
                  <a:lnTo>
                    <a:pt x="1694" y="28579"/>
                  </a:lnTo>
                  <a:lnTo>
                    <a:pt x="3034" y="30482"/>
                  </a:lnTo>
                  <a:lnTo>
                    <a:pt x="4921" y="39230"/>
                  </a:lnTo>
                  <a:lnTo>
                    <a:pt x="5480" y="46831"/>
                  </a:lnTo>
                  <a:lnTo>
                    <a:pt x="6193" y="48365"/>
                  </a:lnTo>
                  <a:lnTo>
                    <a:pt x="7303" y="49388"/>
                  </a:lnTo>
                  <a:lnTo>
                    <a:pt x="11900" y="52522"/>
                  </a:lnTo>
                  <a:lnTo>
                    <a:pt x="15449" y="55093"/>
                  </a:lnTo>
                  <a:lnTo>
                    <a:pt x="21017" y="56541"/>
                  </a:lnTo>
                  <a:lnTo>
                    <a:pt x="24793" y="56879"/>
                  </a:lnTo>
                  <a:lnTo>
                    <a:pt x="28587" y="55336"/>
                  </a:lnTo>
                  <a:lnTo>
                    <a:pt x="32390" y="53169"/>
                  </a:lnTo>
                  <a:lnTo>
                    <a:pt x="38102" y="51314"/>
                  </a:lnTo>
                  <a:lnTo>
                    <a:pt x="53458" y="41097"/>
                  </a:lnTo>
                  <a:lnTo>
                    <a:pt x="59796" y="32215"/>
                  </a:lnTo>
                  <a:lnTo>
                    <a:pt x="68902" y="12723"/>
                  </a:lnTo>
                  <a:lnTo>
                    <a:pt x="71898" y="8195"/>
                  </a:lnTo>
                  <a:lnTo>
                    <a:pt x="74287" y="31"/>
                  </a:lnTo>
                  <a:lnTo>
                    <a:pt x="74292" y="3043"/>
                  </a:lnTo>
                  <a:lnTo>
                    <a:pt x="72601" y="6220"/>
                  </a:lnTo>
                  <a:lnTo>
                    <a:pt x="66341" y="13435"/>
                  </a:lnTo>
                  <a:lnTo>
                    <a:pt x="64409" y="18882"/>
                  </a:lnTo>
                  <a:lnTo>
                    <a:pt x="61630" y="29090"/>
                  </a:lnTo>
                  <a:lnTo>
                    <a:pt x="58477" y="40157"/>
                  </a:lnTo>
                  <a:lnTo>
                    <a:pt x="57228" y="66684"/>
                  </a:lnTo>
                  <a:lnTo>
                    <a:pt x="56530" y="85844"/>
                  </a:lnTo>
                  <a:lnTo>
                    <a:pt x="51789" y="114195"/>
                  </a:lnTo>
                  <a:lnTo>
                    <a:pt x="51444" y="142370"/>
                  </a:lnTo>
                  <a:lnTo>
                    <a:pt x="51436" y="150395"/>
                  </a:lnTo>
                  <a:lnTo>
                    <a:pt x="50801" y="151698"/>
                  </a:lnTo>
                  <a:lnTo>
                    <a:pt x="49743" y="152567"/>
                  </a:lnTo>
                  <a:lnTo>
                    <a:pt x="4572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8" name="SMARTInkShape-1501"/>
            <p:cNvSpPr/>
            <p:nvPr>
              <p:custDataLst>
                <p:tags r:id="rId29"/>
              </p:custDataLst>
            </p:nvPr>
          </p:nvSpPr>
          <p:spPr>
            <a:xfrm>
              <a:off x="5543550" y="44119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9" name="SMARTInkShape-1502"/>
            <p:cNvSpPr/>
            <p:nvPr>
              <p:custDataLst>
                <p:tags r:id="rId30"/>
              </p:custDataLst>
            </p:nvPr>
          </p:nvSpPr>
          <p:spPr>
            <a:xfrm>
              <a:off x="5497830" y="45262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0" name="SMARTInkShape-1503"/>
            <p:cNvSpPr/>
            <p:nvPr>
              <p:custDataLst>
                <p:tags r:id="rId31"/>
              </p:custDataLst>
            </p:nvPr>
          </p:nvSpPr>
          <p:spPr>
            <a:xfrm>
              <a:off x="5366385" y="4417701"/>
              <a:ext cx="102871" cy="157369"/>
            </a:xfrm>
            <a:custGeom>
              <a:avLst/>
              <a:gdLst/>
              <a:ahLst/>
              <a:cxnLst/>
              <a:rect l="0" t="0" r="0" b="0"/>
              <a:pathLst>
                <a:path w="102871" h="157369">
                  <a:moveTo>
                    <a:pt x="0" y="5709"/>
                  </a:moveTo>
                  <a:lnTo>
                    <a:pt x="0" y="5709"/>
                  </a:lnTo>
                  <a:lnTo>
                    <a:pt x="7954" y="5709"/>
                  </a:lnTo>
                  <a:lnTo>
                    <a:pt x="11579" y="4016"/>
                  </a:lnTo>
                  <a:lnTo>
                    <a:pt x="15306" y="1781"/>
                  </a:lnTo>
                  <a:lnTo>
                    <a:pt x="22873" y="347"/>
                  </a:lnTo>
                  <a:lnTo>
                    <a:pt x="50424" y="0"/>
                  </a:lnTo>
                  <a:lnTo>
                    <a:pt x="64311" y="630"/>
                  </a:lnTo>
                  <a:lnTo>
                    <a:pt x="79872" y="7049"/>
                  </a:lnTo>
                  <a:lnTo>
                    <a:pt x="87602" y="13594"/>
                  </a:lnTo>
                  <a:lnTo>
                    <a:pt x="89735" y="17257"/>
                  </a:lnTo>
                  <a:lnTo>
                    <a:pt x="91103" y="24782"/>
                  </a:lnTo>
                  <a:lnTo>
                    <a:pt x="91341" y="30481"/>
                  </a:lnTo>
                  <a:lnTo>
                    <a:pt x="89702" y="34287"/>
                  </a:lnTo>
                  <a:lnTo>
                    <a:pt x="88377" y="36191"/>
                  </a:lnTo>
                  <a:lnTo>
                    <a:pt x="75334" y="47407"/>
                  </a:lnTo>
                  <a:lnTo>
                    <a:pt x="55263" y="75330"/>
                  </a:lnTo>
                  <a:lnTo>
                    <a:pt x="42893" y="90128"/>
                  </a:lnTo>
                  <a:lnTo>
                    <a:pt x="40861" y="96762"/>
                  </a:lnTo>
                  <a:lnTo>
                    <a:pt x="40020" y="121113"/>
                  </a:lnTo>
                  <a:lnTo>
                    <a:pt x="41705" y="125368"/>
                  </a:lnTo>
                  <a:lnTo>
                    <a:pt x="64779" y="150487"/>
                  </a:lnTo>
                  <a:lnTo>
                    <a:pt x="70277" y="152605"/>
                  </a:lnTo>
                  <a:lnTo>
                    <a:pt x="76319" y="154181"/>
                  </a:lnTo>
                  <a:lnTo>
                    <a:pt x="81121" y="156998"/>
                  </a:lnTo>
                  <a:lnTo>
                    <a:pt x="83290" y="157368"/>
                  </a:lnTo>
                  <a:lnTo>
                    <a:pt x="85372" y="156980"/>
                  </a:lnTo>
                  <a:lnTo>
                    <a:pt x="91335" y="155093"/>
                  </a:lnTo>
                  <a:lnTo>
                    <a:pt x="96006" y="154456"/>
                  </a:lnTo>
                  <a:lnTo>
                    <a:pt x="102870" y="14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1" name="SMARTInkShape-1504"/>
            <p:cNvSpPr/>
            <p:nvPr>
              <p:custDataLst>
                <p:tags r:id="rId32"/>
              </p:custDataLst>
            </p:nvPr>
          </p:nvSpPr>
          <p:spPr>
            <a:xfrm>
              <a:off x="5366385" y="44291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2" name="SMARTInkShape-1505"/>
            <p:cNvSpPr/>
            <p:nvPr>
              <p:custDataLst>
                <p:tags r:id="rId33"/>
              </p:custDataLst>
            </p:nvPr>
          </p:nvSpPr>
          <p:spPr>
            <a:xfrm>
              <a:off x="5166360" y="4389120"/>
              <a:ext cx="80011" cy="57151"/>
            </a:xfrm>
            <a:custGeom>
              <a:avLst/>
              <a:gdLst/>
              <a:ahLst/>
              <a:cxnLst/>
              <a:rect l="0" t="0" r="0" b="0"/>
              <a:pathLst>
                <a:path w="80011" h="57151">
                  <a:moveTo>
                    <a:pt x="0" y="0"/>
                  </a:moveTo>
                  <a:lnTo>
                    <a:pt x="0" y="0"/>
                  </a:lnTo>
                  <a:lnTo>
                    <a:pt x="5479" y="0"/>
                  </a:lnTo>
                  <a:lnTo>
                    <a:pt x="5644" y="3034"/>
                  </a:lnTo>
                  <a:lnTo>
                    <a:pt x="6303" y="3927"/>
                  </a:lnTo>
                  <a:lnTo>
                    <a:pt x="16113" y="10566"/>
                  </a:lnTo>
                  <a:lnTo>
                    <a:pt x="26832" y="20492"/>
                  </a:lnTo>
                  <a:lnTo>
                    <a:pt x="34322" y="24086"/>
                  </a:lnTo>
                  <a:lnTo>
                    <a:pt x="43819" y="31911"/>
                  </a:lnTo>
                  <a:lnTo>
                    <a:pt x="51435" y="35513"/>
                  </a:lnTo>
                  <a:lnTo>
                    <a:pt x="60960" y="43341"/>
                  </a:lnTo>
                  <a:lnTo>
                    <a:pt x="68580" y="46943"/>
                  </a:lnTo>
                  <a:lnTo>
                    <a:pt x="72390" y="49439"/>
                  </a:lnTo>
                  <a:lnTo>
                    <a:pt x="78881" y="51172"/>
                  </a:lnTo>
                  <a:lnTo>
                    <a:pt x="79257" y="51895"/>
                  </a:lnTo>
                  <a:lnTo>
                    <a:pt x="8001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3" name="SMARTInkShape-1506"/>
            <p:cNvSpPr/>
            <p:nvPr>
              <p:custDataLst>
                <p:tags r:id="rId34"/>
              </p:custDataLst>
            </p:nvPr>
          </p:nvSpPr>
          <p:spPr>
            <a:xfrm>
              <a:off x="5177790" y="4371975"/>
              <a:ext cx="51436" cy="34291"/>
            </a:xfrm>
            <a:custGeom>
              <a:avLst/>
              <a:gdLst/>
              <a:ahLst/>
              <a:cxnLst/>
              <a:rect l="0" t="0" r="0" b="0"/>
              <a:pathLst>
                <a:path w="51436" h="3429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11579" y="10133"/>
                  </a:lnTo>
                  <a:lnTo>
                    <a:pt x="13434" y="10566"/>
                  </a:lnTo>
                  <a:lnTo>
                    <a:pt x="14671" y="11489"/>
                  </a:lnTo>
                  <a:lnTo>
                    <a:pt x="15495" y="12740"/>
                  </a:lnTo>
                  <a:lnTo>
                    <a:pt x="17047" y="15822"/>
                  </a:lnTo>
                  <a:lnTo>
                    <a:pt x="25003" y="24842"/>
                  </a:lnTo>
                  <a:lnTo>
                    <a:pt x="28681" y="26916"/>
                  </a:lnTo>
                  <a:lnTo>
                    <a:pt x="32432" y="28472"/>
                  </a:lnTo>
                  <a:lnTo>
                    <a:pt x="38114" y="32284"/>
                  </a:lnTo>
                  <a:lnTo>
                    <a:pt x="43819" y="33696"/>
                  </a:lnTo>
                  <a:lnTo>
                    <a:pt x="5143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4" name="SMARTInkShape-1507"/>
            <p:cNvSpPr/>
            <p:nvPr>
              <p:custDataLst>
                <p:tags r:id="rId35"/>
              </p:custDataLst>
            </p:nvPr>
          </p:nvSpPr>
          <p:spPr>
            <a:xfrm>
              <a:off x="6417945" y="4217670"/>
              <a:ext cx="97049" cy="96262"/>
            </a:xfrm>
            <a:custGeom>
              <a:avLst/>
              <a:gdLst/>
              <a:ahLst/>
              <a:cxnLst/>
              <a:rect l="0" t="0" r="0" b="0"/>
              <a:pathLst>
                <a:path w="97049" h="96262">
                  <a:moveTo>
                    <a:pt x="11430" y="28575"/>
                  </a:moveTo>
                  <a:lnTo>
                    <a:pt x="11430" y="28575"/>
                  </a:lnTo>
                  <a:lnTo>
                    <a:pt x="8396" y="31609"/>
                  </a:lnTo>
                  <a:lnTo>
                    <a:pt x="6906" y="34792"/>
                  </a:lnTo>
                  <a:lnTo>
                    <a:pt x="5736" y="53349"/>
                  </a:lnTo>
                  <a:lnTo>
                    <a:pt x="8755" y="62091"/>
                  </a:lnTo>
                  <a:lnTo>
                    <a:pt x="13671" y="69691"/>
                  </a:lnTo>
                  <a:lnTo>
                    <a:pt x="29121" y="79906"/>
                  </a:lnTo>
                  <a:lnTo>
                    <a:pt x="48332" y="88886"/>
                  </a:lnTo>
                  <a:lnTo>
                    <a:pt x="65709" y="92629"/>
                  </a:lnTo>
                  <a:lnTo>
                    <a:pt x="71749" y="95143"/>
                  </a:lnTo>
                  <a:lnTo>
                    <a:pt x="78667" y="96261"/>
                  </a:lnTo>
                  <a:lnTo>
                    <a:pt x="84281" y="95064"/>
                  </a:lnTo>
                  <a:lnTo>
                    <a:pt x="91012" y="92514"/>
                  </a:lnTo>
                  <a:lnTo>
                    <a:pt x="93060" y="92156"/>
                  </a:lnTo>
                  <a:lnTo>
                    <a:pt x="94425" y="91282"/>
                  </a:lnTo>
                  <a:lnTo>
                    <a:pt x="95335" y="90065"/>
                  </a:lnTo>
                  <a:lnTo>
                    <a:pt x="96346" y="87019"/>
                  </a:lnTo>
                  <a:lnTo>
                    <a:pt x="97048" y="78024"/>
                  </a:lnTo>
                  <a:lnTo>
                    <a:pt x="89191" y="58714"/>
                  </a:lnTo>
                  <a:lnTo>
                    <a:pt x="80684" y="47524"/>
                  </a:lnTo>
                  <a:lnTo>
                    <a:pt x="56486" y="28562"/>
                  </a:lnTo>
                  <a:lnTo>
                    <a:pt x="31125" y="133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5" name="SMARTInkShape-1508"/>
            <p:cNvSpPr/>
            <p:nvPr>
              <p:custDataLst>
                <p:tags r:id="rId36"/>
              </p:custDataLst>
            </p:nvPr>
          </p:nvSpPr>
          <p:spPr>
            <a:xfrm>
              <a:off x="6343672" y="4206345"/>
              <a:ext cx="73380" cy="68447"/>
            </a:xfrm>
            <a:custGeom>
              <a:avLst/>
              <a:gdLst/>
              <a:ahLst/>
              <a:cxnLst/>
              <a:rect l="0" t="0" r="0" b="0"/>
              <a:pathLst>
                <a:path w="73380" h="68447">
                  <a:moveTo>
                    <a:pt x="11408" y="22755"/>
                  </a:moveTo>
                  <a:lnTo>
                    <a:pt x="11408" y="22755"/>
                  </a:lnTo>
                  <a:lnTo>
                    <a:pt x="11408" y="25789"/>
                  </a:lnTo>
                  <a:lnTo>
                    <a:pt x="10773" y="26682"/>
                  </a:lnTo>
                  <a:lnTo>
                    <a:pt x="9715" y="27278"/>
                  </a:lnTo>
                  <a:lnTo>
                    <a:pt x="6487" y="28235"/>
                  </a:lnTo>
                  <a:lnTo>
                    <a:pt x="2895" y="31434"/>
                  </a:lnTo>
                  <a:lnTo>
                    <a:pt x="1274" y="34655"/>
                  </a:lnTo>
                  <a:lnTo>
                    <a:pt x="54" y="47547"/>
                  </a:lnTo>
                  <a:lnTo>
                    <a:pt x="0" y="53243"/>
                  </a:lnTo>
                  <a:lnTo>
                    <a:pt x="1681" y="57049"/>
                  </a:lnTo>
                  <a:lnTo>
                    <a:pt x="7934" y="64666"/>
                  </a:lnTo>
                  <a:lnTo>
                    <a:pt x="13251" y="66782"/>
                  </a:lnTo>
                  <a:lnTo>
                    <a:pt x="39140" y="68446"/>
                  </a:lnTo>
                  <a:lnTo>
                    <a:pt x="44476" y="66769"/>
                  </a:lnTo>
                  <a:lnTo>
                    <a:pt x="55062" y="58725"/>
                  </a:lnTo>
                  <a:lnTo>
                    <a:pt x="64727" y="49395"/>
                  </a:lnTo>
                  <a:lnTo>
                    <a:pt x="66855" y="43908"/>
                  </a:lnTo>
                  <a:lnTo>
                    <a:pt x="68436" y="37872"/>
                  </a:lnTo>
                  <a:lnTo>
                    <a:pt x="72932" y="28822"/>
                  </a:lnTo>
                  <a:lnTo>
                    <a:pt x="73379" y="26800"/>
                  </a:lnTo>
                  <a:lnTo>
                    <a:pt x="72182" y="21166"/>
                  </a:lnTo>
                  <a:lnTo>
                    <a:pt x="67182" y="5972"/>
                  </a:lnTo>
                  <a:lnTo>
                    <a:pt x="65736" y="3946"/>
                  </a:lnTo>
                  <a:lnTo>
                    <a:pt x="62435" y="1695"/>
                  </a:lnTo>
                  <a:lnTo>
                    <a:pt x="58217" y="695"/>
                  </a:lnTo>
                  <a:lnTo>
                    <a:pt x="44564" y="0"/>
                  </a:lnTo>
                  <a:lnTo>
                    <a:pt x="28153" y="6125"/>
                  </a:lnTo>
                  <a:lnTo>
                    <a:pt x="24477" y="7859"/>
                  </a:lnTo>
                  <a:lnTo>
                    <a:pt x="18699" y="13171"/>
                  </a:lnTo>
                  <a:lnTo>
                    <a:pt x="14648" y="19130"/>
                  </a:lnTo>
                  <a:lnTo>
                    <a:pt x="11058" y="28201"/>
                  </a:lnTo>
                  <a:lnTo>
                    <a:pt x="5693" y="34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6" name="SMARTInkShape-1509"/>
            <p:cNvSpPr/>
            <p:nvPr>
              <p:custDataLst>
                <p:tags r:id="rId37"/>
              </p:custDataLst>
            </p:nvPr>
          </p:nvSpPr>
          <p:spPr>
            <a:xfrm>
              <a:off x="6263749" y="4217670"/>
              <a:ext cx="88842" cy="68581"/>
            </a:xfrm>
            <a:custGeom>
              <a:avLst/>
              <a:gdLst/>
              <a:ahLst/>
              <a:cxnLst/>
              <a:rect l="0" t="0" r="0" b="0"/>
              <a:pathLst>
                <a:path w="88842" h="68581">
                  <a:moveTo>
                    <a:pt x="51326" y="0"/>
                  </a:moveTo>
                  <a:lnTo>
                    <a:pt x="51326" y="0"/>
                  </a:lnTo>
                  <a:lnTo>
                    <a:pt x="48292" y="0"/>
                  </a:lnTo>
                  <a:lnTo>
                    <a:pt x="45109" y="1693"/>
                  </a:lnTo>
                  <a:lnTo>
                    <a:pt x="43371" y="3034"/>
                  </a:lnTo>
                  <a:lnTo>
                    <a:pt x="41441" y="6217"/>
                  </a:lnTo>
                  <a:lnTo>
                    <a:pt x="39948" y="9748"/>
                  </a:lnTo>
                  <a:lnTo>
                    <a:pt x="37167" y="13434"/>
                  </a:lnTo>
                  <a:lnTo>
                    <a:pt x="35508" y="18882"/>
                  </a:lnTo>
                  <a:lnTo>
                    <a:pt x="34443" y="29694"/>
                  </a:lnTo>
                  <a:lnTo>
                    <a:pt x="35991" y="33941"/>
                  </a:lnTo>
                  <a:lnTo>
                    <a:pt x="47622" y="47605"/>
                  </a:lnTo>
                  <a:lnTo>
                    <a:pt x="51373" y="49732"/>
                  </a:lnTo>
                  <a:lnTo>
                    <a:pt x="73835" y="56753"/>
                  </a:lnTo>
                  <a:lnTo>
                    <a:pt x="75856" y="56885"/>
                  </a:lnTo>
                  <a:lnTo>
                    <a:pt x="79797" y="55339"/>
                  </a:lnTo>
                  <a:lnTo>
                    <a:pt x="84467" y="52206"/>
                  </a:lnTo>
                  <a:lnTo>
                    <a:pt x="85105" y="50084"/>
                  </a:lnTo>
                  <a:lnTo>
                    <a:pt x="85275" y="48629"/>
                  </a:lnTo>
                  <a:lnTo>
                    <a:pt x="87158" y="45319"/>
                  </a:lnTo>
                  <a:lnTo>
                    <a:pt x="88549" y="43548"/>
                  </a:lnTo>
                  <a:lnTo>
                    <a:pt x="88841" y="41097"/>
                  </a:lnTo>
                  <a:lnTo>
                    <a:pt x="85090" y="19202"/>
                  </a:lnTo>
                  <a:lnTo>
                    <a:pt x="82630" y="15307"/>
                  </a:lnTo>
                  <a:lnTo>
                    <a:pt x="80451" y="14015"/>
                  </a:lnTo>
                  <a:lnTo>
                    <a:pt x="69519" y="11940"/>
                  </a:lnTo>
                  <a:lnTo>
                    <a:pt x="42889" y="12085"/>
                  </a:lnTo>
                  <a:lnTo>
                    <a:pt x="28294" y="16634"/>
                  </a:lnTo>
                  <a:lnTo>
                    <a:pt x="16280" y="25742"/>
                  </a:lnTo>
                  <a:lnTo>
                    <a:pt x="4103" y="43944"/>
                  </a:lnTo>
                  <a:lnTo>
                    <a:pt x="1139" y="52249"/>
                  </a:lnTo>
                  <a:lnTo>
                    <a:pt x="0" y="66561"/>
                  </a:lnTo>
                  <a:lnTo>
                    <a:pt x="599" y="67234"/>
                  </a:lnTo>
                  <a:lnTo>
                    <a:pt x="5606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7" name="SMARTInkShape-1510"/>
            <p:cNvSpPr/>
            <p:nvPr>
              <p:custDataLst>
                <p:tags r:id="rId38"/>
              </p:custDataLst>
            </p:nvPr>
          </p:nvSpPr>
          <p:spPr>
            <a:xfrm>
              <a:off x="6161898" y="4206574"/>
              <a:ext cx="89411" cy="45352"/>
            </a:xfrm>
            <a:custGeom>
              <a:avLst/>
              <a:gdLst/>
              <a:ahLst/>
              <a:cxnLst/>
              <a:rect l="0" t="0" r="0" b="0"/>
              <a:pathLst>
                <a:path w="89411" h="45352">
                  <a:moveTo>
                    <a:pt x="33162" y="11096"/>
                  </a:moveTo>
                  <a:lnTo>
                    <a:pt x="33162" y="11096"/>
                  </a:lnTo>
                  <a:lnTo>
                    <a:pt x="33162" y="8062"/>
                  </a:lnTo>
                  <a:lnTo>
                    <a:pt x="32527" y="7168"/>
                  </a:lnTo>
                  <a:lnTo>
                    <a:pt x="31468" y="6572"/>
                  </a:lnTo>
                  <a:lnTo>
                    <a:pt x="25207" y="5616"/>
                  </a:lnTo>
                  <a:lnTo>
                    <a:pt x="21583" y="7179"/>
                  </a:lnTo>
                  <a:lnTo>
                    <a:pt x="17856" y="9355"/>
                  </a:lnTo>
                  <a:lnTo>
                    <a:pt x="12187" y="11215"/>
                  </a:lnTo>
                  <a:lnTo>
                    <a:pt x="2678" y="18982"/>
                  </a:lnTo>
                  <a:lnTo>
                    <a:pt x="564" y="22644"/>
                  </a:lnTo>
                  <a:lnTo>
                    <a:pt x="0" y="24510"/>
                  </a:lnTo>
                  <a:lnTo>
                    <a:pt x="259" y="26389"/>
                  </a:lnTo>
                  <a:lnTo>
                    <a:pt x="2240" y="30169"/>
                  </a:lnTo>
                  <a:lnTo>
                    <a:pt x="6925" y="35868"/>
                  </a:lnTo>
                  <a:lnTo>
                    <a:pt x="10495" y="37980"/>
                  </a:lnTo>
                  <a:lnTo>
                    <a:pt x="35297" y="44791"/>
                  </a:lnTo>
                  <a:lnTo>
                    <a:pt x="61751" y="45351"/>
                  </a:lnTo>
                  <a:lnTo>
                    <a:pt x="68728" y="44735"/>
                  </a:lnTo>
                  <a:lnTo>
                    <a:pt x="81834" y="39564"/>
                  </a:lnTo>
                  <a:lnTo>
                    <a:pt x="82755" y="38330"/>
                  </a:lnTo>
                  <a:lnTo>
                    <a:pt x="84413" y="35265"/>
                  </a:lnTo>
                  <a:lnTo>
                    <a:pt x="88282" y="29969"/>
                  </a:lnTo>
                  <a:lnTo>
                    <a:pt x="89410" y="26258"/>
                  </a:lnTo>
                  <a:lnTo>
                    <a:pt x="89075" y="24379"/>
                  </a:lnTo>
                  <a:lnTo>
                    <a:pt x="85669" y="16801"/>
                  </a:lnTo>
                  <a:lnTo>
                    <a:pt x="85312" y="14899"/>
                  </a:lnTo>
                  <a:lnTo>
                    <a:pt x="81775" y="9189"/>
                  </a:lnTo>
                  <a:lnTo>
                    <a:pt x="76706" y="3475"/>
                  </a:lnTo>
                  <a:lnTo>
                    <a:pt x="73046" y="1359"/>
                  </a:lnTo>
                  <a:lnTo>
                    <a:pt x="65723" y="168"/>
                  </a:lnTo>
                  <a:lnTo>
                    <a:pt x="62490" y="0"/>
                  </a:lnTo>
                  <a:lnTo>
                    <a:pt x="57203" y="1508"/>
                  </a:lnTo>
                  <a:lnTo>
                    <a:pt x="34547" y="15714"/>
                  </a:lnTo>
                  <a:lnTo>
                    <a:pt x="33162" y="28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8" name="SMARTInkShape-1511"/>
            <p:cNvSpPr/>
            <p:nvPr>
              <p:custDataLst>
                <p:tags r:id="rId39"/>
              </p:custDataLst>
            </p:nvPr>
          </p:nvSpPr>
          <p:spPr>
            <a:xfrm>
              <a:off x="6081700" y="4178072"/>
              <a:ext cx="90164" cy="85054"/>
            </a:xfrm>
            <a:custGeom>
              <a:avLst/>
              <a:gdLst/>
              <a:ahLst/>
              <a:cxnLst/>
              <a:rect l="0" t="0" r="0" b="0"/>
              <a:pathLst>
                <a:path w="90164" h="85054">
                  <a:moveTo>
                    <a:pt x="21920" y="33883"/>
                  </a:moveTo>
                  <a:lnTo>
                    <a:pt x="21920" y="33883"/>
                  </a:lnTo>
                  <a:lnTo>
                    <a:pt x="21920" y="36916"/>
                  </a:lnTo>
                  <a:lnTo>
                    <a:pt x="21285" y="37811"/>
                  </a:lnTo>
                  <a:lnTo>
                    <a:pt x="20226" y="38406"/>
                  </a:lnTo>
                  <a:lnTo>
                    <a:pt x="10372" y="42562"/>
                  </a:lnTo>
                  <a:lnTo>
                    <a:pt x="8507" y="44114"/>
                  </a:lnTo>
                  <a:lnTo>
                    <a:pt x="2233" y="56059"/>
                  </a:lnTo>
                  <a:lnTo>
                    <a:pt x="0" y="63596"/>
                  </a:lnTo>
                  <a:lnTo>
                    <a:pt x="323" y="65757"/>
                  </a:lnTo>
                  <a:lnTo>
                    <a:pt x="2372" y="69851"/>
                  </a:lnTo>
                  <a:lnTo>
                    <a:pt x="7097" y="75726"/>
                  </a:lnTo>
                  <a:lnTo>
                    <a:pt x="10675" y="77879"/>
                  </a:lnTo>
                  <a:lnTo>
                    <a:pt x="14383" y="79472"/>
                  </a:lnTo>
                  <a:lnTo>
                    <a:pt x="18147" y="82297"/>
                  </a:lnTo>
                  <a:lnTo>
                    <a:pt x="23630" y="83975"/>
                  </a:lnTo>
                  <a:lnTo>
                    <a:pt x="37497" y="85053"/>
                  </a:lnTo>
                  <a:lnTo>
                    <a:pt x="48690" y="82206"/>
                  </a:lnTo>
                  <a:lnTo>
                    <a:pt x="65960" y="73729"/>
                  </a:lnTo>
                  <a:lnTo>
                    <a:pt x="74928" y="66236"/>
                  </a:lnTo>
                  <a:lnTo>
                    <a:pt x="86661" y="46881"/>
                  </a:lnTo>
                  <a:lnTo>
                    <a:pt x="89741" y="32546"/>
                  </a:lnTo>
                  <a:lnTo>
                    <a:pt x="90163" y="27362"/>
                  </a:lnTo>
                  <a:lnTo>
                    <a:pt x="88657" y="22942"/>
                  </a:lnTo>
                  <a:lnTo>
                    <a:pt x="81367" y="9065"/>
                  </a:lnTo>
                  <a:lnTo>
                    <a:pt x="80091" y="4226"/>
                  </a:lnTo>
                  <a:lnTo>
                    <a:pt x="78481" y="2681"/>
                  </a:lnTo>
                  <a:lnTo>
                    <a:pt x="73305" y="966"/>
                  </a:lnTo>
                  <a:lnTo>
                    <a:pt x="66284" y="0"/>
                  </a:lnTo>
                  <a:lnTo>
                    <a:pt x="57149" y="2747"/>
                  </a:lnTo>
                  <a:lnTo>
                    <a:pt x="47247" y="9365"/>
                  </a:lnTo>
                  <a:lnTo>
                    <a:pt x="41136" y="15541"/>
                  </a:lnTo>
                  <a:lnTo>
                    <a:pt x="28770" y="37442"/>
                  </a:lnTo>
                  <a:lnTo>
                    <a:pt x="27635" y="51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9" name="SMARTInkShape-1512"/>
            <p:cNvSpPr/>
            <p:nvPr>
              <p:custDataLst>
                <p:tags r:id="rId40"/>
              </p:custDataLst>
            </p:nvPr>
          </p:nvSpPr>
          <p:spPr>
            <a:xfrm>
              <a:off x="6006492" y="4194810"/>
              <a:ext cx="67417" cy="45712"/>
            </a:xfrm>
            <a:custGeom>
              <a:avLst/>
              <a:gdLst/>
              <a:ahLst/>
              <a:cxnLst/>
              <a:rect l="0" t="0" r="0" b="0"/>
              <a:pathLst>
                <a:path w="67417" h="45712">
                  <a:moveTo>
                    <a:pt x="17118" y="0"/>
                  </a:moveTo>
                  <a:lnTo>
                    <a:pt x="17118" y="0"/>
                  </a:lnTo>
                  <a:lnTo>
                    <a:pt x="8605" y="0"/>
                  </a:lnTo>
                  <a:lnTo>
                    <a:pt x="5291" y="1693"/>
                  </a:lnTo>
                  <a:lnTo>
                    <a:pt x="3519" y="3034"/>
                  </a:lnTo>
                  <a:lnTo>
                    <a:pt x="1549" y="6217"/>
                  </a:lnTo>
                  <a:lnTo>
                    <a:pt x="284" y="13434"/>
                  </a:lnTo>
                  <a:lnTo>
                    <a:pt x="0" y="24774"/>
                  </a:lnTo>
                  <a:lnTo>
                    <a:pt x="1678" y="28579"/>
                  </a:lnTo>
                  <a:lnTo>
                    <a:pt x="13407" y="41910"/>
                  </a:lnTo>
                  <a:lnTo>
                    <a:pt x="17162" y="44027"/>
                  </a:lnTo>
                  <a:lnTo>
                    <a:pt x="24539" y="45218"/>
                  </a:lnTo>
                  <a:lnTo>
                    <a:pt x="53009" y="45711"/>
                  </a:lnTo>
                  <a:lnTo>
                    <a:pt x="56988" y="44023"/>
                  </a:lnTo>
                  <a:lnTo>
                    <a:pt x="64716" y="37765"/>
                  </a:lnTo>
                  <a:lnTo>
                    <a:pt x="66848" y="34140"/>
                  </a:lnTo>
                  <a:lnTo>
                    <a:pt x="67416" y="32285"/>
                  </a:lnTo>
                  <a:lnTo>
                    <a:pt x="67160" y="30413"/>
                  </a:lnTo>
                  <a:lnTo>
                    <a:pt x="61453" y="17141"/>
                  </a:lnTo>
                  <a:lnTo>
                    <a:pt x="59048" y="13333"/>
                  </a:lnTo>
                  <a:lnTo>
                    <a:pt x="57979" y="9524"/>
                  </a:lnTo>
                  <a:lnTo>
                    <a:pt x="57058" y="8254"/>
                  </a:lnTo>
                  <a:lnTo>
                    <a:pt x="55809" y="7408"/>
                  </a:lnTo>
                  <a:lnTo>
                    <a:pt x="52730" y="5832"/>
                  </a:lnTo>
                  <a:lnTo>
                    <a:pt x="47425" y="2010"/>
                  </a:lnTo>
                  <a:lnTo>
                    <a:pt x="43712" y="893"/>
                  </a:lnTo>
                  <a:lnTo>
                    <a:pt x="41832" y="1230"/>
                  </a:lnTo>
                  <a:lnTo>
                    <a:pt x="24022" y="11613"/>
                  </a:lnTo>
                  <a:lnTo>
                    <a:pt x="19551" y="15957"/>
                  </a:lnTo>
                  <a:lnTo>
                    <a:pt x="5688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0" name="SMARTInkShape-1513"/>
            <p:cNvSpPr/>
            <p:nvPr>
              <p:custDataLst>
                <p:tags r:id="rId41"/>
              </p:custDataLst>
            </p:nvPr>
          </p:nvSpPr>
          <p:spPr>
            <a:xfrm>
              <a:off x="5898142" y="4120515"/>
              <a:ext cx="51174" cy="154306"/>
            </a:xfrm>
            <a:custGeom>
              <a:avLst/>
              <a:gdLst/>
              <a:ahLst/>
              <a:cxnLst/>
              <a:rect l="0" t="0" r="0" b="0"/>
              <a:pathLst>
                <a:path w="51174" h="154306">
                  <a:moveTo>
                    <a:pt x="22598" y="0"/>
                  </a:moveTo>
                  <a:lnTo>
                    <a:pt x="22598" y="0"/>
                  </a:lnTo>
                  <a:lnTo>
                    <a:pt x="22598" y="3034"/>
                  </a:lnTo>
                  <a:lnTo>
                    <a:pt x="21963" y="3927"/>
                  </a:lnTo>
                  <a:lnTo>
                    <a:pt x="20904" y="4523"/>
                  </a:lnTo>
                  <a:lnTo>
                    <a:pt x="19563" y="4920"/>
                  </a:lnTo>
                  <a:lnTo>
                    <a:pt x="18670" y="5820"/>
                  </a:lnTo>
                  <a:lnTo>
                    <a:pt x="17677" y="8514"/>
                  </a:lnTo>
                  <a:lnTo>
                    <a:pt x="16405" y="15416"/>
                  </a:lnTo>
                  <a:lnTo>
                    <a:pt x="7784" y="31248"/>
                  </a:lnTo>
                  <a:lnTo>
                    <a:pt x="1066" y="57195"/>
                  </a:lnTo>
                  <a:lnTo>
                    <a:pt x="0" y="69365"/>
                  </a:lnTo>
                  <a:lnTo>
                    <a:pt x="5224" y="90047"/>
                  </a:lnTo>
                  <a:lnTo>
                    <a:pt x="8419" y="94061"/>
                  </a:lnTo>
                  <a:lnTo>
                    <a:pt x="11640" y="95780"/>
                  </a:lnTo>
                  <a:lnTo>
                    <a:pt x="18115" y="97034"/>
                  </a:lnTo>
                  <a:lnTo>
                    <a:pt x="19610" y="97074"/>
                  </a:lnTo>
                  <a:lnTo>
                    <a:pt x="22963" y="95426"/>
                  </a:lnTo>
                  <a:lnTo>
                    <a:pt x="32171" y="88037"/>
                  </a:lnTo>
                  <a:lnTo>
                    <a:pt x="35955" y="86753"/>
                  </a:lnTo>
                  <a:lnTo>
                    <a:pt x="37217" y="85775"/>
                  </a:lnTo>
                  <a:lnTo>
                    <a:pt x="44565" y="75351"/>
                  </a:lnTo>
                  <a:lnTo>
                    <a:pt x="45436" y="68843"/>
                  </a:lnTo>
                  <a:lnTo>
                    <a:pt x="45451" y="71692"/>
                  </a:lnTo>
                  <a:lnTo>
                    <a:pt x="43761" y="74831"/>
                  </a:lnTo>
                  <a:lnTo>
                    <a:pt x="36345" y="83890"/>
                  </a:lnTo>
                  <a:lnTo>
                    <a:pt x="33444" y="90191"/>
                  </a:lnTo>
                  <a:lnTo>
                    <a:pt x="25117" y="101682"/>
                  </a:lnTo>
                  <a:lnTo>
                    <a:pt x="17826" y="121056"/>
                  </a:lnTo>
                  <a:lnTo>
                    <a:pt x="17162" y="130413"/>
                  </a:lnTo>
                  <a:lnTo>
                    <a:pt x="18700" y="135855"/>
                  </a:lnTo>
                  <a:lnTo>
                    <a:pt x="20866" y="140390"/>
                  </a:lnTo>
                  <a:lnTo>
                    <a:pt x="22720" y="146513"/>
                  </a:lnTo>
                  <a:lnTo>
                    <a:pt x="25404" y="150418"/>
                  </a:lnTo>
                  <a:lnTo>
                    <a:pt x="28714" y="152578"/>
                  </a:lnTo>
                  <a:lnTo>
                    <a:pt x="32936" y="153537"/>
                  </a:lnTo>
                  <a:lnTo>
                    <a:pt x="51173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1" name="SMARTInkShape-1514"/>
            <p:cNvSpPr/>
            <p:nvPr>
              <p:custDataLst>
                <p:tags r:id="rId42"/>
              </p:custDataLst>
            </p:nvPr>
          </p:nvSpPr>
          <p:spPr>
            <a:xfrm>
              <a:off x="5766435" y="4137895"/>
              <a:ext cx="91441" cy="136896"/>
            </a:xfrm>
            <a:custGeom>
              <a:avLst/>
              <a:gdLst/>
              <a:ahLst/>
              <a:cxnLst/>
              <a:rect l="0" t="0" r="0" b="0"/>
              <a:pathLst>
                <a:path w="91441" h="136896">
                  <a:moveTo>
                    <a:pt x="0" y="11195"/>
                  </a:moveTo>
                  <a:lnTo>
                    <a:pt x="0" y="11195"/>
                  </a:lnTo>
                  <a:lnTo>
                    <a:pt x="0" y="6274"/>
                  </a:lnTo>
                  <a:lnTo>
                    <a:pt x="635" y="6009"/>
                  </a:lnTo>
                  <a:lnTo>
                    <a:pt x="19234" y="4858"/>
                  </a:lnTo>
                  <a:lnTo>
                    <a:pt x="29928" y="959"/>
                  </a:lnTo>
                  <a:lnTo>
                    <a:pt x="44082" y="0"/>
                  </a:lnTo>
                  <a:lnTo>
                    <a:pt x="69782" y="5136"/>
                  </a:lnTo>
                  <a:lnTo>
                    <a:pt x="76099" y="5962"/>
                  </a:lnTo>
                  <a:lnTo>
                    <a:pt x="84332" y="10380"/>
                  </a:lnTo>
                  <a:lnTo>
                    <a:pt x="88346" y="13987"/>
                  </a:lnTo>
                  <a:lnTo>
                    <a:pt x="88742" y="14962"/>
                  </a:lnTo>
                  <a:lnTo>
                    <a:pt x="88372" y="15611"/>
                  </a:lnTo>
                  <a:lnTo>
                    <a:pt x="86267" y="16968"/>
                  </a:lnTo>
                  <a:lnTo>
                    <a:pt x="60197" y="38515"/>
                  </a:lnTo>
                  <a:lnTo>
                    <a:pt x="35940" y="58256"/>
                  </a:lnTo>
                  <a:lnTo>
                    <a:pt x="19749" y="83520"/>
                  </a:lnTo>
                  <a:lnTo>
                    <a:pt x="17488" y="97938"/>
                  </a:lnTo>
                  <a:lnTo>
                    <a:pt x="18991" y="102241"/>
                  </a:lnTo>
                  <a:lnTo>
                    <a:pt x="36226" y="127158"/>
                  </a:lnTo>
                  <a:lnTo>
                    <a:pt x="44953" y="133043"/>
                  </a:lnTo>
                  <a:lnTo>
                    <a:pt x="55582" y="135775"/>
                  </a:lnTo>
                  <a:lnTo>
                    <a:pt x="78556" y="136895"/>
                  </a:lnTo>
                  <a:lnTo>
                    <a:pt x="91440" y="131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2" name="SMARTInkShape-1515"/>
            <p:cNvSpPr/>
            <p:nvPr>
              <p:custDataLst>
                <p:tags r:id="rId43"/>
              </p:custDataLst>
            </p:nvPr>
          </p:nvSpPr>
          <p:spPr>
            <a:xfrm>
              <a:off x="5600700" y="4217670"/>
              <a:ext cx="85726" cy="17146"/>
            </a:xfrm>
            <a:custGeom>
              <a:avLst/>
              <a:gdLst/>
              <a:ahLst/>
              <a:cxnLst/>
              <a:rect l="0" t="0" r="0" b="0"/>
              <a:pathLst>
                <a:path w="85726" h="1714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15306" y="6193"/>
                  </a:lnTo>
                  <a:lnTo>
                    <a:pt x="21610" y="9596"/>
                  </a:lnTo>
                  <a:lnTo>
                    <a:pt x="30604" y="11521"/>
                  </a:lnTo>
                  <a:lnTo>
                    <a:pt x="38207" y="15196"/>
                  </a:lnTo>
                  <a:lnTo>
                    <a:pt x="65352" y="17094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3" name="SMARTInkShape-1516"/>
            <p:cNvSpPr/>
            <p:nvPr>
              <p:custDataLst>
                <p:tags r:id="rId44"/>
              </p:custDataLst>
            </p:nvPr>
          </p:nvSpPr>
          <p:spPr>
            <a:xfrm>
              <a:off x="5600700" y="4189095"/>
              <a:ext cx="85726" cy="142541"/>
            </a:xfrm>
            <a:custGeom>
              <a:avLst/>
              <a:gdLst/>
              <a:ahLst/>
              <a:cxnLst/>
              <a:rect l="0" t="0" r="0" b="0"/>
              <a:pathLst>
                <a:path w="85726" h="142541">
                  <a:moveTo>
                    <a:pt x="0" y="0"/>
                  </a:moveTo>
                  <a:lnTo>
                    <a:pt x="0" y="0"/>
                  </a:lnTo>
                  <a:lnTo>
                    <a:pt x="8513" y="0"/>
                  </a:lnTo>
                  <a:lnTo>
                    <a:pt x="11826" y="1693"/>
                  </a:lnTo>
                  <a:lnTo>
                    <a:pt x="15417" y="3927"/>
                  </a:lnTo>
                  <a:lnTo>
                    <a:pt x="21642" y="5185"/>
                  </a:lnTo>
                  <a:lnTo>
                    <a:pt x="35407" y="5645"/>
                  </a:lnTo>
                  <a:lnTo>
                    <a:pt x="41348" y="9070"/>
                  </a:lnTo>
                  <a:lnTo>
                    <a:pt x="52477" y="18584"/>
                  </a:lnTo>
                  <a:lnTo>
                    <a:pt x="55073" y="22653"/>
                  </a:lnTo>
                  <a:lnTo>
                    <a:pt x="56535" y="28513"/>
                  </a:lnTo>
                  <a:lnTo>
                    <a:pt x="57028" y="36183"/>
                  </a:lnTo>
                  <a:lnTo>
                    <a:pt x="54080" y="44940"/>
                  </a:lnTo>
                  <a:lnTo>
                    <a:pt x="38071" y="69621"/>
                  </a:lnTo>
                  <a:lnTo>
                    <a:pt x="21746" y="89793"/>
                  </a:lnTo>
                  <a:lnTo>
                    <a:pt x="18508" y="98008"/>
                  </a:lnTo>
                  <a:lnTo>
                    <a:pt x="17265" y="115318"/>
                  </a:lnTo>
                  <a:lnTo>
                    <a:pt x="18891" y="119621"/>
                  </a:lnTo>
                  <a:lnTo>
                    <a:pt x="21096" y="123650"/>
                  </a:lnTo>
                  <a:lnTo>
                    <a:pt x="22076" y="127557"/>
                  </a:lnTo>
                  <a:lnTo>
                    <a:pt x="25898" y="131410"/>
                  </a:lnTo>
                  <a:lnTo>
                    <a:pt x="38383" y="140330"/>
                  </a:lnTo>
                  <a:lnTo>
                    <a:pt x="52499" y="142540"/>
                  </a:lnTo>
                  <a:lnTo>
                    <a:pt x="65356" y="142174"/>
                  </a:lnTo>
                  <a:lnTo>
                    <a:pt x="8572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4" name="SMARTInkShape-1517"/>
            <p:cNvSpPr/>
            <p:nvPr>
              <p:custDataLst>
                <p:tags r:id="rId45"/>
              </p:custDataLst>
            </p:nvPr>
          </p:nvSpPr>
          <p:spPr>
            <a:xfrm>
              <a:off x="5349240" y="42462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5" name="SMARTInkShape-1518"/>
            <p:cNvSpPr/>
            <p:nvPr>
              <p:custDataLst>
                <p:tags r:id="rId46"/>
              </p:custDataLst>
            </p:nvPr>
          </p:nvSpPr>
          <p:spPr>
            <a:xfrm>
              <a:off x="5343525" y="424053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6" name="SMARTInkShape-1519"/>
            <p:cNvSpPr/>
            <p:nvPr>
              <p:custDataLst>
                <p:tags r:id="rId47"/>
              </p:custDataLst>
            </p:nvPr>
          </p:nvSpPr>
          <p:spPr>
            <a:xfrm>
              <a:off x="5314950" y="425196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5715"/>
                  </a:moveTo>
                  <a:lnTo>
                    <a:pt x="0" y="571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7" name="SMARTInkShape-1520"/>
            <p:cNvSpPr/>
            <p:nvPr>
              <p:custDataLst>
                <p:tags r:id="rId48"/>
              </p:custDataLst>
            </p:nvPr>
          </p:nvSpPr>
          <p:spPr>
            <a:xfrm>
              <a:off x="5252085" y="4223385"/>
              <a:ext cx="22861" cy="85726"/>
            </a:xfrm>
            <a:custGeom>
              <a:avLst/>
              <a:gdLst/>
              <a:ahLst/>
              <a:cxnLst/>
              <a:rect l="0" t="0" r="0" b="0"/>
              <a:pathLst>
                <a:path w="22861" h="85726">
                  <a:moveTo>
                    <a:pt x="22860" y="0"/>
                  </a:moveTo>
                  <a:lnTo>
                    <a:pt x="22860" y="0"/>
                  </a:lnTo>
                  <a:lnTo>
                    <a:pt x="22860" y="3034"/>
                  </a:lnTo>
                  <a:lnTo>
                    <a:pt x="22225" y="3928"/>
                  </a:lnTo>
                  <a:lnTo>
                    <a:pt x="21166" y="4523"/>
                  </a:lnTo>
                  <a:lnTo>
                    <a:pt x="19827" y="4920"/>
                  </a:lnTo>
                  <a:lnTo>
                    <a:pt x="18932" y="5820"/>
                  </a:lnTo>
                  <a:lnTo>
                    <a:pt x="17939" y="8513"/>
                  </a:lnTo>
                  <a:lnTo>
                    <a:pt x="15461" y="34802"/>
                  </a:lnTo>
                  <a:lnTo>
                    <a:pt x="10931" y="44179"/>
                  </a:lnTo>
                  <a:lnTo>
                    <a:pt x="9192" y="46597"/>
                  </a:lnTo>
                  <a:lnTo>
                    <a:pt x="7260" y="52671"/>
                  </a:lnTo>
                  <a:lnTo>
                    <a:pt x="4157" y="69880"/>
                  </a:lnTo>
                  <a:lnTo>
                    <a:pt x="547" y="7931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8" name="SMARTInkShape-1521"/>
            <p:cNvSpPr/>
            <p:nvPr>
              <p:custDataLst>
                <p:tags r:id="rId49"/>
              </p:custDataLst>
            </p:nvPr>
          </p:nvSpPr>
          <p:spPr>
            <a:xfrm>
              <a:off x="5406434" y="4217670"/>
              <a:ext cx="73964" cy="62836"/>
            </a:xfrm>
            <a:custGeom>
              <a:avLst/>
              <a:gdLst/>
              <a:ahLst/>
              <a:cxnLst/>
              <a:rect l="0" t="0" r="0" b="0"/>
              <a:pathLst>
                <a:path w="73964" h="62836">
                  <a:moveTo>
                    <a:pt x="17101" y="0"/>
                  </a:moveTo>
                  <a:lnTo>
                    <a:pt x="17101" y="0"/>
                  </a:lnTo>
                  <a:lnTo>
                    <a:pt x="17101" y="3034"/>
                  </a:lnTo>
                  <a:lnTo>
                    <a:pt x="16466" y="3927"/>
                  </a:lnTo>
                  <a:lnTo>
                    <a:pt x="15407" y="4523"/>
                  </a:lnTo>
                  <a:lnTo>
                    <a:pt x="14067" y="4920"/>
                  </a:lnTo>
                  <a:lnTo>
                    <a:pt x="13173" y="5820"/>
                  </a:lnTo>
                  <a:lnTo>
                    <a:pt x="10645" y="10756"/>
                  </a:lnTo>
                  <a:lnTo>
                    <a:pt x="2444" y="21786"/>
                  </a:lnTo>
                  <a:lnTo>
                    <a:pt x="1062" y="26828"/>
                  </a:lnTo>
                  <a:lnTo>
                    <a:pt x="0" y="47371"/>
                  </a:lnTo>
                  <a:lnTo>
                    <a:pt x="1668" y="51322"/>
                  </a:lnTo>
                  <a:lnTo>
                    <a:pt x="7914" y="59033"/>
                  </a:lnTo>
                  <a:lnTo>
                    <a:pt x="11536" y="61162"/>
                  </a:lnTo>
                  <a:lnTo>
                    <a:pt x="19036" y="62528"/>
                  </a:lnTo>
                  <a:lnTo>
                    <a:pt x="35359" y="62835"/>
                  </a:lnTo>
                  <a:lnTo>
                    <a:pt x="44665" y="59822"/>
                  </a:lnTo>
                  <a:lnTo>
                    <a:pt x="64038" y="47558"/>
                  </a:lnTo>
                  <a:lnTo>
                    <a:pt x="72069" y="36189"/>
                  </a:lnTo>
                  <a:lnTo>
                    <a:pt x="73963" y="29703"/>
                  </a:lnTo>
                  <a:lnTo>
                    <a:pt x="69305" y="23753"/>
                  </a:lnTo>
                  <a:lnTo>
                    <a:pt x="67184" y="23257"/>
                  </a:lnTo>
                  <a:lnTo>
                    <a:pt x="65730" y="23125"/>
                  </a:lnTo>
                  <a:lnTo>
                    <a:pt x="62421" y="21284"/>
                  </a:lnTo>
                  <a:lnTo>
                    <a:pt x="60649" y="19905"/>
                  </a:lnTo>
                  <a:lnTo>
                    <a:pt x="58833" y="19619"/>
                  </a:lnTo>
                  <a:lnTo>
                    <a:pt x="56988" y="20065"/>
                  </a:lnTo>
                  <a:lnTo>
                    <a:pt x="53243" y="21617"/>
                  </a:lnTo>
                  <a:lnTo>
                    <a:pt x="33133" y="27732"/>
                  </a:lnTo>
                  <a:lnTo>
                    <a:pt x="31599" y="28648"/>
                  </a:lnTo>
                  <a:lnTo>
                    <a:pt x="30576" y="29893"/>
                  </a:lnTo>
                  <a:lnTo>
                    <a:pt x="28935" y="33421"/>
                  </a:lnTo>
                  <a:lnTo>
                    <a:pt x="22816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9" name="SMARTInkShape-1522"/>
            <p:cNvSpPr/>
            <p:nvPr>
              <p:custDataLst>
                <p:tags r:id="rId50"/>
              </p:custDataLst>
            </p:nvPr>
          </p:nvSpPr>
          <p:spPr>
            <a:xfrm>
              <a:off x="5349240" y="4103370"/>
              <a:ext cx="142876" cy="193152"/>
            </a:xfrm>
            <a:custGeom>
              <a:avLst/>
              <a:gdLst/>
              <a:ahLst/>
              <a:cxnLst/>
              <a:rect l="0" t="0" r="0" b="0"/>
              <a:pathLst>
                <a:path w="142876" h="193152">
                  <a:moveTo>
                    <a:pt x="142875" y="0"/>
                  </a:moveTo>
                  <a:lnTo>
                    <a:pt x="142875" y="0"/>
                  </a:lnTo>
                  <a:lnTo>
                    <a:pt x="137677" y="4562"/>
                  </a:lnTo>
                  <a:lnTo>
                    <a:pt x="110362" y="27034"/>
                  </a:lnTo>
                  <a:lnTo>
                    <a:pt x="82697" y="52596"/>
                  </a:lnTo>
                  <a:lnTo>
                    <a:pt x="59124" y="80906"/>
                  </a:lnTo>
                  <a:lnTo>
                    <a:pt x="41707" y="108703"/>
                  </a:lnTo>
                  <a:lnTo>
                    <a:pt x="26777" y="136540"/>
                  </a:lnTo>
                  <a:lnTo>
                    <a:pt x="13513" y="161703"/>
                  </a:lnTo>
                  <a:lnTo>
                    <a:pt x="1137" y="184442"/>
                  </a:lnTo>
                  <a:lnTo>
                    <a:pt x="100" y="193151"/>
                  </a:lnTo>
                  <a:lnTo>
                    <a:pt x="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0" name="SMARTInkShape-1523"/>
            <p:cNvSpPr/>
            <p:nvPr>
              <p:custDataLst>
                <p:tags r:id="rId51"/>
              </p:custDataLst>
            </p:nvPr>
          </p:nvSpPr>
          <p:spPr>
            <a:xfrm>
              <a:off x="5338045" y="4048819"/>
              <a:ext cx="90870" cy="71697"/>
            </a:xfrm>
            <a:custGeom>
              <a:avLst/>
              <a:gdLst/>
              <a:ahLst/>
              <a:cxnLst/>
              <a:rect l="0" t="0" r="0" b="0"/>
              <a:pathLst>
                <a:path w="90870" h="71697">
                  <a:moveTo>
                    <a:pt x="5480" y="31691"/>
                  </a:moveTo>
                  <a:lnTo>
                    <a:pt x="5480" y="31691"/>
                  </a:lnTo>
                  <a:lnTo>
                    <a:pt x="2446" y="31691"/>
                  </a:lnTo>
                  <a:lnTo>
                    <a:pt x="1552" y="32326"/>
                  </a:lnTo>
                  <a:lnTo>
                    <a:pt x="956" y="33384"/>
                  </a:lnTo>
                  <a:lnTo>
                    <a:pt x="0" y="39645"/>
                  </a:lnTo>
                  <a:lnTo>
                    <a:pt x="1563" y="43269"/>
                  </a:lnTo>
                  <a:lnTo>
                    <a:pt x="3739" y="46997"/>
                  </a:lnTo>
                  <a:lnTo>
                    <a:pt x="4706" y="50770"/>
                  </a:lnTo>
                  <a:lnTo>
                    <a:pt x="5599" y="52030"/>
                  </a:lnTo>
                  <a:lnTo>
                    <a:pt x="6830" y="52871"/>
                  </a:lnTo>
                  <a:lnTo>
                    <a:pt x="9890" y="54439"/>
                  </a:lnTo>
                  <a:lnTo>
                    <a:pt x="15183" y="58257"/>
                  </a:lnTo>
                  <a:lnTo>
                    <a:pt x="20773" y="59671"/>
                  </a:lnTo>
                  <a:lnTo>
                    <a:pt x="24552" y="60002"/>
                  </a:lnTo>
                  <a:lnTo>
                    <a:pt x="49656" y="53200"/>
                  </a:lnTo>
                  <a:lnTo>
                    <a:pt x="64449" y="44213"/>
                  </a:lnTo>
                  <a:lnTo>
                    <a:pt x="77695" y="29030"/>
                  </a:lnTo>
                  <a:lnTo>
                    <a:pt x="87372" y="23344"/>
                  </a:lnTo>
                  <a:lnTo>
                    <a:pt x="89502" y="19938"/>
                  </a:lnTo>
                  <a:lnTo>
                    <a:pt x="90869" y="12577"/>
                  </a:lnTo>
                  <a:lnTo>
                    <a:pt x="90346" y="11328"/>
                  </a:lnTo>
                  <a:lnTo>
                    <a:pt x="89362" y="10496"/>
                  </a:lnTo>
                  <a:lnTo>
                    <a:pt x="88071" y="9941"/>
                  </a:lnTo>
                  <a:lnTo>
                    <a:pt x="87211" y="8936"/>
                  </a:lnTo>
                  <a:lnTo>
                    <a:pt x="86255" y="6126"/>
                  </a:lnTo>
                  <a:lnTo>
                    <a:pt x="85365" y="5123"/>
                  </a:lnTo>
                  <a:lnTo>
                    <a:pt x="77602" y="346"/>
                  </a:lnTo>
                  <a:lnTo>
                    <a:pt x="75787" y="0"/>
                  </a:lnTo>
                  <a:lnTo>
                    <a:pt x="73941" y="403"/>
                  </a:lnTo>
                  <a:lnTo>
                    <a:pt x="69562" y="1910"/>
                  </a:lnTo>
                  <a:lnTo>
                    <a:pt x="55797" y="2957"/>
                  </a:lnTo>
                  <a:lnTo>
                    <a:pt x="49857" y="6432"/>
                  </a:lnTo>
                  <a:lnTo>
                    <a:pt x="21590" y="32760"/>
                  </a:lnTo>
                  <a:lnTo>
                    <a:pt x="18990" y="38728"/>
                  </a:lnTo>
                  <a:lnTo>
                    <a:pt x="13891" y="55995"/>
                  </a:lnTo>
                  <a:lnTo>
                    <a:pt x="16910" y="71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1" name="SMARTInkShape-1524"/>
            <p:cNvSpPr/>
            <p:nvPr>
              <p:custDataLst>
                <p:tags r:id="rId52"/>
              </p:custDataLst>
            </p:nvPr>
          </p:nvSpPr>
          <p:spPr>
            <a:xfrm>
              <a:off x="5200650" y="4081404"/>
              <a:ext cx="85627" cy="164406"/>
            </a:xfrm>
            <a:custGeom>
              <a:avLst/>
              <a:gdLst/>
              <a:ahLst/>
              <a:cxnLst/>
              <a:rect l="0" t="0" r="0" b="0"/>
              <a:pathLst>
                <a:path w="85627" h="164406">
                  <a:moveTo>
                    <a:pt x="0" y="56256"/>
                  </a:moveTo>
                  <a:lnTo>
                    <a:pt x="0" y="56256"/>
                  </a:lnTo>
                  <a:lnTo>
                    <a:pt x="8513" y="56256"/>
                  </a:lnTo>
                  <a:lnTo>
                    <a:pt x="11826" y="54563"/>
                  </a:lnTo>
                  <a:lnTo>
                    <a:pt x="21007" y="47143"/>
                  </a:lnTo>
                  <a:lnTo>
                    <a:pt x="24788" y="45856"/>
                  </a:lnTo>
                  <a:lnTo>
                    <a:pt x="28585" y="41897"/>
                  </a:lnTo>
                  <a:lnTo>
                    <a:pt x="33025" y="36539"/>
                  </a:lnTo>
                  <a:lnTo>
                    <a:pt x="61569" y="16272"/>
                  </a:lnTo>
                  <a:lnTo>
                    <a:pt x="72220" y="7363"/>
                  </a:lnTo>
                  <a:lnTo>
                    <a:pt x="79977" y="3630"/>
                  </a:lnTo>
                  <a:lnTo>
                    <a:pt x="84589" y="0"/>
                  </a:lnTo>
                  <a:lnTo>
                    <a:pt x="84968" y="337"/>
                  </a:lnTo>
                  <a:lnTo>
                    <a:pt x="85501" y="3845"/>
                  </a:lnTo>
                  <a:lnTo>
                    <a:pt x="85626" y="7139"/>
                  </a:lnTo>
                  <a:lnTo>
                    <a:pt x="85023" y="8271"/>
                  </a:lnTo>
                  <a:lnTo>
                    <a:pt x="83987" y="9026"/>
                  </a:lnTo>
                  <a:lnTo>
                    <a:pt x="82662" y="9529"/>
                  </a:lnTo>
                  <a:lnTo>
                    <a:pt x="61724" y="37378"/>
                  </a:lnTo>
                  <a:lnTo>
                    <a:pt x="44676" y="65002"/>
                  </a:lnTo>
                  <a:lnTo>
                    <a:pt x="29880" y="90945"/>
                  </a:lnTo>
                  <a:lnTo>
                    <a:pt x="19222" y="118538"/>
                  </a:lnTo>
                  <a:lnTo>
                    <a:pt x="13157" y="135774"/>
                  </a:lnTo>
                  <a:lnTo>
                    <a:pt x="11531" y="159873"/>
                  </a:lnTo>
                  <a:lnTo>
                    <a:pt x="12133" y="161529"/>
                  </a:lnTo>
                  <a:lnTo>
                    <a:pt x="13168" y="162633"/>
                  </a:lnTo>
                  <a:lnTo>
                    <a:pt x="16359" y="164405"/>
                  </a:lnTo>
                  <a:lnTo>
                    <a:pt x="22860" y="159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2" name="SMARTInkShape-1525"/>
            <p:cNvSpPr/>
            <p:nvPr>
              <p:custDataLst>
                <p:tags r:id="rId53"/>
              </p:custDataLst>
            </p:nvPr>
          </p:nvSpPr>
          <p:spPr>
            <a:xfrm>
              <a:off x="5046345" y="4098481"/>
              <a:ext cx="125650" cy="119183"/>
            </a:xfrm>
            <a:custGeom>
              <a:avLst/>
              <a:gdLst/>
              <a:ahLst/>
              <a:cxnLst/>
              <a:rect l="0" t="0" r="0" b="0"/>
              <a:pathLst>
                <a:path w="125650" h="119183">
                  <a:moveTo>
                    <a:pt x="0" y="107759"/>
                  </a:moveTo>
                  <a:lnTo>
                    <a:pt x="0" y="107759"/>
                  </a:lnTo>
                  <a:lnTo>
                    <a:pt x="3034" y="107759"/>
                  </a:lnTo>
                  <a:lnTo>
                    <a:pt x="3927" y="108394"/>
                  </a:lnTo>
                  <a:lnTo>
                    <a:pt x="4523" y="109452"/>
                  </a:lnTo>
                  <a:lnTo>
                    <a:pt x="5480" y="112679"/>
                  </a:lnTo>
                  <a:lnTo>
                    <a:pt x="11189" y="118933"/>
                  </a:lnTo>
                  <a:lnTo>
                    <a:pt x="19937" y="119182"/>
                  </a:lnTo>
                  <a:lnTo>
                    <a:pt x="23254" y="117493"/>
                  </a:lnTo>
                  <a:lnTo>
                    <a:pt x="36858" y="108433"/>
                  </a:lnTo>
                  <a:lnTo>
                    <a:pt x="55847" y="81748"/>
                  </a:lnTo>
                  <a:lnTo>
                    <a:pt x="75785" y="54895"/>
                  </a:lnTo>
                  <a:lnTo>
                    <a:pt x="95828" y="27777"/>
                  </a:lnTo>
                  <a:lnTo>
                    <a:pt x="101010" y="20776"/>
                  </a:lnTo>
                  <a:lnTo>
                    <a:pt x="118627" y="6117"/>
                  </a:lnTo>
                  <a:lnTo>
                    <a:pt x="121092" y="5435"/>
                  </a:lnTo>
                  <a:lnTo>
                    <a:pt x="122638" y="5253"/>
                  </a:lnTo>
                  <a:lnTo>
                    <a:pt x="123668" y="4496"/>
                  </a:lnTo>
                  <a:lnTo>
                    <a:pt x="124356" y="3357"/>
                  </a:lnTo>
                  <a:lnTo>
                    <a:pt x="125459" y="0"/>
                  </a:lnTo>
                  <a:lnTo>
                    <a:pt x="125649" y="2453"/>
                  </a:lnTo>
                  <a:lnTo>
                    <a:pt x="125041" y="3265"/>
                  </a:lnTo>
                  <a:lnTo>
                    <a:pt x="122673" y="4167"/>
                  </a:lnTo>
                  <a:lnTo>
                    <a:pt x="121787" y="5043"/>
                  </a:lnTo>
                  <a:lnTo>
                    <a:pt x="120802" y="7709"/>
                  </a:lnTo>
                  <a:lnTo>
                    <a:pt x="118425" y="18133"/>
                  </a:lnTo>
                  <a:lnTo>
                    <a:pt x="113828" y="26593"/>
                  </a:lnTo>
                  <a:lnTo>
                    <a:pt x="106587" y="38174"/>
                  </a:lnTo>
                  <a:lnTo>
                    <a:pt x="99160" y="63997"/>
                  </a:lnTo>
                  <a:lnTo>
                    <a:pt x="92313" y="91392"/>
                  </a:lnTo>
                  <a:lnTo>
                    <a:pt x="91463" y="114555"/>
                  </a:lnTo>
                  <a:lnTo>
                    <a:pt x="92090" y="116100"/>
                  </a:lnTo>
                  <a:lnTo>
                    <a:pt x="93144" y="117130"/>
                  </a:lnTo>
                  <a:lnTo>
                    <a:pt x="97084" y="119153"/>
                  </a:lnTo>
                  <a:lnTo>
                    <a:pt x="102870" y="113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8" name="SMARTInkShape-Group220"/>
          <p:cNvGrpSpPr/>
          <p:nvPr/>
        </p:nvGrpSpPr>
        <p:grpSpPr>
          <a:xfrm>
            <a:off x="131445" y="2137410"/>
            <a:ext cx="194311" cy="1079617"/>
            <a:chOff x="131445" y="2137410"/>
            <a:chExt cx="194311" cy="1079617"/>
          </a:xfrm>
        </p:grpSpPr>
        <p:sp>
          <p:nvSpPr>
            <p:cNvPr id="774" name="SMARTInkShape-1526"/>
            <p:cNvSpPr/>
            <p:nvPr>
              <p:custDataLst>
                <p:tags r:id="rId13"/>
              </p:custDataLst>
            </p:nvPr>
          </p:nvSpPr>
          <p:spPr>
            <a:xfrm>
              <a:off x="142875" y="2794757"/>
              <a:ext cx="176806" cy="188474"/>
            </a:xfrm>
            <a:custGeom>
              <a:avLst/>
              <a:gdLst/>
              <a:ahLst/>
              <a:cxnLst/>
              <a:rect l="0" t="0" r="0" b="0"/>
              <a:pathLst>
                <a:path w="176806" h="188474">
                  <a:moveTo>
                    <a:pt x="0" y="91318"/>
                  </a:moveTo>
                  <a:lnTo>
                    <a:pt x="0" y="91318"/>
                  </a:lnTo>
                  <a:lnTo>
                    <a:pt x="0" y="65568"/>
                  </a:lnTo>
                  <a:lnTo>
                    <a:pt x="4563" y="49590"/>
                  </a:lnTo>
                  <a:lnTo>
                    <a:pt x="17189" y="24442"/>
                  </a:lnTo>
                  <a:lnTo>
                    <a:pt x="31239" y="9510"/>
                  </a:lnTo>
                  <a:lnTo>
                    <a:pt x="38437" y="4582"/>
                  </a:lnTo>
                  <a:lnTo>
                    <a:pt x="52664" y="1272"/>
                  </a:lnTo>
                  <a:lnTo>
                    <a:pt x="80912" y="0"/>
                  </a:lnTo>
                  <a:lnTo>
                    <a:pt x="109459" y="7843"/>
                  </a:lnTo>
                  <a:lnTo>
                    <a:pt x="138031" y="26913"/>
                  </a:lnTo>
                  <a:lnTo>
                    <a:pt x="158651" y="44519"/>
                  </a:lnTo>
                  <a:lnTo>
                    <a:pt x="166670" y="55368"/>
                  </a:lnTo>
                  <a:lnTo>
                    <a:pt x="174433" y="74339"/>
                  </a:lnTo>
                  <a:lnTo>
                    <a:pt x="176805" y="94899"/>
                  </a:lnTo>
                  <a:lnTo>
                    <a:pt x="174025" y="106490"/>
                  </a:lnTo>
                  <a:lnTo>
                    <a:pt x="161853" y="133224"/>
                  </a:lnTo>
                  <a:lnTo>
                    <a:pt x="152597" y="148467"/>
                  </a:lnTo>
                  <a:lnTo>
                    <a:pt x="127535" y="175138"/>
                  </a:lnTo>
                  <a:lnTo>
                    <a:pt x="120231" y="181888"/>
                  </a:lnTo>
                  <a:lnTo>
                    <a:pt x="108585" y="188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5" name="SMARTInkShape-1527"/>
            <p:cNvSpPr/>
            <p:nvPr>
              <p:custDataLst>
                <p:tags r:id="rId14"/>
              </p:custDataLst>
            </p:nvPr>
          </p:nvSpPr>
          <p:spPr>
            <a:xfrm>
              <a:off x="177165" y="2811780"/>
              <a:ext cx="62866" cy="405247"/>
            </a:xfrm>
            <a:custGeom>
              <a:avLst/>
              <a:gdLst/>
              <a:ahLst/>
              <a:cxnLst/>
              <a:rect l="0" t="0" r="0" b="0"/>
              <a:pathLst>
                <a:path w="62866" h="405247">
                  <a:moveTo>
                    <a:pt x="62865" y="0"/>
                  </a:moveTo>
                  <a:lnTo>
                    <a:pt x="62865" y="0"/>
                  </a:lnTo>
                  <a:lnTo>
                    <a:pt x="62865" y="25054"/>
                  </a:lnTo>
                  <a:lnTo>
                    <a:pt x="62865" y="52848"/>
                  </a:lnTo>
                  <a:lnTo>
                    <a:pt x="62865" y="80665"/>
                  </a:lnTo>
                  <a:lnTo>
                    <a:pt x="62865" y="103064"/>
                  </a:lnTo>
                  <a:lnTo>
                    <a:pt x="61172" y="125787"/>
                  </a:lnTo>
                  <a:lnTo>
                    <a:pt x="58342" y="150300"/>
                  </a:lnTo>
                  <a:lnTo>
                    <a:pt x="57503" y="177672"/>
                  </a:lnTo>
                  <a:lnTo>
                    <a:pt x="57255" y="204197"/>
                  </a:lnTo>
                  <a:lnTo>
                    <a:pt x="55488" y="229836"/>
                  </a:lnTo>
                  <a:lnTo>
                    <a:pt x="50943" y="257541"/>
                  </a:lnTo>
                  <a:lnTo>
                    <a:pt x="47268" y="284165"/>
                  </a:lnTo>
                  <a:lnTo>
                    <a:pt x="44485" y="308141"/>
                  </a:lnTo>
                  <a:lnTo>
                    <a:pt x="37856" y="335963"/>
                  </a:lnTo>
                  <a:lnTo>
                    <a:pt x="34360" y="363096"/>
                  </a:lnTo>
                  <a:lnTo>
                    <a:pt x="26428" y="389147"/>
                  </a:lnTo>
                  <a:lnTo>
                    <a:pt x="20883" y="399853"/>
                  </a:lnTo>
                  <a:lnTo>
                    <a:pt x="17113" y="403137"/>
                  </a:lnTo>
                  <a:lnTo>
                    <a:pt x="13321" y="404597"/>
                  </a:lnTo>
                  <a:lnTo>
                    <a:pt x="9519" y="405246"/>
                  </a:lnTo>
                  <a:lnTo>
                    <a:pt x="5712" y="403841"/>
                  </a:lnTo>
                  <a:lnTo>
                    <a:pt x="1128" y="400799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6" name="SMARTInkShape-1528"/>
            <p:cNvSpPr/>
            <p:nvPr>
              <p:custDataLst>
                <p:tags r:id="rId15"/>
              </p:custDataLst>
            </p:nvPr>
          </p:nvSpPr>
          <p:spPr>
            <a:xfrm>
              <a:off x="131445" y="2428875"/>
              <a:ext cx="194311" cy="199863"/>
            </a:xfrm>
            <a:custGeom>
              <a:avLst/>
              <a:gdLst/>
              <a:ahLst/>
              <a:cxnLst/>
              <a:rect l="0" t="0" r="0" b="0"/>
              <a:pathLst>
                <a:path w="194311" h="199863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10566" y="26309"/>
                  </a:lnTo>
                  <a:lnTo>
                    <a:pt x="15840" y="51889"/>
                  </a:lnTo>
                  <a:lnTo>
                    <a:pt x="16887" y="77419"/>
                  </a:lnTo>
                  <a:lnTo>
                    <a:pt x="17729" y="102993"/>
                  </a:lnTo>
                  <a:lnTo>
                    <a:pt x="23352" y="130152"/>
                  </a:lnTo>
                  <a:lnTo>
                    <a:pt x="27543" y="154050"/>
                  </a:lnTo>
                  <a:lnTo>
                    <a:pt x="31503" y="163928"/>
                  </a:lnTo>
                  <a:lnTo>
                    <a:pt x="44083" y="183912"/>
                  </a:lnTo>
                  <a:lnTo>
                    <a:pt x="57579" y="193761"/>
                  </a:lnTo>
                  <a:lnTo>
                    <a:pt x="64961" y="197241"/>
                  </a:lnTo>
                  <a:lnTo>
                    <a:pt x="91451" y="199862"/>
                  </a:lnTo>
                  <a:lnTo>
                    <a:pt x="99065" y="199317"/>
                  </a:lnTo>
                  <a:lnTo>
                    <a:pt x="125730" y="188442"/>
                  </a:lnTo>
                  <a:lnTo>
                    <a:pt x="148708" y="174487"/>
                  </a:lnTo>
                  <a:lnTo>
                    <a:pt x="169310" y="156108"/>
                  </a:lnTo>
                  <a:lnTo>
                    <a:pt x="186744" y="128274"/>
                  </a:lnTo>
                  <a:lnTo>
                    <a:pt x="19431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7" name="SMARTInkShape-1529"/>
            <p:cNvSpPr/>
            <p:nvPr>
              <p:custDataLst>
                <p:tags r:id="rId16"/>
              </p:custDataLst>
            </p:nvPr>
          </p:nvSpPr>
          <p:spPr>
            <a:xfrm>
              <a:off x="188595" y="2137410"/>
              <a:ext cx="17146" cy="434341"/>
            </a:xfrm>
            <a:custGeom>
              <a:avLst/>
              <a:gdLst/>
              <a:ahLst/>
              <a:cxnLst/>
              <a:rect l="0" t="0" r="0" b="0"/>
              <a:pathLst>
                <a:path w="17146" h="434341">
                  <a:moveTo>
                    <a:pt x="0" y="0"/>
                  </a:moveTo>
                  <a:lnTo>
                    <a:pt x="0" y="0"/>
                  </a:lnTo>
                  <a:lnTo>
                    <a:pt x="0" y="28254"/>
                  </a:lnTo>
                  <a:lnTo>
                    <a:pt x="0" y="55361"/>
                  </a:lnTo>
                  <a:lnTo>
                    <a:pt x="0" y="79480"/>
                  </a:lnTo>
                  <a:lnTo>
                    <a:pt x="1693" y="102713"/>
                  </a:lnTo>
                  <a:lnTo>
                    <a:pt x="6217" y="127377"/>
                  </a:lnTo>
                  <a:lnTo>
                    <a:pt x="9113" y="146147"/>
                  </a:lnTo>
                  <a:lnTo>
                    <a:pt x="10400" y="167189"/>
                  </a:lnTo>
                  <a:lnTo>
                    <a:pt x="10972" y="187548"/>
                  </a:lnTo>
                  <a:lnTo>
                    <a:pt x="11862" y="207180"/>
                  </a:lnTo>
                  <a:lnTo>
                    <a:pt x="14374" y="226488"/>
                  </a:lnTo>
                  <a:lnTo>
                    <a:pt x="15913" y="245653"/>
                  </a:lnTo>
                  <a:lnTo>
                    <a:pt x="16780" y="272599"/>
                  </a:lnTo>
                  <a:lnTo>
                    <a:pt x="17037" y="298363"/>
                  </a:lnTo>
                  <a:lnTo>
                    <a:pt x="17113" y="324412"/>
                  </a:lnTo>
                  <a:lnTo>
                    <a:pt x="17136" y="348217"/>
                  </a:lnTo>
                  <a:lnTo>
                    <a:pt x="17143" y="375983"/>
                  </a:lnTo>
                  <a:lnTo>
                    <a:pt x="17145" y="403912"/>
                  </a:lnTo>
                  <a:lnTo>
                    <a:pt x="17145" y="426259"/>
                  </a:lnTo>
                  <a:lnTo>
                    <a:pt x="15452" y="429266"/>
                  </a:lnTo>
                  <a:lnTo>
                    <a:pt x="11430" y="434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82" name="SMARTInkShape-Group221"/>
          <p:cNvGrpSpPr/>
          <p:nvPr/>
        </p:nvGrpSpPr>
        <p:grpSpPr>
          <a:xfrm>
            <a:off x="3526155" y="801440"/>
            <a:ext cx="257176" cy="238691"/>
            <a:chOff x="3526155" y="801440"/>
            <a:chExt cx="257176" cy="238691"/>
          </a:xfrm>
        </p:grpSpPr>
        <p:sp>
          <p:nvSpPr>
            <p:cNvPr id="779" name="SMARTInkShape-1530"/>
            <p:cNvSpPr/>
            <p:nvPr>
              <p:custDataLst>
                <p:tags r:id="rId10"/>
              </p:custDataLst>
            </p:nvPr>
          </p:nvSpPr>
          <p:spPr>
            <a:xfrm>
              <a:off x="3771900" y="93726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0" y="0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0" name="SMARTInkShape-1531"/>
            <p:cNvSpPr/>
            <p:nvPr>
              <p:custDataLst>
                <p:tags r:id="rId11"/>
              </p:custDataLst>
            </p:nvPr>
          </p:nvSpPr>
          <p:spPr>
            <a:xfrm>
              <a:off x="3526155" y="801440"/>
              <a:ext cx="245382" cy="124391"/>
            </a:xfrm>
            <a:custGeom>
              <a:avLst/>
              <a:gdLst/>
              <a:ahLst/>
              <a:cxnLst/>
              <a:rect l="0" t="0" r="0" b="0"/>
              <a:pathLst>
                <a:path w="245382" h="124391">
                  <a:moveTo>
                    <a:pt x="0" y="50095"/>
                  </a:moveTo>
                  <a:lnTo>
                    <a:pt x="0" y="50095"/>
                  </a:lnTo>
                  <a:lnTo>
                    <a:pt x="3034" y="47061"/>
                  </a:lnTo>
                  <a:lnTo>
                    <a:pt x="4523" y="43878"/>
                  </a:lnTo>
                  <a:lnTo>
                    <a:pt x="4921" y="42140"/>
                  </a:lnTo>
                  <a:lnTo>
                    <a:pt x="8514" y="36661"/>
                  </a:lnTo>
                  <a:lnTo>
                    <a:pt x="16051" y="29120"/>
                  </a:lnTo>
                  <a:lnTo>
                    <a:pt x="41857" y="15804"/>
                  </a:lnTo>
                  <a:lnTo>
                    <a:pt x="69459" y="6915"/>
                  </a:lnTo>
                  <a:lnTo>
                    <a:pt x="97705" y="3183"/>
                  </a:lnTo>
                  <a:lnTo>
                    <a:pt x="120178" y="0"/>
                  </a:lnTo>
                  <a:lnTo>
                    <a:pt x="142923" y="750"/>
                  </a:lnTo>
                  <a:lnTo>
                    <a:pt x="170331" y="3659"/>
                  </a:lnTo>
                  <a:lnTo>
                    <a:pt x="198184" y="10497"/>
                  </a:lnTo>
                  <a:lnTo>
                    <a:pt x="206827" y="14716"/>
                  </a:lnTo>
                  <a:lnTo>
                    <a:pt x="229798" y="31166"/>
                  </a:lnTo>
                  <a:lnTo>
                    <a:pt x="242976" y="47615"/>
                  </a:lnTo>
                  <a:lnTo>
                    <a:pt x="244514" y="51745"/>
                  </a:lnTo>
                  <a:lnTo>
                    <a:pt x="245381" y="60673"/>
                  </a:lnTo>
                  <a:lnTo>
                    <a:pt x="243890" y="66015"/>
                  </a:lnTo>
                  <a:lnTo>
                    <a:pt x="235341" y="80531"/>
                  </a:lnTo>
                  <a:lnTo>
                    <a:pt x="207055" y="103502"/>
                  </a:lnTo>
                  <a:lnTo>
                    <a:pt x="181933" y="118567"/>
                  </a:lnTo>
                  <a:lnTo>
                    <a:pt x="173521" y="123240"/>
                  </a:lnTo>
                  <a:lnTo>
                    <a:pt x="165735" y="124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1" name="SMARTInkShape-1532"/>
            <p:cNvSpPr/>
            <p:nvPr>
              <p:custDataLst>
                <p:tags r:id="rId12"/>
              </p:custDataLst>
            </p:nvPr>
          </p:nvSpPr>
          <p:spPr>
            <a:xfrm>
              <a:off x="3617595" y="845820"/>
              <a:ext cx="51436" cy="194311"/>
            </a:xfrm>
            <a:custGeom>
              <a:avLst/>
              <a:gdLst/>
              <a:ahLst/>
              <a:cxnLst/>
              <a:rect l="0" t="0" r="0" b="0"/>
              <a:pathLst>
                <a:path w="51436" h="194311">
                  <a:moveTo>
                    <a:pt x="51435" y="0"/>
                  </a:moveTo>
                  <a:lnTo>
                    <a:pt x="51435" y="0"/>
                  </a:lnTo>
                  <a:lnTo>
                    <a:pt x="51435" y="13434"/>
                  </a:lnTo>
                  <a:lnTo>
                    <a:pt x="40695" y="38137"/>
                  </a:lnTo>
                  <a:lnTo>
                    <a:pt x="30571" y="63372"/>
                  </a:lnTo>
                  <a:lnTo>
                    <a:pt x="20967" y="91507"/>
                  </a:lnTo>
                  <a:lnTo>
                    <a:pt x="11432" y="120024"/>
                  </a:lnTo>
                  <a:lnTo>
                    <a:pt x="1694" y="148089"/>
                  </a:lnTo>
                  <a:lnTo>
                    <a:pt x="99" y="175231"/>
                  </a:lnTo>
                  <a:lnTo>
                    <a:pt x="0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85" name="SMARTInkShape-Group222"/>
          <p:cNvGrpSpPr/>
          <p:nvPr/>
        </p:nvGrpSpPr>
        <p:grpSpPr>
          <a:xfrm>
            <a:off x="3914874" y="760219"/>
            <a:ext cx="170433" cy="279912"/>
            <a:chOff x="3914874" y="760219"/>
            <a:chExt cx="170433" cy="279912"/>
          </a:xfrm>
        </p:grpSpPr>
        <p:sp>
          <p:nvSpPr>
            <p:cNvPr id="783" name="SMARTInkShape-1533"/>
            <p:cNvSpPr/>
            <p:nvPr>
              <p:custDataLst>
                <p:tags r:id="rId8"/>
              </p:custDataLst>
            </p:nvPr>
          </p:nvSpPr>
          <p:spPr>
            <a:xfrm>
              <a:off x="4017645" y="874395"/>
              <a:ext cx="28576" cy="165736"/>
            </a:xfrm>
            <a:custGeom>
              <a:avLst/>
              <a:gdLst/>
              <a:ahLst/>
              <a:cxnLst/>
              <a:rect l="0" t="0" r="0" b="0"/>
              <a:pathLst>
                <a:path w="28576" h="165736">
                  <a:moveTo>
                    <a:pt x="0" y="0"/>
                  </a:moveTo>
                  <a:lnTo>
                    <a:pt x="0" y="0"/>
                  </a:lnTo>
                  <a:lnTo>
                    <a:pt x="635" y="25570"/>
                  </a:lnTo>
                  <a:lnTo>
                    <a:pt x="5820" y="52258"/>
                  </a:lnTo>
                  <a:lnTo>
                    <a:pt x="13600" y="80118"/>
                  </a:lnTo>
                  <a:lnTo>
                    <a:pt x="21007" y="103526"/>
                  </a:lnTo>
                  <a:lnTo>
                    <a:pt x="26892" y="130258"/>
                  </a:lnTo>
                  <a:lnTo>
                    <a:pt x="28575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4" name="SMARTInkShape-1534"/>
            <p:cNvSpPr/>
            <p:nvPr>
              <p:custDataLst>
                <p:tags r:id="rId9"/>
              </p:custDataLst>
            </p:nvPr>
          </p:nvSpPr>
          <p:spPr>
            <a:xfrm>
              <a:off x="3914874" y="760219"/>
              <a:ext cx="170433" cy="194079"/>
            </a:xfrm>
            <a:custGeom>
              <a:avLst/>
              <a:gdLst/>
              <a:ahLst/>
              <a:cxnLst/>
              <a:rect l="0" t="0" r="0" b="0"/>
              <a:pathLst>
                <a:path w="170433" h="194079">
                  <a:moveTo>
                    <a:pt x="45621" y="57026"/>
                  </a:moveTo>
                  <a:lnTo>
                    <a:pt x="45621" y="57026"/>
                  </a:lnTo>
                  <a:lnTo>
                    <a:pt x="40700" y="57026"/>
                  </a:lnTo>
                  <a:lnTo>
                    <a:pt x="40435" y="57661"/>
                  </a:lnTo>
                  <a:lnTo>
                    <a:pt x="39285" y="67147"/>
                  </a:lnTo>
                  <a:lnTo>
                    <a:pt x="20827" y="95467"/>
                  </a:lnTo>
                  <a:lnTo>
                    <a:pt x="11327" y="120438"/>
                  </a:lnTo>
                  <a:lnTo>
                    <a:pt x="1594" y="148012"/>
                  </a:lnTo>
                  <a:lnTo>
                    <a:pt x="0" y="175109"/>
                  </a:lnTo>
                  <a:lnTo>
                    <a:pt x="1638" y="181051"/>
                  </a:lnTo>
                  <a:lnTo>
                    <a:pt x="7864" y="190039"/>
                  </a:lnTo>
                  <a:lnTo>
                    <a:pt x="13177" y="192343"/>
                  </a:lnTo>
                  <a:lnTo>
                    <a:pt x="38109" y="194078"/>
                  </a:lnTo>
                  <a:lnTo>
                    <a:pt x="63904" y="189256"/>
                  </a:lnTo>
                  <a:lnTo>
                    <a:pt x="73009" y="185433"/>
                  </a:lnTo>
                  <a:lnTo>
                    <a:pt x="101475" y="169868"/>
                  </a:lnTo>
                  <a:lnTo>
                    <a:pt x="127211" y="146645"/>
                  </a:lnTo>
                  <a:lnTo>
                    <a:pt x="149319" y="120233"/>
                  </a:lnTo>
                  <a:lnTo>
                    <a:pt x="155844" y="111788"/>
                  </a:lnTo>
                  <a:lnTo>
                    <a:pt x="162452" y="96323"/>
                  </a:lnTo>
                  <a:lnTo>
                    <a:pt x="168250" y="71397"/>
                  </a:lnTo>
                  <a:lnTo>
                    <a:pt x="170432" y="59238"/>
                  </a:lnTo>
                  <a:lnTo>
                    <a:pt x="166350" y="33064"/>
                  </a:lnTo>
                  <a:lnTo>
                    <a:pt x="164842" y="28986"/>
                  </a:lnTo>
                  <a:lnTo>
                    <a:pt x="152823" y="12654"/>
                  </a:lnTo>
                  <a:lnTo>
                    <a:pt x="145336" y="7037"/>
                  </a:lnTo>
                  <a:lnTo>
                    <a:pt x="131076" y="1290"/>
                  </a:lnTo>
                  <a:lnTo>
                    <a:pt x="110200" y="0"/>
                  </a:lnTo>
                  <a:lnTo>
                    <a:pt x="98904" y="2947"/>
                  </a:lnTo>
                  <a:lnTo>
                    <a:pt x="91316" y="9496"/>
                  </a:lnTo>
                  <a:lnTo>
                    <a:pt x="68479" y="37394"/>
                  </a:lnTo>
                  <a:lnTo>
                    <a:pt x="54686" y="64979"/>
                  </a:lnTo>
                  <a:lnTo>
                    <a:pt x="51336" y="74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88" name="SMARTInkShape-Group223"/>
          <p:cNvGrpSpPr/>
          <p:nvPr/>
        </p:nvGrpSpPr>
        <p:grpSpPr>
          <a:xfrm>
            <a:off x="3234690" y="674448"/>
            <a:ext cx="177165" cy="308503"/>
            <a:chOff x="3234690" y="674448"/>
            <a:chExt cx="177165" cy="308503"/>
          </a:xfrm>
        </p:grpSpPr>
        <p:sp>
          <p:nvSpPr>
            <p:cNvPr id="786" name="SMARTInkShape-1535"/>
            <p:cNvSpPr/>
            <p:nvPr>
              <p:custDataLst>
                <p:tags r:id="rId6"/>
              </p:custDataLst>
            </p:nvPr>
          </p:nvSpPr>
          <p:spPr>
            <a:xfrm>
              <a:off x="3234690" y="811530"/>
              <a:ext cx="177165" cy="171421"/>
            </a:xfrm>
            <a:custGeom>
              <a:avLst/>
              <a:gdLst/>
              <a:ahLst/>
              <a:cxnLst/>
              <a:rect l="0" t="0" r="0" b="0"/>
              <a:pathLst>
                <a:path w="177165" h="171421">
                  <a:moveTo>
                    <a:pt x="0" y="0"/>
                  </a:moveTo>
                  <a:lnTo>
                    <a:pt x="0" y="0"/>
                  </a:lnTo>
                  <a:lnTo>
                    <a:pt x="0" y="27642"/>
                  </a:lnTo>
                  <a:lnTo>
                    <a:pt x="0" y="53397"/>
                  </a:lnTo>
                  <a:lnTo>
                    <a:pt x="635" y="76205"/>
                  </a:lnTo>
                  <a:lnTo>
                    <a:pt x="7056" y="102870"/>
                  </a:lnTo>
                  <a:lnTo>
                    <a:pt x="10134" y="114300"/>
                  </a:lnTo>
                  <a:lnTo>
                    <a:pt x="12739" y="125730"/>
                  </a:lnTo>
                  <a:lnTo>
                    <a:pt x="17533" y="135467"/>
                  </a:lnTo>
                  <a:lnTo>
                    <a:pt x="38104" y="163653"/>
                  </a:lnTo>
                  <a:lnTo>
                    <a:pt x="43816" y="168858"/>
                  </a:lnTo>
                  <a:lnTo>
                    <a:pt x="47626" y="170298"/>
                  </a:lnTo>
                  <a:lnTo>
                    <a:pt x="67804" y="171420"/>
                  </a:lnTo>
                  <a:lnTo>
                    <a:pt x="73103" y="169743"/>
                  </a:lnTo>
                  <a:lnTo>
                    <a:pt x="98602" y="155508"/>
                  </a:lnTo>
                  <a:lnTo>
                    <a:pt x="109812" y="144053"/>
                  </a:lnTo>
                  <a:lnTo>
                    <a:pt x="138384" y="118705"/>
                  </a:lnTo>
                  <a:lnTo>
                    <a:pt x="153911" y="101563"/>
                  </a:lnTo>
                  <a:lnTo>
                    <a:pt x="169746" y="80125"/>
                  </a:lnTo>
                  <a:lnTo>
                    <a:pt x="171328" y="76251"/>
                  </a:lnTo>
                  <a:lnTo>
                    <a:pt x="176900" y="68916"/>
                  </a:lnTo>
                  <a:lnTo>
                    <a:pt x="177142" y="63689"/>
                  </a:lnTo>
                  <a:lnTo>
                    <a:pt x="177164" y="68366"/>
                  </a:lnTo>
                  <a:lnTo>
                    <a:pt x="17145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7" name="SMARTInkShape-1536"/>
            <p:cNvSpPr/>
            <p:nvPr>
              <p:custDataLst>
                <p:tags r:id="rId7"/>
              </p:custDataLst>
            </p:nvPr>
          </p:nvSpPr>
          <p:spPr>
            <a:xfrm>
              <a:off x="3286125" y="674448"/>
              <a:ext cx="74296" cy="228498"/>
            </a:xfrm>
            <a:custGeom>
              <a:avLst/>
              <a:gdLst/>
              <a:ahLst/>
              <a:cxnLst/>
              <a:rect l="0" t="0" r="0" b="0"/>
              <a:pathLst>
                <a:path w="74296" h="228498">
                  <a:moveTo>
                    <a:pt x="74295" y="17067"/>
                  </a:moveTo>
                  <a:lnTo>
                    <a:pt x="74295" y="17067"/>
                  </a:lnTo>
                  <a:lnTo>
                    <a:pt x="74295" y="9112"/>
                  </a:lnTo>
                  <a:lnTo>
                    <a:pt x="73660" y="7954"/>
                  </a:lnTo>
                  <a:lnTo>
                    <a:pt x="72602" y="7182"/>
                  </a:lnTo>
                  <a:lnTo>
                    <a:pt x="71261" y="6667"/>
                  </a:lnTo>
                  <a:lnTo>
                    <a:pt x="70367" y="5688"/>
                  </a:lnTo>
                  <a:lnTo>
                    <a:pt x="68650" y="184"/>
                  </a:lnTo>
                  <a:lnTo>
                    <a:pt x="65567" y="0"/>
                  </a:lnTo>
                  <a:lnTo>
                    <a:pt x="64666" y="609"/>
                  </a:lnTo>
                  <a:lnTo>
                    <a:pt x="64066" y="1650"/>
                  </a:lnTo>
                  <a:lnTo>
                    <a:pt x="55841" y="28691"/>
                  </a:lnTo>
                  <a:lnTo>
                    <a:pt x="52740" y="39984"/>
                  </a:lnTo>
                  <a:lnTo>
                    <a:pt x="47026" y="67315"/>
                  </a:lnTo>
                  <a:lnTo>
                    <a:pt x="44414" y="79580"/>
                  </a:lnTo>
                  <a:lnTo>
                    <a:pt x="34175" y="107285"/>
                  </a:lnTo>
                  <a:lnTo>
                    <a:pt x="24750" y="131959"/>
                  </a:lnTo>
                  <a:lnTo>
                    <a:pt x="18272" y="156986"/>
                  </a:lnTo>
                  <a:lnTo>
                    <a:pt x="11077" y="181472"/>
                  </a:lnTo>
                  <a:lnTo>
                    <a:pt x="7303" y="193838"/>
                  </a:lnTo>
                  <a:lnTo>
                    <a:pt x="5142" y="218241"/>
                  </a:lnTo>
                  <a:lnTo>
                    <a:pt x="4063" y="219763"/>
                  </a:lnTo>
                  <a:lnTo>
                    <a:pt x="2708" y="220778"/>
                  </a:lnTo>
                  <a:lnTo>
                    <a:pt x="1204" y="223598"/>
                  </a:lnTo>
                  <a:lnTo>
                    <a:pt x="803" y="225240"/>
                  </a:lnTo>
                  <a:lnTo>
                    <a:pt x="1170" y="226334"/>
                  </a:lnTo>
                  <a:lnTo>
                    <a:pt x="2050" y="227063"/>
                  </a:lnTo>
                  <a:lnTo>
                    <a:pt x="5652" y="228497"/>
                  </a:lnTo>
                  <a:lnTo>
                    <a:pt x="234" y="223042"/>
                  </a:lnTo>
                  <a:lnTo>
                    <a:pt x="0" y="211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92" name="SMARTInkShape-Group224"/>
          <p:cNvGrpSpPr/>
          <p:nvPr/>
        </p:nvGrpSpPr>
        <p:grpSpPr>
          <a:xfrm>
            <a:off x="3840985" y="680094"/>
            <a:ext cx="782419" cy="353510"/>
            <a:chOff x="3840985" y="680094"/>
            <a:chExt cx="782419" cy="353510"/>
          </a:xfrm>
        </p:grpSpPr>
        <p:sp>
          <p:nvSpPr>
            <p:cNvPr id="789" name="SMARTInkShape-1537"/>
            <p:cNvSpPr/>
            <p:nvPr>
              <p:custDataLst>
                <p:tags r:id="rId3"/>
              </p:custDataLst>
            </p:nvPr>
          </p:nvSpPr>
          <p:spPr>
            <a:xfrm>
              <a:off x="4349115" y="680094"/>
              <a:ext cx="274289" cy="200017"/>
            </a:xfrm>
            <a:custGeom>
              <a:avLst/>
              <a:gdLst/>
              <a:ahLst/>
              <a:cxnLst/>
              <a:rect l="0" t="0" r="0" b="0"/>
              <a:pathLst>
                <a:path w="274289" h="200017">
                  <a:moveTo>
                    <a:pt x="0" y="120006"/>
                  </a:moveTo>
                  <a:lnTo>
                    <a:pt x="0" y="120006"/>
                  </a:lnTo>
                  <a:lnTo>
                    <a:pt x="0" y="112051"/>
                  </a:lnTo>
                  <a:lnTo>
                    <a:pt x="3034" y="103538"/>
                  </a:lnTo>
                  <a:lnTo>
                    <a:pt x="7955" y="96006"/>
                  </a:lnTo>
                  <a:lnTo>
                    <a:pt x="21712" y="84123"/>
                  </a:lnTo>
                  <a:lnTo>
                    <a:pt x="24000" y="80844"/>
                  </a:lnTo>
                  <a:lnTo>
                    <a:pt x="31621" y="75507"/>
                  </a:lnTo>
                  <a:lnTo>
                    <a:pt x="44929" y="67240"/>
                  </a:lnTo>
                  <a:lnTo>
                    <a:pt x="58609" y="58440"/>
                  </a:lnTo>
                  <a:lnTo>
                    <a:pt x="87044" y="44132"/>
                  </a:lnTo>
                  <a:lnTo>
                    <a:pt x="114474" y="31016"/>
                  </a:lnTo>
                  <a:lnTo>
                    <a:pt x="138887" y="22959"/>
                  </a:lnTo>
                  <a:lnTo>
                    <a:pt x="164947" y="15252"/>
                  </a:lnTo>
                  <a:lnTo>
                    <a:pt x="192513" y="5709"/>
                  </a:lnTo>
                  <a:lnTo>
                    <a:pt x="201766" y="2532"/>
                  </a:lnTo>
                  <a:lnTo>
                    <a:pt x="228830" y="326"/>
                  </a:lnTo>
                  <a:lnTo>
                    <a:pt x="254956" y="20"/>
                  </a:lnTo>
                  <a:lnTo>
                    <a:pt x="263573" y="0"/>
                  </a:lnTo>
                  <a:lnTo>
                    <a:pt x="268062" y="1688"/>
                  </a:lnTo>
                  <a:lnTo>
                    <a:pt x="270148" y="3027"/>
                  </a:lnTo>
                  <a:lnTo>
                    <a:pt x="271539" y="4555"/>
                  </a:lnTo>
                  <a:lnTo>
                    <a:pt x="273084" y="7946"/>
                  </a:lnTo>
                  <a:lnTo>
                    <a:pt x="274288" y="36312"/>
                  </a:lnTo>
                  <a:lnTo>
                    <a:pt x="269397" y="60795"/>
                  </a:lnTo>
                  <a:lnTo>
                    <a:pt x="260720" y="88718"/>
                  </a:lnTo>
                  <a:lnTo>
                    <a:pt x="246901" y="114686"/>
                  </a:lnTo>
                  <a:lnTo>
                    <a:pt x="235320" y="140263"/>
                  </a:lnTo>
                  <a:lnTo>
                    <a:pt x="218145" y="167234"/>
                  </a:lnTo>
                  <a:lnTo>
                    <a:pt x="194310" y="200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0" name="SMARTInkShape-1538"/>
            <p:cNvSpPr/>
            <p:nvPr>
              <p:custDataLst>
                <p:tags r:id="rId4"/>
              </p:custDataLst>
            </p:nvPr>
          </p:nvSpPr>
          <p:spPr>
            <a:xfrm>
              <a:off x="4206240" y="777240"/>
              <a:ext cx="280036" cy="188596"/>
            </a:xfrm>
            <a:custGeom>
              <a:avLst/>
              <a:gdLst/>
              <a:ahLst/>
              <a:cxnLst/>
              <a:rect l="0" t="0" r="0" b="0"/>
              <a:pathLst>
                <a:path w="280036" h="188596">
                  <a:moveTo>
                    <a:pt x="0" y="188595"/>
                  </a:moveTo>
                  <a:lnTo>
                    <a:pt x="0" y="188595"/>
                  </a:lnTo>
                  <a:lnTo>
                    <a:pt x="17189" y="169713"/>
                  </a:lnTo>
                  <a:lnTo>
                    <a:pt x="21610" y="163693"/>
                  </a:lnTo>
                  <a:lnTo>
                    <a:pt x="33102" y="152961"/>
                  </a:lnTo>
                  <a:lnTo>
                    <a:pt x="38207" y="146723"/>
                  </a:lnTo>
                  <a:lnTo>
                    <a:pt x="66753" y="126582"/>
                  </a:lnTo>
                  <a:lnTo>
                    <a:pt x="82566" y="112822"/>
                  </a:lnTo>
                  <a:lnTo>
                    <a:pt x="110597" y="94702"/>
                  </a:lnTo>
                  <a:lnTo>
                    <a:pt x="139124" y="72977"/>
                  </a:lnTo>
                  <a:lnTo>
                    <a:pt x="167695" y="55346"/>
                  </a:lnTo>
                  <a:lnTo>
                    <a:pt x="194568" y="44079"/>
                  </a:lnTo>
                  <a:lnTo>
                    <a:pt x="218396" y="29801"/>
                  </a:lnTo>
                  <a:lnTo>
                    <a:pt x="245351" y="17253"/>
                  </a:lnTo>
                  <a:lnTo>
                    <a:pt x="266877" y="7418"/>
                  </a:lnTo>
                  <a:lnTo>
                    <a:pt x="271647" y="5837"/>
                  </a:lnTo>
                  <a:lnTo>
                    <a:pt x="280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1" name="SMARTInkShape-1539"/>
            <p:cNvSpPr/>
            <p:nvPr>
              <p:custDataLst>
                <p:tags r:id="rId5"/>
              </p:custDataLst>
            </p:nvPr>
          </p:nvSpPr>
          <p:spPr>
            <a:xfrm>
              <a:off x="3840985" y="681303"/>
              <a:ext cx="365190" cy="352301"/>
            </a:xfrm>
            <a:custGeom>
              <a:avLst/>
              <a:gdLst/>
              <a:ahLst/>
              <a:cxnLst/>
              <a:rect l="0" t="0" r="0" b="0"/>
              <a:pathLst>
                <a:path w="365190" h="352301">
                  <a:moveTo>
                    <a:pt x="245240" y="267387"/>
                  </a:moveTo>
                  <a:lnTo>
                    <a:pt x="245240" y="267387"/>
                  </a:lnTo>
                  <a:lnTo>
                    <a:pt x="245240" y="272308"/>
                  </a:lnTo>
                  <a:lnTo>
                    <a:pt x="245875" y="272572"/>
                  </a:lnTo>
                  <a:lnTo>
                    <a:pt x="261519" y="273102"/>
                  </a:lnTo>
                  <a:lnTo>
                    <a:pt x="266777" y="269174"/>
                  </a:lnTo>
                  <a:lnTo>
                    <a:pt x="272082" y="267282"/>
                  </a:lnTo>
                  <a:lnTo>
                    <a:pt x="278311" y="263616"/>
                  </a:lnTo>
                  <a:lnTo>
                    <a:pt x="287283" y="261613"/>
                  </a:lnTo>
                  <a:lnTo>
                    <a:pt x="296325" y="255569"/>
                  </a:lnTo>
                  <a:lnTo>
                    <a:pt x="300329" y="251340"/>
                  </a:lnTo>
                  <a:lnTo>
                    <a:pt x="306789" y="242453"/>
                  </a:lnTo>
                  <a:lnTo>
                    <a:pt x="318334" y="231747"/>
                  </a:lnTo>
                  <a:lnTo>
                    <a:pt x="336649" y="204134"/>
                  </a:lnTo>
                  <a:lnTo>
                    <a:pt x="350013" y="177829"/>
                  </a:lnTo>
                  <a:lnTo>
                    <a:pt x="361445" y="150069"/>
                  </a:lnTo>
                  <a:lnTo>
                    <a:pt x="364502" y="134194"/>
                  </a:lnTo>
                  <a:lnTo>
                    <a:pt x="365189" y="107898"/>
                  </a:lnTo>
                  <a:lnTo>
                    <a:pt x="364601" y="98493"/>
                  </a:lnTo>
                  <a:lnTo>
                    <a:pt x="358199" y="73004"/>
                  </a:lnTo>
                  <a:lnTo>
                    <a:pt x="346126" y="46403"/>
                  </a:lnTo>
                  <a:lnTo>
                    <a:pt x="340467" y="38010"/>
                  </a:lnTo>
                  <a:lnTo>
                    <a:pt x="313670" y="17163"/>
                  </a:lnTo>
                  <a:lnTo>
                    <a:pt x="306134" y="13301"/>
                  </a:lnTo>
                  <a:lnTo>
                    <a:pt x="279526" y="5869"/>
                  </a:lnTo>
                  <a:lnTo>
                    <a:pt x="252146" y="94"/>
                  </a:lnTo>
                  <a:lnTo>
                    <a:pt x="243229" y="0"/>
                  </a:lnTo>
                  <a:lnTo>
                    <a:pt x="214701" y="7946"/>
                  </a:lnTo>
                  <a:lnTo>
                    <a:pt x="190865" y="12948"/>
                  </a:lnTo>
                  <a:lnTo>
                    <a:pt x="167072" y="20536"/>
                  </a:lnTo>
                  <a:lnTo>
                    <a:pt x="141735" y="34204"/>
                  </a:lnTo>
                  <a:lnTo>
                    <a:pt x="115405" y="50617"/>
                  </a:lnTo>
                  <a:lnTo>
                    <a:pt x="91029" y="69955"/>
                  </a:lnTo>
                  <a:lnTo>
                    <a:pt x="66345" y="97317"/>
                  </a:lnTo>
                  <a:lnTo>
                    <a:pt x="47143" y="119857"/>
                  </a:lnTo>
                  <a:lnTo>
                    <a:pt x="32596" y="145818"/>
                  </a:lnTo>
                  <a:lnTo>
                    <a:pt x="23696" y="160035"/>
                  </a:lnTo>
                  <a:lnTo>
                    <a:pt x="13007" y="187539"/>
                  </a:lnTo>
                  <a:lnTo>
                    <a:pt x="3328" y="215973"/>
                  </a:lnTo>
                  <a:lnTo>
                    <a:pt x="0" y="242836"/>
                  </a:lnTo>
                  <a:lnTo>
                    <a:pt x="196" y="267282"/>
                  </a:lnTo>
                  <a:lnTo>
                    <a:pt x="6554" y="295844"/>
                  </a:lnTo>
                  <a:lnTo>
                    <a:pt x="8011" y="299694"/>
                  </a:lnTo>
                  <a:lnTo>
                    <a:pt x="13017" y="305664"/>
                  </a:lnTo>
                  <a:lnTo>
                    <a:pt x="18839" y="311069"/>
                  </a:lnTo>
                  <a:lnTo>
                    <a:pt x="26323" y="320617"/>
                  </a:lnTo>
                  <a:lnTo>
                    <a:pt x="53418" y="339725"/>
                  </a:lnTo>
                  <a:lnTo>
                    <a:pt x="64438" y="344841"/>
                  </a:lnTo>
                  <a:lnTo>
                    <a:pt x="92638" y="351771"/>
                  </a:lnTo>
                  <a:lnTo>
                    <a:pt x="119734" y="352300"/>
                  </a:lnTo>
                  <a:lnTo>
                    <a:pt x="148115" y="348168"/>
                  </a:lnTo>
                  <a:lnTo>
                    <a:pt x="176664" y="341282"/>
                  </a:lnTo>
                  <a:lnTo>
                    <a:pt x="202555" y="333983"/>
                  </a:lnTo>
                  <a:lnTo>
                    <a:pt x="227565" y="325791"/>
                  </a:lnTo>
                  <a:lnTo>
                    <a:pt x="250851" y="314296"/>
                  </a:lnTo>
                  <a:lnTo>
                    <a:pt x="279530" y="301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653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b)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1059582"/>
            <a:ext cx="626469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Sleva bude výhodná, pokud bude nižší než </a:t>
            </a:r>
            <a:r>
              <a:rPr lang="cs-CZ" sz="2400" dirty="0" smtClean="0"/>
              <a:t>30 </a:t>
            </a:r>
            <a:r>
              <a:rPr lang="cs-CZ" sz="2400" dirty="0"/>
              <a:t>% základní ceny.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Dodatečný </a:t>
            </a:r>
            <a:r>
              <a:rPr lang="cs-CZ" sz="2400" dirty="0"/>
              <a:t>prodej (při kterém se nemění cenové podmínky ostatních dodávek na trh), zvýší zisk tehdy, pokud bude cena vyšší než variabilní náklady výkonu.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Ty </a:t>
            </a:r>
            <a:r>
              <a:rPr lang="cs-CZ" sz="2400" dirty="0"/>
              <a:t>činí v tomto případě 70 % ze základní ceny.</a:t>
            </a:r>
            <a:endParaRPr lang="cs-CZ" sz="2400" dirty="0" smtClean="0"/>
          </a:p>
          <a:p>
            <a:pPr algn="just" hangingPunct="0"/>
            <a:endParaRPr lang="cs-CZ" sz="2100" dirty="0" smtClean="0"/>
          </a:p>
        </p:txBody>
      </p:sp>
      <p:sp>
        <p:nvSpPr>
          <p:cNvPr id="3" name="SMARTInkShape-1540"/>
          <p:cNvSpPr/>
          <p:nvPr>
            <p:custDataLst>
              <p:tags r:id="rId1"/>
            </p:custDataLst>
          </p:nvPr>
        </p:nvSpPr>
        <p:spPr>
          <a:xfrm>
            <a:off x="5469255" y="1560195"/>
            <a:ext cx="1068706" cy="57151"/>
          </a:xfrm>
          <a:custGeom>
            <a:avLst/>
            <a:gdLst/>
            <a:ahLst/>
            <a:cxnLst/>
            <a:rect l="0" t="0" r="0" b="0"/>
            <a:pathLst>
              <a:path w="1068706" h="57151">
                <a:moveTo>
                  <a:pt x="0" y="57150"/>
                </a:moveTo>
                <a:lnTo>
                  <a:pt x="0" y="57150"/>
                </a:lnTo>
                <a:lnTo>
                  <a:pt x="22037" y="44717"/>
                </a:lnTo>
                <a:lnTo>
                  <a:pt x="50144" y="30282"/>
                </a:lnTo>
                <a:lnTo>
                  <a:pt x="78602" y="23691"/>
                </a:lnTo>
                <a:lnTo>
                  <a:pt x="101113" y="18732"/>
                </a:lnTo>
                <a:lnTo>
                  <a:pt x="124504" y="13876"/>
                </a:lnTo>
                <a:lnTo>
                  <a:pt x="151261" y="12155"/>
                </a:lnTo>
                <a:lnTo>
                  <a:pt x="179297" y="11010"/>
                </a:lnTo>
                <a:lnTo>
                  <a:pt x="207712" y="7566"/>
                </a:lnTo>
                <a:lnTo>
                  <a:pt x="236240" y="6263"/>
                </a:lnTo>
                <a:lnTo>
                  <a:pt x="255279" y="5959"/>
                </a:lnTo>
                <a:lnTo>
                  <a:pt x="276017" y="4130"/>
                </a:lnTo>
                <a:lnTo>
                  <a:pt x="297299" y="1836"/>
                </a:lnTo>
                <a:lnTo>
                  <a:pt x="317341" y="816"/>
                </a:lnTo>
                <a:lnTo>
                  <a:pt x="338525" y="362"/>
                </a:lnTo>
                <a:lnTo>
                  <a:pt x="361276" y="161"/>
                </a:lnTo>
                <a:lnTo>
                  <a:pt x="386203" y="72"/>
                </a:lnTo>
                <a:lnTo>
                  <a:pt x="412099" y="32"/>
                </a:lnTo>
                <a:lnTo>
                  <a:pt x="438425" y="14"/>
                </a:lnTo>
                <a:lnTo>
                  <a:pt x="464942" y="6"/>
                </a:lnTo>
                <a:lnTo>
                  <a:pt x="491545" y="3"/>
                </a:lnTo>
                <a:lnTo>
                  <a:pt x="518184" y="1"/>
                </a:lnTo>
                <a:lnTo>
                  <a:pt x="544841" y="0"/>
                </a:lnTo>
                <a:lnTo>
                  <a:pt x="571505" y="0"/>
                </a:lnTo>
                <a:lnTo>
                  <a:pt x="598172" y="635"/>
                </a:lnTo>
                <a:lnTo>
                  <a:pt x="624840" y="3034"/>
                </a:lnTo>
                <a:lnTo>
                  <a:pt x="649817" y="4523"/>
                </a:lnTo>
                <a:lnTo>
                  <a:pt x="674253" y="5820"/>
                </a:lnTo>
                <a:lnTo>
                  <a:pt x="699930" y="8514"/>
                </a:lnTo>
                <a:lnTo>
                  <a:pt x="724465" y="10134"/>
                </a:lnTo>
                <a:lnTo>
                  <a:pt x="748069" y="10854"/>
                </a:lnTo>
                <a:lnTo>
                  <a:pt x="771261" y="11174"/>
                </a:lnTo>
                <a:lnTo>
                  <a:pt x="794267" y="13010"/>
                </a:lnTo>
                <a:lnTo>
                  <a:pt x="816558" y="15942"/>
                </a:lnTo>
                <a:lnTo>
                  <a:pt x="837048" y="19362"/>
                </a:lnTo>
                <a:lnTo>
                  <a:pt x="856738" y="21305"/>
                </a:lnTo>
                <a:lnTo>
                  <a:pt x="876072" y="22169"/>
                </a:lnTo>
                <a:lnTo>
                  <a:pt x="904172" y="23290"/>
                </a:lnTo>
                <a:lnTo>
                  <a:pt x="928867" y="27362"/>
                </a:lnTo>
                <a:lnTo>
                  <a:pt x="951636" y="31955"/>
                </a:lnTo>
                <a:lnTo>
                  <a:pt x="976718" y="33829"/>
                </a:lnTo>
                <a:lnTo>
                  <a:pt x="1003051" y="37233"/>
                </a:lnTo>
                <a:lnTo>
                  <a:pt x="1027831" y="39640"/>
                </a:lnTo>
                <a:lnTo>
                  <a:pt x="1035298" y="40478"/>
                </a:lnTo>
                <a:lnTo>
                  <a:pt x="1047364" y="44904"/>
                </a:lnTo>
                <a:lnTo>
                  <a:pt x="1055294" y="46194"/>
                </a:lnTo>
                <a:lnTo>
                  <a:pt x="1062866" y="51526"/>
                </a:lnTo>
                <a:lnTo>
                  <a:pt x="1068705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MARTInkShape-Group226"/>
          <p:cNvGrpSpPr/>
          <p:nvPr/>
        </p:nvGrpSpPr>
        <p:grpSpPr>
          <a:xfrm>
            <a:off x="2828925" y="1634520"/>
            <a:ext cx="714376" cy="605424"/>
            <a:chOff x="2828925" y="1634520"/>
            <a:chExt cx="714376" cy="605424"/>
          </a:xfrm>
        </p:grpSpPr>
        <p:sp>
          <p:nvSpPr>
            <p:cNvPr id="4" name="SMARTInkShape-1541"/>
            <p:cNvSpPr/>
            <p:nvPr>
              <p:custDataLst>
                <p:tags r:id="rId89"/>
              </p:custDataLst>
            </p:nvPr>
          </p:nvSpPr>
          <p:spPr>
            <a:xfrm>
              <a:off x="3394710" y="1823107"/>
              <a:ext cx="137161" cy="11409"/>
            </a:xfrm>
            <a:custGeom>
              <a:avLst/>
              <a:gdLst/>
              <a:ahLst/>
              <a:cxnLst/>
              <a:rect l="0" t="0" r="0" b="0"/>
              <a:pathLst>
                <a:path w="137161" h="11409">
                  <a:moveTo>
                    <a:pt x="0" y="11408"/>
                  </a:moveTo>
                  <a:lnTo>
                    <a:pt x="0" y="11408"/>
                  </a:lnTo>
                  <a:lnTo>
                    <a:pt x="8514" y="11408"/>
                  </a:lnTo>
                  <a:lnTo>
                    <a:pt x="11827" y="9714"/>
                  </a:lnTo>
                  <a:lnTo>
                    <a:pt x="13600" y="8374"/>
                  </a:lnTo>
                  <a:lnTo>
                    <a:pt x="37663" y="2895"/>
                  </a:lnTo>
                  <a:lnTo>
                    <a:pt x="62379" y="554"/>
                  </a:lnTo>
                  <a:lnTo>
                    <a:pt x="84240" y="149"/>
                  </a:lnTo>
                  <a:lnTo>
                    <a:pt x="109840" y="0"/>
                  </a:lnTo>
                  <a:lnTo>
                    <a:pt x="137160" y="5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1542"/>
            <p:cNvSpPr/>
            <p:nvPr>
              <p:custDataLst>
                <p:tags r:id="rId90"/>
              </p:custDataLst>
            </p:nvPr>
          </p:nvSpPr>
          <p:spPr>
            <a:xfrm>
              <a:off x="3354705" y="1880235"/>
              <a:ext cx="188596" cy="22626"/>
            </a:xfrm>
            <a:custGeom>
              <a:avLst/>
              <a:gdLst/>
              <a:ahLst/>
              <a:cxnLst/>
              <a:rect l="0" t="0" r="0" b="0"/>
              <a:pathLst>
                <a:path w="188596" h="22626">
                  <a:moveTo>
                    <a:pt x="0" y="17145"/>
                  </a:moveTo>
                  <a:lnTo>
                    <a:pt x="0" y="17145"/>
                  </a:lnTo>
                  <a:lnTo>
                    <a:pt x="0" y="22066"/>
                  </a:lnTo>
                  <a:lnTo>
                    <a:pt x="635" y="22330"/>
                  </a:lnTo>
                  <a:lnTo>
                    <a:pt x="3034" y="22625"/>
                  </a:lnTo>
                  <a:lnTo>
                    <a:pt x="3928" y="22068"/>
                  </a:lnTo>
                  <a:lnTo>
                    <a:pt x="4523" y="21062"/>
                  </a:lnTo>
                  <a:lnTo>
                    <a:pt x="4921" y="19756"/>
                  </a:lnTo>
                  <a:lnTo>
                    <a:pt x="5820" y="18886"/>
                  </a:lnTo>
                  <a:lnTo>
                    <a:pt x="8514" y="17919"/>
                  </a:lnTo>
                  <a:lnTo>
                    <a:pt x="36336" y="17165"/>
                  </a:lnTo>
                  <a:lnTo>
                    <a:pt x="63134" y="15454"/>
                  </a:lnTo>
                  <a:lnTo>
                    <a:pt x="91475" y="11960"/>
                  </a:lnTo>
                  <a:lnTo>
                    <a:pt x="120020" y="11500"/>
                  </a:lnTo>
                  <a:lnTo>
                    <a:pt x="148591" y="9746"/>
                  </a:lnTo>
                  <a:lnTo>
                    <a:pt x="176664" y="6069"/>
                  </a:lnTo>
                  <a:lnTo>
                    <a:pt x="186238" y="5785"/>
                  </a:lnTo>
                  <a:lnTo>
                    <a:pt x="187024" y="5126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1543"/>
            <p:cNvSpPr/>
            <p:nvPr>
              <p:custDataLst>
                <p:tags r:id="rId91"/>
              </p:custDataLst>
            </p:nvPr>
          </p:nvSpPr>
          <p:spPr>
            <a:xfrm>
              <a:off x="2903220" y="1977434"/>
              <a:ext cx="205320" cy="108533"/>
            </a:xfrm>
            <a:custGeom>
              <a:avLst/>
              <a:gdLst/>
              <a:ahLst/>
              <a:cxnLst/>
              <a:rect l="0" t="0" r="0" b="0"/>
              <a:pathLst>
                <a:path w="205320" h="108533">
                  <a:moveTo>
                    <a:pt x="0" y="74251"/>
                  </a:moveTo>
                  <a:lnTo>
                    <a:pt x="0" y="74251"/>
                  </a:lnTo>
                  <a:lnTo>
                    <a:pt x="0" y="49477"/>
                  </a:lnTo>
                  <a:lnTo>
                    <a:pt x="3034" y="40734"/>
                  </a:lnTo>
                  <a:lnTo>
                    <a:pt x="11578" y="28884"/>
                  </a:lnTo>
                  <a:lnTo>
                    <a:pt x="15941" y="24878"/>
                  </a:lnTo>
                  <a:lnTo>
                    <a:pt x="40351" y="13305"/>
                  </a:lnTo>
                  <a:lnTo>
                    <a:pt x="68561" y="2497"/>
                  </a:lnTo>
                  <a:lnTo>
                    <a:pt x="92316" y="291"/>
                  </a:lnTo>
                  <a:lnTo>
                    <a:pt x="120130" y="0"/>
                  </a:lnTo>
                  <a:lnTo>
                    <a:pt x="130861" y="611"/>
                  </a:lnTo>
                  <a:lnTo>
                    <a:pt x="155106" y="7913"/>
                  </a:lnTo>
                  <a:lnTo>
                    <a:pt x="179599" y="17145"/>
                  </a:lnTo>
                  <a:lnTo>
                    <a:pt x="200944" y="30438"/>
                  </a:lnTo>
                  <a:lnTo>
                    <a:pt x="203608" y="34247"/>
                  </a:lnTo>
                  <a:lnTo>
                    <a:pt x="204793" y="38691"/>
                  </a:lnTo>
                  <a:lnTo>
                    <a:pt x="205319" y="44900"/>
                  </a:lnTo>
                  <a:lnTo>
                    <a:pt x="203860" y="50199"/>
                  </a:lnTo>
                  <a:lnTo>
                    <a:pt x="195332" y="64687"/>
                  </a:lnTo>
                  <a:lnTo>
                    <a:pt x="172452" y="84829"/>
                  </a:lnTo>
                  <a:lnTo>
                    <a:pt x="163640" y="88477"/>
                  </a:lnTo>
                  <a:lnTo>
                    <a:pt x="145495" y="93853"/>
                  </a:lnTo>
                  <a:lnTo>
                    <a:pt x="121383" y="106869"/>
                  </a:lnTo>
                  <a:lnTo>
                    <a:pt x="108691" y="108532"/>
                  </a:lnTo>
                  <a:lnTo>
                    <a:pt x="111650" y="105505"/>
                  </a:lnTo>
                  <a:lnTo>
                    <a:pt x="113122" y="102323"/>
                  </a:lnTo>
                  <a:lnTo>
                    <a:pt x="113515" y="100586"/>
                  </a:lnTo>
                  <a:lnTo>
                    <a:pt x="117338" y="96962"/>
                  </a:lnTo>
                  <a:lnTo>
                    <a:pt x="133115" y="86931"/>
                  </a:lnTo>
                  <a:lnTo>
                    <a:pt x="143205" y="74896"/>
                  </a:lnTo>
                  <a:lnTo>
                    <a:pt x="154305" y="68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1544"/>
            <p:cNvSpPr/>
            <p:nvPr>
              <p:custDataLst>
                <p:tags r:id="rId92"/>
              </p:custDataLst>
            </p:nvPr>
          </p:nvSpPr>
          <p:spPr>
            <a:xfrm>
              <a:off x="2954655" y="2011680"/>
              <a:ext cx="51434" cy="228264"/>
            </a:xfrm>
            <a:custGeom>
              <a:avLst/>
              <a:gdLst/>
              <a:ahLst/>
              <a:cxnLst/>
              <a:rect l="0" t="0" r="0" b="0"/>
              <a:pathLst>
                <a:path w="51434" h="228264">
                  <a:moveTo>
                    <a:pt x="45720" y="0"/>
                  </a:moveTo>
                  <a:lnTo>
                    <a:pt x="45720" y="0"/>
                  </a:lnTo>
                  <a:lnTo>
                    <a:pt x="48754" y="0"/>
                  </a:lnTo>
                  <a:lnTo>
                    <a:pt x="49648" y="635"/>
                  </a:lnTo>
                  <a:lnTo>
                    <a:pt x="50244" y="1693"/>
                  </a:lnTo>
                  <a:lnTo>
                    <a:pt x="51433" y="5709"/>
                  </a:lnTo>
                  <a:lnTo>
                    <a:pt x="50800" y="20025"/>
                  </a:lnTo>
                  <a:lnTo>
                    <a:pt x="44380" y="45777"/>
                  </a:lnTo>
                  <a:lnTo>
                    <a:pt x="36019" y="69340"/>
                  </a:lnTo>
                  <a:lnTo>
                    <a:pt x="26647" y="97255"/>
                  </a:lnTo>
                  <a:lnTo>
                    <a:pt x="21665" y="125743"/>
                  </a:lnTo>
                  <a:lnTo>
                    <a:pt x="17105" y="150379"/>
                  </a:lnTo>
                  <a:lnTo>
                    <a:pt x="12012" y="178474"/>
                  </a:lnTo>
                  <a:lnTo>
                    <a:pt x="11453" y="206493"/>
                  </a:lnTo>
                  <a:lnTo>
                    <a:pt x="11430" y="228263"/>
                  </a:lnTo>
                  <a:lnTo>
                    <a:pt x="11430" y="201563"/>
                  </a:lnTo>
                  <a:lnTo>
                    <a:pt x="5950" y="173698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1545"/>
            <p:cNvSpPr/>
            <p:nvPr>
              <p:custDataLst>
                <p:tags r:id="rId93"/>
              </p:custDataLst>
            </p:nvPr>
          </p:nvSpPr>
          <p:spPr>
            <a:xfrm>
              <a:off x="2828925" y="1811748"/>
              <a:ext cx="410245" cy="85633"/>
            </a:xfrm>
            <a:custGeom>
              <a:avLst/>
              <a:gdLst/>
              <a:ahLst/>
              <a:cxnLst/>
              <a:rect l="0" t="0" r="0" b="0"/>
              <a:pathLst>
                <a:path w="410245" h="85633">
                  <a:moveTo>
                    <a:pt x="0" y="85632"/>
                  </a:moveTo>
                  <a:lnTo>
                    <a:pt x="0" y="85632"/>
                  </a:lnTo>
                  <a:lnTo>
                    <a:pt x="11548" y="85632"/>
                  </a:lnTo>
                  <a:lnTo>
                    <a:pt x="16351" y="83939"/>
                  </a:lnTo>
                  <a:lnTo>
                    <a:pt x="18520" y="82598"/>
                  </a:lnTo>
                  <a:lnTo>
                    <a:pt x="42737" y="75511"/>
                  </a:lnTo>
                  <a:lnTo>
                    <a:pt x="68940" y="66503"/>
                  </a:lnTo>
                  <a:lnTo>
                    <a:pt x="97203" y="61570"/>
                  </a:lnTo>
                  <a:lnTo>
                    <a:pt x="123058" y="54914"/>
                  </a:lnTo>
                  <a:lnTo>
                    <a:pt x="148697" y="51413"/>
                  </a:lnTo>
                  <a:lnTo>
                    <a:pt x="170141" y="46988"/>
                  </a:lnTo>
                  <a:lnTo>
                    <a:pt x="198450" y="39805"/>
                  </a:lnTo>
                  <a:lnTo>
                    <a:pt x="225608" y="32271"/>
                  </a:lnTo>
                  <a:lnTo>
                    <a:pt x="247892" y="29605"/>
                  </a:lnTo>
                  <a:lnTo>
                    <a:pt x="270582" y="25781"/>
                  </a:lnTo>
                  <a:lnTo>
                    <a:pt x="293391" y="20626"/>
                  </a:lnTo>
                  <a:lnTo>
                    <a:pt x="319927" y="13830"/>
                  </a:lnTo>
                  <a:lnTo>
                    <a:pt x="345582" y="10136"/>
                  </a:lnTo>
                  <a:lnTo>
                    <a:pt x="371193" y="2289"/>
                  </a:lnTo>
                  <a:lnTo>
                    <a:pt x="398229" y="46"/>
                  </a:lnTo>
                  <a:lnTo>
                    <a:pt x="400741" y="0"/>
                  </a:lnTo>
                  <a:lnTo>
                    <a:pt x="405226" y="1642"/>
                  </a:lnTo>
                  <a:lnTo>
                    <a:pt x="410244" y="4836"/>
                  </a:lnTo>
                  <a:lnTo>
                    <a:pt x="410021" y="5733"/>
                  </a:lnTo>
                  <a:lnTo>
                    <a:pt x="400050" y="17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1546"/>
            <p:cNvSpPr/>
            <p:nvPr>
              <p:custDataLst>
                <p:tags r:id="rId94"/>
              </p:custDataLst>
            </p:nvPr>
          </p:nvSpPr>
          <p:spPr>
            <a:xfrm>
              <a:off x="2914650" y="1634520"/>
              <a:ext cx="348616" cy="119985"/>
            </a:xfrm>
            <a:custGeom>
              <a:avLst/>
              <a:gdLst/>
              <a:ahLst/>
              <a:cxnLst/>
              <a:rect l="0" t="0" r="0" b="0"/>
              <a:pathLst>
                <a:path w="348616" h="119985">
                  <a:moveTo>
                    <a:pt x="0" y="102840"/>
                  </a:moveTo>
                  <a:lnTo>
                    <a:pt x="0" y="102840"/>
                  </a:lnTo>
                  <a:lnTo>
                    <a:pt x="0" y="119984"/>
                  </a:lnTo>
                  <a:lnTo>
                    <a:pt x="0" y="111471"/>
                  </a:lnTo>
                  <a:lnTo>
                    <a:pt x="1693" y="108158"/>
                  </a:lnTo>
                  <a:lnTo>
                    <a:pt x="3928" y="104568"/>
                  </a:lnTo>
                  <a:lnTo>
                    <a:pt x="5821" y="98978"/>
                  </a:lnTo>
                  <a:lnTo>
                    <a:pt x="9486" y="92664"/>
                  </a:lnTo>
                  <a:lnTo>
                    <a:pt x="14208" y="75833"/>
                  </a:lnTo>
                  <a:lnTo>
                    <a:pt x="30302" y="51039"/>
                  </a:lnTo>
                  <a:lnTo>
                    <a:pt x="45370" y="28513"/>
                  </a:lnTo>
                  <a:lnTo>
                    <a:pt x="50009" y="21546"/>
                  </a:lnTo>
                  <a:lnTo>
                    <a:pt x="72229" y="2576"/>
                  </a:lnTo>
                  <a:lnTo>
                    <a:pt x="78057" y="742"/>
                  </a:lnTo>
                  <a:lnTo>
                    <a:pt x="90309" y="0"/>
                  </a:lnTo>
                  <a:lnTo>
                    <a:pt x="99295" y="7927"/>
                  </a:lnTo>
                  <a:lnTo>
                    <a:pt x="101281" y="11550"/>
                  </a:lnTo>
                  <a:lnTo>
                    <a:pt x="102799" y="15277"/>
                  </a:lnTo>
                  <a:lnTo>
                    <a:pt x="111921" y="30573"/>
                  </a:lnTo>
                  <a:lnTo>
                    <a:pt x="113595" y="38177"/>
                  </a:lnTo>
                  <a:lnTo>
                    <a:pt x="114272" y="63690"/>
                  </a:lnTo>
                  <a:lnTo>
                    <a:pt x="112594" y="68083"/>
                  </a:lnTo>
                  <a:lnTo>
                    <a:pt x="110367" y="72152"/>
                  </a:lnTo>
                  <a:lnTo>
                    <a:pt x="108937" y="79939"/>
                  </a:lnTo>
                  <a:lnTo>
                    <a:pt x="108585" y="85692"/>
                  </a:lnTo>
                  <a:lnTo>
                    <a:pt x="111619" y="82660"/>
                  </a:lnTo>
                  <a:lnTo>
                    <a:pt x="113109" y="79478"/>
                  </a:lnTo>
                  <a:lnTo>
                    <a:pt x="117099" y="69227"/>
                  </a:lnTo>
                  <a:lnTo>
                    <a:pt x="135906" y="41819"/>
                  </a:lnTo>
                  <a:lnTo>
                    <a:pt x="151237" y="25315"/>
                  </a:lnTo>
                  <a:lnTo>
                    <a:pt x="154031" y="19827"/>
                  </a:lnTo>
                  <a:lnTo>
                    <a:pt x="159940" y="17146"/>
                  </a:lnTo>
                  <a:lnTo>
                    <a:pt x="160020" y="43910"/>
                  </a:lnTo>
                  <a:lnTo>
                    <a:pt x="160655" y="64283"/>
                  </a:lnTo>
                  <a:lnTo>
                    <a:pt x="164543" y="75492"/>
                  </a:lnTo>
                  <a:lnTo>
                    <a:pt x="165500" y="83679"/>
                  </a:lnTo>
                  <a:lnTo>
                    <a:pt x="166213" y="84351"/>
                  </a:lnTo>
                  <a:lnTo>
                    <a:pt x="170251" y="85932"/>
                  </a:lnTo>
                  <a:lnTo>
                    <a:pt x="176129" y="90563"/>
                  </a:lnTo>
                  <a:lnTo>
                    <a:pt x="186915" y="86415"/>
                  </a:lnTo>
                  <a:lnTo>
                    <a:pt x="194165" y="82874"/>
                  </a:lnTo>
                  <a:lnTo>
                    <a:pt x="196119" y="81275"/>
                  </a:lnTo>
                  <a:lnTo>
                    <a:pt x="199502" y="76624"/>
                  </a:lnTo>
                  <a:lnTo>
                    <a:pt x="207827" y="71542"/>
                  </a:lnTo>
                  <a:lnTo>
                    <a:pt x="209843" y="68186"/>
                  </a:lnTo>
                  <a:lnTo>
                    <a:pt x="211447" y="62862"/>
                  </a:lnTo>
                  <a:lnTo>
                    <a:pt x="211455" y="76829"/>
                  </a:lnTo>
                  <a:lnTo>
                    <a:pt x="213148" y="80273"/>
                  </a:lnTo>
                  <a:lnTo>
                    <a:pt x="214489" y="82080"/>
                  </a:lnTo>
                  <a:lnTo>
                    <a:pt x="217672" y="84088"/>
                  </a:lnTo>
                  <a:lnTo>
                    <a:pt x="224889" y="85378"/>
                  </a:lnTo>
                  <a:lnTo>
                    <a:pt x="236992" y="84997"/>
                  </a:lnTo>
                  <a:lnTo>
                    <a:pt x="263075" y="75941"/>
                  </a:lnTo>
                  <a:lnTo>
                    <a:pt x="286653" y="66615"/>
                  </a:lnTo>
                  <a:lnTo>
                    <a:pt x="312750" y="52593"/>
                  </a:lnTo>
                  <a:lnTo>
                    <a:pt x="340903" y="33219"/>
                  </a:lnTo>
                  <a:lnTo>
                    <a:pt x="347938" y="28955"/>
                  </a:lnTo>
                  <a:lnTo>
                    <a:pt x="348615" y="22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" name="SMARTInkShape-Group227"/>
          <p:cNvGrpSpPr/>
          <p:nvPr/>
        </p:nvGrpSpPr>
        <p:grpSpPr>
          <a:xfrm>
            <a:off x="3851937" y="1583055"/>
            <a:ext cx="571474" cy="325497"/>
            <a:chOff x="3851937" y="1583055"/>
            <a:chExt cx="571474" cy="325497"/>
          </a:xfrm>
        </p:grpSpPr>
        <p:sp>
          <p:nvSpPr>
            <p:cNvPr id="12" name="SMARTInkShape-1547"/>
            <p:cNvSpPr/>
            <p:nvPr>
              <p:custDataLst>
                <p:tags r:id="rId84"/>
              </p:custDataLst>
            </p:nvPr>
          </p:nvSpPr>
          <p:spPr>
            <a:xfrm>
              <a:off x="4263390" y="1811655"/>
              <a:ext cx="97055" cy="96891"/>
            </a:xfrm>
            <a:custGeom>
              <a:avLst/>
              <a:gdLst/>
              <a:ahLst/>
              <a:cxnLst/>
              <a:rect l="0" t="0" r="0" b="0"/>
              <a:pathLst>
                <a:path w="97055" h="96891">
                  <a:moveTo>
                    <a:pt x="34290" y="0"/>
                  </a:moveTo>
                  <a:lnTo>
                    <a:pt x="34290" y="0"/>
                  </a:lnTo>
                  <a:lnTo>
                    <a:pt x="34290" y="14208"/>
                  </a:lnTo>
                  <a:lnTo>
                    <a:pt x="32597" y="17533"/>
                  </a:lnTo>
                  <a:lnTo>
                    <a:pt x="30363" y="21127"/>
                  </a:lnTo>
                  <a:lnTo>
                    <a:pt x="24169" y="36328"/>
                  </a:lnTo>
                  <a:lnTo>
                    <a:pt x="19508" y="43925"/>
                  </a:lnTo>
                  <a:lnTo>
                    <a:pt x="15918" y="55855"/>
                  </a:lnTo>
                  <a:lnTo>
                    <a:pt x="14422" y="58192"/>
                  </a:lnTo>
                  <a:lnTo>
                    <a:pt x="12316" y="67548"/>
                  </a:lnTo>
                  <a:lnTo>
                    <a:pt x="11453" y="87553"/>
                  </a:lnTo>
                  <a:lnTo>
                    <a:pt x="12080" y="88849"/>
                  </a:lnTo>
                  <a:lnTo>
                    <a:pt x="13134" y="89713"/>
                  </a:lnTo>
                  <a:lnTo>
                    <a:pt x="15997" y="91307"/>
                  </a:lnTo>
                  <a:lnTo>
                    <a:pt x="21179" y="95140"/>
                  </a:lnTo>
                  <a:lnTo>
                    <a:pt x="26737" y="96558"/>
                  </a:lnTo>
                  <a:lnTo>
                    <a:pt x="30510" y="96890"/>
                  </a:lnTo>
                  <a:lnTo>
                    <a:pt x="39238" y="94042"/>
                  </a:lnTo>
                  <a:lnTo>
                    <a:pt x="49637" y="88026"/>
                  </a:lnTo>
                  <a:lnTo>
                    <a:pt x="56139" y="86748"/>
                  </a:lnTo>
                  <a:lnTo>
                    <a:pt x="59016" y="85137"/>
                  </a:lnTo>
                  <a:lnTo>
                    <a:pt x="85338" y="61244"/>
                  </a:lnTo>
                  <a:lnTo>
                    <a:pt x="94564" y="44237"/>
                  </a:lnTo>
                  <a:lnTo>
                    <a:pt x="96387" y="36249"/>
                  </a:lnTo>
                  <a:lnTo>
                    <a:pt x="97054" y="21840"/>
                  </a:lnTo>
                  <a:lnTo>
                    <a:pt x="95417" y="17538"/>
                  </a:lnTo>
                  <a:lnTo>
                    <a:pt x="89192" y="9603"/>
                  </a:lnTo>
                  <a:lnTo>
                    <a:pt x="80684" y="3833"/>
                  </a:lnTo>
                  <a:lnTo>
                    <a:pt x="70121" y="1136"/>
                  </a:lnTo>
                  <a:lnTo>
                    <a:pt x="45170" y="6366"/>
                  </a:lnTo>
                  <a:lnTo>
                    <a:pt x="16947" y="17053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1548"/>
            <p:cNvSpPr/>
            <p:nvPr>
              <p:custDataLst>
                <p:tags r:id="rId85"/>
              </p:custDataLst>
            </p:nvPr>
          </p:nvSpPr>
          <p:spPr>
            <a:xfrm>
              <a:off x="4206583" y="1583055"/>
              <a:ext cx="216828" cy="268603"/>
            </a:xfrm>
            <a:custGeom>
              <a:avLst/>
              <a:gdLst/>
              <a:ahLst/>
              <a:cxnLst/>
              <a:rect l="0" t="0" r="0" b="0"/>
              <a:pathLst>
                <a:path w="216828" h="268603">
                  <a:moveTo>
                    <a:pt x="216827" y="0"/>
                  </a:moveTo>
                  <a:lnTo>
                    <a:pt x="216827" y="0"/>
                  </a:lnTo>
                  <a:lnTo>
                    <a:pt x="216827" y="3034"/>
                  </a:lnTo>
                  <a:lnTo>
                    <a:pt x="215134" y="6217"/>
                  </a:lnTo>
                  <a:lnTo>
                    <a:pt x="213793" y="7954"/>
                  </a:lnTo>
                  <a:lnTo>
                    <a:pt x="210610" y="9885"/>
                  </a:lnTo>
                  <a:lnTo>
                    <a:pt x="208872" y="10400"/>
                  </a:lnTo>
                  <a:lnTo>
                    <a:pt x="205248" y="14359"/>
                  </a:lnTo>
                  <a:lnTo>
                    <a:pt x="182031" y="40434"/>
                  </a:lnTo>
                  <a:lnTo>
                    <a:pt x="159633" y="64596"/>
                  </a:lnTo>
                  <a:lnTo>
                    <a:pt x="136813" y="91090"/>
                  </a:lnTo>
                  <a:lnTo>
                    <a:pt x="115650" y="118793"/>
                  </a:lnTo>
                  <a:lnTo>
                    <a:pt x="96459" y="147291"/>
                  </a:lnTo>
                  <a:lnTo>
                    <a:pt x="73921" y="175859"/>
                  </a:lnTo>
                  <a:lnTo>
                    <a:pt x="51089" y="204434"/>
                  </a:lnTo>
                  <a:lnTo>
                    <a:pt x="28232" y="230179"/>
                  </a:lnTo>
                  <a:lnTo>
                    <a:pt x="9516" y="255822"/>
                  </a:lnTo>
                  <a:lnTo>
                    <a:pt x="0" y="268186"/>
                  </a:lnTo>
                  <a:lnTo>
                    <a:pt x="4608" y="268568"/>
                  </a:lnTo>
                  <a:lnTo>
                    <a:pt x="10226" y="268602"/>
                  </a:lnTo>
                  <a:lnTo>
                    <a:pt x="16802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1549"/>
            <p:cNvSpPr/>
            <p:nvPr>
              <p:custDataLst>
                <p:tags r:id="rId86"/>
              </p:custDataLst>
            </p:nvPr>
          </p:nvSpPr>
          <p:spPr>
            <a:xfrm>
              <a:off x="4211955" y="1605916"/>
              <a:ext cx="85726" cy="79745"/>
            </a:xfrm>
            <a:custGeom>
              <a:avLst/>
              <a:gdLst/>
              <a:ahLst/>
              <a:cxnLst/>
              <a:rect l="0" t="0" r="0" b="0"/>
              <a:pathLst>
                <a:path w="85726" h="79745">
                  <a:moveTo>
                    <a:pt x="0" y="51434"/>
                  </a:moveTo>
                  <a:lnTo>
                    <a:pt x="0" y="51434"/>
                  </a:lnTo>
                  <a:lnTo>
                    <a:pt x="0" y="70513"/>
                  </a:lnTo>
                  <a:lnTo>
                    <a:pt x="635" y="71773"/>
                  </a:lnTo>
                  <a:lnTo>
                    <a:pt x="1693" y="72614"/>
                  </a:lnTo>
                  <a:lnTo>
                    <a:pt x="3033" y="73174"/>
                  </a:lnTo>
                  <a:lnTo>
                    <a:pt x="3928" y="74182"/>
                  </a:lnTo>
                  <a:lnTo>
                    <a:pt x="4921" y="76996"/>
                  </a:lnTo>
                  <a:lnTo>
                    <a:pt x="6456" y="78000"/>
                  </a:lnTo>
                  <a:lnTo>
                    <a:pt x="18520" y="79744"/>
                  </a:lnTo>
                  <a:lnTo>
                    <a:pt x="27642" y="76897"/>
                  </a:lnTo>
                  <a:lnTo>
                    <a:pt x="55301" y="59033"/>
                  </a:lnTo>
                  <a:lnTo>
                    <a:pt x="69615" y="49526"/>
                  </a:lnTo>
                  <a:lnTo>
                    <a:pt x="81838" y="33178"/>
                  </a:lnTo>
                  <a:lnTo>
                    <a:pt x="83998" y="27234"/>
                  </a:lnTo>
                  <a:lnTo>
                    <a:pt x="85725" y="8"/>
                  </a:lnTo>
                  <a:lnTo>
                    <a:pt x="80805" y="0"/>
                  </a:lnTo>
                  <a:lnTo>
                    <a:pt x="71677" y="4562"/>
                  </a:lnTo>
                  <a:lnTo>
                    <a:pt x="67204" y="7954"/>
                  </a:lnTo>
                  <a:lnTo>
                    <a:pt x="64794" y="11578"/>
                  </a:lnTo>
                  <a:lnTo>
                    <a:pt x="64151" y="13433"/>
                  </a:lnTo>
                  <a:lnTo>
                    <a:pt x="63087" y="14670"/>
                  </a:lnTo>
                  <a:lnTo>
                    <a:pt x="60212" y="16044"/>
                  </a:lnTo>
                  <a:lnTo>
                    <a:pt x="59191" y="17046"/>
                  </a:lnTo>
                  <a:lnTo>
                    <a:pt x="58057" y="19852"/>
                  </a:lnTo>
                  <a:lnTo>
                    <a:pt x="57229" y="27515"/>
                  </a:lnTo>
                  <a:lnTo>
                    <a:pt x="60207" y="31294"/>
                  </a:lnTo>
                  <a:lnTo>
                    <a:pt x="61728" y="31657"/>
                  </a:lnTo>
                  <a:lnTo>
                    <a:pt x="63377" y="31265"/>
                  </a:lnTo>
                  <a:lnTo>
                    <a:pt x="67552" y="29106"/>
                  </a:lnTo>
                  <a:lnTo>
                    <a:pt x="74295" y="28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1550"/>
            <p:cNvSpPr/>
            <p:nvPr>
              <p:custDataLst>
                <p:tags r:id="rId87"/>
              </p:custDataLst>
            </p:nvPr>
          </p:nvSpPr>
          <p:spPr>
            <a:xfrm>
              <a:off x="4040535" y="1761309"/>
              <a:ext cx="91310" cy="124306"/>
            </a:xfrm>
            <a:custGeom>
              <a:avLst/>
              <a:gdLst/>
              <a:ahLst/>
              <a:cxnLst/>
              <a:rect l="0" t="0" r="0" b="0"/>
              <a:pathLst>
                <a:path w="91310" h="124306">
                  <a:moveTo>
                    <a:pt x="11400" y="61776"/>
                  </a:moveTo>
                  <a:lnTo>
                    <a:pt x="11400" y="61776"/>
                  </a:lnTo>
                  <a:lnTo>
                    <a:pt x="11400" y="69730"/>
                  </a:lnTo>
                  <a:lnTo>
                    <a:pt x="9707" y="73355"/>
                  </a:lnTo>
                  <a:lnTo>
                    <a:pt x="7473" y="77082"/>
                  </a:lnTo>
                  <a:lnTo>
                    <a:pt x="6038" y="84649"/>
                  </a:lnTo>
                  <a:lnTo>
                    <a:pt x="5691" y="109166"/>
                  </a:lnTo>
                  <a:lnTo>
                    <a:pt x="7381" y="113106"/>
                  </a:lnTo>
                  <a:lnTo>
                    <a:pt x="13640" y="120810"/>
                  </a:lnTo>
                  <a:lnTo>
                    <a:pt x="17264" y="122938"/>
                  </a:lnTo>
                  <a:lnTo>
                    <a:pt x="24567" y="124137"/>
                  </a:lnTo>
                  <a:lnTo>
                    <a:pt x="27798" y="124305"/>
                  </a:lnTo>
                  <a:lnTo>
                    <a:pt x="33081" y="122798"/>
                  </a:lnTo>
                  <a:lnTo>
                    <a:pt x="51485" y="114238"/>
                  </a:lnTo>
                  <a:lnTo>
                    <a:pt x="70245" y="97209"/>
                  </a:lnTo>
                  <a:lnTo>
                    <a:pt x="85571" y="70555"/>
                  </a:lnTo>
                  <a:lnTo>
                    <a:pt x="89680" y="56969"/>
                  </a:lnTo>
                  <a:lnTo>
                    <a:pt x="91309" y="29444"/>
                  </a:lnTo>
                  <a:lnTo>
                    <a:pt x="87978" y="21795"/>
                  </a:lnTo>
                  <a:lnTo>
                    <a:pt x="85312" y="17977"/>
                  </a:lnTo>
                  <a:lnTo>
                    <a:pt x="78963" y="13735"/>
                  </a:lnTo>
                  <a:lnTo>
                    <a:pt x="72543" y="11214"/>
                  </a:lnTo>
                  <a:lnTo>
                    <a:pt x="54646" y="1360"/>
                  </a:lnTo>
                  <a:lnTo>
                    <a:pt x="47342" y="0"/>
                  </a:lnTo>
                  <a:lnTo>
                    <a:pt x="39862" y="1088"/>
                  </a:lnTo>
                  <a:lnTo>
                    <a:pt x="18798" y="6009"/>
                  </a:lnTo>
                  <a:lnTo>
                    <a:pt x="5833" y="16177"/>
                  </a:lnTo>
                  <a:lnTo>
                    <a:pt x="2576" y="19920"/>
                  </a:lnTo>
                  <a:lnTo>
                    <a:pt x="0" y="27387"/>
                  </a:lnTo>
                  <a:lnTo>
                    <a:pt x="5685" y="27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1551"/>
            <p:cNvSpPr/>
            <p:nvPr>
              <p:custDataLst>
                <p:tags r:id="rId88"/>
              </p:custDataLst>
            </p:nvPr>
          </p:nvSpPr>
          <p:spPr>
            <a:xfrm>
              <a:off x="3851937" y="1691670"/>
              <a:ext cx="119888" cy="216882"/>
            </a:xfrm>
            <a:custGeom>
              <a:avLst/>
              <a:gdLst/>
              <a:ahLst/>
              <a:cxnLst/>
              <a:rect l="0" t="0" r="0" b="0"/>
              <a:pathLst>
                <a:path w="119888" h="216882">
                  <a:moveTo>
                    <a:pt x="11403" y="85695"/>
                  </a:moveTo>
                  <a:lnTo>
                    <a:pt x="11403" y="85695"/>
                  </a:lnTo>
                  <a:lnTo>
                    <a:pt x="11403" y="80774"/>
                  </a:lnTo>
                  <a:lnTo>
                    <a:pt x="1518" y="68432"/>
                  </a:lnTo>
                  <a:lnTo>
                    <a:pt x="176" y="59010"/>
                  </a:lnTo>
                  <a:lnTo>
                    <a:pt x="0" y="49498"/>
                  </a:lnTo>
                  <a:lnTo>
                    <a:pt x="1678" y="45689"/>
                  </a:lnTo>
                  <a:lnTo>
                    <a:pt x="7930" y="38070"/>
                  </a:lnTo>
                  <a:lnTo>
                    <a:pt x="34425" y="18306"/>
                  </a:lnTo>
                  <a:lnTo>
                    <a:pt x="60942" y="3850"/>
                  </a:lnTo>
                  <a:lnTo>
                    <a:pt x="72366" y="1120"/>
                  </a:lnTo>
                  <a:lnTo>
                    <a:pt x="95665" y="0"/>
                  </a:lnTo>
                  <a:lnTo>
                    <a:pt x="99728" y="3013"/>
                  </a:lnTo>
                  <a:lnTo>
                    <a:pt x="101459" y="6191"/>
                  </a:lnTo>
                  <a:lnTo>
                    <a:pt x="102570" y="16439"/>
                  </a:lnTo>
                  <a:lnTo>
                    <a:pt x="102762" y="23970"/>
                  </a:lnTo>
                  <a:lnTo>
                    <a:pt x="99785" y="33257"/>
                  </a:lnTo>
                  <a:lnTo>
                    <a:pt x="83763" y="58155"/>
                  </a:lnTo>
                  <a:lnTo>
                    <a:pt x="65377" y="78060"/>
                  </a:lnTo>
                  <a:lnTo>
                    <a:pt x="63172" y="84564"/>
                  </a:lnTo>
                  <a:lnTo>
                    <a:pt x="62847" y="91145"/>
                  </a:lnTo>
                  <a:lnTo>
                    <a:pt x="65874" y="94366"/>
                  </a:lnTo>
                  <a:lnTo>
                    <a:pt x="69056" y="95898"/>
                  </a:lnTo>
                  <a:lnTo>
                    <a:pt x="79306" y="99917"/>
                  </a:lnTo>
                  <a:lnTo>
                    <a:pt x="92766" y="110365"/>
                  </a:lnTo>
                  <a:lnTo>
                    <a:pt x="112198" y="129993"/>
                  </a:lnTo>
                  <a:lnTo>
                    <a:pt x="117397" y="139107"/>
                  </a:lnTo>
                  <a:lnTo>
                    <a:pt x="119220" y="146747"/>
                  </a:lnTo>
                  <a:lnTo>
                    <a:pt x="119887" y="161029"/>
                  </a:lnTo>
                  <a:lnTo>
                    <a:pt x="118250" y="165320"/>
                  </a:lnTo>
                  <a:lnTo>
                    <a:pt x="106551" y="183938"/>
                  </a:lnTo>
                  <a:lnTo>
                    <a:pt x="97874" y="190228"/>
                  </a:lnTo>
                  <a:lnTo>
                    <a:pt x="71151" y="201879"/>
                  </a:lnTo>
                  <a:lnTo>
                    <a:pt x="45367" y="210084"/>
                  </a:lnTo>
                  <a:lnTo>
                    <a:pt x="38563" y="211464"/>
                  </a:lnTo>
                  <a:lnTo>
                    <a:pt x="28876" y="216558"/>
                  </a:lnTo>
                  <a:lnTo>
                    <a:pt x="25942" y="216881"/>
                  </a:lnTo>
                  <a:lnTo>
                    <a:pt x="25541" y="216333"/>
                  </a:lnTo>
                  <a:lnTo>
                    <a:pt x="25908" y="215332"/>
                  </a:lnTo>
                  <a:lnTo>
                    <a:pt x="39978" y="199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" name="SMARTInkShape-Group228"/>
          <p:cNvGrpSpPr/>
          <p:nvPr/>
        </p:nvGrpSpPr>
        <p:grpSpPr>
          <a:xfrm>
            <a:off x="2023110" y="1715726"/>
            <a:ext cx="817246" cy="518740"/>
            <a:chOff x="2023110" y="1715726"/>
            <a:chExt cx="817246" cy="518740"/>
          </a:xfrm>
        </p:grpSpPr>
        <p:sp>
          <p:nvSpPr>
            <p:cNvPr id="19" name="SMARTInkShape-1552"/>
            <p:cNvSpPr/>
            <p:nvPr>
              <p:custDataLst>
                <p:tags r:id="rId76"/>
              </p:custDataLst>
            </p:nvPr>
          </p:nvSpPr>
          <p:spPr>
            <a:xfrm>
              <a:off x="2074567" y="1715726"/>
              <a:ext cx="451462" cy="255950"/>
            </a:xfrm>
            <a:custGeom>
              <a:avLst/>
              <a:gdLst/>
              <a:ahLst/>
              <a:cxnLst/>
              <a:rect l="0" t="0" r="0" b="0"/>
              <a:pathLst>
                <a:path w="451462" h="255950">
                  <a:moveTo>
                    <a:pt x="68558" y="67354"/>
                  </a:moveTo>
                  <a:lnTo>
                    <a:pt x="68558" y="67354"/>
                  </a:lnTo>
                  <a:lnTo>
                    <a:pt x="63637" y="67354"/>
                  </a:lnTo>
                  <a:lnTo>
                    <a:pt x="43623" y="83295"/>
                  </a:lnTo>
                  <a:lnTo>
                    <a:pt x="22868" y="111779"/>
                  </a:lnTo>
                  <a:lnTo>
                    <a:pt x="9505" y="126333"/>
                  </a:lnTo>
                  <a:lnTo>
                    <a:pt x="7387" y="131878"/>
                  </a:lnTo>
                  <a:lnTo>
                    <a:pt x="5281" y="144925"/>
                  </a:lnTo>
                  <a:lnTo>
                    <a:pt x="1831" y="151651"/>
                  </a:lnTo>
                  <a:lnTo>
                    <a:pt x="0" y="177772"/>
                  </a:lnTo>
                  <a:lnTo>
                    <a:pt x="1681" y="181622"/>
                  </a:lnTo>
                  <a:lnTo>
                    <a:pt x="3910" y="185450"/>
                  </a:lnTo>
                  <a:lnTo>
                    <a:pt x="5341" y="193081"/>
                  </a:lnTo>
                  <a:lnTo>
                    <a:pt x="5458" y="194987"/>
                  </a:lnTo>
                  <a:lnTo>
                    <a:pt x="7282" y="198798"/>
                  </a:lnTo>
                  <a:lnTo>
                    <a:pt x="14792" y="208324"/>
                  </a:lnTo>
                  <a:lnTo>
                    <a:pt x="18356" y="215944"/>
                  </a:lnTo>
                  <a:lnTo>
                    <a:pt x="20846" y="219754"/>
                  </a:lnTo>
                  <a:lnTo>
                    <a:pt x="21953" y="223564"/>
                  </a:lnTo>
                  <a:lnTo>
                    <a:pt x="25831" y="227374"/>
                  </a:lnTo>
                  <a:lnTo>
                    <a:pt x="31154" y="230549"/>
                  </a:lnTo>
                  <a:lnTo>
                    <a:pt x="39744" y="234281"/>
                  </a:lnTo>
                  <a:lnTo>
                    <a:pt x="43687" y="236794"/>
                  </a:lnTo>
                  <a:lnTo>
                    <a:pt x="49477" y="238843"/>
                  </a:lnTo>
                  <a:lnTo>
                    <a:pt x="61570" y="247865"/>
                  </a:lnTo>
                  <a:lnTo>
                    <a:pt x="78188" y="250026"/>
                  </a:lnTo>
                  <a:lnTo>
                    <a:pt x="87569" y="250807"/>
                  </a:lnTo>
                  <a:lnTo>
                    <a:pt x="98442" y="254745"/>
                  </a:lnTo>
                  <a:lnTo>
                    <a:pt x="123880" y="255878"/>
                  </a:lnTo>
                  <a:lnTo>
                    <a:pt x="150478" y="255945"/>
                  </a:lnTo>
                  <a:lnTo>
                    <a:pt x="177143" y="255949"/>
                  </a:lnTo>
                  <a:lnTo>
                    <a:pt x="184763" y="255314"/>
                  </a:lnTo>
                  <a:lnTo>
                    <a:pt x="204331" y="250764"/>
                  </a:lnTo>
                  <a:lnTo>
                    <a:pt x="230110" y="249646"/>
                  </a:lnTo>
                  <a:lnTo>
                    <a:pt x="257131" y="243181"/>
                  </a:lnTo>
                  <a:lnTo>
                    <a:pt x="268576" y="240101"/>
                  </a:lnTo>
                  <a:lnTo>
                    <a:pt x="280011" y="237495"/>
                  </a:lnTo>
                  <a:lnTo>
                    <a:pt x="288267" y="235047"/>
                  </a:lnTo>
                  <a:lnTo>
                    <a:pt x="315678" y="232626"/>
                  </a:lnTo>
                  <a:lnTo>
                    <a:pt x="326846" y="228577"/>
                  </a:lnTo>
                  <a:lnTo>
                    <a:pt x="335094" y="223991"/>
                  </a:lnTo>
                  <a:lnTo>
                    <a:pt x="360125" y="215579"/>
                  </a:lnTo>
                  <a:lnTo>
                    <a:pt x="385322" y="200690"/>
                  </a:lnTo>
                  <a:lnTo>
                    <a:pt x="413271" y="183559"/>
                  </a:lnTo>
                  <a:lnTo>
                    <a:pt x="420392" y="177209"/>
                  </a:lnTo>
                  <a:lnTo>
                    <a:pt x="438329" y="153184"/>
                  </a:lnTo>
                  <a:lnTo>
                    <a:pt x="442730" y="142446"/>
                  </a:lnTo>
                  <a:lnTo>
                    <a:pt x="449874" y="130575"/>
                  </a:lnTo>
                  <a:lnTo>
                    <a:pt x="451254" y="120106"/>
                  </a:lnTo>
                  <a:lnTo>
                    <a:pt x="451461" y="94094"/>
                  </a:lnTo>
                  <a:lnTo>
                    <a:pt x="449768" y="90245"/>
                  </a:lnTo>
                  <a:lnTo>
                    <a:pt x="448428" y="88330"/>
                  </a:lnTo>
                  <a:lnTo>
                    <a:pt x="444408" y="74263"/>
                  </a:lnTo>
                  <a:lnTo>
                    <a:pt x="441977" y="69790"/>
                  </a:lnTo>
                  <a:lnTo>
                    <a:pt x="440897" y="65685"/>
                  </a:lnTo>
                  <a:lnTo>
                    <a:pt x="437030" y="61744"/>
                  </a:lnTo>
                  <a:lnTo>
                    <a:pt x="409785" y="38780"/>
                  </a:lnTo>
                  <a:lnTo>
                    <a:pt x="381548" y="24174"/>
                  </a:lnTo>
                  <a:lnTo>
                    <a:pt x="355143" y="15566"/>
                  </a:lnTo>
                  <a:lnTo>
                    <a:pt x="343125" y="11793"/>
                  </a:lnTo>
                  <a:lnTo>
                    <a:pt x="331521" y="8981"/>
                  </a:lnTo>
                  <a:lnTo>
                    <a:pt x="323226" y="6486"/>
                  </a:lnTo>
                  <a:lnTo>
                    <a:pt x="296828" y="4752"/>
                  </a:lnTo>
                  <a:lnTo>
                    <a:pt x="268540" y="0"/>
                  </a:lnTo>
                  <a:lnTo>
                    <a:pt x="251425" y="830"/>
                  </a:lnTo>
                  <a:lnTo>
                    <a:pt x="228576" y="3766"/>
                  </a:lnTo>
                  <a:lnTo>
                    <a:pt x="200520" y="8909"/>
                  </a:lnTo>
                  <a:lnTo>
                    <a:pt x="174897" y="14195"/>
                  </a:lnTo>
                  <a:lnTo>
                    <a:pt x="150301" y="20417"/>
                  </a:lnTo>
                  <a:lnTo>
                    <a:pt x="123188" y="30022"/>
                  </a:lnTo>
                  <a:lnTo>
                    <a:pt x="95046" y="40912"/>
                  </a:lnTo>
                  <a:lnTo>
                    <a:pt x="66599" y="52816"/>
                  </a:lnTo>
                  <a:lnTo>
                    <a:pt x="41237" y="66221"/>
                  </a:lnTo>
                  <a:lnTo>
                    <a:pt x="13956" y="84251"/>
                  </a:lnTo>
                  <a:lnTo>
                    <a:pt x="5693" y="90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1553"/>
            <p:cNvSpPr/>
            <p:nvPr>
              <p:custDataLst>
                <p:tags r:id="rId77"/>
              </p:custDataLst>
            </p:nvPr>
          </p:nvSpPr>
          <p:spPr>
            <a:xfrm>
              <a:off x="2286000" y="2058273"/>
              <a:ext cx="136818" cy="61993"/>
            </a:xfrm>
            <a:custGeom>
              <a:avLst/>
              <a:gdLst/>
              <a:ahLst/>
              <a:cxnLst/>
              <a:rect l="0" t="0" r="0" b="0"/>
              <a:pathLst>
                <a:path w="136818" h="61993">
                  <a:moveTo>
                    <a:pt x="0" y="44847"/>
                  </a:moveTo>
                  <a:lnTo>
                    <a:pt x="0" y="44847"/>
                  </a:lnTo>
                  <a:lnTo>
                    <a:pt x="0" y="36333"/>
                  </a:lnTo>
                  <a:lnTo>
                    <a:pt x="3034" y="28213"/>
                  </a:lnTo>
                  <a:lnTo>
                    <a:pt x="11579" y="16590"/>
                  </a:lnTo>
                  <a:lnTo>
                    <a:pt x="13434" y="14579"/>
                  </a:lnTo>
                  <a:lnTo>
                    <a:pt x="18882" y="12345"/>
                  </a:lnTo>
                  <a:lnTo>
                    <a:pt x="46951" y="5741"/>
                  </a:lnTo>
                  <a:lnTo>
                    <a:pt x="75197" y="0"/>
                  </a:lnTo>
                  <a:lnTo>
                    <a:pt x="100710" y="4124"/>
                  </a:lnTo>
                  <a:lnTo>
                    <a:pt x="115519" y="5335"/>
                  </a:lnTo>
                  <a:lnTo>
                    <a:pt x="123057" y="9363"/>
                  </a:lnTo>
                  <a:lnTo>
                    <a:pt x="129313" y="13943"/>
                  </a:lnTo>
                  <a:lnTo>
                    <a:pt x="133249" y="15237"/>
                  </a:lnTo>
                  <a:lnTo>
                    <a:pt x="134553" y="16217"/>
                  </a:lnTo>
                  <a:lnTo>
                    <a:pt x="136001" y="18999"/>
                  </a:lnTo>
                  <a:lnTo>
                    <a:pt x="136817" y="24136"/>
                  </a:lnTo>
                  <a:lnTo>
                    <a:pt x="135314" y="27810"/>
                  </a:lnTo>
                  <a:lnTo>
                    <a:pt x="123558" y="41274"/>
                  </a:lnTo>
                  <a:lnTo>
                    <a:pt x="112225" y="48069"/>
                  </a:lnTo>
                  <a:lnTo>
                    <a:pt x="105289" y="50458"/>
                  </a:lnTo>
                  <a:lnTo>
                    <a:pt x="99212" y="54271"/>
                  </a:lnTo>
                  <a:lnTo>
                    <a:pt x="92589" y="56013"/>
                  </a:lnTo>
                  <a:lnTo>
                    <a:pt x="85725" y="61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1554"/>
            <p:cNvSpPr/>
            <p:nvPr>
              <p:custDataLst>
                <p:tags r:id="rId78"/>
              </p:custDataLst>
            </p:nvPr>
          </p:nvSpPr>
          <p:spPr>
            <a:xfrm>
              <a:off x="2314575" y="2097405"/>
              <a:ext cx="5716" cy="137061"/>
            </a:xfrm>
            <a:custGeom>
              <a:avLst/>
              <a:gdLst/>
              <a:ahLst/>
              <a:cxnLst/>
              <a:rect l="0" t="0" r="0" b="0"/>
              <a:pathLst>
                <a:path w="5716" h="13706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4921" y="18520"/>
                  </a:lnTo>
                  <a:lnTo>
                    <a:pt x="5684" y="45848"/>
                  </a:lnTo>
                  <a:lnTo>
                    <a:pt x="5712" y="70284"/>
                  </a:lnTo>
                  <a:lnTo>
                    <a:pt x="5715" y="95810"/>
                  </a:lnTo>
                  <a:lnTo>
                    <a:pt x="5715" y="123612"/>
                  </a:lnTo>
                  <a:lnTo>
                    <a:pt x="5715" y="137060"/>
                  </a:lnTo>
                  <a:lnTo>
                    <a:pt x="795" y="132231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1555"/>
            <p:cNvSpPr/>
            <p:nvPr>
              <p:custDataLst>
                <p:tags r:id="rId79"/>
              </p:custDataLst>
            </p:nvPr>
          </p:nvSpPr>
          <p:spPr>
            <a:xfrm>
              <a:off x="2023110" y="1920316"/>
              <a:ext cx="577107" cy="114225"/>
            </a:xfrm>
            <a:custGeom>
              <a:avLst/>
              <a:gdLst/>
              <a:ahLst/>
              <a:cxnLst/>
              <a:rect l="0" t="0" r="0" b="0"/>
              <a:pathLst>
                <a:path w="577107" h="114225">
                  <a:moveTo>
                    <a:pt x="0" y="114224"/>
                  </a:moveTo>
                  <a:lnTo>
                    <a:pt x="0" y="114224"/>
                  </a:lnTo>
                  <a:lnTo>
                    <a:pt x="0" y="111190"/>
                  </a:lnTo>
                  <a:lnTo>
                    <a:pt x="635" y="110296"/>
                  </a:lnTo>
                  <a:lnTo>
                    <a:pt x="1693" y="109700"/>
                  </a:lnTo>
                  <a:lnTo>
                    <a:pt x="9748" y="108031"/>
                  </a:lnTo>
                  <a:lnTo>
                    <a:pt x="15941" y="104628"/>
                  </a:lnTo>
                  <a:lnTo>
                    <a:pt x="43917" y="97945"/>
                  </a:lnTo>
                  <a:lnTo>
                    <a:pt x="69095" y="92670"/>
                  </a:lnTo>
                  <a:lnTo>
                    <a:pt x="84184" y="90057"/>
                  </a:lnTo>
                  <a:lnTo>
                    <a:pt x="106728" y="83486"/>
                  </a:lnTo>
                  <a:lnTo>
                    <a:pt x="131714" y="80001"/>
                  </a:lnTo>
                  <a:lnTo>
                    <a:pt x="158756" y="73856"/>
                  </a:lnTo>
                  <a:lnTo>
                    <a:pt x="185664" y="69561"/>
                  </a:lnTo>
                  <a:lnTo>
                    <a:pt x="207905" y="65783"/>
                  </a:lnTo>
                  <a:lnTo>
                    <a:pt x="230582" y="60642"/>
                  </a:lnTo>
                  <a:lnTo>
                    <a:pt x="253388" y="55097"/>
                  </a:lnTo>
                  <a:lnTo>
                    <a:pt x="276232" y="52467"/>
                  </a:lnTo>
                  <a:lnTo>
                    <a:pt x="299087" y="48653"/>
                  </a:lnTo>
                  <a:lnTo>
                    <a:pt x="321946" y="43502"/>
                  </a:lnTo>
                  <a:lnTo>
                    <a:pt x="347839" y="37954"/>
                  </a:lnTo>
                  <a:lnTo>
                    <a:pt x="369552" y="35322"/>
                  </a:lnTo>
                  <a:lnTo>
                    <a:pt x="391084" y="31508"/>
                  </a:lnTo>
                  <a:lnTo>
                    <a:pt x="413551" y="29391"/>
                  </a:lnTo>
                  <a:lnTo>
                    <a:pt x="436294" y="25729"/>
                  </a:lnTo>
                  <a:lnTo>
                    <a:pt x="462807" y="19438"/>
                  </a:lnTo>
                  <a:lnTo>
                    <a:pt x="490152" y="15844"/>
                  </a:lnTo>
                  <a:lnTo>
                    <a:pt x="514086" y="12241"/>
                  </a:lnTo>
                  <a:lnTo>
                    <a:pt x="541197" y="6947"/>
                  </a:lnTo>
                  <a:lnTo>
                    <a:pt x="553843" y="4333"/>
                  </a:lnTo>
                  <a:lnTo>
                    <a:pt x="566460" y="795"/>
                  </a:lnTo>
                  <a:lnTo>
                    <a:pt x="575978" y="0"/>
                  </a:lnTo>
                  <a:lnTo>
                    <a:pt x="576390" y="610"/>
                  </a:lnTo>
                  <a:lnTo>
                    <a:pt x="577106" y="4851"/>
                  </a:lnTo>
                  <a:lnTo>
                    <a:pt x="576508" y="5114"/>
                  </a:lnTo>
                  <a:lnTo>
                    <a:pt x="571500" y="5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1556"/>
            <p:cNvSpPr/>
            <p:nvPr>
              <p:custDataLst>
                <p:tags r:id="rId80"/>
              </p:custDataLst>
            </p:nvPr>
          </p:nvSpPr>
          <p:spPr>
            <a:xfrm>
              <a:off x="2331720" y="1783080"/>
              <a:ext cx="102871" cy="97131"/>
            </a:xfrm>
            <a:custGeom>
              <a:avLst/>
              <a:gdLst/>
              <a:ahLst/>
              <a:cxnLst/>
              <a:rect l="0" t="0" r="0" b="0"/>
              <a:pathLst>
                <a:path w="102871" h="97131">
                  <a:moveTo>
                    <a:pt x="0" y="28575"/>
                  </a:moveTo>
                  <a:lnTo>
                    <a:pt x="0" y="28575"/>
                  </a:lnTo>
                  <a:lnTo>
                    <a:pt x="3034" y="31609"/>
                  </a:lnTo>
                  <a:lnTo>
                    <a:pt x="4523" y="34792"/>
                  </a:lnTo>
                  <a:lnTo>
                    <a:pt x="5709" y="61926"/>
                  </a:lnTo>
                  <a:lnTo>
                    <a:pt x="5715" y="89495"/>
                  </a:lnTo>
                  <a:lnTo>
                    <a:pt x="5715" y="93897"/>
                  </a:lnTo>
                  <a:lnTo>
                    <a:pt x="6350" y="94983"/>
                  </a:lnTo>
                  <a:lnTo>
                    <a:pt x="7408" y="95707"/>
                  </a:lnTo>
                  <a:lnTo>
                    <a:pt x="10636" y="96869"/>
                  </a:lnTo>
                  <a:lnTo>
                    <a:pt x="19315" y="97130"/>
                  </a:lnTo>
                  <a:lnTo>
                    <a:pt x="22978" y="95450"/>
                  </a:lnTo>
                  <a:lnTo>
                    <a:pt x="42032" y="81214"/>
                  </a:lnTo>
                  <a:lnTo>
                    <a:pt x="59651" y="61366"/>
                  </a:lnTo>
                  <a:lnTo>
                    <a:pt x="70027" y="53390"/>
                  </a:lnTo>
                  <a:lnTo>
                    <a:pt x="87538" y="27727"/>
                  </a:lnTo>
                  <a:lnTo>
                    <a:pt x="100939" y="8525"/>
                  </a:lnTo>
                  <a:lnTo>
                    <a:pt x="102011" y="5271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1557"/>
            <p:cNvSpPr/>
            <p:nvPr>
              <p:custDataLst>
                <p:tags r:id="rId81"/>
              </p:custDataLst>
            </p:nvPr>
          </p:nvSpPr>
          <p:spPr>
            <a:xfrm>
              <a:off x="2517418" y="1754505"/>
              <a:ext cx="105768" cy="114301"/>
            </a:xfrm>
            <a:custGeom>
              <a:avLst/>
              <a:gdLst/>
              <a:ahLst/>
              <a:cxnLst/>
              <a:rect l="0" t="0" r="0" b="0"/>
              <a:pathLst>
                <a:path w="105768" h="114301">
                  <a:moveTo>
                    <a:pt x="88622" y="0"/>
                  </a:moveTo>
                  <a:lnTo>
                    <a:pt x="88622" y="0"/>
                  </a:lnTo>
                  <a:lnTo>
                    <a:pt x="85588" y="3034"/>
                  </a:lnTo>
                  <a:lnTo>
                    <a:pt x="82405" y="4523"/>
                  </a:lnTo>
                  <a:lnTo>
                    <a:pt x="56668" y="13599"/>
                  </a:lnTo>
                  <a:lnTo>
                    <a:pt x="38937" y="18371"/>
                  </a:lnTo>
                  <a:lnTo>
                    <a:pt x="23965" y="27466"/>
                  </a:lnTo>
                  <a:lnTo>
                    <a:pt x="13032" y="38845"/>
                  </a:lnTo>
                  <a:lnTo>
                    <a:pt x="7402" y="43300"/>
                  </a:lnTo>
                  <a:lnTo>
                    <a:pt x="456" y="56306"/>
                  </a:lnTo>
                  <a:lnTo>
                    <a:pt x="0" y="59127"/>
                  </a:lnTo>
                  <a:lnTo>
                    <a:pt x="1186" y="63955"/>
                  </a:lnTo>
                  <a:lnTo>
                    <a:pt x="8889" y="78711"/>
                  </a:lnTo>
                  <a:lnTo>
                    <a:pt x="16287" y="87373"/>
                  </a:lnTo>
                  <a:lnTo>
                    <a:pt x="43053" y="102860"/>
                  </a:lnTo>
                  <a:lnTo>
                    <a:pt x="51224" y="106040"/>
                  </a:lnTo>
                  <a:lnTo>
                    <a:pt x="78573" y="112289"/>
                  </a:lnTo>
                  <a:lnTo>
                    <a:pt x="105767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1558"/>
            <p:cNvSpPr/>
            <p:nvPr>
              <p:custDataLst>
                <p:tags r:id="rId82"/>
              </p:custDataLst>
            </p:nvPr>
          </p:nvSpPr>
          <p:spPr>
            <a:xfrm>
              <a:off x="2674620" y="1771650"/>
              <a:ext cx="165736" cy="57151"/>
            </a:xfrm>
            <a:custGeom>
              <a:avLst/>
              <a:gdLst/>
              <a:ahLst/>
              <a:cxnLst/>
              <a:rect l="0" t="0" r="0" b="0"/>
              <a:pathLst>
                <a:path w="165736" h="57151">
                  <a:moveTo>
                    <a:pt x="165735" y="0"/>
                  </a:moveTo>
                  <a:lnTo>
                    <a:pt x="165735" y="0"/>
                  </a:lnTo>
                  <a:lnTo>
                    <a:pt x="162701" y="3034"/>
                  </a:lnTo>
                  <a:lnTo>
                    <a:pt x="159518" y="4523"/>
                  </a:lnTo>
                  <a:lnTo>
                    <a:pt x="157781" y="4921"/>
                  </a:lnTo>
                  <a:lnTo>
                    <a:pt x="149794" y="9486"/>
                  </a:lnTo>
                  <a:lnTo>
                    <a:pt x="125577" y="17533"/>
                  </a:lnTo>
                  <a:lnTo>
                    <a:pt x="98333" y="28609"/>
                  </a:lnTo>
                  <a:lnTo>
                    <a:pt x="69875" y="40008"/>
                  </a:lnTo>
                  <a:lnTo>
                    <a:pt x="60901" y="43181"/>
                  </a:lnTo>
                  <a:lnTo>
                    <a:pt x="37065" y="48420"/>
                  </a:lnTo>
                  <a:lnTo>
                    <a:pt x="21783" y="555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1559"/>
            <p:cNvSpPr/>
            <p:nvPr>
              <p:custDataLst>
                <p:tags r:id="rId83"/>
              </p:custDataLst>
            </p:nvPr>
          </p:nvSpPr>
          <p:spPr>
            <a:xfrm>
              <a:off x="2674620" y="1731645"/>
              <a:ext cx="142876" cy="34291"/>
            </a:xfrm>
            <a:custGeom>
              <a:avLst/>
              <a:gdLst/>
              <a:ahLst/>
              <a:cxnLst/>
              <a:rect l="0" t="0" r="0" b="0"/>
              <a:pathLst>
                <a:path w="142876" h="34291">
                  <a:moveTo>
                    <a:pt x="142875" y="0"/>
                  </a:moveTo>
                  <a:lnTo>
                    <a:pt x="142875" y="0"/>
                  </a:lnTo>
                  <a:lnTo>
                    <a:pt x="139841" y="0"/>
                  </a:lnTo>
                  <a:lnTo>
                    <a:pt x="136658" y="1693"/>
                  </a:lnTo>
                  <a:lnTo>
                    <a:pt x="134921" y="3034"/>
                  </a:lnTo>
                  <a:lnTo>
                    <a:pt x="129603" y="4523"/>
                  </a:lnTo>
                  <a:lnTo>
                    <a:pt x="108423" y="7304"/>
                  </a:lnTo>
                  <a:lnTo>
                    <a:pt x="100258" y="9596"/>
                  </a:lnTo>
                  <a:lnTo>
                    <a:pt x="76985" y="14222"/>
                  </a:lnTo>
                  <a:lnTo>
                    <a:pt x="55560" y="21283"/>
                  </a:lnTo>
                  <a:lnTo>
                    <a:pt x="46283" y="22794"/>
                  </a:lnTo>
                  <a:lnTo>
                    <a:pt x="33461" y="27245"/>
                  </a:lnTo>
                  <a:lnTo>
                    <a:pt x="22614" y="29874"/>
                  </a:lnTo>
                  <a:lnTo>
                    <a:pt x="10605" y="33418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" name="SMARTInkShape-Group229"/>
          <p:cNvGrpSpPr/>
          <p:nvPr/>
        </p:nvGrpSpPr>
        <p:grpSpPr>
          <a:xfrm>
            <a:off x="2088398" y="1801089"/>
            <a:ext cx="249038" cy="169670"/>
            <a:chOff x="2088398" y="1801089"/>
            <a:chExt cx="249038" cy="169670"/>
          </a:xfrm>
        </p:grpSpPr>
        <p:sp>
          <p:nvSpPr>
            <p:cNvPr id="28" name="SMARTInkShape-1560"/>
            <p:cNvSpPr/>
            <p:nvPr>
              <p:custDataLst>
                <p:tags r:id="rId73"/>
              </p:custDataLst>
            </p:nvPr>
          </p:nvSpPr>
          <p:spPr>
            <a:xfrm>
              <a:off x="2251710" y="1840230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2860"/>
                  </a:moveTo>
                  <a:lnTo>
                    <a:pt x="0" y="22860"/>
                  </a:lnTo>
                  <a:lnTo>
                    <a:pt x="4921" y="27781"/>
                  </a:lnTo>
                  <a:lnTo>
                    <a:pt x="10566" y="28505"/>
                  </a:lnTo>
                  <a:lnTo>
                    <a:pt x="38593" y="28575"/>
                  </a:lnTo>
                  <a:lnTo>
                    <a:pt x="47700" y="27940"/>
                  </a:lnTo>
                  <a:lnTo>
                    <a:pt x="58814" y="23654"/>
                  </a:lnTo>
                  <a:lnTo>
                    <a:pt x="67263" y="22382"/>
                  </a:lnTo>
                  <a:lnTo>
                    <a:pt x="76304" y="18344"/>
                  </a:lnTo>
                  <a:lnTo>
                    <a:pt x="81114" y="14926"/>
                  </a:lnTo>
                  <a:lnTo>
                    <a:pt x="83676" y="11290"/>
                  </a:lnTo>
                  <a:lnTo>
                    <a:pt x="85455" y="581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1561"/>
            <p:cNvSpPr/>
            <p:nvPr>
              <p:custDataLst>
                <p:tags r:id="rId74"/>
              </p:custDataLst>
            </p:nvPr>
          </p:nvSpPr>
          <p:spPr>
            <a:xfrm>
              <a:off x="2088398" y="1806039"/>
              <a:ext cx="134616" cy="74197"/>
            </a:xfrm>
            <a:custGeom>
              <a:avLst/>
              <a:gdLst/>
              <a:ahLst/>
              <a:cxnLst/>
              <a:rect l="0" t="0" r="0" b="0"/>
              <a:pathLst>
                <a:path w="134616" h="74197">
                  <a:moveTo>
                    <a:pt x="3292" y="74196"/>
                  </a:moveTo>
                  <a:lnTo>
                    <a:pt x="3292" y="74196"/>
                  </a:lnTo>
                  <a:lnTo>
                    <a:pt x="3292" y="66241"/>
                  </a:lnTo>
                  <a:lnTo>
                    <a:pt x="1599" y="62617"/>
                  </a:lnTo>
                  <a:lnTo>
                    <a:pt x="258" y="60762"/>
                  </a:lnTo>
                  <a:lnTo>
                    <a:pt x="0" y="58890"/>
                  </a:lnTo>
                  <a:lnTo>
                    <a:pt x="6160" y="40679"/>
                  </a:lnTo>
                  <a:lnTo>
                    <a:pt x="11128" y="35382"/>
                  </a:lnTo>
                  <a:lnTo>
                    <a:pt x="37990" y="17077"/>
                  </a:lnTo>
                  <a:lnTo>
                    <a:pt x="65002" y="5619"/>
                  </a:lnTo>
                  <a:lnTo>
                    <a:pt x="77245" y="1595"/>
                  </a:lnTo>
                  <a:lnTo>
                    <a:pt x="104237" y="0"/>
                  </a:lnTo>
                  <a:lnTo>
                    <a:pt x="110175" y="1638"/>
                  </a:lnTo>
                  <a:lnTo>
                    <a:pt x="115566" y="3848"/>
                  </a:lnTo>
                  <a:lnTo>
                    <a:pt x="125106" y="5727"/>
                  </a:lnTo>
                  <a:lnTo>
                    <a:pt x="130033" y="8417"/>
                  </a:lnTo>
                  <a:lnTo>
                    <a:pt x="132646" y="11729"/>
                  </a:lnTo>
                  <a:lnTo>
                    <a:pt x="133808" y="15953"/>
                  </a:lnTo>
                  <a:lnTo>
                    <a:pt x="134615" y="29610"/>
                  </a:lnTo>
                  <a:lnTo>
                    <a:pt x="132989" y="33848"/>
                  </a:lnTo>
                  <a:lnTo>
                    <a:pt x="130785" y="37849"/>
                  </a:lnTo>
                  <a:lnTo>
                    <a:pt x="128909" y="43671"/>
                  </a:lnTo>
                  <a:lnTo>
                    <a:pt x="119167" y="57048"/>
                  </a:lnTo>
                  <a:lnTo>
                    <a:pt x="117657" y="60860"/>
                  </a:lnTo>
                  <a:lnTo>
                    <a:pt x="113872" y="66576"/>
                  </a:lnTo>
                  <a:lnTo>
                    <a:pt x="112140" y="73067"/>
                  </a:lnTo>
                  <a:lnTo>
                    <a:pt x="112687" y="73443"/>
                  </a:lnTo>
                  <a:lnTo>
                    <a:pt x="116820" y="74097"/>
                  </a:lnTo>
                  <a:lnTo>
                    <a:pt x="117078" y="73495"/>
                  </a:lnTo>
                  <a:lnTo>
                    <a:pt x="117592" y="68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1562"/>
            <p:cNvSpPr/>
            <p:nvPr>
              <p:custDataLst>
                <p:tags r:id="rId75"/>
              </p:custDataLst>
            </p:nvPr>
          </p:nvSpPr>
          <p:spPr>
            <a:xfrm>
              <a:off x="2154555" y="1801089"/>
              <a:ext cx="40005" cy="169670"/>
            </a:xfrm>
            <a:custGeom>
              <a:avLst/>
              <a:gdLst/>
              <a:ahLst/>
              <a:cxnLst/>
              <a:rect l="0" t="0" r="0" b="0"/>
              <a:pathLst>
                <a:path w="40005" h="169670">
                  <a:moveTo>
                    <a:pt x="34290" y="10566"/>
                  </a:moveTo>
                  <a:lnTo>
                    <a:pt x="34290" y="10566"/>
                  </a:lnTo>
                  <a:lnTo>
                    <a:pt x="34290" y="7532"/>
                  </a:lnTo>
                  <a:lnTo>
                    <a:pt x="34925" y="6638"/>
                  </a:lnTo>
                  <a:lnTo>
                    <a:pt x="35983" y="6043"/>
                  </a:lnTo>
                  <a:lnTo>
                    <a:pt x="37324" y="5645"/>
                  </a:lnTo>
                  <a:lnTo>
                    <a:pt x="38218" y="4746"/>
                  </a:lnTo>
                  <a:lnTo>
                    <a:pt x="39770" y="0"/>
                  </a:lnTo>
                  <a:lnTo>
                    <a:pt x="40004" y="26780"/>
                  </a:lnTo>
                  <a:lnTo>
                    <a:pt x="38312" y="46678"/>
                  </a:lnTo>
                  <a:lnTo>
                    <a:pt x="28426" y="74783"/>
                  </a:lnTo>
                  <a:lnTo>
                    <a:pt x="19665" y="101549"/>
                  </a:lnTo>
                  <a:lnTo>
                    <a:pt x="13439" y="126564"/>
                  </a:lnTo>
                  <a:lnTo>
                    <a:pt x="11390" y="137504"/>
                  </a:lnTo>
                  <a:lnTo>
                    <a:pt x="7679" y="145685"/>
                  </a:lnTo>
                  <a:lnTo>
                    <a:pt x="5792" y="163477"/>
                  </a:lnTo>
                  <a:lnTo>
                    <a:pt x="801" y="169669"/>
                  </a:lnTo>
                  <a:lnTo>
                    <a:pt x="534" y="169340"/>
                  </a:lnTo>
                  <a:lnTo>
                    <a:pt x="0" y="164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" name="SMARTInkShape-1563"/>
          <p:cNvSpPr/>
          <p:nvPr>
            <p:custDataLst>
              <p:tags r:id="rId2"/>
            </p:custDataLst>
          </p:nvPr>
        </p:nvSpPr>
        <p:spPr>
          <a:xfrm>
            <a:off x="2903220" y="1828800"/>
            <a:ext cx="131446" cy="45721"/>
          </a:xfrm>
          <a:custGeom>
            <a:avLst/>
            <a:gdLst/>
            <a:ahLst/>
            <a:cxnLst/>
            <a:rect l="0" t="0" r="0" b="0"/>
            <a:pathLst>
              <a:path w="131446" h="45721">
                <a:moveTo>
                  <a:pt x="0" y="0"/>
                </a:moveTo>
                <a:lnTo>
                  <a:pt x="0" y="0"/>
                </a:lnTo>
                <a:lnTo>
                  <a:pt x="3034" y="0"/>
                </a:lnTo>
                <a:lnTo>
                  <a:pt x="6217" y="1693"/>
                </a:lnTo>
                <a:lnTo>
                  <a:pt x="27034" y="13434"/>
                </a:lnTo>
                <a:lnTo>
                  <a:pt x="54483" y="24774"/>
                </a:lnTo>
                <a:lnTo>
                  <a:pt x="81072" y="36196"/>
                </a:lnTo>
                <a:lnTo>
                  <a:pt x="109059" y="43710"/>
                </a:lnTo>
                <a:lnTo>
                  <a:pt x="111971" y="44827"/>
                </a:lnTo>
                <a:lnTo>
                  <a:pt x="131445" y="457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3" name="SMARTInkShape-Group231"/>
          <p:cNvGrpSpPr/>
          <p:nvPr/>
        </p:nvGrpSpPr>
        <p:grpSpPr>
          <a:xfrm>
            <a:off x="3554730" y="2012597"/>
            <a:ext cx="1062991" cy="181886"/>
            <a:chOff x="3554730" y="2012597"/>
            <a:chExt cx="1062991" cy="181886"/>
          </a:xfrm>
        </p:grpSpPr>
        <p:sp>
          <p:nvSpPr>
            <p:cNvPr id="33" name="SMARTInkShape-1564"/>
            <p:cNvSpPr/>
            <p:nvPr>
              <p:custDataLst>
                <p:tags r:id="rId63"/>
              </p:custDataLst>
            </p:nvPr>
          </p:nvSpPr>
          <p:spPr>
            <a:xfrm>
              <a:off x="4514949" y="2074545"/>
              <a:ext cx="102772" cy="119938"/>
            </a:xfrm>
            <a:custGeom>
              <a:avLst/>
              <a:gdLst/>
              <a:ahLst/>
              <a:cxnLst/>
              <a:rect l="0" t="0" r="0" b="0"/>
              <a:pathLst>
                <a:path w="102772" h="119938">
                  <a:moveTo>
                    <a:pt x="28476" y="0"/>
                  </a:moveTo>
                  <a:lnTo>
                    <a:pt x="28476" y="0"/>
                  </a:lnTo>
                  <a:lnTo>
                    <a:pt x="28476" y="11713"/>
                  </a:lnTo>
                  <a:lnTo>
                    <a:pt x="26782" y="16424"/>
                  </a:lnTo>
                  <a:lnTo>
                    <a:pt x="13170" y="42105"/>
                  </a:lnTo>
                  <a:lnTo>
                    <a:pt x="1590" y="66898"/>
                  </a:lnTo>
                  <a:lnTo>
                    <a:pt x="0" y="81816"/>
                  </a:lnTo>
                  <a:lnTo>
                    <a:pt x="1638" y="85681"/>
                  </a:lnTo>
                  <a:lnTo>
                    <a:pt x="2964" y="87601"/>
                  </a:lnTo>
                  <a:lnTo>
                    <a:pt x="6130" y="89734"/>
                  </a:lnTo>
                  <a:lnTo>
                    <a:pt x="11483" y="90934"/>
                  </a:lnTo>
                  <a:lnTo>
                    <a:pt x="39082" y="91440"/>
                  </a:lnTo>
                  <a:lnTo>
                    <a:pt x="39357" y="92075"/>
                  </a:lnTo>
                  <a:lnTo>
                    <a:pt x="40527" y="106746"/>
                  </a:lnTo>
                  <a:lnTo>
                    <a:pt x="42933" y="110519"/>
                  </a:lnTo>
                  <a:lnTo>
                    <a:pt x="46119" y="112620"/>
                  </a:lnTo>
                  <a:lnTo>
                    <a:pt x="49653" y="114188"/>
                  </a:lnTo>
                  <a:lnTo>
                    <a:pt x="53339" y="117002"/>
                  </a:lnTo>
                  <a:lnTo>
                    <a:pt x="58788" y="118676"/>
                  </a:lnTo>
                  <a:lnTo>
                    <a:pt x="85723" y="119897"/>
                  </a:lnTo>
                  <a:lnTo>
                    <a:pt x="87596" y="119937"/>
                  </a:lnTo>
                  <a:lnTo>
                    <a:pt x="102771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1565"/>
            <p:cNvSpPr/>
            <p:nvPr>
              <p:custDataLst>
                <p:tags r:id="rId64"/>
              </p:custDataLst>
            </p:nvPr>
          </p:nvSpPr>
          <p:spPr>
            <a:xfrm>
              <a:off x="4377690" y="2068906"/>
              <a:ext cx="51358" cy="91363"/>
            </a:xfrm>
            <a:custGeom>
              <a:avLst/>
              <a:gdLst/>
              <a:ahLst/>
              <a:cxnLst/>
              <a:rect l="0" t="0" r="0" b="0"/>
              <a:pathLst>
                <a:path w="51358" h="91363">
                  <a:moveTo>
                    <a:pt x="0" y="11354"/>
                  </a:moveTo>
                  <a:lnTo>
                    <a:pt x="0" y="11354"/>
                  </a:lnTo>
                  <a:lnTo>
                    <a:pt x="27492" y="11354"/>
                  </a:lnTo>
                  <a:lnTo>
                    <a:pt x="51170" y="11354"/>
                  </a:lnTo>
                  <a:lnTo>
                    <a:pt x="51357" y="8320"/>
                  </a:lnTo>
                  <a:lnTo>
                    <a:pt x="50747" y="7426"/>
                  </a:lnTo>
                  <a:lnTo>
                    <a:pt x="49706" y="6830"/>
                  </a:lnTo>
                  <a:lnTo>
                    <a:pt x="48378" y="6433"/>
                  </a:lnTo>
                  <a:lnTo>
                    <a:pt x="47492" y="5533"/>
                  </a:lnTo>
                  <a:lnTo>
                    <a:pt x="46507" y="2840"/>
                  </a:lnTo>
                  <a:lnTo>
                    <a:pt x="44975" y="1868"/>
                  </a:lnTo>
                  <a:lnTo>
                    <a:pt x="32914" y="180"/>
                  </a:lnTo>
                  <a:lnTo>
                    <a:pt x="26826" y="0"/>
                  </a:lnTo>
                  <a:lnTo>
                    <a:pt x="22930" y="1651"/>
                  </a:lnTo>
                  <a:lnTo>
                    <a:pt x="15254" y="7885"/>
                  </a:lnTo>
                  <a:lnTo>
                    <a:pt x="13130" y="11506"/>
                  </a:lnTo>
                  <a:lnTo>
                    <a:pt x="11550" y="15231"/>
                  </a:lnTo>
                  <a:lnTo>
                    <a:pt x="7726" y="20899"/>
                  </a:lnTo>
                  <a:lnTo>
                    <a:pt x="6609" y="24698"/>
                  </a:lnTo>
                  <a:lnTo>
                    <a:pt x="6946" y="26600"/>
                  </a:lnTo>
                  <a:lnTo>
                    <a:pt x="10356" y="34215"/>
                  </a:lnTo>
                  <a:lnTo>
                    <a:pt x="10714" y="36120"/>
                  </a:lnTo>
                  <a:lnTo>
                    <a:pt x="22981" y="55882"/>
                  </a:lnTo>
                  <a:lnTo>
                    <a:pt x="33168" y="67305"/>
                  </a:lnTo>
                  <a:lnTo>
                    <a:pt x="33791" y="69665"/>
                  </a:lnTo>
                  <a:lnTo>
                    <a:pt x="34281" y="84540"/>
                  </a:lnTo>
                  <a:lnTo>
                    <a:pt x="33649" y="84910"/>
                  </a:lnTo>
                  <a:lnTo>
                    <a:pt x="31253" y="85320"/>
                  </a:lnTo>
                  <a:lnTo>
                    <a:pt x="22711" y="90129"/>
                  </a:lnTo>
                  <a:lnTo>
                    <a:pt x="334" y="91362"/>
                  </a:lnTo>
                  <a:lnTo>
                    <a:pt x="99" y="88329"/>
                  </a:lnTo>
                  <a:lnTo>
                    <a:pt x="701" y="87436"/>
                  </a:lnTo>
                  <a:lnTo>
                    <a:pt x="1737" y="86840"/>
                  </a:lnTo>
                  <a:lnTo>
                    <a:pt x="4929" y="85884"/>
                  </a:lnTo>
                  <a:lnTo>
                    <a:pt x="11430" y="79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1566"/>
            <p:cNvSpPr/>
            <p:nvPr>
              <p:custDataLst>
                <p:tags r:id="rId65"/>
              </p:custDataLst>
            </p:nvPr>
          </p:nvSpPr>
          <p:spPr>
            <a:xfrm>
              <a:off x="4177665" y="2097668"/>
              <a:ext cx="148591" cy="62603"/>
            </a:xfrm>
            <a:custGeom>
              <a:avLst/>
              <a:gdLst/>
              <a:ahLst/>
              <a:cxnLst/>
              <a:rect l="0" t="0" r="0" b="0"/>
              <a:pathLst>
                <a:path w="148591" h="62603">
                  <a:moveTo>
                    <a:pt x="0" y="22597"/>
                  </a:moveTo>
                  <a:lnTo>
                    <a:pt x="0" y="22597"/>
                  </a:lnTo>
                  <a:lnTo>
                    <a:pt x="0" y="25631"/>
                  </a:lnTo>
                  <a:lnTo>
                    <a:pt x="635" y="26525"/>
                  </a:lnTo>
                  <a:lnTo>
                    <a:pt x="1693" y="27120"/>
                  </a:lnTo>
                  <a:lnTo>
                    <a:pt x="7955" y="28077"/>
                  </a:lnTo>
                  <a:lnTo>
                    <a:pt x="19869" y="28900"/>
                  </a:lnTo>
                  <a:lnTo>
                    <a:pt x="38208" y="33227"/>
                  </a:lnTo>
                  <a:lnTo>
                    <a:pt x="53361" y="33234"/>
                  </a:lnTo>
                  <a:lnTo>
                    <a:pt x="81704" y="28656"/>
                  </a:lnTo>
                  <a:lnTo>
                    <a:pt x="91558" y="27830"/>
                  </a:lnTo>
                  <a:lnTo>
                    <a:pt x="103610" y="23795"/>
                  </a:lnTo>
                  <a:lnTo>
                    <a:pt x="113693" y="18436"/>
                  </a:lnTo>
                  <a:lnTo>
                    <a:pt x="117841" y="16937"/>
                  </a:lnTo>
                  <a:lnTo>
                    <a:pt x="135226" y="6509"/>
                  </a:lnTo>
                  <a:lnTo>
                    <a:pt x="135871" y="5521"/>
                  </a:lnTo>
                  <a:lnTo>
                    <a:pt x="137110" y="0"/>
                  </a:lnTo>
                  <a:lnTo>
                    <a:pt x="137145" y="2849"/>
                  </a:lnTo>
                  <a:lnTo>
                    <a:pt x="135460" y="5988"/>
                  </a:lnTo>
                  <a:lnTo>
                    <a:pt x="128046" y="15048"/>
                  </a:lnTo>
                  <a:lnTo>
                    <a:pt x="126759" y="18818"/>
                  </a:lnTo>
                  <a:lnTo>
                    <a:pt x="125757" y="46333"/>
                  </a:lnTo>
                  <a:lnTo>
                    <a:pt x="127435" y="50714"/>
                  </a:lnTo>
                  <a:lnTo>
                    <a:pt x="133687" y="58702"/>
                  </a:lnTo>
                  <a:lnTo>
                    <a:pt x="137310" y="60868"/>
                  </a:lnTo>
                  <a:lnTo>
                    <a:pt x="142777" y="62374"/>
                  </a:lnTo>
                  <a:lnTo>
                    <a:pt x="148590" y="626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1567"/>
            <p:cNvSpPr/>
            <p:nvPr>
              <p:custDataLst>
                <p:tags r:id="rId66"/>
              </p:custDataLst>
            </p:nvPr>
          </p:nvSpPr>
          <p:spPr>
            <a:xfrm>
              <a:off x="4131945" y="2063121"/>
              <a:ext cx="131446" cy="102865"/>
            </a:xfrm>
            <a:custGeom>
              <a:avLst/>
              <a:gdLst/>
              <a:ahLst/>
              <a:cxnLst/>
              <a:rect l="0" t="0" r="0" b="0"/>
              <a:pathLst>
                <a:path w="131446" h="102865">
                  <a:moveTo>
                    <a:pt x="0" y="5709"/>
                  </a:moveTo>
                  <a:lnTo>
                    <a:pt x="0" y="5709"/>
                  </a:lnTo>
                  <a:lnTo>
                    <a:pt x="7954" y="5709"/>
                  </a:lnTo>
                  <a:lnTo>
                    <a:pt x="11578" y="4016"/>
                  </a:lnTo>
                  <a:lnTo>
                    <a:pt x="13434" y="2675"/>
                  </a:lnTo>
                  <a:lnTo>
                    <a:pt x="29465" y="524"/>
                  </a:lnTo>
                  <a:lnTo>
                    <a:pt x="57814" y="40"/>
                  </a:lnTo>
                  <a:lnTo>
                    <a:pt x="85812" y="0"/>
                  </a:lnTo>
                  <a:lnTo>
                    <a:pt x="113653" y="5356"/>
                  </a:lnTo>
                  <a:lnTo>
                    <a:pt x="115774" y="5474"/>
                  </a:lnTo>
                  <a:lnTo>
                    <a:pt x="117187" y="6187"/>
                  </a:lnTo>
                  <a:lnTo>
                    <a:pt x="118130" y="7298"/>
                  </a:lnTo>
                  <a:lnTo>
                    <a:pt x="119643" y="10609"/>
                  </a:lnTo>
                  <a:lnTo>
                    <a:pt x="116871" y="14216"/>
                  </a:lnTo>
                  <a:lnTo>
                    <a:pt x="88918" y="36322"/>
                  </a:lnTo>
                  <a:lnTo>
                    <a:pt x="78557" y="43919"/>
                  </a:lnTo>
                  <a:lnTo>
                    <a:pt x="61052" y="64508"/>
                  </a:lnTo>
                  <a:lnTo>
                    <a:pt x="58884" y="70154"/>
                  </a:lnTo>
                  <a:lnTo>
                    <a:pt x="58306" y="73437"/>
                  </a:lnTo>
                  <a:lnTo>
                    <a:pt x="59357" y="78779"/>
                  </a:lnTo>
                  <a:lnTo>
                    <a:pt x="63519" y="85356"/>
                  </a:lnTo>
                  <a:lnTo>
                    <a:pt x="70614" y="93267"/>
                  </a:lnTo>
                  <a:lnTo>
                    <a:pt x="76046" y="95424"/>
                  </a:lnTo>
                  <a:lnTo>
                    <a:pt x="101068" y="101969"/>
                  </a:lnTo>
                  <a:lnTo>
                    <a:pt x="131445" y="102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1568"/>
            <p:cNvSpPr/>
            <p:nvPr>
              <p:custDataLst>
                <p:tags r:id="rId67"/>
              </p:custDataLst>
            </p:nvPr>
          </p:nvSpPr>
          <p:spPr>
            <a:xfrm>
              <a:off x="3971925" y="2103120"/>
              <a:ext cx="131446" cy="5716"/>
            </a:xfrm>
            <a:custGeom>
              <a:avLst/>
              <a:gdLst/>
              <a:ahLst/>
              <a:cxnLst/>
              <a:rect l="0" t="0" r="0" b="0"/>
              <a:pathLst>
                <a:path w="131446" h="571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0" y="3928"/>
                  </a:lnTo>
                  <a:lnTo>
                    <a:pt x="8513" y="4921"/>
                  </a:lnTo>
                  <a:lnTo>
                    <a:pt x="35776" y="5694"/>
                  </a:lnTo>
                  <a:lnTo>
                    <a:pt x="61368" y="5712"/>
                  </a:lnTo>
                  <a:lnTo>
                    <a:pt x="89573" y="5715"/>
                  </a:lnTo>
                  <a:lnTo>
                    <a:pt x="109533" y="4022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1569"/>
            <p:cNvSpPr/>
            <p:nvPr>
              <p:custDataLst>
                <p:tags r:id="rId68"/>
              </p:custDataLst>
            </p:nvPr>
          </p:nvSpPr>
          <p:spPr>
            <a:xfrm>
              <a:off x="4012726" y="2034540"/>
              <a:ext cx="10565" cy="108586"/>
            </a:xfrm>
            <a:custGeom>
              <a:avLst/>
              <a:gdLst/>
              <a:ahLst/>
              <a:cxnLst/>
              <a:rect l="0" t="0" r="0" b="0"/>
              <a:pathLst>
                <a:path w="10565" h="108586">
                  <a:moveTo>
                    <a:pt x="4919" y="0"/>
                  </a:moveTo>
                  <a:lnTo>
                    <a:pt x="4919" y="0"/>
                  </a:lnTo>
                  <a:lnTo>
                    <a:pt x="7953" y="0"/>
                  </a:lnTo>
                  <a:lnTo>
                    <a:pt x="8846" y="635"/>
                  </a:lnTo>
                  <a:lnTo>
                    <a:pt x="9442" y="1693"/>
                  </a:lnTo>
                  <a:lnTo>
                    <a:pt x="10399" y="7954"/>
                  </a:lnTo>
                  <a:lnTo>
                    <a:pt x="10564" y="13434"/>
                  </a:lnTo>
                  <a:lnTo>
                    <a:pt x="5269" y="40157"/>
                  </a:lnTo>
                  <a:lnTo>
                    <a:pt x="4940" y="66684"/>
                  </a:lnTo>
                  <a:lnTo>
                    <a:pt x="3235" y="72606"/>
                  </a:lnTo>
                  <a:lnTo>
                    <a:pt x="996" y="77989"/>
                  </a:lnTo>
                  <a:lnTo>
                    <a:pt x="0" y="84615"/>
                  </a:lnTo>
                  <a:lnTo>
                    <a:pt x="1251" y="90100"/>
                  </a:lnTo>
                  <a:lnTo>
                    <a:pt x="3289" y="94654"/>
                  </a:lnTo>
                  <a:lnTo>
                    <a:pt x="4919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1570"/>
            <p:cNvSpPr/>
            <p:nvPr>
              <p:custDataLst>
                <p:tags r:id="rId69"/>
              </p:custDataLst>
            </p:nvPr>
          </p:nvSpPr>
          <p:spPr>
            <a:xfrm>
              <a:off x="3731895" y="2012597"/>
              <a:ext cx="205741" cy="122341"/>
            </a:xfrm>
            <a:custGeom>
              <a:avLst/>
              <a:gdLst/>
              <a:ahLst/>
              <a:cxnLst/>
              <a:rect l="0" t="0" r="0" b="0"/>
              <a:pathLst>
                <a:path w="205741" h="122341">
                  <a:moveTo>
                    <a:pt x="0" y="107668"/>
                  </a:moveTo>
                  <a:lnTo>
                    <a:pt x="0" y="107668"/>
                  </a:lnTo>
                  <a:lnTo>
                    <a:pt x="0" y="118234"/>
                  </a:lnTo>
                  <a:lnTo>
                    <a:pt x="635" y="118522"/>
                  </a:lnTo>
                  <a:lnTo>
                    <a:pt x="3034" y="118842"/>
                  </a:lnTo>
                  <a:lnTo>
                    <a:pt x="3927" y="119562"/>
                  </a:lnTo>
                  <a:lnTo>
                    <a:pt x="4920" y="122056"/>
                  </a:lnTo>
                  <a:lnTo>
                    <a:pt x="5185" y="122340"/>
                  </a:lnTo>
                  <a:lnTo>
                    <a:pt x="5362" y="121894"/>
                  </a:lnTo>
                  <a:lnTo>
                    <a:pt x="5480" y="120962"/>
                  </a:lnTo>
                  <a:lnTo>
                    <a:pt x="6193" y="120341"/>
                  </a:lnTo>
                  <a:lnTo>
                    <a:pt x="10231" y="118831"/>
                  </a:lnTo>
                  <a:lnTo>
                    <a:pt x="29713" y="105678"/>
                  </a:lnTo>
                  <a:lnTo>
                    <a:pt x="47605" y="80102"/>
                  </a:lnTo>
                  <a:lnTo>
                    <a:pt x="60959" y="54275"/>
                  </a:lnTo>
                  <a:lnTo>
                    <a:pt x="72601" y="29348"/>
                  </a:lnTo>
                  <a:lnTo>
                    <a:pt x="79958" y="1146"/>
                  </a:lnTo>
                  <a:lnTo>
                    <a:pt x="79987" y="0"/>
                  </a:lnTo>
                  <a:lnTo>
                    <a:pt x="80010" y="17610"/>
                  </a:lnTo>
                  <a:lnTo>
                    <a:pt x="74648" y="44931"/>
                  </a:lnTo>
                  <a:lnTo>
                    <a:pt x="74365" y="57034"/>
                  </a:lnTo>
                  <a:lnTo>
                    <a:pt x="79222" y="74392"/>
                  </a:lnTo>
                  <a:lnTo>
                    <a:pt x="80120" y="75959"/>
                  </a:lnTo>
                  <a:lnTo>
                    <a:pt x="81353" y="77004"/>
                  </a:lnTo>
                  <a:lnTo>
                    <a:pt x="84417" y="78799"/>
                  </a:lnTo>
                  <a:lnTo>
                    <a:pt x="89712" y="82745"/>
                  </a:lnTo>
                  <a:lnTo>
                    <a:pt x="95302" y="84197"/>
                  </a:lnTo>
                  <a:lnTo>
                    <a:pt x="107816" y="84728"/>
                  </a:lnTo>
                  <a:lnTo>
                    <a:pt x="118446" y="81750"/>
                  </a:lnTo>
                  <a:lnTo>
                    <a:pt x="146071" y="67618"/>
                  </a:lnTo>
                  <a:lnTo>
                    <a:pt x="172845" y="48494"/>
                  </a:lnTo>
                  <a:lnTo>
                    <a:pt x="191284" y="33477"/>
                  </a:lnTo>
                  <a:lnTo>
                    <a:pt x="195106" y="27689"/>
                  </a:lnTo>
                  <a:lnTo>
                    <a:pt x="205740" y="16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1571"/>
            <p:cNvSpPr/>
            <p:nvPr>
              <p:custDataLst>
                <p:tags r:id="rId70"/>
              </p:custDataLst>
            </p:nvPr>
          </p:nvSpPr>
          <p:spPr>
            <a:xfrm>
              <a:off x="3600550" y="2051685"/>
              <a:ext cx="97056" cy="34270"/>
            </a:xfrm>
            <a:custGeom>
              <a:avLst/>
              <a:gdLst/>
              <a:ahLst/>
              <a:cxnLst/>
              <a:rect l="0" t="0" r="0" b="0"/>
              <a:pathLst>
                <a:path w="97056" h="34270">
                  <a:moveTo>
                    <a:pt x="28475" y="0"/>
                  </a:moveTo>
                  <a:lnTo>
                    <a:pt x="28475" y="0"/>
                  </a:lnTo>
                  <a:lnTo>
                    <a:pt x="15600" y="7954"/>
                  </a:lnTo>
                  <a:lnTo>
                    <a:pt x="7611" y="14671"/>
                  </a:lnTo>
                  <a:lnTo>
                    <a:pt x="3750" y="16045"/>
                  </a:lnTo>
                  <a:lnTo>
                    <a:pt x="2467" y="17047"/>
                  </a:lnTo>
                  <a:lnTo>
                    <a:pt x="238" y="21969"/>
                  </a:lnTo>
                  <a:lnTo>
                    <a:pt x="0" y="25630"/>
                  </a:lnTo>
                  <a:lnTo>
                    <a:pt x="602" y="26612"/>
                  </a:lnTo>
                  <a:lnTo>
                    <a:pt x="1638" y="27266"/>
                  </a:lnTo>
                  <a:lnTo>
                    <a:pt x="5118" y="27993"/>
                  </a:lnTo>
                  <a:lnTo>
                    <a:pt x="30362" y="30234"/>
                  </a:lnTo>
                  <a:lnTo>
                    <a:pt x="53371" y="33756"/>
                  </a:lnTo>
                  <a:lnTo>
                    <a:pt x="80178" y="34219"/>
                  </a:lnTo>
                  <a:lnTo>
                    <a:pt x="88033" y="34269"/>
                  </a:lnTo>
                  <a:lnTo>
                    <a:pt x="91563" y="32587"/>
                  </a:lnTo>
                  <a:lnTo>
                    <a:pt x="9705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1572"/>
            <p:cNvSpPr/>
            <p:nvPr>
              <p:custDataLst>
                <p:tags r:id="rId71"/>
              </p:custDataLst>
            </p:nvPr>
          </p:nvSpPr>
          <p:spPr>
            <a:xfrm>
              <a:off x="3554730" y="2023110"/>
              <a:ext cx="165295" cy="5716"/>
            </a:xfrm>
            <a:custGeom>
              <a:avLst/>
              <a:gdLst/>
              <a:ahLst/>
              <a:cxnLst/>
              <a:rect l="0" t="0" r="0" b="0"/>
              <a:pathLst>
                <a:path w="165295" h="5716">
                  <a:moveTo>
                    <a:pt x="0" y="5715"/>
                  </a:moveTo>
                  <a:lnTo>
                    <a:pt x="0" y="5715"/>
                  </a:lnTo>
                  <a:lnTo>
                    <a:pt x="4921" y="5715"/>
                  </a:lnTo>
                  <a:lnTo>
                    <a:pt x="8514" y="2681"/>
                  </a:lnTo>
                  <a:lnTo>
                    <a:pt x="13520" y="1191"/>
                  </a:lnTo>
                  <a:lnTo>
                    <a:pt x="38997" y="104"/>
                  </a:lnTo>
                  <a:lnTo>
                    <a:pt x="63485" y="14"/>
                  </a:lnTo>
                  <a:lnTo>
                    <a:pt x="87541" y="3"/>
                  </a:lnTo>
                  <a:lnTo>
                    <a:pt x="115574" y="0"/>
                  </a:lnTo>
                  <a:lnTo>
                    <a:pt x="144139" y="0"/>
                  </a:lnTo>
                  <a:lnTo>
                    <a:pt x="165294" y="0"/>
                  </a:lnTo>
                  <a:lnTo>
                    <a:pt x="160776" y="4920"/>
                  </a:lnTo>
                  <a:lnTo>
                    <a:pt x="15430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1573"/>
            <p:cNvSpPr/>
            <p:nvPr>
              <p:custDataLst>
                <p:tags r:id="rId72"/>
              </p:custDataLst>
            </p:nvPr>
          </p:nvSpPr>
          <p:spPr>
            <a:xfrm>
              <a:off x="3589020" y="2023110"/>
              <a:ext cx="28576" cy="120016"/>
            </a:xfrm>
            <a:custGeom>
              <a:avLst/>
              <a:gdLst/>
              <a:ahLst/>
              <a:cxnLst/>
              <a:rect l="0" t="0" r="0" b="0"/>
              <a:pathLst>
                <a:path w="28576" h="120016">
                  <a:moveTo>
                    <a:pt x="28575" y="0"/>
                  </a:moveTo>
                  <a:lnTo>
                    <a:pt x="28575" y="0"/>
                  </a:lnTo>
                  <a:lnTo>
                    <a:pt x="28575" y="13600"/>
                  </a:lnTo>
                  <a:lnTo>
                    <a:pt x="20061" y="39000"/>
                  </a:lnTo>
                  <a:lnTo>
                    <a:pt x="17529" y="57268"/>
                  </a:lnTo>
                  <a:lnTo>
                    <a:pt x="16561" y="76216"/>
                  </a:lnTo>
                  <a:lnTo>
                    <a:pt x="11786" y="98347"/>
                  </a:lnTo>
                  <a:lnTo>
                    <a:pt x="11501" y="109597"/>
                  </a:lnTo>
                  <a:lnTo>
                    <a:pt x="9768" y="113903"/>
                  </a:lnTo>
                  <a:lnTo>
                    <a:pt x="5952" y="119657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" name="SMARTInkShape-Group232"/>
          <p:cNvGrpSpPr/>
          <p:nvPr/>
        </p:nvGrpSpPr>
        <p:grpSpPr>
          <a:xfrm>
            <a:off x="5109210" y="1685925"/>
            <a:ext cx="405766" cy="291466"/>
            <a:chOff x="5109210" y="1685925"/>
            <a:chExt cx="405766" cy="291466"/>
          </a:xfrm>
        </p:grpSpPr>
        <p:sp>
          <p:nvSpPr>
            <p:cNvPr id="44" name="SMARTInkShape-1574"/>
            <p:cNvSpPr/>
            <p:nvPr>
              <p:custDataLst>
                <p:tags r:id="rId58"/>
              </p:custDataLst>
            </p:nvPr>
          </p:nvSpPr>
          <p:spPr>
            <a:xfrm>
              <a:off x="5406390" y="19773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SMARTInkShape-1575"/>
            <p:cNvSpPr/>
            <p:nvPr>
              <p:custDataLst>
                <p:tags r:id="rId59"/>
              </p:custDataLst>
            </p:nvPr>
          </p:nvSpPr>
          <p:spPr>
            <a:xfrm>
              <a:off x="5326380" y="1685925"/>
              <a:ext cx="188596" cy="291466"/>
            </a:xfrm>
            <a:custGeom>
              <a:avLst/>
              <a:gdLst/>
              <a:ahLst/>
              <a:cxnLst/>
              <a:rect l="0" t="0" r="0" b="0"/>
              <a:pathLst>
                <a:path w="188596" h="291466">
                  <a:moveTo>
                    <a:pt x="188595" y="0"/>
                  </a:moveTo>
                  <a:lnTo>
                    <a:pt x="188595" y="0"/>
                  </a:lnTo>
                  <a:lnTo>
                    <a:pt x="185561" y="3034"/>
                  </a:lnTo>
                  <a:lnTo>
                    <a:pt x="184071" y="6217"/>
                  </a:lnTo>
                  <a:lnTo>
                    <a:pt x="183674" y="7955"/>
                  </a:lnTo>
                  <a:lnTo>
                    <a:pt x="164277" y="36145"/>
                  </a:lnTo>
                  <a:lnTo>
                    <a:pt x="142747" y="64220"/>
                  </a:lnTo>
                  <a:lnTo>
                    <a:pt x="119881" y="92253"/>
                  </a:lnTo>
                  <a:lnTo>
                    <a:pt x="103220" y="118859"/>
                  </a:lnTo>
                  <a:lnTo>
                    <a:pt x="84665" y="145680"/>
                  </a:lnTo>
                  <a:lnTo>
                    <a:pt x="67218" y="170875"/>
                  </a:lnTo>
                  <a:lnTo>
                    <a:pt x="51542" y="194196"/>
                  </a:lnTo>
                  <a:lnTo>
                    <a:pt x="36327" y="222235"/>
                  </a:lnTo>
                  <a:lnTo>
                    <a:pt x="19647" y="248061"/>
                  </a:lnTo>
                  <a:lnTo>
                    <a:pt x="7443" y="275145"/>
                  </a:lnTo>
                  <a:lnTo>
                    <a:pt x="6056" y="283655"/>
                  </a:lnTo>
                  <a:lnTo>
                    <a:pt x="0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1576"/>
            <p:cNvSpPr/>
            <p:nvPr>
              <p:custDataLst>
                <p:tags r:id="rId60"/>
              </p:custDataLst>
            </p:nvPr>
          </p:nvSpPr>
          <p:spPr>
            <a:xfrm>
              <a:off x="5394960" y="1725930"/>
              <a:ext cx="1" cy="17145"/>
            </a:xfrm>
            <a:custGeom>
              <a:avLst/>
              <a:gdLst/>
              <a:ahLst/>
              <a:cxnLst/>
              <a:rect l="0" t="0" r="0" b="0"/>
              <a:pathLst>
                <a:path w="1" h="17145">
                  <a:moveTo>
                    <a:pt x="0" y="11430"/>
                  </a:moveTo>
                  <a:lnTo>
                    <a:pt x="0" y="11430"/>
                  </a:lnTo>
                  <a:lnTo>
                    <a:pt x="0" y="171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1577"/>
            <p:cNvSpPr/>
            <p:nvPr>
              <p:custDataLst>
                <p:tags r:id="rId61"/>
              </p:custDataLst>
            </p:nvPr>
          </p:nvSpPr>
          <p:spPr>
            <a:xfrm>
              <a:off x="5120640" y="1834623"/>
              <a:ext cx="187701" cy="101676"/>
            </a:xfrm>
            <a:custGeom>
              <a:avLst/>
              <a:gdLst/>
              <a:ahLst/>
              <a:cxnLst/>
              <a:rect l="0" t="0" r="0" b="0"/>
              <a:pathLst>
                <a:path w="187701" h="101676">
                  <a:moveTo>
                    <a:pt x="0" y="68472"/>
                  </a:moveTo>
                  <a:lnTo>
                    <a:pt x="0" y="68472"/>
                  </a:lnTo>
                  <a:lnTo>
                    <a:pt x="3034" y="68472"/>
                  </a:lnTo>
                  <a:lnTo>
                    <a:pt x="6217" y="70165"/>
                  </a:lnTo>
                  <a:lnTo>
                    <a:pt x="9748" y="72400"/>
                  </a:lnTo>
                  <a:lnTo>
                    <a:pt x="15306" y="74292"/>
                  </a:lnTo>
                  <a:lnTo>
                    <a:pt x="19080" y="76986"/>
                  </a:lnTo>
                  <a:lnTo>
                    <a:pt x="30842" y="79038"/>
                  </a:lnTo>
                  <a:lnTo>
                    <a:pt x="55109" y="79826"/>
                  </a:lnTo>
                  <a:lnTo>
                    <a:pt x="83013" y="74975"/>
                  </a:lnTo>
                  <a:lnTo>
                    <a:pt x="106610" y="66302"/>
                  </a:lnTo>
                  <a:lnTo>
                    <a:pt x="121580" y="55114"/>
                  </a:lnTo>
                  <a:lnTo>
                    <a:pt x="123885" y="51317"/>
                  </a:lnTo>
                  <a:lnTo>
                    <a:pt x="124500" y="49415"/>
                  </a:lnTo>
                  <a:lnTo>
                    <a:pt x="125545" y="48147"/>
                  </a:lnTo>
                  <a:lnTo>
                    <a:pt x="129415" y="45728"/>
                  </a:lnTo>
                  <a:lnTo>
                    <a:pt x="131366" y="40162"/>
                  </a:lnTo>
                  <a:lnTo>
                    <a:pt x="128387" y="39975"/>
                  </a:lnTo>
                  <a:lnTo>
                    <a:pt x="125218" y="41625"/>
                  </a:lnTo>
                  <a:lnTo>
                    <a:pt x="123483" y="42954"/>
                  </a:lnTo>
                  <a:lnTo>
                    <a:pt x="121556" y="46124"/>
                  </a:lnTo>
                  <a:lnTo>
                    <a:pt x="114890" y="66692"/>
                  </a:lnTo>
                  <a:lnTo>
                    <a:pt x="114378" y="83979"/>
                  </a:lnTo>
                  <a:lnTo>
                    <a:pt x="114987" y="86430"/>
                  </a:lnTo>
                  <a:lnTo>
                    <a:pt x="116028" y="88064"/>
                  </a:lnTo>
                  <a:lnTo>
                    <a:pt x="117357" y="89153"/>
                  </a:lnTo>
                  <a:lnTo>
                    <a:pt x="118834" y="92057"/>
                  </a:lnTo>
                  <a:lnTo>
                    <a:pt x="119227" y="93720"/>
                  </a:lnTo>
                  <a:lnTo>
                    <a:pt x="123052" y="97262"/>
                  </a:lnTo>
                  <a:lnTo>
                    <a:pt x="128350" y="100317"/>
                  </a:lnTo>
                  <a:lnTo>
                    <a:pt x="132821" y="101675"/>
                  </a:lnTo>
                  <a:lnTo>
                    <a:pt x="138618" y="100586"/>
                  </a:lnTo>
                  <a:lnTo>
                    <a:pt x="147328" y="96402"/>
                  </a:lnTo>
                  <a:lnTo>
                    <a:pt x="173098" y="77986"/>
                  </a:lnTo>
                  <a:lnTo>
                    <a:pt x="178994" y="69245"/>
                  </a:lnTo>
                  <a:lnTo>
                    <a:pt x="186580" y="48826"/>
                  </a:lnTo>
                  <a:lnTo>
                    <a:pt x="187700" y="41537"/>
                  </a:lnTo>
                  <a:lnTo>
                    <a:pt x="182722" y="15751"/>
                  </a:lnTo>
                  <a:lnTo>
                    <a:pt x="178459" y="8260"/>
                  </a:lnTo>
                  <a:lnTo>
                    <a:pt x="174989" y="4034"/>
                  </a:lnTo>
                  <a:lnTo>
                    <a:pt x="171329" y="1733"/>
                  </a:lnTo>
                  <a:lnTo>
                    <a:pt x="161141" y="0"/>
                  </a:lnTo>
                  <a:lnTo>
                    <a:pt x="160768" y="599"/>
                  </a:lnTo>
                  <a:lnTo>
                    <a:pt x="159606" y="4476"/>
                  </a:lnTo>
                  <a:lnTo>
                    <a:pt x="157085" y="7856"/>
                  </a:lnTo>
                  <a:lnTo>
                    <a:pt x="156793" y="9646"/>
                  </a:lnTo>
                  <a:lnTo>
                    <a:pt x="157234" y="11475"/>
                  </a:lnTo>
                  <a:lnTo>
                    <a:pt x="158781" y="15200"/>
                  </a:lnTo>
                  <a:lnTo>
                    <a:pt x="159857" y="21632"/>
                  </a:lnTo>
                  <a:lnTo>
                    <a:pt x="165735" y="28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SMARTInkShape-1578"/>
            <p:cNvSpPr/>
            <p:nvPr>
              <p:custDataLst>
                <p:tags r:id="rId62"/>
              </p:custDataLst>
            </p:nvPr>
          </p:nvSpPr>
          <p:spPr>
            <a:xfrm>
              <a:off x="5109210" y="1720236"/>
              <a:ext cx="130308" cy="251315"/>
            </a:xfrm>
            <a:custGeom>
              <a:avLst/>
              <a:gdLst/>
              <a:ahLst/>
              <a:cxnLst/>
              <a:rect l="0" t="0" r="0" b="0"/>
              <a:pathLst>
                <a:path w="130308" h="251315">
                  <a:moveTo>
                    <a:pt x="0" y="5694"/>
                  </a:moveTo>
                  <a:lnTo>
                    <a:pt x="0" y="5694"/>
                  </a:lnTo>
                  <a:lnTo>
                    <a:pt x="0" y="2660"/>
                  </a:lnTo>
                  <a:lnTo>
                    <a:pt x="635" y="1766"/>
                  </a:lnTo>
                  <a:lnTo>
                    <a:pt x="1694" y="1171"/>
                  </a:lnTo>
                  <a:lnTo>
                    <a:pt x="5645" y="0"/>
                  </a:lnTo>
                  <a:lnTo>
                    <a:pt x="5709" y="7935"/>
                  </a:lnTo>
                  <a:lnTo>
                    <a:pt x="4019" y="11558"/>
                  </a:lnTo>
                  <a:lnTo>
                    <a:pt x="2679" y="13414"/>
                  </a:lnTo>
                  <a:lnTo>
                    <a:pt x="794" y="22092"/>
                  </a:lnTo>
                  <a:lnTo>
                    <a:pt x="70" y="46930"/>
                  </a:lnTo>
                  <a:lnTo>
                    <a:pt x="649" y="60312"/>
                  </a:lnTo>
                  <a:lnTo>
                    <a:pt x="4566" y="70208"/>
                  </a:lnTo>
                  <a:lnTo>
                    <a:pt x="7956" y="75218"/>
                  </a:lnTo>
                  <a:lnTo>
                    <a:pt x="11579" y="77869"/>
                  </a:lnTo>
                  <a:lnTo>
                    <a:pt x="15941" y="79047"/>
                  </a:lnTo>
                  <a:lnTo>
                    <a:pt x="29694" y="79865"/>
                  </a:lnTo>
                  <a:lnTo>
                    <a:pt x="50642" y="73756"/>
                  </a:lnTo>
                  <a:lnTo>
                    <a:pt x="78059" y="60909"/>
                  </a:lnTo>
                  <a:lnTo>
                    <a:pt x="104138" y="41782"/>
                  </a:lnTo>
                  <a:lnTo>
                    <a:pt x="117886" y="25955"/>
                  </a:lnTo>
                  <a:lnTo>
                    <a:pt x="121821" y="24224"/>
                  </a:lnTo>
                  <a:lnTo>
                    <a:pt x="130307" y="22961"/>
                  </a:lnTo>
                  <a:lnTo>
                    <a:pt x="124345" y="47694"/>
                  </a:lnTo>
                  <a:lnTo>
                    <a:pt x="117912" y="63435"/>
                  </a:lnTo>
                  <a:lnTo>
                    <a:pt x="104359" y="88855"/>
                  </a:lnTo>
                  <a:lnTo>
                    <a:pt x="93222" y="113872"/>
                  </a:lnTo>
                  <a:lnTo>
                    <a:pt x="81879" y="138359"/>
                  </a:lnTo>
                  <a:lnTo>
                    <a:pt x="73508" y="161701"/>
                  </a:lnTo>
                  <a:lnTo>
                    <a:pt x="61698" y="187781"/>
                  </a:lnTo>
                  <a:lnTo>
                    <a:pt x="56355" y="211277"/>
                  </a:lnTo>
                  <a:lnTo>
                    <a:pt x="51867" y="234970"/>
                  </a:lnTo>
                  <a:lnTo>
                    <a:pt x="51437" y="251314"/>
                  </a:lnTo>
                  <a:lnTo>
                    <a:pt x="51435" y="245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2" name="SMARTInkShape-Group233"/>
          <p:cNvGrpSpPr/>
          <p:nvPr/>
        </p:nvGrpSpPr>
        <p:grpSpPr>
          <a:xfrm>
            <a:off x="5671769" y="1965960"/>
            <a:ext cx="380050" cy="188565"/>
            <a:chOff x="5671769" y="1965960"/>
            <a:chExt cx="380050" cy="188565"/>
          </a:xfrm>
        </p:grpSpPr>
        <p:sp>
          <p:nvSpPr>
            <p:cNvPr id="50" name="SMARTInkShape-1579"/>
            <p:cNvSpPr/>
            <p:nvPr>
              <p:custDataLst>
                <p:tags r:id="rId56"/>
              </p:custDataLst>
            </p:nvPr>
          </p:nvSpPr>
          <p:spPr>
            <a:xfrm>
              <a:off x="5777935" y="2024111"/>
              <a:ext cx="273884" cy="130414"/>
            </a:xfrm>
            <a:custGeom>
              <a:avLst/>
              <a:gdLst/>
              <a:ahLst/>
              <a:cxnLst/>
              <a:rect l="0" t="0" r="0" b="0"/>
              <a:pathLst>
                <a:path w="273884" h="130414">
                  <a:moveTo>
                    <a:pt x="5645" y="79009"/>
                  </a:moveTo>
                  <a:lnTo>
                    <a:pt x="5645" y="79009"/>
                  </a:lnTo>
                  <a:lnTo>
                    <a:pt x="2611" y="82043"/>
                  </a:lnTo>
                  <a:lnTo>
                    <a:pt x="1121" y="85226"/>
                  </a:lnTo>
                  <a:lnTo>
                    <a:pt x="0" y="103009"/>
                  </a:lnTo>
                  <a:lnTo>
                    <a:pt x="5755" y="122249"/>
                  </a:lnTo>
                  <a:lnTo>
                    <a:pt x="10497" y="129239"/>
                  </a:lnTo>
                  <a:lnTo>
                    <a:pt x="12670" y="129909"/>
                  </a:lnTo>
                  <a:lnTo>
                    <a:pt x="24771" y="130413"/>
                  </a:lnTo>
                  <a:lnTo>
                    <a:pt x="28539" y="128737"/>
                  </a:lnTo>
                  <a:lnTo>
                    <a:pt x="41842" y="117009"/>
                  </a:lnTo>
                  <a:lnTo>
                    <a:pt x="57080" y="90286"/>
                  </a:lnTo>
                  <a:lnTo>
                    <a:pt x="67240" y="66806"/>
                  </a:lnTo>
                  <a:lnTo>
                    <a:pt x="81051" y="38902"/>
                  </a:lnTo>
                  <a:lnTo>
                    <a:pt x="93205" y="12659"/>
                  </a:lnTo>
                  <a:lnTo>
                    <a:pt x="96319" y="5648"/>
                  </a:lnTo>
                  <a:lnTo>
                    <a:pt x="96984" y="0"/>
                  </a:lnTo>
                  <a:lnTo>
                    <a:pt x="97076" y="4007"/>
                  </a:lnTo>
                  <a:lnTo>
                    <a:pt x="87971" y="28731"/>
                  </a:lnTo>
                  <a:lnTo>
                    <a:pt x="85960" y="53267"/>
                  </a:lnTo>
                  <a:lnTo>
                    <a:pt x="86350" y="73219"/>
                  </a:lnTo>
                  <a:lnTo>
                    <a:pt x="92116" y="97250"/>
                  </a:lnTo>
                  <a:lnTo>
                    <a:pt x="97205" y="102568"/>
                  </a:lnTo>
                  <a:lnTo>
                    <a:pt x="118041" y="116403"/>
                  </a:lnTo>
                  <a:lnTo>
                    <a:pt x="134599" y="118785"/>
                  </a:lnTo>
                  <a:lnTo>
                    <a:pt x="141997" y="118311"/>
                  </a:lnTo>
                  <a:lnTo>
                    <a:pt x="154418" y="114431"/>
                  </a:lnTo>
                  <a:lnTo>
                    <a:pt x="181907" y="97300"/>
                  </a:lnTo>
                  <a:lnTo>
                    <a:pt x="190029" y="91584"/>
                  </a:lnTo>
                  <a:lnTo>
                    <a:pt x="217817" y="65390"/>
                  </a:lnTo>
                  <a:lnTo>
                    <a:pt x="242735" y="41750"/>
                  </a:lnTo>
                  <a:lnTo>
                    <a:pt x="265817" y="19486"/>
                  </a:lnTo>
                  <a:lnTo>
                    <a:pt x="271469" y="16499"/>
                  </a:lnTo>
                  <a:lnTo>
                    <a:pt x="273883" y="11354"/>
                  </a:lnTo>
                  <a:lnTo>
                    <a:pt x="273371" y="11045"/>
                  </a:lnTo>
                  <a:lnTo>
                    <a:pt x="268535" y="10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1580"/>
            <p:cNvSpPr/>
            <p:nvPr>
              <p:custDataLst>
                <p:tags r:id="rId57"/>
              </p:custDataLst>
            </p:nvPr>
          </p:nvSpPr>
          <p:spPr>
            <a:xfrm>
              <a:off x="5671769" y="1965960"/>
              <a:ext cx="134570" cy="164811"/>
            </a:xfrm>
            <a:custGeom>
              <a:avLst/>
              <a:gdLst/>
              <a:ahLst/>
              <a:cxnLst/>
              <a:rect l="0" t="0" r="0" b="0"/>
              <a:pathLst>
                <a:path w="134570" h="164811">
                  <a:moveTo>
                    <a:pt x="48946" y="0"/>
                  </a:moveTo>
                  <a:lnTo>
                    <a:pt x="48946" y="0"/>
                  </a:lnTo>
                  <a:lnTo>
                    <a:pt x="44422" y="10740"/>
                  </a:lnTo>
                  <a:lnTo>
                    <a:pt x="41891" y="18634"/>
                  </a:lnTo>
                  <a:lnTo>
                    <a:pt x="29990" y="46352"/>
                  </a:lnTo>
                  <a:lnTo>
                    <a:pt x="17075" y="74378"/>
                  </a:lnTo>
                  <a:lnTo>
                    <a:pt x="7104" y="102881"/>
                  </a:lnTo>
                  <a:lnTo>
                    <a:pt x="3737" y="129753"/>
                  </a:lnTo>
                  <a:lnTo>
                    <a:pt x="2818" y="138313"/>
                  </a:lnTo>
                  <a:lnTo>
                    <a:pt x="0" y="149637"/>
                  </a:lnTo>
                  <a:lnTo>
                    <a:pt x="2676" y="158527"/>
                  </a:lnTo>
                  <a:lnTo>
                    <a:pt x="8098" y="164810"/>
                  </a:lnTo>
                  <a:lnTo>
                    <a:pt x="9014" y="164483"/>
                  </a:lnTo>
                  <a:lnTo>
                    <a:pt x="35968" y="143615"/>
                  </a:lnTo>
                  <a:lnTo>
                    <a:pt x="57116" y="117407"/>
                  </a:lnTo>
                  <a:lnTo>
                    <a:pt x="75688" y="91097"/>
                  </a:lnTo>
                  <a:lnTo>
                    <a:pt x="94675" y="62820"/>
                  </a:lnTo>
                  <a:lnTo>
                    <a:pt x="115834" y="34788"/>
                  </a:lnTo>
                  <a:lnTo>
                    <a:pt x="126828" y="16576"/>
                  </a:lnTo>
                  <a:lnTo>
                    <a:pt x="133513" y="12107"/>
                  </a:lnTo>
                  <a:lnTo>
                    <a:pt x="133899" y="12517"/>
                  </a:lnTo>
                  <a:lnTo>
                    <a:pt x="134442" y="16126"/>
                  </a:lnTo>
                  <a:lnTo>
                    <a:pt x="134569" y="19444"/>
                  </a:lnTo>
                  <a:lnTo>
                    <a:pt x="132932" y="23035"/>
                  </a:lnTo>
                  <a:lnTo>
                    <a:pt x="129741" y="27481"/>
                  </a:lnTo>
                  <a:lnTo>
                    <a:pt x="128956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3" name="SMARTInkShape-1581"/>
          <p:cNvSpPr/>
          <p:nvPr>
            <p:custDataLst>
              <p:tags r:id="rId3"/>
            </p:custDataLst>
          </p:nvPr>
        </p:nvSpPr>
        <p:spPr>
          <a:xfrm>
            <a:off x="4732020" y="3320450"/>
            <a:ext cx="1525906" cy="108551"/>
          </a:xfrm>
          <a:custGeom>
            <a:avLst/>
            <a:gdLst/>
            <a:ahLst/>
            <a:cxnLst/>
            <a:rect l="0" t="0" r="0" b="0"/>
            <a:pathLst>
              <a:path w="1525906" h="108551">
                <a:moveTo>
                  <a:pt x="1525905" y="108550"/>
                </a:moveTo>
                <a:lnTo>
                  <a:pt x="1525905" y="108550"/>
                </a:lnTo>
                <a:lnTo>
                  <a:pt x="1522871" y="108550"/>
                </a:lnTo>
                <a:lnTo>
                  <a:pt x="1519688" y="106857"/>
                </a:lnTo>
                <a:lnTo>
                  <a:pt x="1512471" y="100595"/>
                </a:lnTo>
                <a:lnTo>
                  <a:pt x="1507022" y="98665"/>
                </a:lnTo>
                <a:lnTo>
                  <a:pt x="1481224" y="92732"/>
                </a:lnTo>
                <a:lnTo>
                  <a:pt x="1452782" y="87652"/>
                </a:lnTo>
                <a:lnTo>
                  <a:pt x="1428981" y="84384"/>
                </a:lnTo>
                <a:lnTo>
                  <a:pt x="1405936" y="80846"/>
                </a:lnTo>
                <a:lnTo>
                  <a:pt x="1378476" y="76219"/>
                </a:lnTo>
                <a:lnTo>
                  <a:pt x="1355505" y="74206"/>
                </a:lnTo>
                <a:lnTo>
                  <a:pt x="1329507" y="70504"/>
                </a:lnTo>
                <a:lnTo>
                  <a:pt x="1305436" y="69125"/>
                </a:lnTo>
                <a:lnTo>
                  <a:pt x="1281581" y="68717"/>
                </a:lnTo>
                <a:lnTo>
                  <a:pt x="1254687" y="68596"/>
                </a:lnTo>
                <a:lnTo>
                  <a:pt x="1226610" y="67925"/>
                </a:lnTo>
                <a:lnTo>
                  <a:pt x="1198183" y="64622"/>
                </a:lnTo>
                <a:lnTo>
                  <a:pt x="1169652" y="63361"/>
                </a:lnTo>
                <a:lnTo>
                  <a:pt x="1150612" y="63066"/>
                </a:lnTo>
                <a:lnTo>
                  <a:pt x="1129873" y="62935"/>
                </a:lnTo>
                <a:lnTo>
                  <a:pt x="1107955" y="62876"/>
                </a:lnTo>
                <a:lnTo>
                  <a:pt x="1085514" y="62850"/>
                </a:lnTo>
                <a:lnTo>
                  <a:pt x="1064534" y="62839"/>
                </a:lnTo>
                <a:lnTo>
                  <a:pt x="1043991" y="62834"/>
                </a:lnTo>
                <a:lnTo>
                  <a:pt x="1022161" y="62832"/>
                </a:lnTo>
                <a:lnTo>
                  <a:pt x="999759" y="61137"/>
                </a:lnTo>
                <a:lnTo>
                  <a:pt x="977102" y="58903"/>
                </a:lnTo>
                <a:lnTo>
                  <a:pt x="954332" y="57910"/>
                </a:lnTo>
                <a:lnTo>
                  <a:pt x="929819" y="57468"/>
                </a:lnTo>
                <a:lnTo>
                  <a:pt x="904743" y="56637"/>
                </a:lnTo>
                <a:lnTo>
                  <a:pt x="880898" y="54151"/>
                </a:lnTo>
                <a:lnTo>
                  <a:pt x="857600" y="52622"/>
                </a:lnTo>
                <a:lnTo>
                  <a:pt x="833911" y="51943"/>
                </a:lnTo>
                <a:lnTo>
                  <a:pt x="808566" y="51641"/>
                </a:lnTo>
                <a:lnTo>
                  <a:pt x="784177" y="49814"/>
                </a:lnTo>
                <a:lnTo>
                  <a:pt x="760003" y="46885"/>
                </a:lnTo>
                <a:lnTo>
                  <a:pt x="734442" y="43466"/>
                </a:lnTo>
                <a:lnTo>
                  <a:pt x="708265" y="41524"/>
                </a:lnTo>
                <a:lnTo>
                  <a:pt x="681815" y="40026"/>
                </a:lnTo>
                <a:lnTo>
                  <a:pt x="655243" y="37243"/>
                </a:lnTo>
                <a:lnTo>
                  <a:pt x="630309" y="33890"/>
                </a:lnTo>
                <a:lnTo>
                  <a:pt x="605892" y="30918"/>
                </a:lnTo>
                <a:lnTo>
                  <a:pt x="580224" y="29597"/>
                </a:lnTo>
                <a:lnTo>
                  <a:pt x="553999" y="27316"/>
                </a:lnTo>
                <a:lnTo>
                  <a:pt x="527527" y="24186"/>
                </a:lnTo>
                <a:lnTo>
                  <a:pt x="500945" y="20678"/>
                </a:lnTo>
                <a:lnTo>
                  <a:pt x="476007" y="18696"/>
                </a:lnTo>
                <a:lnTo>
                  <a:pt x="451588" y="17180"/>
                </a:lnTo>
                <a:lnTo>
                  <a:pt x="425919" y="14389"/>
                </a:lnTo>
                <a:lnTo>
                  <a:pt x="399694" y="11032"/>
                </a:lnTo>
                <a:lnTo>
                  <a:pt x="373857" y="8059"/>
                </a:lnTo>
                <a:lnTo>
                  <a:pt x="349674" y="6737"/>
                </a:lnTo>
                <a:lnTo>
                  <a:pt x="326226" y="4456"/>
                </a:lnTo>
                <a:lnTo>
                  <a:pt x="303104" y="1961"/>
                </a:lnTo>
                <a:lnTo>
                  <a:pt x="280128" y="852"/>
                </a:lnTo>
                <a:lnTo>
                  <a:pt x="257217" y="359"/>
                </a:lnTo>
                <a:lnTo>
                  <a:pt x="234333" y="140"/>
                </a:lnTo>
                <a:lnTo>
                  <a:pt x="211463" y="43"/>
                </a:lnTo>
                <a:lnTo>
                  <a:pt x="188599" y="0"/>
                </a:lnTo>
                <a:lnTo>
                  <a:pt x="166372" y="616"/>
                </a:lnTo>
                <a:lnTo>
                  <a:pt x="145909" y="3006"/>
                </a:lnTo>
                <a:lnTo>
                  <a:pt x="126232" y="4492"/>
                </a:lnTo>
                <a:lnTo>
                  <a:pt x="106268" y="5787"/>
                </a:lnTo>
                <a:lnTo>
                  <a:pt x="84695" y="8479"/>
                </a:lnTo>
                <a:lnTo>
                  <a:pt x="62408" y="11792"/>
                </a:lnTo>
                <a:lnTo>
                  <a:pt x="35258" y="16060"/>
                </a:lnTo>
                <a:lnTo>
                  <a:pt x="0" y="228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3" name="SMARTInkShape-Group235"/>
          <p:cNvGrpSpPr/>
          <p:nvPr/>
        </p:nvGrpSpPr>
        <p:grpSpPr>
          <a:xfrm>
            <a:off x="2760345" y="3371928"/>
            <a:ext cx="1342130" cy="571423"/>
            <a:chOff x="2760345" y="3371928"/>
            <a:chExt cx="1342130" cy="571423"/>
          </a:xfrm>
        </p:grpSpPr>
        <p:sp>
          <p:nvSpPr>
            <p:cNvPr id="54" name="SMARTInkShape-1582"/>
            <p:cNvSpPr/>
            <p:nvPr>
              <p:custDataLst>
                <p:tags r:id="rId37"/>
              </p:custDataLst>
            </p:nvPr>
          </p:nvSpPr>
          <p:spPr>
            <a:xfrm>
              <a:off x="3960495" y="3640455"/>
              <a:ext cx="141980" cy="285493"/>
            </a:xfrm>
            <a:custGeom>
              <a:avLst/>
              <a:gdLst/>
              <a:ahLst/>
              <a:cxnLst/>
              <a:rect l="0" t="0" r="0" b="0"/>
              <a:pathLst>
                <a:path w="141980" h="285493">
                  <a:moveTo>
                    <a:pt x="85725" y="0"/>
                  </a:moveTo>
                  <a:lnTo>
                    <a:pt x="85725" y="0"/>
                  </a:lnTo>
                  <a:lnTo>
                    <a:pt x="82691" y="0"/>
                  </a:lnTo>
                  <a:lnTo>
                    <a:pt x="81797" y="635"/>
                  </a:lnTo>
                  <a:lnTo>
                    <a:pt x="81202" y="1693"/>
                  </a:lnTo>
                  <a:lnTo>
                    <a:pt x="80804" y="3033"/>
                  </a:lnTo>
                  <a:lnTo>
                    <a:pt x="74969" y="10383"/>
                  </a:lnTo>
                  <a:lnTo>
                    <a:pt x="52423" y="38208"/>
                  </a:lnTo>
                  <a:lnTo>
                    <a:pt x="38554" y="53996"/>
                  </a:lnTo>
                  <a:lnTo>
                    <a:pt x="26981" y="80347"/>
                  </a:lnTo>
                  <a:lnTo>
                    <a:pt x="18879" y="102413"/>
                  </a:lnTo>
                  <a:lnTo>
                    <a:pt x="17487" y="118019"/>
                  </a:lnTo>
                  <a:lnTo>
                    <a:pt x="18991" y="123996"/>
                  </a:lnTo>
                  <a:lnTo>
                    <a:pt x="21140" y="129404"/>
                  </a:lnTo>
                  <a:lnTo>
                    <a:pt x="22985" y="138319"/>
                  </a:lnTo>
                  <a:lnTo>
                    <a:pt x="24214" y="139838"/>
                  </a:lnTo>
                  <a:lnTo>
                    <a:pt x="27272" y="141525"/>
                  </a:lnTo>
                  <a:lnTo>
                    <a:pt x="39996" y="142875"/>
                  </a:lnTo>
                  <a:lnTo>
                    <a:pt x="40004" y="147796"/>
                  </a:lnTo>
                  <a:lnTo>
                    <a:pt x="36077" y="152996"/>
                  </a:lnTo>
                  <a:lnTo>
                    <a:pt x="34820" y="158291"/>
                  </a:lnTo>
                  <a:lnTo>
                    <a:pt x="34525" y="162003"/>
                  </a:lnTo>
                  <a:lnTo>
                    <a:pt x="36088" y="165770"/>
                  </a:lnTo>
                  <a:lnTo>
                    <a:pt x="42265" y="173362"/>
                  </a:lnTo>
                  <a:lnTo>
                    <a:pt x="61325" y="184786"/>
                  </a:lnTo>
                  <a:lnTo>
                    <a:pt x="72498" y="187466"/>
                  </a:lnTo>
                  <a:lnTo>
                    <a:pt x="91579" y="187737"/>
                  </a:lnTo>
                  <a:lnTo>
                    <a:pt x="118218" y="183220"/>
                  </a:lnTo>
                  <a:lnTo>
                    <a:pt x="120722" y="183107"/>
                  </a:lnTo>
                  <a:lnTo>
                    <a:pt x="125197" y="181287"/>
                  </a:lnTo>
                  <a:lnTo>
                    <a:pt x="129303" y="178997"/>
                  </a:lnTo>
                  <a:lnTo>
                    <a:pt x="133245" y="177979"/>
                  </a:lnTo>
                  <a:lnTo>
                    <a:pt x="134550" y="177073"/>
                  </a:lnTo>
                  <a:lnTo>
                    <a:pt x="135420" y="175834"/>
                  </a:lnTo>
                  <a:lnTo>
                    <a:pt x="136000" y="174372"/>
                  </a:lnTo>
                  <a:lnTo>
                    <a:pt x="137022" y="173398"/>
                  </a:lnTo>
                  <a:lnTo>
                    <a:pt x="139850" y="172316"/>
                  </a:lnTo>
                  <a:lnTo>
                    <a:pt x="140859" y="171392"/>
                  </a:lnTo>
                  <a:lnTo>
                    <a:pt x="141979" y="168673"/>
                  </a:lnTo>
                  <a:lnTo>
                    <a:pt x="141642" y="167058"/>
                  </a:lnTo>
                  <a:lnTo>
                    <a:pt x="138234" y="159905"/>
                  </a:lnTo>
                  <a:lnTo>
                    <a:pt x="137876" y="158038"/>
                  </a:lnTo>
                  <a:lnTo>
                    <a:pt x="134338" y="152377"/>
                  </a:lnTo>
                  <a:lnTo>
                    <a:pt x="118824" y="140968"/>
                  </a:lnTo>
                  <a:lnTo>
                    <a:pt x="112924" y="138852"/>
                  </a:lnTo>
                  <a:lnTo>
                    <a:pt x="109572" y="138288"/>
                  </a:lnTo>
                  <a:lnTo>
                    <a:pt x="104155" y="139355"/>
                  </a:lnTo>
                  <a:lnTo>
                    <a:pt x="84689" y="150623"/>
                  </a:lnTo>
                  <a:lnTo>
                    <a:pt x="82090" y="156055"/>
                  </a:lnTo>
                  <a:lnTo>
                    <a:pt x="80132" y="184111"/>
                  </a:lnTo>
                  <a:lnTo>
                    <a:pt x="84941" y="212358"/>
                  </a:lnTo>
                  <a:lnTo>
                    <a:pt x="93611" y="240903"/>
                  </a:lnTo>
                  <a:lnTo>
                    <a:pt x="97017" y="267989"/>
                  </a:lnTo>
                  <a:lnTo>
                    <a:pt x="97063" y="270099"/>
                  </a:lnTo>
                  <a:lnTo>
                    <a:pt x="94094" y="279137"/>
                  </a:lnTo>
                  <a:lnTo>
                    <a:pt x="92574" y="281341"/>
                  </a:lnTo>
                  <a:lnTo>
                    <a:pt x="89192" y="283791"/>
                  </a:lnTo>
                  <a:lnTo>
                    <a:pt x="75442" y="285492"/>
                  </a:lnTo>
                  <a:lnTo>
                    <a:pt x="69725" y="285000"/>
                  </a:lnTo>
                  <a:lnTo>
                    <a:pt x="45118" y="277780"/>
                  </a:lnTo>
                  <a:lnTo>
                    <a:pt x="17463" y="268067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1583"/>
            <p:cNvSpPr/>
            <p:nvPr>
              <p:custDataLst>
                <p:tags r:id="rId38"/>
              </p:custDataLst>
            </p:nvPr>
          </p:nvSpPr>
          <p:spPr>
            <a:xfrm>
              <a:off x="3806506" y="3492129"/>
              <a:ext cx="176757" cy="439419"/>
            </a:xfrm>
            <a:custGeom>
              <a:avLst/>
              <a:gdLst/>
              <a:ahLst/>
              <a:cxnLst/>
              <a:rect l="0" t="0" r="0" b="0"/>
              <a:pathLst>
                <a:path w="176757" h="439419">
                  <a:moveTo>
                    <a:pt x="113984" y="45456"/>
                  </a:moveTo>
                  <a:lnTo>
                    <a:pt x="113984" y="45456"/>
                  </a:lnTo>
                  <a:lnTo>
                    <a:pt x="118547" y="40258"/>
                  </a:lnTo>
                  <a:lnTo>
                    <a:pt x="124367" y="31780"/>
                  </a:lnTo>
                  <a:lnTo>
                    <a:pt x="133218" y="25600"/>
                  </a:lnTo>
                  <a:lnTo>
                    <a:pt x="142219" y="21496"/>
                  </a:lnTo>
                  <a:lnTo>
                    <a:pt x="169711" y="1742"/>
                  </a:lnTo>
                  <a:lnTo>
                    <a:pt x="175783" y="0"/>
                  </a:lnTo>
                  <a:lnTo>
                    <a:pt x="176139" y="547"/>
                  </a:lnTo>
                  <a:lnTo>
                    <a:pt x="176756" y="7714"/>
                  </a:lnTo>
                  <a:lnTo>
                    <a:pt x="169790" y="35882"/>
                  </a:lnTo>
                  <a:lnTo>
                    <a:pt x="163328" y="51721"/>
                  </a:lnTo>
                  <a:lnTo>
                    <a:pt x="152800" y="74140"/>
                  </a:lnTo>
                  <a:lnTo>
                    <a:pt x="140043" y="101475"/>
                  </a:lnTo>
                  <a:lnTo>
                    <a:pt x="129043" y="123790"/>
                  </a:lnTo>
                  <a:lnTo>
                    <a:pt x="117741" y="146489"/>
                  </a:lnTo>
                  <a:lnTo>
                    <a:pt x="106348" y="169301"/>
                  </a:lnTo>
                  <a:lnTo>
                    <a:pt x="94930" y="192782"/>
                  </a:lnTo>
                  <a:lnTo>
                    <a:pt x="84138" y="218930"/>
                  </a:lnTo>
                  <a:lnTo>
                    <a:pt x="76001" y="243047"/>
                  </a:lnTo>
                  <a:lnTo>
                    <a:pt x="65829" y="266279"/>
                  </a:lnTo>
                  <a:lnTo>
                    <a:pt x="55407" y="289249"/>
                  </a:lnTo>
                  <a:lnTo>
                    <a:pt x="47380" y="312142"/>
                  </a:lnTo>
                  <a:lnTo>
                    <a:pt x="37876" y="334377"/>
                  </a:lnTo>
                  <a:lnTo>
                    <a:pt x="26960" y="360972"/>
                  </a:lnTo>
                  <a:lnTo>
                    <a:pt x="15796" y="387462"/>
                  </a:lnTo>
                  <a:lnTo>
                    <a:pt x="10037" y="415120"/>
                  </a:lnTo>
                  <a:lnTo>
                    <a:pt x="5080" y="426131"/>
                  </a:lnTo>
                  <a:lnTo>
                    <a:pt x="2082" y="431180"/>
                  </a:lnTo>
                  <a:lnTo>
                    <a:pt x="0" y="438531"/>
                  </a:lnTo>
                  <a:lnTo>
                    <a:pt x="530" y="438951"/>
                  </a:lnTo>
                  <a:lnTo>
                    <a:pt x="2811" y="439418"/>
                  </a:lnTo>
                  <a:lnTo>
                    <a:pt x="3674" y="438907"/>
                  </a:lnTo>
                  <a:lnTo>
                    <a:pt x="4249" y="437932"/>
                  </a:lnTo>
                  <a:lnTo>
                    <a:pt x="4632" y="436647"/>
                  </a:lnTo>
                  <a:lnTo>
                    <a:pt x="26833" y="409325"/>
                  </a:lnTo>
                  <a:lnTo>
                    <a:pt x="36938" y="393511"/>
                  </a:lnTo>
                  <a:lnTo>
                    <a:pt x="57107" y="367327"/>
                  </a:lnTo>
                  <a:lnTo>
                    <a:pt x="79694" y="342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1584"/>
            <p:cNvSpPr/>
            <p:nvPr>
              <p:custDataLst>
                <p:tags r:id="rId39"/>
              </p:custDataLst>
            </p:nvPr>
          </p:nvSpPr>
          <p:spPr>
            <a:xfrm>
              <a:off x="3709035" y="3594735"/>
              <a:ext cx="148591" cy="16616"/>
            </a:xfrm>
            <a:custGeom>
              <a:avLst/>
              <a:gdLst/>
              <a:ahLst/>
              <a:cxnLst/>
              <a:rect l="0" t="0" r="0" b="0"/>
              <a:pathLst>
                <a:path w="148591" h="16616">
                  <a:moveTo>
                    <a:pt x="0" y="5715"/>
                  </a:moveTo>
                  <a:lnTo>
                    <a:pt x="0" y="5715"/>
                  </a:lnTo>
                  <a:lnTo>
                    <a:pt x="0" y="11195"/>
                  </a:lnTo>
                  <a:lnTo>
                    <a:pt x="27034" y="11428"/>
                  </a:lnTo>
                  <a:lnTo>
                    <a:pt x="53361" y="12065"/>
                  </a:lnTo>
                  <a:lnTo>
                    <a:pt x="80129" y="16615"/>
                  </a:lnTo>
                  <a:lnTo>
                    <a:pt x="108546" y="16464"/>
                  </a:lnTo>
                  <a:lnTo>
                    <a:pt x="136874" y="5765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1585"/>
            <p:cNvSpPr/>
            <p:nvPr>
              <p:custDataLst>
                <p:tags r:id="rId40"/>
              </p:custDataLst>
            </p:nvPr>
          </p:nvSpPr>
          <p:spPr>
            <a:xfrm>
              <a:off x="3657841" y="3597385"/>
              <a:ext cx="39765" cy="93352"/>
            </a:xfrm>
            <a:custGeom>
              <a:avLst/>
              <a:gdLst/>
              <a:ahLst/>
              <a:cxnLst/>
              <a:rect l="0" t="0" r="0" b="0"/>
              <a:pathLst>
                <a:path w="39765" h="93352">
                  <a:moveTo>
                    <a:pt x="39764" y="65930"/>
                  </a:moveTo>
                  <a:lnTo>
                    <a:pt x="39764" y="65930"/>
                  </a:lnTo>
                  <a:lnTo>
                    <a:pt x="39764" y="62896"/>
                  </a:lnTo>
                  <a:lnTo>
                    <a:pt x="34402" y="38855"/>
                  </a:lnTo>
                  <a:lnTo>
                    <a:pt x="33571" y="33577"/>
                  </a:lnTo>
                  <a:lnTo>
                    <a:pt x="28877" y="16988"/>
                  </a:lnTo>
                  <a:lnTo>
                    <a:pt x="28575" y="12851"/>
                  </a:lnTo>
                  <a:lnTo>
                    <a:pt x="26748" y="8896"/>
                  </a:lnTo>
                  <a:lnTo>
                    <a:pt x="25372" y="6952"/>
                  </a:lnTo>
                  <a:lnTo>
                    <a:pt x="22149" y="4792"/>
                  </a:lnTo>
                  <a:lnTo>
                    <a:pt x="20401" y="4217"/>
                  </a:lnTo>
                  <a:lnTo>
                    <a:pt x="19235" y="3198"/>
                  </a:lnTo>
                  <a:lnTo>
                    <a:pt x="17594" y="0"/>
                  </a:lnTo>
                  <a:lnTo>
                    <a:pt x="17364" y="387"/>
                  </a:lnTo>
                  <a:lnTo>
                    <a:pt x="17211" y="1279"/>
                  </a:lnTo>
                  <a:lnTo>
                    <a:pt x="12011" y="7829"/>
                  </a:lnTo>
                  <a:lnTo>
                    <a:pt x="5837" y="35843"/>
                  </a:lnTo>
                  <a:lnTo>
                    <a:pt x="3888" y="46009"/>
                  </a:lnTo>
                  <a:lnTo>
                    <a:pt x="303" y="63542"/>
                  </a:lnTo>
                  <a:lnTo>
                    <a:pt x="0" y="70372"/>
                  </a:lnTo>
                  <a:lnTo>
                    <a:pt x="1560" y="75947"/>
                  </a:lnTo>
                  <a:lnTo>
                    <a:pt x="3734" y="80542"/>
                  </a:lnTo>
                  <a:lnTo>
                    <a:pt x="5245" y="90612"/>
                  </a:lnTo>
                  <a:lnTo>
                    <a:pt x="5956" y="91910"/>
                  </a:lnTo>
                  <a:lnTo>
                    <a:pt x="7066" y="92775"/>
                  </a:lnTo>
                  <a:lnTo>
                    <a:pt x="8440" y="93351"/>
                  </a:lnTo>
                  <a:lnTo>
                    <a:pt x="9991" y="93101"/>
                  </a:lnTo>
                  <a:lnTo>
                    <a:pt x="15208" y="89714"/>
                  </a:lnTo>
                  <a:lnTo>
                    <a:pt x="28334" y="77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SMARTInkShape-1586"/>
            <p:cNvSpPr/>
            <p:nvPr>
              <p:custDataLst>
                <p:tags r:id="rId41"/>
              </p:custDataLst>
            </p:nvPr>
          </p:nvSpPr>
          <p:spPr>
            <a:xfrm>
              <a:off x="3577590" y="3857625"/>
              <a:ext cx="142876" cy="25632"/>
            </a:xfrm>
            <a:custGeom>
              <a:avLst/>
              <a:gdLst/>
              <a:ahLst/>
              <a:cxnLst/>
              <a:rect l="0" t="0" r="0" b="0"/>
              <a:pathLst>
                <a:path w="142876" h="25632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6" y="4523"/>
                  </a:lnTo>
                  <a:lnTo>
                    <a:pt x="30783" y="11900"/>
                  </a:lnTo>
                  <a:lnTo>
                    <a:pt x="54148" y="17089"/>
                  </a:lnTo>
                  <a:lnTo>
                    <a:pt x="79229" y="21532"/>
                  </a:lnTo>
                  <a:lnTo>
                    <a:pt x="95230" y="24160"/>
                  </a:lnTo>
                  <a:lnTo>
                    <a:pt x="99682" y="25631"/>
                  </a:lnTo>
                  <a:lnTo>
                    <a:pt x="109708" y="25573"/>
                  </a:lnTo>
                  <a:lnTo>
                    <a:pt x="134633" y="23019"/>
                  </a:lnTo>
                  <a:lnTo>
                    <a:pt x="137731" y="21237"/>
                  </a:lnTo>
                  <a:lnTo>
                    <a:pt x="14287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SMARTInkShape-1587"/>
            <p:cNvSpPr/>
            <p:nvPr>
              <p:custDataLst>
                <p:tags r:id="rId42"/>
              </p:custDataLst>
            </p:nvPr>
          </p:nvSpPr>
          <p:spPr>
            <a:xfrm>
              <a:off x="3526155" y="3834765"/>
              <a:ext cx="28576" cy="108586"/>
            </a:xfrm>
            <a:custGeom>
              <a:avLst/>
              <a:gdLst/>
              <a:ahLst/>
              <a:cxnLst/>
              <a:rect l="0" t="0" r="0" b="0"/>
              <a:pathLst>
                <a:path w="28576" h="108586">
                  <a:moveTo>
                    <a:pt x="28575" y="0"/>
                  </a:moveTo>
                  <a:lnTo>
                    <a:pt x="28575" y="0"/>
                  </a:lnTo>
                  <a:lnTo>
                    <a:pt x="28575" y="3034"/>
                  </a:lnTo>
                  <a:lnTo>
                    <a:pt x="26882" y="6216"/>
                  </a:lnTo>
                  <a:lnTo>
                    <a:pt x="24648" y="9748"/>
                  </a:lnTo>
                  <a:lnTo>
                    <a:pt x="23213" y="17189"/>
                  </a:lnTo>
                  <a:lnTo>
                    <a:pt x="23095" y="19079"/>
                  </a:lnTo>
                  <a:lnTo>
                    <a:pt x="21271" y="22873"/>
                  </a:lnTo>
                  <a:lnTo>
                    <a:pt x="19896" y="24773"/>
                  </a:lnTo>
                  <a:lnTo>
                    <a:pt x="17960" y="33516"/>
                  </a:lnTo>
                  <a:lnTo>
                    <a:pt x="15559" y="51584"/>
                  </a:lnTo>
                  <a:lnTo>
                    <a:pt x="6751" y="78114"/>
                  </a:lnTo>
                  <a:lnTo>
                    <a:pt x="4482" y="84035"/>
                  </a:lnTo>
                  <a:lnTo>
                    <a:pt x="1992" y="89419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SMARTInkShape-1588"/>
            <p:cNvSpPr/>
            <p:nvPr>
              <p:custDataLst>
                <p:tags r:id="rId43"/>
              </p:custDataLst>
            </p:nvPr>
          </p:nvSpPr>
          <p:spPr>
            <a:xfrm>
              <a:off x="3149041" y="3680460"/>
              <a:ext cx="85650" cy="40006"/>
            </a:xfrm>
            <a:custGeom>
              <a:avLst/>
              <a:gdLst/>
              <a:ahLst/>
              <a:cxnLst/>
              <a:rect l="0" t="0" r="0" b="0"/>
              <a:pathLst>
                <a:path w="85650" h="40006">
                  <a:moveTo>
                    <a:pt x="11354" y="0"/>
                  </a:moveTo>
                  <a:lnTo>
                    <a:pt x="11354" y="0"/>
                  </a:lnTo>
                  <a:lnTo>
                    <a:pt x="2840" y="0"/>
                  </a:lnTo>
                  <a:lnTo>
                    <a:pt x="1868" y="635"/>
                  </a:lnTo>
                  <a:lnTo>
                    <a:pt x="1220" y="1693"/>
                  </a:lnTo>
                  <a:lnTo>
                    <a:pt x="95" y="5820"/>
                  </a:lnTo>
                  <a:lnTo>
                    <a:pt x="0" y="8513"/>
                  </a:lnTo>
                  <a:lnTo>
                    <a:pt x="609" y="9486"/>
                  </a:lnTo>
                  <a:lnTo>
                    <a:pt x="1651" y="10134"/>
                  </a:lnTo>
                  <a:lnTo>
                    <a:pt x="6151" y="11046"/>
                  </a:lnTo>
                  <a:lnTo>
                    <a:pt x="10312" y="11894"/>
                  </a:lnTo>
                  <a:lnTo>
                    <a:pt x="23331" y="15920"/>
                  </a:lnTo>
                  <a:lnTo>
                    <a:pt x="34376" y="18475"/>
                  </a:lnTo>
                  <a:lnTo>
                    <a:pt x="61611" y="28692"/>
                  </a:lnTo>
                  <a:lnTo>
                    <a:pt x="85649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SMARTInkShape-1589"/>
            <p:cNvSpPr/>
            <p:nvPr>
              <p:custDataLst>
                <p:tags r:id="rId44"/>
              </p:custDataLst>
            </p:nvPr>
          </p:nvSpPr>
          <p:spPr>
            <a:xfrm>
              <a:off x="3131820" y="3709035"/>
              <a:ext cx="68572" cy="22839"/>
            </a:xfrm>
            <a:custGeom>
              <a:avLst/>
              <a:gdLst/>
              <a:ahLst/>
              <a:cxnLst/>
              <a:rect l="0" t="0" r="0" b="0"/>
              <a:pathLst>
                <a:path w="68572" h="22839">
                  <a:moveTo>
                    <a:pt x="0" y="5715"/>
                  </a:moveTo>
                  <a:lnTo>
                    <a:pt x="0" y="5715"/>
                  </a:lnTo>
                  <a:lnTo>
                    <a:pt x="3034" y="8749"/>
                  </a:lnTo>
                  <a:lnTo>
                    <a:pt x="6217" y="10238"/>
                  </a:lnTo>
                  <a:lnTo>
                    <a:pt x="32496" y="17236"/>
                  </a:lnTo>
                  <a:lnTo>
                    <a:pt x="46762" y="21994"/>
                  </a:lnTo>
                  <a:lnTo>
                    <a:pt x="64747" y="22838"/>
                  </a:lnTo>
                  <a:lnTo>
                    <a:pt x="66025" y="22210"/>
                  </a:lnTo>
                  <a:lnTo>
                    <a:pt x="66877" y="21157"/>
                  </a:lnTo>
                  <a:lnTo>
                    <a:pt x="68243" y="17937"/>
                  </a:lnTo>
                  <a:lnTo>
                    <a:pt x="68571" y="6765"/>
                  </a:lnTo>
                  <a:lnTo>
                    <a:pt x="628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SMARTInkShape-1590"/>
            <p:cNvSpPr/>
            <p:nvPr>
              <p:custDataLst>
                <p:tags r:id="rId45"/>
              </p:custDataLst>
            </p:nvPr>
          </p:nvSpPr>
          <p:spPr>
            <a:xfrm>
              <a:off x="2948940" y="3640563"/>
              <a:ext cx="137161" cy="153403"/>
            </a:xfrm>
            <a:custGeom>
              <a:avLst/>
              <a:gdLst/>
              <a:ahLst/>
              <a:cxnLst/>
              <a:rect l="0" t="0" r="0" b="0"/>
              <a:pathLst>
                <a:path w="137161" h="153403">
                  <a:moveTo>
                    <a:pt x="0" y="148482"/>
                  </a:moveTo>
                  <a:lnTo>
                    <a:pt x="0" y="148482"/>
                  </a:lnTo>
                  <a:lnTo>
                    <a:pt x="3034" y="148482"/>
                  </a:lnTo>
                  <a:lnTo>
                    <a:pt x="3927" y="149117"/>
                  </a:lnTo>
                  <a:lnTo>
                    <a:pt x="4523" y="150175"/>
                  </a:lnTo>
                  <a:lnTo>
                    <a:pt x="5480" y="153402"/>
                  </a:lnTo>
                  <a:lnTo>
                    <a:pt x="7304" y="152150"/>
                  </a:lnTo>
                  <a:lnTo>
                    <a:pt x="14223" y="145662"/>
                  </a:lnTo>
                  <a:lnTo>
                    <a:pt x="15846" y="140667"/>
                  </a:lnTo>
                  <a:lnTo>
                    <a:pt x="17609" y="124075"/>
                  </a:lnTo>
                  <a:lnTo>
                    <a:pt x="21022" y="115498"/>
                  </a:lnTo>
                  <a:lnTo>
                    <a:pt x="25652" y="93785"/>
                  </a:lnTo>
                  <a:lnTo>
                    <a:pt x="36273" y="67391"/>
                  </a:lnTo>
                  <a:lnTo>
                    <a:pt x="42711" y="42042"/>
                  </a:lnTo>
                  <a:lnTo>
                    <a:pt x="54657" y="15781"/>
                  </a:lnTo>
                  <a:lnTo>
                    <a:pt x="57566" y="2656"/>
                  </a:lnTo>
                  <a:lnTo>
                    <a:pt x="58698" y="1734"/>
                  </a:lnTo>
                  <a:lnTo>
                    <a:pt x="62621" y="0"/>
                  </a:lnTo>
                  <a:lnTo>
                    <a:pt x="62844" y="7856"/>
                  </a:lnTo>
                  <a:lnTo>
                    <a:pt x="61162" y="11475"/>
                  </a:lnTo>
                  <a:lnTo>
                    <a:pt x="59825" y="13329"/>
                  </a:lnTo>
                  <a:lnTo>
                    <a:pt x="57942" y="22006"/>
                  </a:lnTo>
                  <a:lnTo>
                    <a:pt x="57220" y="48729"/>
                  </a:lnTo>
                  <a:lnTo>
                    <a:pt x="57156" y="69187"/>
                  </a:lnTo>
                  <a:lnTo>
                    <a:pt x="58846" y="73658"/>
                  </a:lnTo>
                  <a:lnTo>
                    <a:pt x="60186" y="75740"/>
                  </a:lnTo>
                  <a:lnTo>
                    <a:pt x="62971" y="86935"/>
                  </a:lnTo>
                  <a:lnTo>
                    <a:pt x="64206" y="88401"/>
                  </a:lnTo>
                  <a:lnTo>
                    <a:pt x="65664" y="89378"/>
                  </a:lnTo>
                  <a:lnTo>
                    <a:pt x="78165" y="91160"/>
                  </a:lnTo>
                  <a:lnTo>
                    <a:pt x="87803" y="91317"/>
                  </a:lnTo>
                  <a:lnTo>
                    <a:pt x="96430" y="88294"/>
                  </a:lnTo>
                  <a:lnTo>
                    <a:pt x="103996" y="83376"/>
                  </a:lnTo>
                  <a:lnTo>
                    <a:pt x="114197" y="67926"/>
                  </a:lnTo>
                  <a:lnTo>
                    <a:pt x="129536" y="42533"/>
                  </a:lnTo>
                  <a:lnTo>
                    <a:pt x="136031" y="35407"/>
                  </a:lnTo>
                  <a:lnTo>
                    <a:pt x="136658" y="33033"/>
                  </a:lnTo>
                  <a:lnTo>
                    <a:pt x="137160" y="28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SMARTInkShape-1591"/>
            <p:cNvSpPr/>
            <p:nvPr>
              <p:custDataLst>
                <p:tags r:id="rId46"/>
              </p:custDataLst>
            </p:nvPr>
          </p:nvSpPr>
          <p:spPr>
            <a:xfrm>
              <a:off x="2868931" y="3629025"/>
              <a:ext cx="85725" cy="154274"/>
            </a:xfrm>
            <a:custGeom>
              <a:avLst/>
              <a:gdLst/>
              <a:ahLst/>
              <a:cxnLst/>
              <a:rect l="0" t="0" r="0" b="0"/>
              <a:pathLst>
                <a:path w="85725" h="154274">
                  <a:moveTo>
                    <a:pt x="11429" y="0"/>
                  </a:moveTo>
                  <a:lnTo>
                    <a:pt x="11429" y="0"/>
                  </a:lnTo>
                  <a:lnTo>
                    <a:pt x="11429" y="27593"/>
                  </a:lnTo>
                  <a:lnTo>
                    <a:pt x="11429" y="53394"/>
                  </a:lnTo>
                  <a:lnTo>
                    <a:pt x="11429" y="81706"/>
                  </a:lnTo>
                  <a:lnTo>
                    <a:pt x="10794" y="104246"/>
                  </a:lnTo>
                  <a:lnTo>
                    <a:pt x="4373" y="131414"/>
                  </a:lnTo>
                  <a:lnTo>
                    <a:pt x="863" y="143645"/>
                  </a:lnTo>
                  <a:lnTo>
                    <a:pt x="1" y="154273"/>
                  </a:lnTo>
                  <a:lnTo>
                    <a:pt x="0" y="151262"/>
                  </a:lnTo>
                  <a:lnTo>
                    <a:pt x="1693" y="148084"/>
                  </a:lnTo>
                  <a:lnTo>
                    <a:pt x="7953" y="140870"/>
                  </a:lnTo>
                  <a:lnTo>
                    <a:pt x="9884" y="135422"/>
                  </a:lnTo>
                  <a:lnTo>
                    <a:pt x="11377" y="129403"/>
                  </a:lnTo>
                  <a:lnTo>
                    <a:pt x="22967" y="103663"/>
                  </a:lnTo>
                  <a:lnTo>
                    <a:pt x="33033" y="83924"/>
                  </a:lnTo>
                  <a:lnTo>
                    <a:pt x="51082" y="57156"/>
                  </a:lnTo>
                  <a:lnTo>
                    <a:pt x="64748" y="30480"/>
                  </a:lnTo>
                  <a:lnTo>
                    <a:pt x="78103" y="13558"/>
                  </a:lnTo>
                  <a:lnTo>
                    <a:pt x="8572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SMARTInkShape-1592"/>
            <p:cNvSpPr/>
            <p:nvPr>
              <p:custDataLst>
                <p:tags r:id="rId47"/>
              </p:custDataLst>
            </p:nvPr>
          </p:nvSpPr>
          <p:spPr>
            <a:xfrm>
              <a:off x="3411906" y="3731895"/>
              <a:ext cx="91291" cy="96884"/>
            </a:xfrm>
            <a:custGeom>
              <a:avLst/>
              <a:gdLst/>
              <a:ahLst/>
              <a:cxnLst/>
              <a:rect l="0" t="0" r="0" b="0"/>
              <a:pathLst>
                <a:path w="91291" h="96884">
                  <a:moveTo>
                    <a:pt x="22809" y="0"/>
                  </a:moveTo>
                  <a:lnTo>
                    <a:pt x="22809" y="0"/>
                  </a:lnTo>
                  <a:lnTo>
                    <a:pt x="19775" y="0"/>
                  </a:lnTo>
                  <a:lnTo>
                    <a:pt x="16592" y="1693"/>
                  </a:lnTo>
                  <a:lnTo>
                    <a:pt x="14855" y="3034"/>
                  </a:lnTo>
                  <a:lnTo>
                    <a:pt x="12924" y="6217"/>
                  </a:lnTo>
                  <a:lnTo>
                    <a:pt x="12409" y="7954"/>
                  </a:lnTo>
                  <a:lnTo>
                    <a:pt x="11431" y="9113"/>
                  </a:lnTo>
                  <a:lnTo>
                    <a:pt x="8650" y="10400"/>
                  </a:lnTo>
                  <a:lnTo>
                    <a:pt x="7655" y="11378"/>
                  </a:lnTo>
                  <a:lnTo>
                    <a:pt x="1257" y="22968"/>
                  </a:lnTo>
                  <a:lnTo>
                    <a:pt x="0" y="42667"/>
                  </a:lnTo>
                  <a:lnTo>
                    <a:pt x="589" y="64201"/>
                  </a:lnTo>
                  <a:lnTo>
                    <a:pt x="9698" y="81815"/>
                  </a:lnTo>
                  <a:lnTo>
                    <a:pt x="13383" y="86739"/>
                  </a:lnTo>
                  <a:lnTo>
                    <a:pt x="17138" y="89351"/>
                  </a:lnTo>
                  <a:lnTo>
                    <a:pt x="20924" y="91146"/>
                  </a:lnTo>
                  <a:lnTo>
                    <a:pt x="26625" y="95092"/>
                  </a:lnTo>
                  <a:lnTo>
                    <a:pt x="30432" y="96238"/>
                  </a:lnTo>
                  <a:lnTo>
                    <a:pt x="39179" y="96883"/>
                  </a:lnTo>
                  <a:lnTo>
                    <a:pt x="44478" y="95341"/>
                  </a:lnTo>
                  <a:lnTo>
                    <a:pt x="49584" y="93173"/>
                  </a:lnTo>
                  <a:lnTo>
                    <a:pt x="56088" y="92210"/>
                  </a:lnTo>
                  <a:lnTo>
                    <a:pt x="58965" y="90684"/>
                  </a:lnTo>
                  <a:lnTo>
                    <a:pt x="83754" y="64166"/>
                  </a:lnTo>
                  <a:lnTo>
                    <a:pt x="88845" y="55136"/>
                  </a:lnTo>
                  <a:lnTo>
                    <a:pt x="90886" y="46075"/>
                  </a:lnTo>
                  <a:lnTo>
                    <a:pt x="91290" y="38170"/>
                  </a:lnTo>
                  <a:lnTo>
                    <a:pt x="88326" y="29372"/>
                  </a:lnTo>
                  <a:lnTo>
                    <a:pt x="83426" y="21756"/>
                  </a:lnTo>
                  <a:lnTo>
                    <a:pt x="74918" y="15477"/>
                  </a:lnTo>
                  <a:lnTo>
                    <a:pt x="46750" y="7739"/>
                  </a:lnTo>
                  <a:lnTo>
                    <a:pt x="37910" y="6115"/>
                  </a:lnTo>
                  <a:lnTo>
                    <a:pt x="2852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SMARTInkShape-1593"/>
            <p:cNvSpPr/>
            <p:nvPr>
              <p:custDataLst>
                <p:tags r:id="rId48"/>
              </p:custDataLst>
            </p:nvPr>
          </p:nvSpPr>
          <p:spPr>
            <a:xfrm>
              <a:off x="3274701" y="3749040"/>
              <a:ext cx="137155" cy="16350"/>
            </a:xfrm>
            <a:custGeom>
              <a:avLst/>
              <a:gdLst/>
              <a:ahLst/>
              <a:cxnLst/>
              <a:rect l="0" t="0" r="0" b="0"/>
              <a:pathLst>
                <a:path w="137155" h="16350">
                  <a:moveTo>
                    <a:pt x="5709" y="0"/>
                  </a:moveTo>
                  <a:lnTo>
                    <a:pt x="5709" y="0"/>
                  </a:lnTo>
                  <a:lnTo>
                    <a:pt x="0" y="0"/>
                  </a:lnTo>
                  <a:lnTo>
                    <a:pt x="3030" y="3034"/>
                  </a:lnTo>
                  <a:lnTo>
                    <a:pt x="6212" y="4523"/>
                  </a:lnTo>
                  <a:lnTo>
                    <a:pt x="32722" y="8728"/>
                  </a:lnTo>
                  <a:lnTo>
                    <a:pt x="59069" y="11906"/>
                  </a:lnTo>
                  <a:lnTo>
                    <a:pt x="81135" y="16329"/>
                  </a:lnTo>
                  <a:lnTo>
                    <a:pt x="97890" y="16349"/>
                  </a:lnTo>
                  <a:lnTo>
                    <a:pt x="113114" y="12203"/>
                  </a:lnTo>
                  <a:lnTo>
                    <a:pt x="124324" y="11498"/>
                  </a:lnTo>
                  <a:lnTo>
                    <a:pt x="13715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SMARTInkShape-1594"/>
            <p:cNvSpPr/>
            <p:nvPr>
              <p:custDataLst>
                <p:tags r:id="rId49"/>
              </p:custDataLst>
            </p:nvPr>
          </p:nvSpPr>
          <p:spPr>
            <a:xfrm>
              <a:off x="3274695" y="3623310"/>
              <a:ext cx="102864" cy="199754"/>
            </a:xfrm>
            <a:custGeom>
              <a:avLst/>
              <a:gdLst/>
              <a:ahLst/>
              <a:cxnLst/>
              <a:rect l="0" t="0" r="0" b="0"/>
              <a:pathLst>
                <a:path w="102864" h="199754">
                  <a:moveTo>
                    <a:pt x="0" y="0"/>
                  </a:moveTo>
                  <a:lnTo>
                    <a:pt x="0" y="0"/>
                  </a:lnTo>
                  <a:lnTo>
                    <a:pt x="0" y="27366"/>
                  </a:lnTo>
                  <a:lnTo>
                    <a:pt x="0" y="55195"/>
                  </a:lnTo>
                  <a:lnTo>
                    <a:pt x="635" y="64685"/>
                  </a:lnTo>
                  <a:lnTo>
                    <a:pt x="9748" y="81858"/>
                  </a:lnTo>
                  <a:lnTo>
                    <a:pt x="19079" y="93086"/>
                  </a:lnTo>
                  <a:lnTo>
                    <a:pt x="22873" y="95347"/>
                  </a:lnTo>
                  <a:lnTo>
                    <a:pt x="30483" y="96798"/>
                  </a:lnTo>
                  <a:lnTo>
                    <a:pt x="39230" y="94015"/>
                  </a:lnTo>
                  <a:lnTo>
                    <a:pt x="49001" y="87386"/>
                  </a:lnTo>
                  <a:lnTo>
                    <a:pt x="73094" y="66882"/>
                  </a:lnTo>
                  <a:lnTo>
                    <a:pt x="93324" y="40851"/>
                  </a:lnTo>
                  <a:lnTo>
                    <a:pt x="102847" y="17246"/>
                  </a:lnTo>
                  <a:lnTo>
                    <a:pt x="102863" y="20209"/>
                  </a:lnTo>
                  <a:lnTo>
                    <a:pt x="101174" y="23375"/>
                  </a:lnTo>
                  <a:lnTo>
                    <a:pt x="99834" y="25108"/>
                  </a:lnTo>
                  <a:lnTo>
                    <a:pt x="98346" y="30421"/>
                  </a:lnTo>
                  <a:lnTo>
                    <a:pt x="95814" y="40552"/>
                  </a:lnTo>
                  <a:lnTo>
                    <a:pt x="85607" y="64606"/>
                  </a:lnTo>
                  <a:lnTo>
                    <a:pt x="76185" y="91034"/>
                  </a:lnTo>
                  <a:lnTo>
                    <a:pt x="65404" y="116637"/>
                  </a:lnTo>
                  <a:lnTo>
                    <a:pt x="59160" y="144233"/>
                  </a:lnTo>
                  <a:lnTo>
                    <a:pt x="52308" y="172204"/>
                  </a:lnTo>
                  <a:lnTo>
                    <a:pt x="51512" y="189605"/>
                  </a:lnTo>
                  <a:lnTo>
                    <a:pt x="50851" y="191173"/>
                  </a:lnTo>
                  <a:lnTo>
                    <a:pt x="49776" y="192218"/>
                  </a:lnTo>
                  <a:lnTo>
                    <a:pt x="48424" y="192916"/>
                  </a:lnTo>
                  <a:lnTo>
                    <a:pt x="47522" y="194016"/>
                  </a:lnTo>
                  <a:lnTo>
                    <a:pt x="45790" y="199753"/>
                  </a:lnTo>
                  <a:lnTo>
                    <a:pt x="42707" y="196910"/>
                  </a:lnTo>
                  <a:lnTo>
                    <a:pt x="41206" y="193772"/>
                  </a:lnTo>
                  <a:lnTo>
                    <a:pt x="38418" y="185663"/>
                  </a:lnTo>
                  <a:lnTo>
                    <a:pt x="3429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1595"/>
            <p:cNvSpPr/>
            <p:nvPr>
              <p:custDataLst>
                <p:tags r:id="rId50"/>
              </p:custDataLst>
            </p:nvPr>
          </p:nvSpPr>
          <p:spPr>
            <a:xfrm>
              <a:off x="3440430" y="3458433"/>
              <a:ext cx="114221" cy="84839"/>
            </a:xfrm>
            <a:custGeom>
              <a:avLst/>
              <a:gdLst/>
              <a:ahLst/>
              <a:cxnLst/>
              <a:rect l="0" t="0" r="0" b="0"/>
              <a:pathLst>
                <a:path w="114221" h="84839">
                  <a:moveTo>
                    <a:pt x="17145" y="39147"/>
                  </a:moveTo>
                  <a:lnTo>
                    <a:pt x="17145" y="39147"/>
                  </a:lnTo>
                  <a:lnTo>
                    <a:pt x="22839" y="44841"/>
                  </a:lnTo>
                  <a:lnTo>
                    <a:pt x="19820" y="47889"/>
                  </a:lnTo>
                  <a:lnTo>
                    <a:pt x="18334" y="51076"/>
                  </a:lnTo>
                  <a:lnTo>
                    <a:pt x="17215" y="63941"/>
                  </a:lnTo>
                  <a:lnTo>
                    <a:pt x="18869" y="67735"/>
                  </a:lnTo>
                  <a:lnTo>
                    <a:pt x="30581" y="81058"/>
                  </a:lnTo>
                  <a:lnTo>
                    <a:pt x="34335" y="83174"/>
                  </a:lnTo>
                  <a:lnTo>
                    <a:pt x="41919" y="84533"/>
                  </a:lnTo>
                  <a:lnTo>
                    <a:pt x="61295" y="84838"/>
                  </a:lnTo>
                  <a:lnTo>
                    <a:pt x="67036" y="83161"/>
                  </a:lnTo>
                  <a:lnTo>
                    <a:pt x="84397" y="74980"/>
                  </a:lnTo>
                  <a:lnTo>
                    <a:pt x="86745" y="74466"/>
                  </a:lnTo>
                  <a:lnTo>
                    <a:pt x="101562" y="62832"/>
                  </a:lnTo>
                  <a:lnTo>
                    <a:pt x="105464" y="58564"/>
                  </a:lnTo>
                  <a:lnTo>
                    <a:pt x="112238" y="46164"/>
                  </a:lnTo>
                  <a:lnTo>
                    <a:pt x="114220" y="26048"/>
                  </a:lnTo>
                  <a:lnTo>
                    <a:pt x="112571" y="22107"/>
                  </a:lnTo>
                  <a:lnTo>
                    <a:pt x="100864" y="8673"/>
                  </a:lnTo>
                  <a:lnTo>
                    <a:pt x="92186" y="2954"/>
                  </a:lnTo>
                  <a:lnTo>
                    <a:pt x="78538" y="271"/>
                  </a:lnTo>
                  <a:lnTo>
                    <a:pt x="56859" y="0"/>
                  </a:lnTo>
                  <a:lnTo>
                    <a:pt x="28537" y="7126"/>
                  </a:lnTo>
                  <a:lnTo>
                    <a:pt x="0" y="16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SMARTInkShape-1596"/>
            <p:cNvSpPr/>
            <p:nvPr>
              <p:custDataLst>
                <p:tags r:id="rId51"/>
              </p:custDataLst>
            </p:nvPr>
          </p:nvSpPr>
          <p:spPr>
            <a:xfrm>
              <a:off x="3177540" y="3371928"/>
              <a:ext cx="240002" cy="174390"/>
            </a:xfrm>
            <a:custGeom>
              <a:avLst/>
              <a:gdLst/>
              <a:ahLst/>
              <a:cxnLst/>
              <a:rect l="0" t="0" r="0" b="0"/>
              <a:pathLst>
                <a:path w="240002" h="174390">
                  <a:moveTo>
                    <a:pt x="0" y="85647"/>
                  </a:moveTo>
                  <a:lnTo>
                    <a:pt x="0" y="85647"/>
                  </a:lnTo>
                  <a:lnTo>
                    <a:pt x="13434" y="85647"/>
                  </a:lnTo>
                  <a:lnTo>
                    <a:pt x="38996" y="77133"/>
                  </a:lnTo>
                  <a:lnTo>
                    <a:pt x="49589" y="69595"/>
                  </a:lnTo>
                  <a:lnTo>
                    <a:pt x="76146" y="47699"/>
                  </a:lnTo>
                  <a:lnTo>
                    <a:pt x="104176" y="23138"/>
                  </a:lnTo>
                  <a:lnTo>
                    <a:pt x="124525" y="6772"/>
                  </a:lnTo>
                  <a:lnTo>
                    <a:pt x="131366" y="0"/>
                  </a:lnTo>
                  <a:lnTo>
                    <a:pt x="131422" y="2979"/>
                  </a:lnTo>
                  <a:lnTo>
                    <a:pt x="129741" y="6149"/>
                  </a:lnTo>
                  <a:lnTo>
                    <a:pt x="127513" y="9675"/>
                  </a:lnTo>
                  <a:lnTo>
                    <a:pt x="116028" y="36981"/>
                  </a:lnTo>
                  <a:lnTo>
                    <a:pt x="104759" y="64817"/>
                  </a:lnTo>
                  <a:lnTo>
                    <a:pt x="93343" y="93328"/>
                  </a:lnTo>
                  <a:lnTo>
                    <a:pt x="82550" y="121262"/>
                  </a:lnTo>
                  <a:lnTo>
                    <a:pt x="77311" y="140816"/>
                  </a:lnTo>
                  <a:lnTo>
                    <a:pt x="70963" y="152189"/>
                  </a:lnTo>
                  <a:lnTo>
                    <a:pt x="68642" y="171077"/>
                  </a:lnTo>
                  <a:lnTo>
                    <a:pt x="68608" y="173993"/>
                  </a:lnTo>
                  <a:lnTo>
                    <a:pt x="69233" y="174389"/>
                  </a:lnTo>
                  <a:lnTo>
                    <a:pt x="70286" y="174018"/>
                  </a:lnTo>
                  <a:lnTo>
                    <a:pt x="73148" y="172548"/>
                  </a:lnTo>
                  <a:lnTo>
                    <a:pt x="78329" y="171085"/>
                  </a:lnTo>
                  <a:lnTo>
                    <a:pt x="82015" y="168493"/>
                  </a:lnTo>
                  <a:lnTo>
                    <a:pt x="104894" y="140914"/>
                  </a:lnTo>
                  <a:lnTo>
                    <a:pt x="132892" y="112779"/>
                  </a:lnTo>
                  <a:lnTo>
                    <a:pt x="152339" y="93964"/>
                  </a:lnTo>
                  <a:lnTo>
                    <a:pt x="159920" y="91392"/>
                  </a:lnTo>
                  <a:lnTo>
                    <a:pt x="160011" y="96285"/>
                  </a:lnTo>
                  <a:lnTo>
                    <a:pt x="156091" y="101483"/>
                  </a:lnTo>
                  <a:lnTo>
                    <a:pt x="154199" y="106779"/>
                  </a:lnTo>
                  <a:lnTo>
                    <a:pt x="150534" y="113004"/>
                  </a:lnTo>
                  <a:lnTo>
                    <a:pt x="148666" y="136073"/>
                  </a:lnTo>
                  <a:lnTo>
                    <a:pt x="150317" y="141501"/>
                  </a:lnTo>
                  <a:lnTo>
                    <a:pt x="155648" y="149590"/>
                  </a:lnTo>
                  <a:lnTo>
                    <a:pt x="162190" y="156345"/>
                  </a:lnTo>
                  <a:lnTo>
                    <a:pt x="165853" y="158343"/>
                  </a:lnTo>
                  <a:lnTo>
                    <a:pt x="173178" y="159468"/>
                  </a:lnTo>
                  <a:lnTo>
                    <a:pt x="176412" y="159626"/>
                  </a:lnTo>
                  <a:lnTo>
                    <a:pt x="181698" y="158108"/>
                  </a:lnTo>
                  <a:lnTo>
                    <a:pt x="207050" y="142749"/>
                  </a:lnTo>
                  <a:lnTo>
                    <a:pt x="213307" y="138331"/>
                  </a:lnTo>
                  <a:lnTo>
                    <a:pt x="232359" y="110463"/>
                  </a:lnTo>
                  <a:lnTo>
                    <a:pt x="237475" y="100338"/>
                  </a:lnTo>
                  <a:lnTo>
                    <a:pt x="240001" y="72405"/>
                  </a:lnTo>
                  <a:lnTo>
                    <a:pt x="238323" y="68543"/>
                  </a:lnTo>
                  <a:lnTo>
                    <a:pt x="236987" y="66624"/>
                  </a:lnTo>
                  <a:lnTo>
                    <a:pt x="233809" y="64492"/>
                  </a:lnTo>
                  <a:lnTo>
                    <a:pt x="230280" y="62910"/>
                  </a:lnTo>
                  <a:lnTo>
                    <a:pt x="226595" y="60090"/>
                  </a:lnTo>
                  <a:lnTo>
                    <a:pt x="224724" y="59719"/>
                  </a:lnTo>
                  <a:lnTo>
                    <a:pt x="222840" y="60107"/>
                  </a:lnTo>
                  <a:lnTo>
                    <a:pt x="218420" y="61596"/>
                  </a:lnTo>
                  <a:lnTo>
                    <a:pt x="209427" y="63069"/>
                  </a:lnTo>
                  <a:lnTo>
                    <a:pt x="202458" y="67245"/>
                  </a:lnTo>
                  <a:lnTo>
                    <a:pt x="192474" y="76207"/>
                  </a:lnTo>
                  <a:lnTo>
                    <a:pt x="179709" y="94647"/>
                  </a:lnTo>
                  <a:lnTo>
                    <a:pt x="178295" y="98749"/>
                  </a:lnTo>
                  <a:lnTo>
                    <a:pt x="178554" y="100731"/>
                  </a:lnTo>
                  <a:lnTo>
                    <a:pt x="182417" y="108376"/>
                  </a:lnTo>
                  <a:lnTo>
                    <a:pt x="182880" y="11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SMARTInkShape-1597"/>
            <p:cNvSpPr/>
            <p:nvPr>
              <p:custDataLst>
                <p:tags r:id="rId52"/>
              </p:custDataLst>
            </p:nvPr>
          </p:nvSpPr>
          <p:spPr>
            <a:xfrm>
              <a:off x="3000375" y="3451860"/>
              <a:ext cx="102871" cy="11430"/>
            </a:xfrm>
            <a:custGeom>
              <a:avLst/>
              <a:gdLst/>
              <a:ahLst/>
              <a:cxnLst/>
              <a:rect l="0" t="0" r="0" b="0"/>
              <a:pathLst>
                <a:path w="102871" h="11430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1" y="3928"/>
                  </a:lnTo>
                  <a:lnTo>
                    <a:pt x="11827" y="7055"/>
                  </a:lnTo>
                  <a:lnTo>
                    <a:pt x="13600" y="8513"/>
                  </a:lnTo>
                  <a:lnTo>
                    <a:pt x="18956" y="10134"/>
                  </a:lnTo>
                  <a:lnTo>
                    <a:pt x="46120" y="11396"/>
                  </a:lnTo>
                  <a:lnTo>
                    <a:pt x="72288" y="11429"/>
                  </a:lnTo>
                  <a:lnTo>
                    <a:pt x="81814" y="10795"/>
                  </a:lnTo>
                  <a:lnTo>
                    <a:pt x="90047" y="6509"/>
                  </a:lnTo>
                  <a:lnTo>
                    <a:pt x="10287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SMARTInkShape-1598"/>
            <p:cNvSpPr/>
            <p:nvPr>
              <p:custDataLst>
                <p:tags r:id="rId53"/>
              </p:custDataLst>
            </p:nvPr>
          </p:nvSpPr>
          <p:spPr>
            <a:xfrm>
              <a:off x="2954655" y="3503295"/>
              <a:ext cx="114301" cy="28499"/>
            </a:xfrm>
            <a:custGeom>
              <a:avLst/>
              <a:gdLst/>
              <a:ahLst/>
              <a:cxnLst/>
              <a:rect l="0" t="0" r="0" b="0"/>
              <a:pathLst>
                <a:path w="114301" h="2849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21609" y="14671"/>
                  </a:lnTo>
                  <a:lnTo>
                    <a:pt x="49630" y="21969"/>
                  </a:lnTo>
                  <a:lnTo>
                    <a:pt x="55501" y="24157"/>
                  </a:lnTo>
                  <a:lnTo>
                    <a:pt x="60862" y="26611"/>
                  </a:lnTo>
                  <a:lnTo>
                    <a:pt x="86572" y="28498"/>
                  </a:lnTo>
                  <a:lnTo>
                    <a:pt x="90970" y="26848"/>
                  </a:lnTo>
                  <a:lnTo>
                    <a:pt x="104196" y="18822"/>
                  </a:lnTo>
                  <a:lnTo>
                    <a:pt x="108007" y="12529"/>
                  </a:lnTo>
                  <a:lnTo>
                    <a:pt x="110022" y="11918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SMARTInkShape-1599"/>
            <p:cNvSpPr/>
            <p:nvPr>
              <p:custDataLst>
                <p:tags r:id="rId54"/>
              </p:custDataLst>
            </p:nvPr>
          </p:nvSpPr>
          <p:spPr>
            <a:xfrm>
              <a:off x="2760345" y="3372116"/>
              <a:ext cx="177058" cy="96890"/>
            </a:xfrm>
            <a:custGeom>
              <a:avLst/>
              <a:gdLst/>
              <a:ahLst/>
              <a:cxnLst/>
              <a:rect l="0" t="0" r="0" b="0"/>
              <a:pathLst>
                <a:path w="177058" h="96890">
                  <a:moveTo>
                    <a:pt x="0" y="56884"/>
                  </a:moveTo>
                  <a:lnTo>
                    <a:pt x="0" y="56884"/>
                  </a:lnTo>
                  <a:lnTo>
                    <a:pt x="3034" y="53850"/>
                  </a:lnTo>
                  <a:lnTo>
                    <a:pt x="4523" y="50667"/>
                  </a:lnTo>
                  <a:lnTo>
                    <a:pt x="4921" y="48929"/>
                  </a:lnTo>
                  <a:lnTo>
                    <a:pt x="8514" y="43450"/>
                  </a:lnTo>
                  <a:lnTo>
                    <a:pt x="27956" y="20570"/>
                  </a:lnTo>
                  <a:lnTo>
                    <a:pt x="49072" y="9494"/>
                  </a:lnTo>
                  <a:lnTo>
                    <a:pt x="76173" y="1758"/>
                  </a:lnTo>
                  <a:lnTo>
                    <a:pt x="98280" y="0"/>
                  </a:lnTo>
                  <a:lnTo>
                    <a:pt x="123589" y="4678"/>
                  </a:lnTo>
                  <a:lnTo>
                    <a:pt x="142844" y="7041"/>
                  </a:lnTo>
                  <a:lnTo>
                    <a:pt x="161286" y="15183"/>
                  </a:lnTo>
                  <a:lnTo>
                    <a:pt x="173020" y="24527"/>
                  </a:lnTo>
                  <a:lnTo>
                    <a:pt x="175323" y="28321"/>
                  </a:lnTo>
                  <a:lnTo>
                    <a:pt x="176619" y="35721"/>
                  </a:lnTo>
                  <a:lnTo>
                    <a:pt x="177057" y="46565"/>
                  </a:lnTo>
                  <a:lnTo>
                    <a:pt x="175424" y="50816"/>
                  </a:lnTo>
                  <a:lnTo>
                    <a:pt x="158085" y="75133"/>
                  </a:lnTo>
                  <a:lnTo>
                    <a:pt x="132644" y="95754"/>
                  </a:lnTo>
                  <a:lnTo>
                    <a:pt x="130284" y="96385"/>
                  </a:lnTo>
                  <a:lnTo>
                    <a:pt x="125730" y="96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SMARTInkShape-1600"/>
            <p:cNvSpPr/>
            <p:nvPr>
              <p:custDataLst>
                <p:tags r:id="rId55"/>
              </p:custDataLst>
            </p:nvPr>
          </p:nvSpPr>
          <p:spPr>
            <a:xfrm>
              <a:off x="2777490" y="3400431"/>
              <a:ext cx="68575" cy="199655"/>
            </a:xfrm>
            <a:custGeom>
              <a:avLst/>
              <a:gdLst/>
              <a:ahLst/>
              <a:cxnLst/>
              <a:rect l="0" t="0" r="0" b="0"/>
              <a:pathLst>
                <a:path w="68575" h="199655">
                  <a:moveTo>
                    <a:pt x="62865" y="5709"/>
                  </a:moveTo>
                  <a:lnTo>
                    <a:pt x="62865" y="5709"/>
                  </a:lnTo>
                  <a:lnTo>
                    <a:pt x="62865" y="788"/>
                  </a:lnTo>
                  <a:lnTo>
                    <a:pt x="63500" y="523"/>
                  </a:lnTo>
                  <a:lnTo>
                    <a:pt x="68510" y="0"/>
                  </a:lnTo>
                  <a:lnTo>
                    <a:pt x="68574" y="4915"/>
                  </a:lnTo>
                  <a:lnTo>
                    <a:pt x="64056" y="18038"/>
                  </a:lnTo>
                  <a:lnTo>
                    <a:pt x="61525" y="28835"/>
                  </a:lnTo>
                  <a:lnTo>
                    <a:pt x="58446" y="40078"/>
                  </a:lnTo>
                  <a:lnTo>
                    <a:pt x="53393" y="63622"/>
                  </a:lnTo>
                  <a:lnTo>
                    <a:pt x="48659" y="91534"/>
                  </a:lnTo>
                  <a:lnTo>
                    <a:pt x="44414" y="120022"/>
                  </a:lnTo>
                  <a:lnTo>
                    <a:pt x="36658" y="147951"/>
                  </a:lnTo>
                  <a:lnTo>
                    <a:pt x="30570" y="173126"/>
                  </a:lnTo>
                  <a:lnTo>
                    <a:pt x="28531" y="184078"/>
                  </a:lnTo>
                  <a:lnTo>
                    <a:pt x="24187" y="191627"/>
                  </a:lnTo>
                  <a:lnTo>
                    <a:pt x="20699" y="195866"/>
                  </a:lnTo>
                  <a:lnTo>
                    <a:pt x="17031" y="198173"/>
                  </a:lnTo>
                  <a:lnTo>
                    <a:pt x="12536" y="199654"/>
                  </a:lnTo>
                  <a:lnTo>
                    <a:pt x="10228" y="198164"/>
                  </a:lnTo>
                  <a:lnTo>
                    <a:pt x="6607" y="195066"/>
                  </a:lnTo>
                  <a:lnTo>
                    <a:pt x="0" y="182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" name="SMARTInkShape-Group236"/>
          <p:cNvGrpSpPr/>
          <p:nvPr/>
        </p:nvGrpSpPr>
        <p:grpSpPr>
          <a:xfrm>
            <a:off x="4297701" y="3411855"/>
            <a:ext cx="605770" cy="285751"/>
            <a:chOff x="4297701" y="3411855"/>
            <a:chExt cx="605770" cy="285751"/>
          </a:xfrm>
        </p:grpSpPr>
        <p:sp>
          <p:nvSpPr>
            <p:cNvPr id="74" name="SMARTInkShape-1601"/>
            <p:cNvSpPr/>
            <p:nvPr>
              <p:custDataLst>
                <p:tags r:id="rId34"/>
              </p:custDataLst>
            </p:nvPr>
          </p:nvSpPr>
          <p:spPr>
            <a:xfrm>
              <a:off x="4297701" y="3594735"/>
              <a:ext cx="605770" cy="102871"/>
            </a:xfrm>
            <a:custGeom>
              <a:avLst/>
              <a:gdLst/>
              <a:ahLst/>
              <a:cxnLst/>
              <a:rect l="0" t="0" r="0" b="0"/>
              <a:pathLst>
                <a:path w="605770" h="102871">
                  <a:moveTo>
                    <a:pt x="22839" y="11430"/>
                  </a:moveTo>
                  <a:lnTo>
                    <a:pt x="22839" y="11430"/>
                  </a:lnTo>
                  <a:lnTo>
                    <a:pt x="22839" y="6509"/>
                  </a:lnTo>
                  <a:lnTo>
                    <a:pt x="19805" y="2916"/>
                  </a:lnTo>
                  <a:lnTo>
                    <a:pt x="16622" y="1296"/>
                  </a:lnTo>
                  <a:lnTo>
                    <a:pt x="6020" y="22"/>
                  </a:lnTo>
                  <a:lnTo>
                    <a:pt x="0" y="0"/>
                  </a:lnTo>
                  <a:lnTo>
                    <a:pt x="11692" y="0"/>
                  </a:lnTo>
                  <a:lnTo>
                    <a:pt x="16403" y="1693"/>
                  </a:lnTo>
                  <a:lnTo>
                    <a:pt x="18548" y="3034"/>
                  </a:lnTo>
                  <a:lnTo>
                    <a:pt x="27635" y="4920"/>
                  </a:lnTo>
                  <a:lnTo>
                    <a:pt x="52119" y="9596"/>
                  </a:lnTo>
                  <a:lnTo>
                    <a:pt x="76709" y="11904"/>
                  </a:lnTo>
                  <a:lnTo>
                    <a:pt x="104850" y="20529"/>
                  </a:lnTo>
                  <a:lnTo>
                    <a:pt x="131688" y="25587"/>
                  </a:lnTo>
                  <a:lnTo>
                    <a:pt x="158898" y="28620"/>
                  </a:lnTo>
                  <a:lnTo>
                    <a:pt x="187040" y="32982"/>
                  </a:lnTo>
                  <a:lnTo>
                    <a:pt x="214165" y="37065"/>
                  </a:lnTo>
                  <a:lnTo>
                    <a:pt x="236444" y="42168"/>
                  </a:lnTo>
                  <a:lnTo>
                    <a:pt x="259131" y="47702"/>
                  </a:lnTo>
                  <a:lnTo>
                    <a:pt x="284974" y="50329"/>
                  </a:lnTo>
                  <a:lnTo>
                    <a:pt x="309706" y="54141"/>
                  </a:lnTo>
                  <a:lnTo>
                    <a:pt x="333120" y="59292"/>
                  </a:lnTo>
                  <a:lnTo>
                    <a:pt x="356145" y="61806"/>
                  </a:lnTo>
                  <a:lnTo>
                    <a:pt x="379054" y="65585"/>
                  </a:lnTo>
                  <a:lnTo>
                    <a:pt x="404962" y="70727"/>
                  </a:lnTo>
                  <a:lnTo>
                    <a:pt x="426679" y="73238"/>
                  </a:lnTo>
                  <a:lnTo>
                    <a:pt x="455011" y="78014"/>
                  </a:lnTo>
                  <a:lnTo>
                    <a:pt x="481304" y="81309"/>
                  </a:lnTo>
                  <a:lnTo>
                    <a:pt x="507735" y="84853"/>
                  </a:lnTo>
                  <a:lnTo>
                    <a:pt x="535380" y="90133"/>
                  </a:lnTo>
                  <a:lnTo>
                    <a:pt x="559890" y="93018"/>
                  </a:lnTo>
                  <a:lnTo>
                    <a:pt x="572223" y="96338"/>
                  </a:lnTo>
                  <a:lnTo>
                    <a:pt x="580774" y="97629"/>
                  </a:lnTo>
                  <a:lnTo>
                    <a:pt x="588579" y="101646"/>
                  </a:lnTo>
                  <a:lnTo>
                    <a:pt x="605769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SMARTInkShape-1602"/>
            <p:cNvSpPr/>
            <p:nvPr>
              <p:custDataLst>
                <p:tags r:id="rId35"/>
              </p:custDataLst>
            </p:nvPr>
          </p:nvSpPr>
          <p:spPr>
            <a:xfrm>
              <a:off x="4532022" y="3503396"/>
              <a:ext cx="136862" cy="134042"/>
            </a:xfrm>
            <a:custGeom>
              <a:avLst/>
              <a:gdLst/>
              <a:ahLst/>
              <a:cxnLst/>
              <a:rect l="0" t="0" r="0" b="0"/>
              <a:pathLst>
                <a:path w="136862" h="134042">
                  <a:moveTo>
                    <a:pt x="22833" y="17044"/>
                  </a:moveTo>
                  <a:lnTo>
                    <a:pt x="22833" y="17044"/>
                  </a:lnTo>
                  <a:lnTo>
                    <a:pt x="22833" y="27610"/>
                  </a:lnTo>
                  <a:lnTo>
                    <a:pt x="18905" y="32866"/>
                  </a:lnTo>
                  <a:lnTo>
                    <a:pt x="10094" y="58399"/>
                  </a:lnTo>
                  <a:lnTo>
                    <a:pt x="1025" y="80764"/>
                  </a:lnTo>
                  <a:lnTo>
                    <a:pt x="0" y="109332"/>
                  </a:lnTo>
                  <a:lnTo>
                    <a:pt x="1678" y="113729"/>
                  </a:lnTo>
                  <a:lnTo>
                    <a:pt x="7930" y="121726"/>
                  </a:lnTo>
                  <a:lnTo>
                    <a:pt x="16441" y="127506"/>
                  </a:lnTo>
                  <a:lnTo>
                    <a:pt x="33261" y="134041"/>
                  </a:lnTo>
                  <a:lnTo>
                    <a:pt x="40379" y="134024"/>
                  </a:lnTo>
                  <a:lnTo>
                    <a:pt x="66671" y="128467"/>
                  </a:lnTo>
                  <a:lnTo>
                    <a:pt x="93319" y="115412"/>
                  </a:lnTo>
                  <a:lnTo>
                    <a:pt x="121788" y="88837"/>
                  </a:lnTo>
                  <a:lnTo>
                    <a:pt x="128283" y="77827"/>
                  </a:lnTo>
                  <a:lnTo>
                    <a:pt x="136216" y="50551"/>
                  </a:lnTo>
                  <a:lnTo>
                    <a:pt x="136861" y="41012"/>
                  </a:lnTo>
                  <a:lnTo>
                    <a:pt x="135319" y="35528"/>
                  </a:lnTo>
                  <a:lnTo>
                    <a:pt x="121822" y="13816"/>
                  </a:lnTo>
                  <a:lnTo>
                    <a:pt x="115522" y="7691"/>
                  </a:lnTo>
                  <a:lnTo>
                    <a:pt x="109325" y="3786"/>
                  </a:lnTo>
                  <a:lnTo>
                    <a:pt x="98696" y="1051"/>
                  </a:lnTo>
                  <a:lnTo>
                    <a:pt x="73110" y="0"/>
                  </a:lnTo>
                  <a:lnTo>
                    <a:pt x="45540" y="1606"/>
                  </a:lnTo>
                  <a:lnTo>
                    <a:pt x="17118" y="11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1603"/>
            <p:cNvSpPr/>
            <p:nvPr>
              <p:custDataLst>
                <p:tags r:id="rId36"/>
              </p:custDataLst>
            </p:nvPr>
          </p:nvSpPr>
          <p:spPr>
            <a:xfrm>
              <a:off x="4372892" y="3411855"/>
              <a:ext cx="175908" cy="193493"/>
            </a:xfrm>
            <a:custGeom>
              <a:avLst/>
              <a:gdLst/>
              <a:ahLst/>
              <a:cxnLst/>
              <a:rect l="0" t="0" r="0" b="0"/>
              <a:pathLst>
                <a:path w="175908" h="193493">
                  <a:moveTo>
                    <a:pt x="124813" y="0"/>
                  </a:moveTo>
                  <a:lnTo>
                    <a:pt x="124813" y="0"/>
                  </a:lnTo>
                  <a:lnTo>
                    <a:pt x="124813" y="4921"/>
                  </a:lnTo>
                  <a:lnTo>
                    <a:pt x="116859" y="13599"/>
                  </a:lnTo>
                  <a:lnTo>
                    <a:pt x="113235" y="15569"/>
                  </a:lnTo>
                  <a:lnTo>
                    <a:pt x="108767" y="16834"/>
                  </a:lnTo>
                  <a:lnTo>
                    <a:pt x="108401" y="17572"/>
                  </a:lnTo>
                  <a:lnTo>
                    <a:pt x="107994" y="20086"/>
                  </a:lnTo>
                  <a:lnTo>
                    <a:pt x="107250" y="21011"/>
                  </a:lnTo>
                  <a:lnTo>
                    <a:pt x="101959" y="22858"/>
                  </a:lnTo>
                  <a:lnTo>
                    <a:pt x="106874" y="17939"/>
                  </a:lnTo>
                  <a:lnTo>
                    <a:pt x="112074" y="16667"/>
                  </a:lnTo>
                  <a:lnTo>
                    <a:pt x="123596" y="8046"/>
                  </a:lnTo>
                  <a:lnTo>
                    <a:pt x="139528" y="5284"/>
                  </a:lnTo>
                  <a:lnTo>
                    <a:pt x="146247" y="1848"/>
                  </a:lnTo>
                  <a:lnTo>
                    <a:pt x="152543" y="821"/>
                  </a:lnTo>
                  <a:lnTo>
                    <a:pt x="157881" y="2058"/>
                  </a:lnTo>
                  <a:lnTo>
                    <a:pt x="162370" y="4090"/>
                  </a:lnTo>
                  <a:lnTo>
                    <a:pt x="168467" y="5868"/>
                  </a:lnTo>
                  <a:lnTo>
                    <a:pt x="172366" y="8535"/>
                  </a:lnTo>
                  <a:lnTo>
                    <a:pt x="174523" y="11836"/>
                  </a:lnTo>
                  <a:lnTo>
                    <a:pt x="175907" y="19130"/>
                  </a:lnTo>
                  <a:lnTo>
                    <a:pt x="173113" y="27823"/>
                  </a:lnTo>
                  <a:lnTo>
                    <a:pt x="157362" y="51833"/>
                  </a:lnTo>
                  <a:lnTo>
                    <a:pt x="143751" y="65975"/>
                  </a:lnTo>
                  <a:lnTo>
                    <a:pt x="115338" y="89530"/>
                  </a:lnTo>
                  <a:lnTo>
                    <a:pt x="108005" y="96820"/>
                  </a:lnTo>
                  <a:lnTo>
                    <a:pt x="102777" y="97125"/>
                  </a:lnTo>
                  <a:lnTo>
                    <a:pt x="110488" y="97154"/>
                  </a:lnTo>
                  <a:lnTo>
                    <a:pt x="111453" y="97789"/>
                  </a:lnTo>
                  <a:lnTo>
                    <a:pt x="112096" y="98848"/>
                  </a:lnTo>
                  <a:lnTo>
                    <a:pt x="112525" y="100188"/>
                  </a:lnTo>
                  <a:lnTo>
                    <a:pt x="113446" y="101083"/>
                  </a:lnTo>
                  <a:lnTo>
                    <a:pt x="119487" y="104210"/>
                  </a:lnTo>
                  <a:lnTo>
                    <a:pt x="123081" y="106640"/>
                  </a:lnTo>
                  <a:lnTo>
                    <a:pt x="128674" y="108644"/>
                  </a:lnTo>
                  <a:lnTo>
                    <a:pt x="132455" y="111363"/>
                  </a:lnTo>
                  <a:lnTo>
                    <a:pt x="134560" y="114688"/>
                  </a:lnTo>
                  <a:lnTo>
                    <a:pt x="135744" y="121823"/>
                  </a:lnTo>
                  <a:lnTo>
                    <a:pt x="136234" y="144712"/>
                  </a:lnTo>
                  <a:lnTo>
                    <a:pt x="134546" y="148560"/>
                  </a:lnTo>
                  <a:lnTo>
                    <a:pt x="128288" y="156204"/>
                  </a:lnTo>
                  <a:lnTo>
                    <a:pt x="102956" y="173355"/>
                  </a:lnTo>
                  <a:lnTo>
                    <a:pt x="84512" y="180340"/>
                  </a:lnTo>
                  <a:lnTo>
                    <a:pt x="56257" y="186584"/>
                  </a:lnTo>
                  <a:lnTo>
                    <a:pt x="32272" y="189053"/>
                  </a:lnTo>
                  <a:lnTo>
                    <a:pt x="20785" y="193083"/>
                  </a:lnTo>
                  <a:lnTo>
                    <a:pt x="17361" y="193492"/>
                  </a:lnTo>
                  <a:lnTo>
                    <a:pt x="11863" y="192253"/>
                  </a:lnTo>
                  <a:lnTo>
                    <a:pt x="6193" y="189317"/>
                  </a:lnTo>
                  <a:lnTo>
                    <a:pt x="0" y="188659"/>
                  </a:lnTo>
                  <a:lnTo>
                    <a:pt x="1184" y="186930"/>
                  </a:lnTo>
                  <a:lnTo>
                    <a:pt x="2389" y="185580"/>
                  </a:lnTo>
                  <a:lnTo>
                    <a:pt x="3727" y="182387"/>
                  </a:lnTo>
                  <a:lnTo>
                    <a:pt x="4084" y="180646"/>
                  </a:lnTo>
                  <a:lnTo>
                    <a:pt x="7867" y="177019"/>
                  </a:lnTo>
                  <a:lnTo>
                    <a:pt x="21943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8" name="SMARTInkShape-1604"/>
          <p:cNvSpPr/>
          <p:nvPr>
            <p:custDataLst>
              <p:tags r:id="rId4"/>
            </p:custDataLst>
          </p:nvPr>
        </p:nvSpPr>
        <p:spPr>
          <a:xfrm>
            <a:off x="4394835" y="3686182"/>
            <a:ext cx="376848" cy="163083"/>
          </a:xfrm>
          <a:custGeom>
            <a:avLst/>
            <a:gdLst/>
            <a:ahLst/>
            <a:cxnLst/>
            <a:rect l="0" t="0" r="0" b="0"/>
            <a:pathLst>
              <a:path w="376848" h="163083">
                <a:moveTo>
                  <a:pt x="0" y="80003"/>
                </a:moveTo>
                <a:lnTo>
                  <a:pt x="0" y="80003"/>
                </a:lnTo>
                <a:lnTo>
                  <a:pt x="0" y="84923"/>
                </a:lnTo>
                <a:lnTo>
                  <a:pt x="635" y="85189"/>
                </a:lnTo>
                <a:lnTo>
                  <a:pt x="8514" y="85697"/>
                </a:lnTo>
                <a:lnTo>
                  <a:pt x="11827" y="84015"/>
                </a:lnTo>
                <a:lnTo>
                  <a:pt x="22162" y="77762"/>
                </a:lnTo>
                <a:lnTo>
                  <a:pt x="38471" y="73052"/>
                </a:lnTo>
                <a:lnTo>
                  <a:pt x="59113" y="58365"/>
                </a:lnTo>
                <a:lnTo>
                  <a:pt x="81671" y="32693"/>
                </a:lnTo>
                <a:lnTo>
                  <a:pt x="106633" y="8296"/>
                </a:lnTo>
                <a:lnTo>
                  <a:pt x="110469" y="6858"/>
                </a:lnTo>
                <a:lnTo>
                  <a:pt x="111746" y="5840"/>
                </a:lnTo>
                <a:lnTo>
                  <a:pt x="114178" y="2008"/>
                </a:lnTo>
                <a:lnTo>
                  <a:pt x="119937" y="16"/>
                </a:lnTo>
                <a:lnTo>
                  <a:pt x="116958" y="0"/>
                </a:lnTo>
                <a:lnTo>
                  <a:pt x="116072" y="632"/>
                </a:lnTo>
                <a:lnTo>
                  <a:pt x="110528" y="10376"/>
                </a:lnTo>
                <a:lnTo>
                  <a:pt x="105807" y="27027"/>
                </a:lnTo>
                <a:lnTo>
                  <a:pt x="93929" y="51461"/>
                </a:lnTo>
                <a:lnTo>
                  <a:pt x="87062" y="79092"/>
                </a:lnTo>
                <a:lnTo>
                  <a:pt x="84428" y="91163"/>
                </a:lnTo>
                <a:lnTo>
                  <a:pt x="81319" y="102783"/>
                </a:lnTo>
                <a:lnTo>
                  <a:pt x="80086" y="129528"/>
                </a:lnTo>
                <a:lnTo>
                  <a:pt x="80017" y="144438"/>
                </a:lnTo>
                <a:lnTo>
                  <a:pt x="81706" y="148434"/>
                </a:lnTo>
                <a:lnTo>
                  <a:pt x="83046" y="150389"/>
                </a:lnTo>
                <a:lnTo>
                  <a:pt x="86228" y="152560"/>
                </a:lnTo>
                <a:lnTo>
                  <a:pt x="91589" y="153783"/>
                </a:lnTo>
                <a:lnTo>
                  <a:pt x="107817" y="154268"/>
                </a:lnTo>
                <a:lnTo>
                  <a:pt x="113112" y="152591"/>
                </a:lnTo>
                <a:lnTo>
                  <a:pt x="140427" y="133323"/>
                </a:lnTo>
                <a:lnTo>
                  <a:pt x="146524" y="126987"/>
                </a:lnTo>
                <a:lnTo>
                  <a:pt x="158317" y="108931"/>
                </a:lnTo>
                <a:lnTo>
                  <a:pt x="159898" y="104925"/>
                </a:lnTo>
                <a:lnTo>
                  <a:pt x="171427" y="91456"/>
                </a:lnTo>
                <a:lnTo>
                  <a:pt x="171443" y="94474"/>
                </a:lnTo>
                <a:lnTo>
                  <a:pt x="170810" y="95365"/>
                </a:lnTo>
                <a:lnTo>
                  <a:pt x="169754" y="95960"/>
                </a:lnTo>
                <a:lnTo>
                  <a:pt x="168414" y="96356"/>
                </a:lnTo>
                <a:lnTo>
                  <a:pt x="167521" y="97255"/>
                </a:lnTo>
                <a:lnTo>
                  <a:pt x="166529" y="99947"/>
                </a:lnTo>
                <a:lnTo>
                  <a:pt x="165756" y="113187"/>
                </a:lnTo>
                <a:lnTo>
                  <a:pt x="175621" y="125828"/>
                </a:lnTo>
                <a:lnTo>
                  <a:pt x="177114" y="129580"/>
                </a:lnTo>
                <a:lnTo>
                  <a:pt x="179894" y="133364"/>
                </a:lnTo>
                <a:lnTo>
                  <a:pt x="183246" y="135469"/>
                </a:lnTo>
                <a:lnTo>
                  <a:pt x="190397" y="136654"/>
                </a:lnTo>
                <a:lnTo>
                  <a:pt x="207416" y="137124"/>
                </a:lnTo>
                <a:lnTo>
                  <a:pt x="211353" y="135447"/>
                </a:lnTo>
                <a:lnTo>
                  <a:pt x="238602" y="115543"/>
                </a:lnTo>
                <a:lnTo>
                  <a:pt x="250237" y="102357"/>
                </a:lnTo>
                <a:lnTo>
                  <a:pt x="260189" y="83746"/>
                </a:lnTo>
                <a:lnTo>
                  <a:pt x="262535" y="67788"/>
                </a:lnTo>
                <a:lnTo>
                  <a:pt x="259751" y="58251"/>
                </a:lnTo>
                <a:lnTo>
                  <a:pt x="253122" y="48213"/>
                </a:lnTo>
                <a:lnTo>
                  <a:pt x="243808" y="38171"/>
                </a:lnTo>
                <a:lnTo>
                  <a:pt x="238322" y="36011"/>
                </a:lnTo>
                <a:lnTo>
                  <a:pt x="227487" y="34624"/>
                </a:lnTo>
                <a:lnTo>
                  <a:pt x="199907" y="41352"/>
                </a:lnTo>
                <a:lnTo>
                  <a:pt x="190253" y="46114"/>
                </a:lnTo>
                <a:lnTo>
                  <a:pt x="164094" y="70250"/>
                </a:lnTo>
                <a:lnTo>
                  <a:pt x="158193" y="79159"/>
                </a:lnTo>
                <a:lnTo>
                  <a:pt x="157532" y="81980"/>
                </a:lnTo>
                <a:lnTo>
                  <a:pt x="157726" y="84496"/>
                </a:lnTo>
                <a:lnTo>
                  <a:pt x="159635" y="88985"/>
                </a:lnTo>
                <a:lnTo>
                  <a:pt x="173414" y="104746"/>
                </a:lnTo>
                <a:lnTo>
                  <a:pt x="192745" y="116196"/>
                </a:lnTo>
                <a:lnTo>
                  <a:pt x="220215" y="122707"/>
                </a:lnTo>
                <a:lnTo>
                  <a:pt x="243773" y="125458"/>
                </a:lnTo>
                <a:lnTo>
                  <a:pt x="249737" y="123912"/>
                </a:lnTo>
                <a:lnTo>
                  <a:pt x="255139" y="121743"/>
                </a:lnTo>
                <a:lnTo>
                  <a:pt x="273907" y="120028"/>
                </a:lnTo>
                <a:lnTo>
                  <a:pt x="274283" y="115089"/>
                </a:lnTo>
                <a:lnTo>
                  <a:pt x="274316" y="119283"/>
                </a:lnTo>
                <a:lnTo>
                  <a:pt x="272625" y="119686"/>
                </a:lnTo>
                <a:lnTo>
                  <a:pt x="271285" y="119793"/>
                </a:lnTo>
                <a:lnTo>
                  <a:pt x="268103" y="121606"/>
                </a:lnTo>
                <a:lnTo>
                  <a:pt x="266365" y="122978"/>
                </a:lnTo>
                <a:lnTo>
                  <a:pt x="264435" y="126196"/>
                </a:lnTo>
                <a:lnTo>
                  <a:pt x="263195" y="133436"/>
                </a:lnTo>
                <a:lnTo>
                  <a:pt x="262980" y="139086"/>
                </a:lnTo>
                <a:lnTo>
                  <a:pt x="264624" y="142880"/>
                </a:lnTo>
                <a:lnTo>
                  <a:pt x="265951" y="144781"/>
                </a:lnTo>
                <a:lnTo>
                  <a:pt x="280689" y="154299"/>
                </a:lnTo>
                <a:lnTo>
                  <a:pt x="287946" y="157473"/>
                </a:lnTo>
                <a:lnTo>
                  <a:pt x="310541" y="163082"/>
                </a:lnTo>
                <a:lnTo>
                  <a:pt x="337186" y="158555"/>
                </a:lnTo>
                <a:lnTo>
                  <a:pt x="352425" y="152105"/>
                </a:lnTo>
                <a:lnTo>
                  <a:pt x="358352" y="146762"/>
                </a:lnTo>
                <a:lnTo>
                  <a:pt x="373281" y="126727"/>
                </a:lnTo>
                <a:lnTo>
                  <a:pt x="376032" y="115931"/>
                </a:lnTo>
                <a:lnTo>
                  <a:pt x="376847" y="104689"/>
                </a:lnTo>
                <a:lnTo>
                  <a:pt x="374054" y="93314"/>
                </a:lnTo>
                <a:lnTo>
                  <a:pt x="366787" y="78094"/>
                </a:lnTo>
                <a:lnTo>
                  <a:pt x="357315" y="67301"/>
                </a:lnTo>
                <a:lnTo>
                  <a:pt x="331470" y="514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0" name="SMARTInkShape-Group238"/>
          <p:cNvGrpSpPr/>
          <p:nvPr/>
        </p:nvGrpSpPr>
        <p:grpSpPr>
          <a:xfrm>
            <a:off x="5023485" y="3589985"/>
            <a:ext cx="742951" cy="244773"/>
            <a:chOff x="5023485" y="3589985"/>
            <a:chExt cx="742951" cy="244773"/>
          </a:xfrm>
        </p:grpSpPr>
        <p:sp>
          <p:nvSpPr>
            <p:cNvPr id="79" name="SMARTInkShape-1605"/>
            <p:cNvSpPr/>
            <p:nvPr>
              <p:custDataLst>
                <p:tags r:id="rId23"/>
              </p:custDataLst>
            </p:nvPr>
          </p:nvSpPr>
          <p:spPr>
            <a:xfrm>
              <a:off x="5663565" y="3771900"/>
              <a:ext cx="68502" cy="62858"/>
            </a:xfrm>
            <a:custGeom>
              <a:avLst/>
              <a:gdLst/>
              <a:ahLst/>
              <a:cxnLst/>
              <a:rect l="0" t="0" r="0" b="0"/>
              <a:pathLst>
                <a:path w="68502" h="62858">
                  <a:moveTo>
                    <a:pt x="0" y="28575"/>
                  </a:moveTo>
                  <a:lnTo>
                    <a:pt x="0" y="28575"/>
                  </a:lnTo>
                  <a:lnTo>
                    <a:pt x="0" y="42238"/>
                  </a:lnTo>
                  <a:lnTo>
                    <a:pt x="1270" y="44034"/>
                  </a:lnTo>
                  <a:lnTo>
                    <a:pt x="6067" y="47722"/>
                  </a:lnTo>
                  <a:lnTo>
                    <a:pt x="32463" y="60484"/>
                  </a:lnTo>
                  <a:lnTo>
                    <a:pt x="51049" y="62726"/>
                  </a:lnTo>
                  <a:lnTo>
                    <a:pt x="61713" y="62857"/>
                  </a:lnTo>
                  <a:lnTo>
                    <a:pt x="65557" y="59829"/>
                  </a:lnTo>
                  <a:lnTo>
                    <a:pt x="67237" y="56647"/>
                  </a:lnTo>
                  <a:lnTo>
                    <a:pt x="68462" y="45676"/>
                  </a:lnTo>
                  <a:lnTo>
                    <a:pt x="68501" y="43785"/>
                  </a:lnTo>
                  <a:lnTo>
                    <a:pt x="66852" y="39992"/>
                  </a:lnTo>
                  <a:lnTo>
                    <a:pt x="52110" y="18714"/>
                  </a:lnTo>
                  <a:lnTo>
                    <a:pt x="26497" y="4659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1606"/>
            <p:cNvSpPr/>
            <p:nvPr>
              <p:custDataLst>
                <p:tags r:id="rId24"/>
              </p:custDataLst>
            </p:nvPr>
          </p:nvSpPr>
          <p:spPr>
            <a:xfrm>
              <a:off x="5606415" y="3646170"/>
              <a:ext cx="160021" cy="154306"/>
            </a:xfrm>
            <a:custGeom>
              <a:avLst/>
              <a:gdLst/>
              <a:ahLst/>
              <a:cxnLst/>
              <a:rect l="0" t="0" r="0" b="0"/>
              <a:pathLst>
                <a:path w="160021" h="154306">
                  <a:moveTo>
                    <a:pt x="160020" y="0"/>
                  </a:moveTo>
                  <a:lnTo>
                    <a:pt x="160020" y="0"/>
                  </a:lnTo>
                  <a:lnTo>
                    <a:pt x="160020" y="4920"/>
                  </a:lnTo>
                  <a:lnTo>
                    <a:pt x="151530" y="10756"/>
                  </a:lnTo>
                  <a:lnTo>
                    <a:pt x="141386" y="21786"/>
                  </a:lnTo>
                  <a:lnTo>
                    <a:pt x="115361" y="35889"/>
                  </a:lnTo>
                  <a:lnTo>
                    <a:pt x="87010" y="57290"/>
                  </a:lnTo>
                  <a:lnTo>
                    <a:pt x="58454" y="80022"/>
                  </a:lnTo>
                  <a:lnTo>
                    <a:pt x="36098" y="102871"/>
                  </a:lnTo>
                  <a:lnTo>
                    <a:pt x="13935" y="129422"/>
                  </a:lnTo>
                  <a:lnTo>
                    <a:pt x="1728" y="148193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SMARTInkShape-1607"/>
            <p:cNvSpPr/>
            <p:nvPr>
              <p:custDataLst>
                <p:tags r:id="rId25"/>
              </p:custDataLst>
            </p:nvPr>
          </p:nvSpPr>
          <p:spPr>
            <a:xfrm>
              <a:off x="5631855" y="3589985"/>
              <a:ext cx="93606" cy="61866"/>
            </a:xfrm>
            <a:custGeom>
              <a:avLst/>
              <a:gdLst/>
              <a:ahLst/>
              <a:cxnLst/>
              <a:rect l="0" t="0" r="0" b="0"/>
              <a:pathLst>
                <a:path w="93606" h="61866">
                  <a:moveTo>
                    <a:pt x="8850" y="39040"/>
                  </a:moveTo>
                  <a:lnTo>
                    <a:pt x="8850" y="39040"/>
                  </a:lnTo>
                  <a:lnTo>
                    <a:pt x="5816" y="39040"/>
                  </a:lnTo>
                  <a:lnTo>
                    <a:pt x="4923" y="39675"/>
                  </a:lnTo>
                  <a:lnTo>
                    <a:pt x="4326" y="40733"/>
                  </a:lnTo>
                  <a:lnTo>
                    <a:pt x="3929" y="42074"/>
                  </a:lnTo>
                  <a:lnTo>
                    <a:pt x="3030" y="42967"/>
                  </a:lnTo>
                  <a:lnTo>
                    <a:pt x="337" y="43961"/>
                  </a:lnTo>
                  <a:lnTo>
                    <a:pt x="0" y="44860"/>
                  </a:lnTo>
                  <a:lnTo>
                    <a:pt x="409" y="46095"/>
                  </a:lnTo>
                  <a:lnTo>
                    <a:pt x="1924" y="49161"/>
                  </a:lnTo>
                  <a:lnTo>
                    <a:pt x="2596" y="52640"/>
                  </a:lnTo>
                  <a:lnTo>
                    <a:pt x="3411" y="53821"/>
                  </a:lnTo>
                  <a:lnTo>
                    <a:pt x="4589" y="54609"/>
                  </a:lnTo>
                  <a:lnTo>
                    <a:pt x="7591" y="56120"/>
                  </a:lnTo>
                  <a:lnTo>
                    <a:pt x="11042" y="58908"/>
                  </a:lnTo>
                  <a:lnTo>
                    <a:pt x="16386" y="60570"/>
                  </a:lnTo>
                  <a:lnTo>
                    <a:pt x="44379" y="61865"/>
                  </a:lnTo>
                  <a:lnTo>
                    <a:pt x="58426" y="61260"/>
                  </a:lnTo>
                  <a:lnTo>
                    <a:pt x="67847" y="57336"/>
                  </a:lnTo>
                  <a:lnTo>
                    <a:pt x="84360" y="46594"/>
                  </a:lnTo>
                  <a:lnTo>
                    <a:pt x="91301" y="34092"/>
                  </a:lnTo>
                  <a:lnTo>
                    <a:pt x="93605" y="26497"/>
                  </a:lnTo>
                  <a:lnTo>
                    <a:pt x="93293" y="24328"/>
                  </a:lnTo>
                  <a:lnTo>
                    <a:pt x="86535" y="11311"/>
                  </a:lnTo>
                  <a:lnTo>
                    <a:pt x="82958" y="7666"/>
                  </a:lnTo>
                  <a:lnTo>
                    <a:pt x="69033" y="1206"/>
                  </a:lnTo>
                  <a:lnTo>
                    <a:pt x="61845" y="0"/>
                  </a:lnTo>
                  <a:lnTo>
                    <a:pt x="39300" y="4041"/>
                  </a:lnTo>
                  <a:lnTo>
                    <a:pt x="36135" y="5547"/>
                  </a:lnTo>
                  <a:lnTo>
                    <a:pt x="20280" y="21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SMARTInkShape-1608"/>
            <p:cNvSpPr/>
            <p:nvPr>
              <p:custDataLst>
                <p:tags r:id="rId26"/>
              </p:custDataLst>
            </p:nvPr>
          </p:nvSpPr>
          <p:spPr>
            <a:xfrm>
              <a:off x="5486656" y="3697605"/>
              <a:ext cx="85199" cy="88810"/>
            </a:xfrm>
            <a:custGeom>
              <a:avLst/>
              <a:gdLst/>
              <a:ahLst/>
              <a:cxnLst/>
              <a:rect l="0" t="0" r="0" b="0"/>
              <a:pathLst>
                <a:path w="85199" h="88810">
                  <a:moveTo>
                    <a:pt x="11174" y="57150"/>
                  </a:moveTo>
                  <a:lnTo>
                    <a:pt x="11174" y="57150"/>
                  </a:lnTo>
                  <a:lnTo>
                    <a:pt x="11174" y="60183"/>
                  </a:lnTo>
                  <a:lnTo>
                    <a:pt x="10539" y="61078"/>
                  </a:lnTo>
                  <a:lnTo>
                    <a:pt x="9481" y="61673"/>
                  </a:lnTo>
                  <a:lnTo>
                    <a:pt x="6253" y="62629"/>
                  </a:lnTo>
                  <a:lnTo>
                    <a:pt x="2661" y="65829"/>
                  </a:lnTo>
                  <a:lnTo>
                    <a:pt x="1040" y="69050"/>
                  </a:lnTo>
                  <a:lnTo>
                    <a:pt x="0" y="73259"/>
                  </a:lnTo>
                  <a:lnTo>
                    <a:pt x="2854" y="77022"/>
                  </a:lnTo>
                  <a:lnTo>
                    <a:pt x="7721" y="82158"/>
                  </a:lnTo>
                  <a:lnTo>
                    <a:pt x="11333" y="84140"/>
                  </a:lnTo>
                  <a:lnTo>
                    <a:pt x="15055" y="85656"/>
                  </a:lnTo>
                  <a:lnTo>
                    <a:pt x="18825" y="88446"/>
                  </a:lnTo>
                  <a:lnTo>
                    <a:pt x="21355" y="88809"/>
                  </a:lnTo>
                  <a:lnTo>
                    <a:pt x="49374" y="85882"/>
                  </a:lnTo>
                  <a:lnTo>
                    <a:pt x="55245" y="84101"/>
                  </a:lnTo>
                  <a:lnTo>
                    <a:pt x="63814" y="77835"/>
                  </a:lnTo>
                  <a:lnTo>
                    <a:pt x="75053" y="67374"/>
                  </a:lnTo>
                  <a:lnTo>
                    <a:pt x="77665" y="61483"/>
                  </a:lnTo>
                  <a:lnTo>
                    <a:pt x="79461" y="55265"/>
                  </a:lnTo>
                  <a:lnTo>
                    <a:pt x="83406" y="47560"/>
                  </a:lnTo>
                  <a:lnTo>
                    <a:pt x="85198" y="33254"/>
                  </a:lnTo>
                  <a:lnTo>
                    <a:pt x="82354" y="23894"/>
                  </a:lnTo>
                  <a:lnTo>
                    <a:pt x="75705" y="13915"/>
                  </a:lnTo>
                  <a:lnTo>
                    <a:pt x="66388" y="3887"/>
                  </a:lnTo>
                  <a:lnTo>
                    <a:pt x="60902" y="1727"/>
                  </a:lnTo>
                  <a:lnTo>
                    <a:pt x="397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SMARTInkShape-1609"/>
            <p:cNvSpPr/>
            <p:nvPr>
              <p:custDataLst>
                <p:tags r:id="rId27"/>
              </p:custDataLst>
            </p:nvPr>
          </p:nvSpPr>
          <p:spPr>
            <a:xfrm>
              <a:off x="5394960" y="3663316"/>
              <a:ext cx="91028" cy="120008"/>
            </a:xfrm>
            <a:custGeom>
              <a:avLst/>
              <a:gdLst/>
              <a:ahLst/>
              <a:cxnLst/>
              <a:rect l="0" t="0" r="0" b="0"/>
              <a:pathLst>
                <a:path w="91028" h="120008">
                  <a:moveTo>
                    <a:pt x="0" y="17144"/>
                  </a:moveTo>
                  <a:lnTo>
                    <a:pt x="0" y="17144"/>
                  </a:lnTo>
                  <a:lnTo>
                    <a:pt x="0" y="11664"/>
                  </a:lnTo>
                  <a:lnTo>
                    <a:pt x="4921" y="11450"/>
                  </a:lnTo>
                  <a:lnTo>
                    <a:pt x="31128" y="1944"/>
                  </a:lnTo>
                  <a:lnTo>
                    <a:pt x="57188" y="113"/>
                  </a:lnTo>
                  <a:lnTo>
                    <a:pt x="84385" y="1"/>
                  </a:lnTo>
                  <a:lnTo>
                    <a:pt x="90046" y="0"/>
                  </a:lnTo>
                  <a:lnTo>
                    <a:pt x="90511" y="634"/>
                  </a:lnTo>
                  <a:lnTo>
                    <a:pt x="91027" y="3033"/>
                  </a:lnTo>
                  <a:lnTo>
                    <a:pt x="90530" y="3926"/>
                  </a:lnTo>
                  <a:lnTo>
                    <a:pt x="89563" y="4522"/>
                  </a:lnTo>
                  <a:lnTo>
                    <a:pt x="85169" y="5361"/>
                  </a:lnTo>
                  <a:lnTo>
                    <a:pt x="83449" y="5478"/>
                  </a:lnTo>
                  <a:lnTo>
                    <a:pt x="79845" y="7303"/>
                  </a:lnTo>
                  <a:lnTo>
                    <a:pt x="76126" y="9595"/>
                  </a:lnTo>
                  <a:lnTo>
                    <a:pt x="70463" y="11521"/>
                  </a:lnTo>
                  <a:lnTo>
                    <a:pt x="58043" y="21989"/>
                  </a:lnTo>
                  <a:lnTo>
                    <a:pt x="57415" y="25635"/>
                  </a:lnTo>
                  <a:lnTo>
                    <a:pt x="57157" y="41931"/>
                  </a:lnTo>
                  <a:lnTo>
                    <a:pt x="58847" y="45729"/>
                  </a:lnTo>
                  <a:lnTo>
                    <a:pt x="66264" y="55880"/>
                  </a:lnTo>
                  <a:lnTo>
                    <a:pt x="68445" y="73941"/>
                  </a:lnTo>
                  <a:lnTo>
                    <a:pt x="68572" y="90642"/>
                  </a:lnTo>
                  <a:lnTo>
                    <a:pt x="67940" y="92812"/>
                  </a:lnTo>
                  <a:lnTo>
                    <a:pt x="66883" y="94260"/>
                  </a:lnTo>
                  <a:lnTo>
                    <a:pt x="65544" y="95225"/>
                  </a:lnTo>
                  <a:lnTo>
                    <a:pt x="64651" y="96503"/>
                  </a:lnTo>
                  <a:lnTo>
                    <a:pt x="62759" y="101335"/>
                  </a:lnTo>
                  <a:lnTo>
                    <a:pt x="60066" y="104939"/>
                  </a:lnTo>
                  <a:lnTo>
                    <a:pt x="51946" y="110538"/>
                  </a:lnTo>
                  <a:lnTo>
                    <a:pt x="29723" y="119750"/>
                  </a:lnTo>
                  <a:lnTo>
                    <a:pt x="25509" y="119962"/>
                  </a:lnTo>
                  <a:lnTo>
                    <a:pt x="28045" y="120007"/>
                  </a:lnTo>
                  <a:lnTo>
                    <a:pt x="28575" y="114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SMARTInkShape-1610"/>
            <p:cNvSpPr/>
            <p:nvPr>
              <p:custDataLst>
                <p:tags r:id="rId28"/>
              </p:custDataLst>
            </p:nvPr>
          </p:nvSpPr>
          <p:spPr>
            <a:xfrm>
              <a:off x="5252085" y="3749040"/>
              <a:ext cx="91441" cy="28569"/>
            </a:xfrm>
            <a:custGeom>
              <a:avLst/>
              <a:gdLst/>
              <a:ahLst/>
              <a:cxnLst/>
              <a:rect l="0" t="0" r="0" b="0"/>
              <a:pathLst>
                <a:path w="91441" h="28569">
                  <a:moveTo>
                    <a:pt x="0" y="0"/>
                  </a:moveTo>
                  <a:lnTo>
                    <a:pt x="0" y="0"/>
                  </a:lnTo>
                  <a:lnTo>
                    <a:pt x="0" y="10615"/>
                  </a:lnTo>
                  <a:lnTo>
                    <a:pt x="7954" y="19313"/>
                  </a:lnTo>
                  <a:lnTo>
                    <a:pt x="13272" y="21284"/>
                  </a:lnTo>
                  <a:lnTo>
                    <a:pt x="19234" y="22794"/>
                  </a:lnTo>
                  <a:lnTo>
                    <a:pt x="26794" y="26580"/>
                  </a:lnTo>
                  <a:lnTo>
                    <a:pt x="51731" y="28400"/>
                  </a:lnTo>
                  <a:lnTo>
                    <a:pt x="77690" y="28568"/>
                  </a:lnTo>
                  <a:lnTo>
                    <a:pt x="9144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1611"/>
            <p:cNvSpPr/>
            <p:nvPr>
              <p:custDataLst>
                <p:tags r:id="rId29"/>
              </p:custDataLst>
            </p:nvPr>
          </p:nvSpPr>
          <p:spPr>
            <a:xfrm>
              <a:off x="5223510" y="3686175"/>
              <a:ext cx="68581" cy="34291"/>
            </a:xfrm>
            <a:custGeom>
              <a:avLst/>
              <a:gdLst/>
              <a:ahLst/>
              <a:cxnLst/>
              <a:rect l="0" t="0" r="0" b="0"/>
              <a:pathLst>
                <a:path w="68581" h="3429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4921" y="5694"/>
                  </a:lnTo>
                  <a:lnTo>
                    <a:pt x="8513" y="8743"/>
                  </a:lnTo>
                  <a:lnTo>
                    <a:pt x="13520" y="10235"/>
                  </a:lnTo>
                  <a:lnTo>
                    <a:pt x="26193" y="11908"/>
                  </a:lnTo>
                  <a:lnTo>
                    <a:pt x="32878" y="15311"/>
                  </a:lnTo>
                  <a:lnTo>
                    <a:pt x="41986" y="17237"/>
                  </a:lnTo>
                  <a:lnTo>
                    <a:pt x="49623" y="20912"/>
                  </a:lnTo>
                  <a:lnTo>
                    <a:pt x="59012" y="22918"/>
                  </a:lnTo>
                  <a:lnTo>
                    <a:pt x="67194" y="27705"/>
                  </a:lnTo>
                  <a:lnTo>
                    <a:pt x="67964" y="29882"/>
                  </a:lnTo>
                  <a:lnTo>
                    <a:pt x="6858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1612"/>
            <p:cNvSpPr/>
            <p:nvPr>
              <p:custDataLst>
                <p:tags r:id="rId30"/>
              </p:custDataLst>
            </p:nvPr>
          </p:nvSpPr>
          <p:spPr>
            <a:xfrm>
              <a:off x="5274945" y="37433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1613"/>
            <p:cNvSpPr/>
            <p:nvPr>
              <p:custDataLst>
                <p:tags r:id="rId31"/>
              </p:custDataLst>
            </p:nvPr>
          </p:nvSpPr>
          <p:spPr>
            <a:xfrm>
              <a:off x="5252157" y="3651885"/>
              <a:ext cx="11359" cy="97156"/>
            </a:xfrm>
            <a:custGeom>
              <a:avLst/>
              <a:gdLst/>
              <a:ahLst/>
              <a:cxnLst/>
              <a:rect l="0" t="0" r="0" b="0"/>
              <a:pathLst>
                <a:path w="11359" h="97156">
                  <a:moveTo>
                    <a:pt x="11358" y="0"/>
                  </a:moveTo>
                  <a:lnTo>
                    <a:pt x="11358" y="0"/>
                  </a:lnTo>
                  <a:lnTo>
                    <a:pt x="11358" y="3034"/>
                  </a:lnTo>
                  <a:lnTo>
                    <a:pt x="9664" y="6217"/>
                  </a:lnTo>
                  <a:lnTo>
                    <a:pt x="7430" y="9748"/>
                  </a:lnTo>
                  <a:lnTo>
                    <a:pt x="6172" y="15941"/>
                  </a:lnTo>
                  <a:lnTo>
                    <a:pt x="5165" y="24902"/>
                  </a:lnTo>
                  <a:lnTo>
                    <a:pt x="1762" y="32496"/>
                  </a:lnTo>
                  <a:lnTo>
                    <a:pt x="0" y="61038"/>
                  </a:lnTo>
                  <a:lnTo>
                    <a:pt x="567" y="81814"/>
                  </a:lnTo>
                  <a:lnTo>
                    <a:pt x="5114" y="91146"/>
                  </a:lnTo>
                  <a:lnTo>
                    <a:pt x="5643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SMARTInkShape-1614"/>
            <p:cNvSpPr/>
            <p:nvPr>
              <p:custDataLst>
                <p:tags r:id="rId32"/>
              </p:custDataLst>
            </p:nvPr>
          </p:nvSpPr>
          <p:spPr>
            <a:xfrm>
              <a:off x="5023485" y="3731895"/>
              <a:ext cx="80011" cy="11431"/>
            </a:xfrm>
            <a:custGeom>
              <a:avLst/>
              <a:gdLst/>
              <a:ahLst/>
              <a:cxnLst/>
              <a:rect l="0" t="0" r="0" b="0"/>
              <a:pathLst>
                <a:path w="80011" h="11431">
                  <a:moveTo>
                    <a:pt x="80010" y="11430"/>
                  </a:moveTo>
                  <a:lnTo>
                    <a:pt x="80010" y="11430"/>
                  </a:lnTo>
                  <a:lnTo>
                    <a:pt x="52368" y="11430"/>
                  </a:lnTo>
                  <a:lnTo>
                    <a:pt x="26613" y="6245"/>
                  </a:lnTo>
                  <a:lnTo>
                    <a:pt x="7177" y="57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SMARTInkShape-1615"/>
            <p:cNvSpPr/>
            <p:nvPr>
              <p:custDataLst>
                <p:tags r:id="rId33"/>
              </p:custDataLst>
            </p:nvPr>
          </p:nvSpPr>
          <p:spPr>
            <a:xfrm>
              <a:off x="5023485" y="3680460"/>
              <a:ext cx="80011" cy="28576"/>
            </a:xfrm>
            <a:custGeom>
              <a:avLst/>
              <a:gdLst/>
              <a:ahLst/>
              <a:cxnLst/>
              <a:rect l="0" t="0" r="0" b="0"/>
              <a:pathLst>
                <a:path w="80011" h="28576">
                  <a:moveTo>
                    <a:pt x="80010" y="0"/>
                  </a:moveTo>
                  <a:lnTo>
                    <a:pt x="80010" y="0"/>
                  </a:lnTo>
                  <a:lnTo>
                    <a:pt x="76976" y="0"/>
                  </a:lnTo>
                  <a:lnTo>
                    <a:pt x="76082" y="635"/>
                  </a:lnTo>
                  <a:lnTo>
                    <a:pt x="75486" y="1693"/>
                  </a:lnTo>
                  <a:lnTo>
                    <a:pt x="75089" y="3034"/>
                  </a:lnTo>
                  <a:lnTo>
                    <a:pt x="73554" y="3928"/>
                  </a:lnTo>
                  <a:lnTo>
                    <a:pt x="58456" y="5479"/>
                  </a:lnTo>
                  <a:lnTo>
                    <a:pt x="47624" y="6303"/>
                  </a:lnTo>
                  <a:lnTo>
                    <a:pt x="22748" y="12767"/>
                  </a:lnTo>
                  <a:lnTo>
                    <a:pt x="6207" y="18454"/>
                  </a:lnTo>
                  <a:lnTo>
                    <a:pt x="4138" y="19923"/>
                  </a:lnTo>
                  <a:lnTo>
                    <a:pt x="1839" y="23248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3" name="SMARTInkShape-Group239"/>
          <p:cNvGrpSpPr/>
          <p:nvPr/>
        </p:nvGrpSpPr>
        <p:grpSpPr>
          <a:xfrm>
            <a:off x="3234690" y="3366135"/>
            <a:ext cx="381989" cy="622929"/>
            <a:chOff x="3234690" y="3366135"/>
            <a:chExt cx="381989" cy="622929"/>
          </a:xfrm>
        </p:grpSpPr>
        <p:sp>
          <p:nvSpPr>
            <p:cNvPr id="91" name="SMARTInkShape-1616"/>
            <p:cNvSpPr/>
            <p:nvPr>
              <p:custDataLst>
                <p:tags r:id="rId21"/>
              </p:custDataLst>
            </p:nvPr>
          </p:nvSpPr>
          <p:spPr>
            <a:xfrm>
              <a:off x="3331845" y="3366135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SMARTInkShape-1617"/>
            <p:cNvSpPr/>
            <p:nvPr>
              <p:custDataLst>
                <p:tags r:id="rId22"/>
              </p:custDataLst>
            </p:nvPr>
          </p:nvSpPr>
          <p:spPr>
            <a:xfrm>
              <a:off x="3234690" y="3594735"/>
              <a:ext cx="381989" cy="394329"/>
            </a:xfrm>
            <a:custGeom>
              <a:avLst/>
              <a:gdLst/>
              <a:ahLst/>
              <a:cxnLst/>
              <a:rect l="0" t="0" r="0" b="0"/>
              <a:pathLst>
                <a:path w="381989" h="394329">
                  <a:moveTo>
                    <a:pt x="245745" y="217170"/>
                  </a:moveTo>
                  <a:lnTo>
                    <a:pt x="245745" y="217170"/>
                  </a:lnTo>
                  <a:lnTo>
                    <a:pt x="245745" y="211102"/>
                  </a:lnTo>
                  <a:lnTo>
                    <a:pt x="244052" y="206430"/>
                  </a:lnTo>
                  <a:lnTo>
                    <a:pt x="230439" y="180779"/>
                  </a:lnTo>
                  <a:lnTo>
                    <a:pt x="219704" y="158098"/>
                  </a:lnTo>
                  <a:lnTo>
                    <a:pt x="212795" y="131444"/>
                  </a:lnTo>
                  <a:lnTo>
                    <a:pt x="209880" y="108585"/>
                  </a:lnTo>
                  <a:lnTo>
                    <a:pt x="206558" y="96378"/>
                  </a:lnTo>
                  <a:lnTo>
                    <a:pt x="205267" y="87218"/>
                  </a:lnTo>
                  <a:lnTo>
                    <a:pt x="198694" y="68946"/>
                  </a:lnTo>
                  <a:lnTo>
                    <a:pt x="186612" y="50346"/>
                  </a:lnTo>
                  <a:lnTo>
                    <a:pt x="182845" y="47776"/>
                  </a:lnTo>
                  <a:lnTo>
                    <a:pt x="179054" y="45999"/>
                  </a:lnTo>
                  <a:lnTo>
                    <a:pt x="175253" y="43092"/>
                  </a:lnTo>
                  <a:lnTo>
                    <a:pt x="173140" y="39683"/>
                  </a:lnTo>
                  <a:lnTo>
                    <a:pt x="171566" y="36052"/>
                  </a:lnTo>
                  <a:lnTo>
                    <a:pt x="160893" y="23752"/>
                  </a:lnTo>
                  <a:lnTo>
                    <a:pt x="160279" y="20090"/>
                  </a:lnTo>
                  <a:lnTo>
                    <a:pt x="159557" y="19108"/>
                  </a:lnTo>
                  <a:lnTo>
                    <a:pt x="148452" y="12736"/>
                  </a:lnTo>
                  <a:lnTo>
                    <a:pt x="143977" y="11688"/>
                  </a:lnTo>
                  <a:lnTo>
                    <a:pt x="138530" y="7553"/>
                  </a:lnTo>
                  <a:lnTo>
                    <a:pt x="133192" y="6260"/>
                  </a:lnTo>
                  <a:lnTo>
                    <a:pt x="126838" y="5786"/>
                  </a:lnTo>
                  <a:lnTo>
                    <a:pt x="121386" y="1801"/>
                  </a:lnTo>
                  <a:lnTo>
                    <a:pt x="116047" y="534"/>
                  </a:lnTo>
                  <a:lnTo>
                    <a:pt x="87630" y="1"/>
                  </a:lnTo>
                  <a:lnTo>
                    <a:pt x="59055" y="0"/>
                  </a:lnTo>
                  <a:lnTo>
                    <a:pt x="52564" y="0"/>
                  </a:lnTo>
                  <a:lnTo>
                    <a:pt x="47095" y="3928"/>
                  </a:lnTo>
                  <a:lnTo>
                    <a:pt x="43580" y="4920"/>
                  </a:lnTo>
                  <a:lnTo>
                    <a:pt x="42388" y="5820"/>
                  </a:lnTo>
                  <a:lnTo>
                    <a:pt x="40076" y="9486"/>
                  </a:lnTo>
                  <a:lnTo>
                    <a:pt x="34247" y="11894"/>
                  </a:lnTo>
                  <a:lnTo>
                    <a:pt x="31519" y="14388"/>
                  </a:lnTo>
                  <a:lnTo>
                    <a:pt x="29884" y="17613"/>
                  </a:lnTo>
                  <a:lnTo>
                    <a:pt x="28833" y="21824"/>
                  </a:lnTo>
                  <a:lnTo>
                    <a:pt x="28112" y="22169"/>
                  </a:lnTo>
                  <a:lnTo>
                    <a:pt x="25618" y="22553"/>
                  </a:lnTo>
                  <a:lnTo>
                    <a:pt x="24699" y="23290"/>
                  </a:lnTo>
                  <a:lnTo>
                    <a:pt x="23677" y="25803"/>
                  </a:lnTo>
                  <a:lnTo>
                    <a:pt x="23102" y="30788"/>
                  </a:lnTo>
                  <a:lnTo>
                    <a:pt x="22386" y="31955"/>
                  </a:lnTo>
                  <a:lnTo>
                    <a:pt x="21274" y="32734"/>
                  </a:lnTo>
                  <a:lnTo>
                    <a:pt x="19898" y="33252"/>
                  </a:lnTo>
                  <a:lnTo>
                    <a:pt x="18980" y="34233"/>
                  </a:lnTo>
                  <a:lnTo>
                    <a:pt x="17961" y="37016"/>
                  </a:lnTo>
                  <a:lnTo>
                    <a:pt x="16671" y="43977"/>
                  </a:lnTo>
                  <a:lnTo>
                    <a:pt x="12246" y="50327"/>
                  </a:lnTo>
                  <a:lnTo>
                    <a:pt x="10956" y="55779"/>
                  </a:lnTo>
                  <a:lnTo>
                    <a:pt x="7550" y="61118"/>
                  </a:lnTo>
                  <a:lnTo>
                    <a:pt x="5624" y="66722"/>
                  </a:lnTo>
                  <a:lnTo>
                    <a:pt x="1948" y="72404"/>
                  </a:lnTo>
                  <a:lnTo>
                    <a:pt x="577" y="78109"/>
                  </a:lnTo>
                  <a:lnTo>
                    <a:pt x="1" y="106680"/>
                  </a:lnTo>
                  <a:lnTo>
                    <a:pt x="0" y="127635"/>
                  </a:lnTo>
                  <a:lnTo>
                    <a:pt x="1693" y="131445"/>
                  </a:lnTo>
                  <a:lnTo>
                    <a:pt x="3927" y="135255"/>
                  </a:lnTo>
                  <a:lnTo>
                    <a:pt x="5185" y="141605"/>
                  </a:lnTo>
                  <a:lnTo>
                    <a:pt x="5480" y="147814"/>
                  </a:lnTo>
                  <a:lnTo>
                    <a:pt x="6193" y="149978"/>
                  </a:lnTo>
                  <a:lnTo>
                    <a:pt x="7304" y="151420"/>
                  </a:lnTo>
                  <a:lnTo>
                    <a:pt x="8679" y="152382"/>
                  </a:lnTo>
                  <a:lnTo>
                    <a:pt x="10208" y="156837"/>
                  </a:lnTo>
                  <a:lnTo>
                    <a:pt x="11904" y="169126"/>
                  </a:lnTo>
                  <a:lnTo>
                    <a:pt x="15921" y="177082"/>
                  </a:lnTo>
                  <a:lnTo>
                    <a:pt x="17619" y="186679"/>
                  </a:lnTo>
                  <a:lnTo>
                    <a:pt x="21636" y="194308"/>
                  </a:lnTo>
                  <a:lnTo>
                    <a:pt x="22045" y="196213"/>
                  </a:lnTo>
                  <a:lnTo>
                    <a:pt x="26626" y="204470"/>
                  </a:lnTo>
                  <a:lnTo>
                    <a:pt x="28633" y="213478"/>
                  </a:lnTo>
                  <a:lnTo>
                    <a:pt x="32967" y="220450"/>
                  </a:lnTo>
                  <a:lnTo>
                    <a:pt x="48910" y="243297"/>
                  </a:lnTo>
                  <a:lnTo>
                    <a:pt x="57504" y="261666"/>
                  </a:lnTo>
                  <a:lnTo>
                    <a:pt x="78109" y="289016"/>
                  </a:lnTo>
                  <a:lnTo>
                    <a:pt x="104540" y="315988"/>
                  </a:lnTo>
                  <a:lnTo>
                    <a:pt x="127061" y="336822"/>
                  </a:lnTo>
                  <a:lnTo>
                    <a:pt x="155627" y="357596"/>
                  </a:lnTo>
                  <a:lnTo>
                    <a:pt x="181212" y="373358"/>
                  </a:lnTo>
                  <a:lnTo>
                    <a:pt x="207659" y="386079"/>
                  </a:lnTo>
                  <a:lnTo>
                    <a:pt x="236009" y="392994"/>
                  </a:lnTo>
                  <a:lnTo>
                    <a:pt x="264231" y="394217"/>
                  </a:lnTo>
                  <a:lnTo>
                    <a:pt x="292775" y="394325"/>
                  </a:lnTo>
                  <a:lnTo>
                    <a:pt x="298053" y="394328"/>
                  </a:lnTo>
                  <a:lnTo>
                    <a:pt x="307305" y="390945"/>
                  </a:lnTo>
                  <a:lnTo>
                    <a:pt x="335204" y="372387"/>
                  </a:lnTo>
                  <a:lnTo>
                    <a:pt x="352627" y="354199"/>
                  </a:lnTo>
                  <a:lnTo>
                    <a:pt x="372486" y="327652"/>
                  </a:lnTo>
                  <a:lnTo>
                    <a:pt x="379811" y="301765"/>
                  </a:lnTo>
                  <a:lnTo>
                    <a:pt x="381988" y="288449"/>
                  </a:lnTo>
                  <a:lnTo>
                    <a:pt x="379599" y="276460"/>
                  </a:lnTo>
                  <a:lnTo>
                    <a:pt x="371511" y="248933"/>
                  </a:lnTo>
                  <a:lnTo>
                    <a:pt x="366476" y="234201"/>
                  </a:lnTo>
                  <a:lnTo>
                    <a:pt x="351001" y="209072"/>
                  </a:lnTo>
                  <a:lnTo>
                    <a:pt x="341302" y="189817"/>
                  </a:lnTo>
                  <a:lnTo>
                    <a:pt x="316137" y="161997"/>
                  </a:lnTo>
                  <a:lnTo>
                    <a:pt x="289555" y="135894"/>
                  </a:lnTo>
                  <a:lnTo>
                    <a:pt x="278763" y="127754"/>
                  </a:lnTo>
                  <a:lnTo>
                    <a:pt x="267413" y="115640"/>
                  </a:lnTo>
                  <a:lnTo>
                    <a:pt x="240065" y="93144"/>
                  </a:lnTo>
                  <a:lnTo>
                    <a:pt x="234315" y="91440"/>
                  </a:lnTo>
                  <a:lnTo>
                    <a:pt x="22860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0" name="SMARTInkShape-Group240"/>
          <p:cNvGrpSpPr/>
          <p:nvPr/>
        </p:nvGrpSpPr>
        <p:grpSpPr>
          <a:xfrm>
            <a:off x="3418809" y="4360545"/>
            <a:ext cx="535972" cy="628299"/>
            <a:chOff x="3418809" y="4360545"/>
            <a:chExt cx="535972" cy="628299"/>
          </a:xfrm>
        </p:grpSpPr>
        <p:sp>
          <p:nvSpPr>
            <p:cNvPr id="94" name="SMARTInkShape-1618"/>
            <p:cNvSpPr/>
            <p:nvPr>
              <p:custDataLst>
                <p:tags r:id="rId15"/>
              </p:custDataLst>
            </p:nvPr>
          </p:nvSpPr>
          <p:spPr>
            <a:xfrm>
              <a:off x="3474720" y="4629156"/>
              <a:ext cx="148591" cy="97150"/>
            </a:xfrm>
            <a:custGeom>
              <a:avLst/>
              <a:gdLst/>
              <a:ahLst/>
              <a:cxnLst/>
              <a:rect l="0" t="0" r="0" b="0"/>
              <a:pathLst>
                <a:path w="148591" h="97150">
                  <a:moveTo>
                    <a:pt x="142875" y="5709"/>
                  </a:moveTo>
                  <a:lnTo>
                    <a:pt x="142875" y="5709"/>
                  </a:lnTo>
                  <a:lnTo>
                    <a:pt x="148520" y="5709"/>
                  </a:lnTo>
                  <a:lnTo>
                    <a:pt x="148590" y="0"/>
                  </a:lnTo>
                  <a:lnTo>
                    <a:pt x="148590" y="3029"/>
                  </a:lnTo>
                  <a:lnTo>
                    <a:pt x="147955" y="3922"/>
                  </a:lnTo>
                  <a:lnTo>
                    <a:pt x="146897" y="4518"/>
                  </a:lnTo>
                  <a:lnTo>
                    <a:pt x="145556" y="4915"/>
                  </a:lnTo>
                  <a:lnTo>
                    <a:pt x="138207" y="9479"/>
                  </a:lnTo>
                  <a:lnTo>
                    <a:pt x="128721" y="12118"/>
                  </a:lnTo>
                  <a:lnTo>
                    <a:pt x="102822" y="28331"/>
                  </a:lnTo>
                  <a:lnTo>
                    <a:pt x="80006" y="41671"/>
                  </a:lnTo>
                  <a:lnTo>
                    <a:pt x="71753" y="47727"/>
                  </a:lnTo>
                  <a:lnTo>
                    <a:pt x="44345" y="61431"/>
                  </a:lnTo>
                  <a:lnTo>
                    <a:pt x="16389" y="81667"/>
                  </a:lnTo>
                  <a:lnTo>
                    <a:pt x="0" y="97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SMARTInkShape-1619"/>
            <p:cNvSpPr/>
            <p:nvPr>
              <p:custDataLst>
                <p:tags r:id="rId16"/>
              </p:custDataLst>
            </p:nvPr>
          </p:nvSpPr>
          <p:spPr>
            <a:xfrm>
              <a:off x="3783429" y="4794885"/>
              <a:ext cx="124474" cy="188253"/>
            </a:xfrm>
            <a:custGeom>
              <a:avLst/>
              <a:gdLst/>
              <a:ahLst/>
              <a:cxnLst/>
              <a:rect l="0" t="0" r="0" b="0"/>
              <a:pathLst>
                <a:path w="124474" h="188253">
                  <a:moveTo>
                    <a:pt x="39906" y="85725"/>
                  </a:moveTo>
                  <a:lnTo>
                    <a:pt x="39906" y="85725"/>
                  </a:lnTo>
                  <a:lnTo>
                    <a:pt x="34985" y="85725"/>
                  </a:lnTo>
                  <a:lnTo>
                    <a:pt x="29786" y="89653"/>
                  </a:lnTo>
                  <a:lnTo>
                    <a:pt x="24489" y="91545"/>
                  </a:lnTo>
                  <a:lnTo>
                    <a:pt x="20778" y="94239"/>
                  </a:lnTo>
                  <a:lnTo>
                    <a:pt x="3709" y="119027"/>
                  </a:lnTo>
                  <a:lnTo>
                    <a:pt x="1029" y="129811"/>
                  </a:lnTo>
                  <a:lnTo>
                    <a:pt x="0" y="152423"/>
                  </a:lnTo>
                  <a:lnTo>
                    <a:pt x="2964" y="163837"/>
                  </a:lnTo>
                  <a:lnTo>
                    <a:pt x="7824" y="169760"/>
                  </a:lnTo>
                  <a:lnTo>
                    <a:pt x="32415" y="184686"/>
                  </a:lnTo>
                  <a:lnTo>
                    <a:pt x="43754" y="187436"/>
                  </a:lnTo>
                  <a:lnTo>
                    <a:pt x="55157" y="188252"/>
                  </a:lnTo>
                  <a:lnTo>
                    <a:pt x="66579" y="185459"/>
                  </a:lnTo>
                  <a:lnTo>
                    <a:pt x="93246" y="173283"/>
                  </a:lnTo>
                  <a:lnTo>
                    <a:pt x="100866" y="169513"/>
                  </a:lnTo>
                  <a:lnTo>
                    <a:pt x="106793" y="162334"/>
                  </a:lnTo>
                  <a:lnTo>
                    <a:pt x="121722" y="135372"/>
                  </a:lnTo>
                  <a:lnTo>
                    <a:pt x="124473" y="122519"/>
                  </a:lnTo>
                  <a:lnTo>
                    <a:pt x="122254" y="107634"/>
                  </a:lnTo>
                  <a:lnTo>
                    <a:pt x="112167" y="79132"/>
                  </a:lnTo>
                  <a:lnTo>
                    <a:pt x="99367" y="54150"/>
                  </a:lnTo>
                  <a:lnTo>
                    <a:pt x="84618" y="36788"/>
                  </a:lnTo>
                  <a:lnTo>
                    <a:pt x="56327" y="10512"/>
                  </a:lnTo>
                  <a:lnTo>
                    <a:pt x="54663" y="8913"/>
                  </a:lnTo>
                  <a:lnTo>
                    <a:pt x="3419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SMARTInkShape-1620"/>
            <p:cNvSpPr/>
            <p:nvPr>
              <p:custDataLst>
                <p:tags r:id="rId17"/>
              </p:custDataLst>
            </p:nvPr>
          </p:nvSpPr>
          <p:spPr>
            <a:xfrm>
              <a:off x="3657651" y="4789528"/>
              <a:ext cx="98208" cy="159562"/>
            </a:xfrm>
            <a:custGeom>
              <a:avLst/>
              <a:gdLst/>
              <a:ahLst/>
              <a:cxnLst/>
              <a:rect l="0" t="0" r="0" b="0"/>
              <a:pathLst>
                <a:path w="98208" h="159562">
                  <a:moveTo>
                    <a:pt x="28524" y="5357"/>
                  </a:moveTo>
                  <a:lnTo>
                    <a:pt x="28524" y="5357"/>
                  </a:lnTo>
                  <a:lnTo>
                    <a:pt x="25490" y="8391"/>
                  </a:lnTo>
                  <a:lnTo>
                    <a:pt x="22307" y="9880"/>
                  </a:lnTo>
                  <a:lnTo>
                    <a:pt x="20569" y="10277"/>
                  </a:lnTo>
                  <a:lnTo>
                    <a:pt x="15090" y="13870"/>
                  </a:lnTo>
                  <a:lnTo>
                    <a:pt x="13028" y="18877"/>
                  </a:lnTo>
                  <a:lnTo>
                    <a:pt x="11477" y="24701"/>
                  </a:lnTo>
                  <a:lnTo>
                    <a:pt x="7669" y="32184"/>
                  </a:lnTo>
                  <a:lnTo>
                    <a:pt x="822" y="60682"/>
                  </a:lnTo>
                  <a:lnTo>
                    <a:pt x="0" y="87277"/>
                  </a:lnTo>
                  <a:lnTo>
                    <a:pt x="599" y="98703"/>
                  </a:lnTo>
                  <a:lnTo>
                    <a:pt x="7005" y="123678"/>
                  </a:lnTo>
                  <a:lnTo>
                    <a:pt x="9435" y="129064"/>
                  </a:lnTo>
                  <a:lnTo>
                    <a:pt x="11438" y="138601"/>
                  </a:lnTo>
                  <a:lnTo>
                    <a:pt x="15771" y="145731"/>
                  </a:lnTo>
                  <a:lnTo>
                    <a:pt x="24791" y="155773"/>
                  </a:lnTo>
                  <a:lnTo>
                    <a:pt x="28558" y="157934"/>
                  </a:lnTo>
                  <a:lnTo>
                    <a:pt x="36151" y="159320"/>
                  </a:lnTo>
                  <a:lnTo>
                    <a:pt x="41861" y="159561"/>
                  </a:lnTo>
                  <a:lnTo>
                    <a:pt x="45670" y="157924"/>
                  </a:lnTo>
                  <a:lnTo>
                    <a:pt x="59121" y="149273"/>
                  </a:lnTo>
                  <a:lnTo>
                    <a:pt x="81000" y="121454"/>
                  </a:lnTo>
                  <a:lnTo>
                    <a:pt x="96252" y="95659"/>
                  </a:lnTo>
                  <a:lnTo>
                    <a:pt x="98207" y="84861"/>
                  </a:lnTo>
                  <a:lnTo>
                    <a:pt x="97249" y="60653"/>
                  </a:lnTo>
                  <a:lnTo>
                    <a:pt x="96512" y="45447"/>
                  </a:lnTo>
                  <a:lnTo>
                    <a:pt x="92554" y="33252"/>
                  </a:lnTo>
                  <a:lnTo>
                    <a:pt x="74231" y="5764"/>
                  </a:lnTo>
                  <a:lnTo>
                    <a:pt x="70428" y="2363"/>
                  </a:lnTo>
                  <a:lnTo>
                    <a:pt x="66621" y="851"/>
                  </a:lnTo>
                  <a:lnTo>
                    <a:pt x="57874" y="0"/>
                  </a:lnTo>
                  <a:lnTo>
                    <a:pt x="52575" y="1494"/>
                  </a:lnTo>
                  <a:lnTo>
                    <a:pt x="41381" y="8776"/>
                  </a:lnTo>
                  <a:lnTo>
                    <a:pt x="35085" y="10052"/>
                  </a:lnTo>
                  <a:lnTo>
                    <a:pt x="32263" y="11661"/>
                  </a:lnTo>
                  <a:lnTo>
                    <a:pt x="21145" y="23858"/>
                  </a:lnTo>
                  <a:lnTo>
                    <a:pt x="18895" y="29666"/>
                  </a:lnTo>
                  <a:lnTo>
                    <a:pt x="17094" y="45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SMARTInkShape-1621"/>
            <p:cNvSpPr/>
            <p:nvPr>
              <p:custDataLst>
                <p:tags r:id="rId18"/>
              </p:custDataLst>
            </p:nvPr>
          </p:nvSpPr>
          <p:spPr>
            <a:xfrm>
              <a:off x="3560445" y="4617829"/>
              <a:ext cx="57143" cy="371015"/>
            </a:xfrm>
            <a:custGeom>
              <a:avLst/>
              <a:gdLst/>
              <a:ahLst/>
              <a:cxnLst/>
              <a:rect l="0" t="0" r="0" b="0"/>
              <a:pathLst>
                <a:path w="57143" h="371015">
                  <a:moveTo>
                    <a:pt x="17145" y="211346"/>
                  </a:moveTo>
                  <a:lnTo>
                    <a:pt x="17145" y="211346"/>
                  </a:lnTo>
                  <a:lnTo>
                    <a:pt x="22839" y="211346"/>
                  </a:lnTo>
                  <a:lnTo>
                    <a:pt x="22858" y="203391"/>
                  </a:lnTo>
                  <a:lnTo>
                    <a:pt x="24553" y="199767"/>
                  </a:lnTo>
                  <a:lnTo>
                    <a:pt x="26787" y="196040"/>
                  </a:lnTo>
                  <a:lnTo>
                    <a:pt x="38276" y="168576"/>
                  </a:lnTo>
                  <a:lnTo>
                    <a:pt x="44061" y="147935"/>
                  </a:lnTo>
                  <a:lnTo>
                    <a:pt x="48426" y="122479"/>
                  </a:lnTo>
                  <a:lnTo>
                    <a:pt x="54768" y="96919"/>
                  </a:lnTo>
                  <a:lnTo>
                    <a:pt x="56680" y="69763"/>
                  </a:lnTo>
                  <a:lnTo>
                    <a:pt x="57057" y="45866"/>
                  </a:lnTo>
                  <a:lnTo>
                    <a:pt x="57142" y="19298"/>
                  </a:lnTo>
                  <a:lnTo>
                    <a:pt x="55453" y="13173"/>
                  </a:lnTo>
                  <a:lnTo>
                    <a:pt x="52626" y="6155"/>
                  </a:lnTo>
                  <a:lnTo>
                    <a:pt x="51505" y="257"/>
                  </a:lnTo>
                  <a:lnTo>
                    <a:pt x="48422" y="0"/>
                  </a:lnTo>
                  <a:lnTo>
                    <a:pt x="47521" y="598"/>
                  </a:lnTo>
                  <a:lnTo>
                    <a:pt x="46921" y="1632"/>
                  </a:lnTo>
                  <a:lnTo>
                    <a:pt x="46076" y="6122"/>
                  </a:lnTo>
                  <a:lnTo>
                    <a:pt x="45132" y="19762"/>
                  </a:lnTo>
                  <a:lnTo>
                    <a:pt x="38667" y="47352"/>
                  </a:lnTo>
                  <a:lnTo>
                    <a:pt x="34232" y="75050"/>
                  </a:lnTo>
                  <a:lnTo>
                    <a:pt x="28187" y="101615"/>
                  </a:lnTo>
                  <a:lnTo>
                    <a:pt x="20878" y="128429"/>
                  </a:lnTo>
                  <a:lnTo>
                    <a:pt x="18251" y="150653"/>
                  </a:lnTo>
                  <a:lnTo>
                    <a:pt x="14439" y="173325"/>
                  </a:lnTo>
                  <a:lnTo>
                    <a:pt x="9287" y="196129"/>
                  </a:lnTo>
                  <a:lnTo>
                    <a:pt x="6774" y="218973"/>
                  </a:lnTo>
                  <a:lnTo>
                    <a:pt x="6029" y="241828"/>
                  </a:lnTo>
                  <a:lnTo>
                    <a:pt x="5808" y="264686"/>
                  </a:lnTo>
                  <a:lnTo>
                    <a:pt x="2709" y="287546"/>
                  </a:lnTo>
                  <a:lnTo>
                    <a:pt x="535" y="313463"/>
                  </a:lnTo>
                  <a:lnTo>
                    <a:pt x="106" y="336927"/>
                  </a:lnTo>
                  <a:lnTo>
                    <a:pt x="3" y="365349"/>
                  </a:lnTo>
                  <a:lnTo>
                    <a:pt x="0" y="371014"/>
                  </a:lnTo>
                  <a:lnTo>
                    <a:pt x="0" y="368228"/>
                  </a:lnTo>
                  <a:lnTo>
                    <a:pt x="1693" y="365103"/>
                  </a:lnTo>
                  <a:lnTo>
                    <a:pt x="3034" y="363380"/>
                  </a:lnTo>
                  <a:lnTo>
                    <a:pt x="4523" y="358080"/>
                  </a:lnTo>
                  <a:lnTo>
                    <a:pt x="7378" y="330959"/>
                  </a:lnTo>
                  <a:lnTo>
                    <a:pt x="16113" y="304667"/>
                  </a:lnTo>
                  <a:lnTo>
                    <a:pt x="17576" y="297301"/>
                  </a:lnTo>
                  <a:lnTo>
                    <a:pt x="22860" y="285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" name="SMARTInkShape-1622"/>
            <p:cNvSpPr/>
            <p:nvPr>
              <p:custDataLst>
                <p:tags r:id="rId19"/>
              </p:custDataLst>
            </p:nvPr>
          </p:nvSpPr>
          <p:spPr>
            <a:xfrm>
              <a:off x="3418809" y="4652031"/>
              <a:ext cx="535972" cy="57130"/>
            </a:xfrm>
            <a:custGeom>
              <a:avLst/>
              <a:gdLst/>
              <a:ahLst/>
              <a:cxnLst/>
              <a:rect l="0" t="0" r="0" b="0"/>
              <a:pathLst>
                <a:path w="535972" h="57130">
                  <a:moveTo>
                    <a:pt x="535971" y="57129"/>
                  </a:moveTo>
                  <a:lnTo>
                    <a:pt x="535971" y="57129"/>
                  </a:lnTo>
                  <a:lnTo>
                    <a:pt x="510917" y="57129"/>
                  </a:lnTo>
                  <a:lnTo>
                    <a:pt x="486050" y="57129"/>
                  </a:lnTo>
                  <a:lnTo>
                    <a:pt x="458991" y="57129"/>
                  </a:lnTo>
                  <a:lnTo>
                    <a:pt x="433699" y="57129"/>
                  </a:lnTo>
                  <a:lnTo>
                    <a:pt x="405796" y="56494"/>
                  </a:lnTo>
                  <a:lnTo>
                    <a:pt x="383383" y="53201"/>
                  </a:lnTo>
                  <a:lnTo>
                    <a:pt x="360655" y="51308"/>
                  </a:lnTo>
                  <a:lnTo>
                    <a:pt x="337835" y="47008"/>
                  </a:lnTo>
                  <a:lnTo>
                    <a:pt x="314986" y="42347"/>
                  </a:lnTo>
                  <a:lnTo>
                    <a:pt x="291494" y="40049"/>
                  </a:lnTo>
                  <a:lnTo>
                    <a:pt x="265343" y="35629"/>
                  </a:lnTo>
                  <a:lnTo>
                    <a:pt x="241225" y="30298"/>
                  </a:lnTo>
                  <a:lnTo>
                    <a:pt x="217358" y="24696"/>
                  </a:lnTo>
                  <a:lnTo>
                    <a:pt x="191095" y="19015"/>
                  </a:lnTo>
                  <a:lnTo>
                    <a:pt x="166944" y="13945"/>
                  </a:lnTo>
                  <a:lnTo>
                    <a:pt x="143702" y="11525"/>
                  </a:lnTo>
                  <a:lnTo>
                    <a:pt x="120729" y="7704"/>
                  </a:lnTo>
                  <a:lnTo>
                    <a:pt x="98470" y="6289"/>
                  </a:lnTo>
                  <a:lnTo>
                    <a:pt x="71867" y="5812"/>
                  </a:lnTo>
                  <a:lnTo>
                    <a:pt x="45375" y="2683"/>
                  </a:lnTo>
                  <a:lnTo>
                    <a:pt x="18224" y="216"/>
                  </a:lnTo>
                  <a:lnTo>
                    <a:pt x="2942" y="0"/>
                  </a:lnTo>
                  <a:lnTo>
                    <a:pt x="1548" y="628"/>
                  </a:lnTo>
                  <a:lnTo>
                    <a:pt x="619" y="1681"/>
                  </a:lnTo>
                  <a:lnTo>
                    <a:pt x="0" y="3019"/>
                  </a:lnTo>
                  <a:lnTo>
                    <a:pt x="222" y="3911"/>
                  </a:lnTo>
                  <a:lnTo>
                    <a:pt x="1005" y="4505"/>
                  </a:lnTo>
                  <a:lnTo>
                    <a:pt x="3790" y="5459"/>
                  </a:lnTo>
                  <a:lnTo>
                    <a:pt x="10191" y="11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SMARTInkShape-1623"/>
            <p:cNvSpPr/>
            <p:nvPr>
              <p:custDataLst>
                <p:tags r:id="rId20"/>
              </p:custDataLst>
            </p:nvPr>
          </p:nvSpPr>
          <p:spPr>
            <a:xfrm>
              <a:off x="3571881" y="4360545"/>
              <a:ext cx="279687" cy="267376"/>
            </a:xfrm>
            <a:custGeom>
              <a:avLst/>
              <a:gdLst/>
              <a:ahLst/>
              <a:cxnLst/>
              <a:rect l="0" t="0" r="0" b="0"/>
              <a:pathLst>
                <a:path w="279687" h="267376">
                  <a:moveTo>
                    <a:pt x="5709" y="0"/>
                  </a:moveTo>
                  <a:lnTo>
                    <a:pt x="5709" y="0"/>
                  </a:lnTo>
                  <a:lnTo>
                    <a:pt x="5709" y="7954"/>
                  </a:lnTo>
                  <a:lnTo>
                    <a:pt x="230" y="30253"/>
                  </a:lnTo>
                  <a:lnTo>
                    <a:pt x="0" y="53099"/>
                  </a:lnTo>
                  <a:lnTo>
                    <a:pt x="5815" y="71846"/>
                  </a:lnTo>
                  <a:lnTo>
                    <a:pt x="21001" y="92813"/>
                  </a:lnTo>
                  <a:lnTo>
                    <a:pt x="30481" y="99617"/>
                  </a:lnTo>
                  <a:lnTo>
                    <a:pt x="35981" y="101424"/>
                  </a:lnTo>
                  <a:lnTo>
                    <a:pt x="62013" y="102845"/>
                  </a:lnTo>
                  <a:lnTo>
                    <a:pt x="76403" y="98302"/>
                  </a:lnTo>
                  <a:lnTo>
                    <a:pt x="89782" y="91290"/>
                  </a:lnTo>
                  <a:lnTo>
                    <a:pt x="109593" y="78096"/>
                  </a:lnTo>
                  <a:lnTo>
                    <a:pt x="112205" y="74291"/>
                  </a:lnTo>
                  <a:lnTo>
                    <a:pt x="112901" y="72388"/>
                  </a:lnTo>
                  <a:lnTo>
                    <a:pt x="114000" y="71118"/>
                  </a:lnTo>
                  <a:lnTo>
                    <a:pt x="117946" y="68697"/>
                  </a:lnTo>
                  <a:lnTo>
                    <a:pt x="120002" y="62888"/>
                  </a:lnTo>
                  <a:lnTo>
                    <a:pt x="120008" y="70821"/>
                  </a:lnTo>
                  <a:lnTo>
                    <a:pt x="118315" y="74444"/>
                  </a:lnTo>
                  <a:lnTo>
                    <a:pt x="103541" y="98627"/>
                  </a:lnTo>
                  <a:lnTo>
                    <a:pt x="91774" y="125924"/>
                  </a:lnTo>
                  <a:lnTo>
                    <a:pt x="81318" y="154330"/>
                  </a:lnTo>
                  <a:lnTo>
                    <a:pt x="67469" y="182883"/>
                  </a:lnTo>
                  <a:lnTo>
                    <a:pt x="57249" y="206932"/>
                  </a:lnTo>
                  <a:lnTo>
                    <a:pt x="50247" y="233918"/>
                  </a:lnTo>
                  <a:lnTo>
                    <a:pt x="47057" y="245627"/>
                  </a:lnTo>
                  <a:lnTo>
                    <a:pt x="45737" y="267375"/>
                  </a:lnTo>
                  <a:lnTo>
                    <a:pt x="45716" y="263576"/>
                  </a:lnTo>
                  <a:lnTo>
                    <a:pt x="41787" y="253900"/>
                  </a:lnTo>
                  <a:lnTo>
                    <a:pt x="35581" y="228520"/>
                  </a:lnTo>
                  <a:lnTo>
                    <a:pt x="29892" y="205612"/>
                  </a:lnTo>
                  <a:lnTo>
                    <a:pt x="24433" y="187253"/>
                  </a:lnTo>
                  <a:lnTo>
                    <a:pt x="21628" y="172746"/>
                  </a:lnTo>
                  <a:lnTo>
                    <a:pt x="16776" y="162097"/>
                  </a:lnTo>
                  <a:lnTo>
                    <a:pt x="13803" y="157133"/>
                  </a:lnTo>
                  <a:lnTo>
                    <a:pt x="12129" y="150768"/>
                  </a:lnTo>
                  <a:lnTo>
                    <a:pt x="11737" y="146806"/>
                  </a:lnTo>
                  <a:lnTo>
                    <a:pt x="9870" y="142929"/>
                  </a:lnTo>
                  <a:lnTo>
                    <a:pt x="5781" y="137260"/>
                  </a:lnTo>
                  <a:lnTo>
                    <a:pt x="15461" y="146279"/>
                  </a:lnTo>
                  <a:lnTo>
                    <a:pt x="19145" y="147563"/>
                  </a:lnTo>
                  <a:lnTo>
                    <a:pt x="22899" y="151520"/>
                  </a:lnTo>
                  <a:lnTo>
                    <a:pt x="27319" y="156877"/>
                  </a:lnTo>
                  <a:lnTo>
                    <a:pt x="55339" y="173307"/>
                  </a:lnTo>
                  <a:lnTo>
                    <a:pt x="70499" y="184258"/>
                  </a:lnTo>
                  <a:lnTo>
                    <a:pt x="97268" y="192141"/>
                  </a:lnTo>
                  <a:lnTo>
                    <a:pt x="105881" y="193346"/>
                  </a:lnTo>
                  <a:lnTo>
                    <a:pt x="117869" y="190990"/>
                  </a:lnTo>
                  <a:lnTo>
                    <a:pt x="132663" y="184505"/>
                  </a:lnTo>
                  <a:lnTo>
                    <a:pt x="150379" y="172695"/>
                  </a:lnTo>
                  <a:lnTo>
                    <a:pt x="167555" y="152634"/>
                  </a:lnTo>
                  <a:lnTo>
                    <a:pt x="169715" y="147001"/>
                  </a:lnTo>
                  <a:lnTo>
                    <a:pt x="171311" y="140898"/>
                  </a:lnTo>
                  <a:lnTo>
                    <a:pt x="176562" y="131723"/>
                  </a:lnTo>
                  <a:lnTo>
                    <a:pt x="176894" y="128817"/>
                  </a:lnTo>
                  <a:lnTo>
                    <a:pt x="176347" y="127788"/>
                  </a:lnTo>
                  <a:lnTo>
                    <a:pt x="175348" y="127102"/>
                  </a:lnTo>
                  <a:lnTo>
                    <a:pt x="171673" y="125810"/>
                  </a:lnTo>
                  <a:lnTo>
                    <a:pt x="168478" y="128787"/>
                  </a:lnTo>
                  <a:lnTo>
                    <a:pt x="166950" y="131957"/>
                  </a:lnTo>
                  <a:lnTo>
                    <a:pt x="166544" y="133692"/>
                  </a:lnTo>
                  <a:lnTo>
                    <a:pt x="156664" y="151267"/>
                  </a:lnTo>
                  <a:lnTo>
                    <a:pt x="149914" y="178903"/>
                  </a:lnTo>
                  <a:lnTo>
                    <a:pt x="148701" y="205391"/>
                  </a:lnTo>
                  <a:lnTo>
                    <a:pt x="149271" y="213205"/>
                  </a:lnTo>
                  <a:lnTo>
                    <a:pt x="155642" y="240021"/>
                  </a:lnTo>
                  <a:lnTo>
                    <a:pt x="160412" y="249764"/>
                  </a:lnTo>
                  <a:lnTo>
                    <a:pt x="164636" y="254516"/>
                  </a:lnTo>
                  <a:lnTo>
                    <a:pt x="170747" y="258745"/>
                  </a:lnTo>
                  <a:lnTo>
                    <a:pt x="181327" y="261662"/>
                  </a:lnTo>
                  <a:lnTo>
                    <a:pt x="188748" y="260650"/>
                  </a:lnTo>
                  <a:lnTo>
                    <a:pt x="198373" y="256511"/>
                  </a:lnTo>
                  <a:lnTo>
                    <a:pt x="208633" y="251263"/>
                  </a:lnTo>
                  <a:lnTo>
                    <a:pt x="226133" y="243801"/>
                  </a:lnTo>
                  <a:lnTo>
                    <a:pt x="232368" y="238319"/>
                  </a:lnTo>
                  <a:lnTo>
                    <a:pt x="255485" y="213260"/>
                  </a:lnTo>
                  <a:lnTo>
                    <a:pt x="272199" y="186684"/>
                  </a:lnTo>
                  <a:lnTo>
                    <a:pt x="277427" y="175258"/>
                  </a:lnTo>
                  <a:lnTo>
                    <a:pt x="279686" y="156210"/>
                  </a:lnTo>
                  <a:lnTo>
                    <a:pt x="275078" y="136384"/>
                  </a:lnTo>
                  <a:lnTo>
                    <a:pt x="272960" y="131947"/>
                  </a:lnTo>
                  <a:lnTo>
                    <a:pt x="271506" y="129874"/>
                  </a:lnTo>
                  <a:lnTo>
                    <a:pt x="263393" y="123924"/>
                  </a:lnTo>
                  <a:lnTo>
                    <a:pt x="252945" y="121173"/>
                  </a:lnTo>
                  <a:lnTo>
                    <a:pt x="227429" y="120117"/>
                  </a:lnTo>
                  <a:lnTo>
                    <a:pt x="199122" y="127978"/>
                  </a:lnTo>
                  <a:lnTo>
                    <a:pt x="181545" y="135958"/>
                  </a:lnTo>
                  <a:lnTo>
                    <a:pt x="15429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9" name="SMARTInkShape-Group241"/>
          <p:cNvGrpSpPr/>
          <p:nvPr/>
        </p:nvGrpSpPr>
        <p:grpSpPr>
          <a:xfrm>
            <a:off x="4063731" y="4600810"/>
            <a:ext cx="771160" cy="331130"/>
            <a:chOff x="4063731" y="4600810"/>
            <a:chExt cx="771160" cy="331130"/>
          </a:xfrm>
        </p:grpSpPr>
        <p:sp>
          <p:nvSpPr>
            <p:cNvPr id="101" name="SMARTInkShape-1624"/>
            <p:cNvSpPr/>
            <p:nvPr>
              <p:custDataLst>
                <p:tags r:id="rId7"/>
              </p:custDataLst>
            </p:nvPr>
          </p:nvSpPr>
          <p:spPr>
            <a:xfrm>
              <a:off x="4338013" y="4600810"/>
              <a:ext cx="131088" cy="261495"/>
            </a:xfrm>
            <a:custGeom>
              <a:avLst/>
              <a:gdLst/>
              <a:ahLst/>
              <a:cxnLst/>
              <a:rect l="0" t="0" r="0" b="0"/>
              <a:pathLst>
                <a:path w="131088" h="261495">
                  <a:moveTo>
                    <a:pt x="22532" y="5480"/>
                  </a:moveTo>
                  <a:lnTo>
                    <a:pt x="22532" y="5480"/>
                  </a:lnTo>
                  <a:lnTo>
                    <a:pt x="22532" y="559"/>
                  </a:lnTo>
                  <a:lnTo>
                    <a:pt x="21897" y="294"/>
                  </a:lnTo>
                  <a:lnTo>
                    <a:pt x="19498" y="0"/>
                  </a:lnTo>
                  <a:lnTo>
                    <a:pt x="18604" y="557"/>
                  </a:lnTo>
                  <a:lnTo>
                    <a:pt x="18009" y="1563"/>
                  </a:lnTo>
                  <a:lnTo>
                    <a:pt x="17611" y="2869"/>
                  </a:lnTo>
                  <a:lnTo>
                    <a:pt x="2160" y="26561"/>
                  </a:lnTo>
                  <a:lnTo>
                    <a:pt x="0" y="43848"/>
                  </a:lnTo>
                  <a:lnTo>
                    <a:pt x="372" y="58873"/>
                  </a:lnTo>
                  <a:lnTo>
                    <a:pt x="7635" y="77877"/>
                  </a:lnTo>
                  <a:lnTo>
                    <a:pt x="13109" y="86268"/>
                  </a:lnTo>
                  <a:lnTo>
                    <a:pt x="21786" y="92776"/>
                  </a:lnTo>
                  <a:lnTo>
                    <a:pt x="29366" y="95692"/>
                  </a:lnTo>
                  <a:lnTo>
                    <a:pt x="49467" y="96812"/>
                  </a:lnTo>
                  <a:lnTo>
                    <a:pt x="75119" y="88956"/>
                  </a:lnTo>
                  <a:lnTo>
                    <a:pt x="102791" y="74047"/>
                  </a:lnTo>
                  <a:lnTo>
                    <a:pt x="114797" y="66437"/>
                  </a:lnTo>
                  <a:lnTo>
                    <a:pt x="131087" y="51229"/>
                  </a:lnTo>
                  <a:lnTo>
                    <a:pt x="126549" y="56403"/>
                  </a:lnTo>
                  <a:lnTo>
                    <a:pt x="107711" y="81661"/>
                  </a:lnTo>
                  <a:lnTo>
                    <a:pt x="93063" y="108598"/>
                  </a:lnTo>
                  <a:lnTo>
                    <a:pt x="78661" y="136957"/>
                  </a:lnTo>
                  <a:lnTo>
                    <a:pt x="66404" y="163719"/>
                  </a:lnTo>
                  <a:lnTo>
                    <a:pt x="57209" y="188008"/>
                  </a:lnTo>
                  <a:lnTo>
                    <a:pt x="43420" y="216253"/>
                  </a:lnTo>
                  <a:lnTo>
                    <a:pt x="37047" y="229504"/>
                  </a:lnTo>
                  <a:lnTo>
                    <a:pt x="32878" y="243665"/>
                  </a:lnTo>
                  <a:lnTo>
                    <a:pt x="30305" y="248500"/>
                  </a:lnTo>
                  <a:lnTo>
                    <a:pt x="28654" y="256778"/>
                  </a:lnTo>
                  <a:lnTo>
                    <a:pt x="28327" y="261494"/>
                  </a:lnTo>
                  <a:lnTo>
                    <a:pt x="28247" y="251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SMARTInkShape-1625"/>
            <p:cNvSpPr/>
            <p:nvPr>
              <p:custDataLst>
                <p:tags r:id="rId8"/>
              </p:custDataLst>
            </p:nvPr>
          </p:nvSpPr>
          <p:spPr>
            <a:xfrm>
              <a:off x="4366330" y="4737735"/>
              <a:ext cx="91371" cy="90213"/>
            </a:xfrm>
            <a:custGeom>
              <a:avLst/>
              <a:gdLst/>
              <a:ahLst/>
              <a:cxnLst/>
              <a:rect l="0" t="0" r="0" b="0"/>
              <a:pathLst>
                <a:path w="91371" h="90213">
                  <a:moveTo>
                    <a:pt x="5645" y="0"/>
                  </a:moveTo>
                  <a:lnTo>
                    <a:pt x="5645" y="0"/>
                  </a:lnTo>
                  <a:lnTo>
                    <a:pt x="724" y="0"/>
                  </a:lnTo>
                  <a:lnTo>
                    <a:pt x="460" y="635"/>
                  </a:lnTo>
                  <a:lnTo>
                    <a:pt x="0" y="7954"/>
                  </a:lnTo>
                  <a:lnTo>
                    <a:pt x="11511" y="34451"/>
                  </a:lnTo>
                  <a:lnTo>
                    <a:pt x="24497" y="57164"/>
                  </a:lnTo>
                  <a:lnTo>
                    <a:pt x="42065" y="75567"/>
                  </a:lnTo>
                  <a:lnTo>
                    <a:pt x="60920" y="87295"/>
                  </a:lnTo>
                  <a:lnTo>
                    <a:pt x="72329" y="90212"/>
                  </a:lnTo>
                  <a:lnTo>
                    <a:pt x="78251" y="89201"/>
                  </a:lnTo>
                  <a:lnTo>
                    <a:pt x="85315" y="85548"/>
                  </a:lnTo>
                  <a:lnTo>
                    <a:pt x="9137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SMARTInkShape-1626"/>
            <p:cNvSpPr/>
            <p:nvPr>
              <p:custDataLst>
                <p:tags r:id="rId9"/>
              </p:custDataLst>
            </p:nvPr>
          </p:nvSpPr>
          <p:spPr>
            <a:xfrm>
              <a:off x="4475651" y="4749195"/>
              <a:ext cx="101728" cy="102718"/>
            </a:xfrm>
            <a:custGeom>
              <a:avLst/>
              <a:gdLst/>
              <a:ahLst/>
              <a:cxnLst/>
              <a:rect l="0" t="0" r="0" b="0"/>
              <a:pathLst>
                <a:path w="101728" h="102718">
                  <a:moveTo>
                    <a:pt x="16339" y="17115"/>
                  </a:moveTo>
                  <a:lnTo>
                    <a:pt x="16339" y="17115"/>
                  </a:lnTo>
                  <a:lnTo>
                    <a:pt x="13305" y="17115"/>
                  </a:lnTo>
                  <a:lnTo>
                    <a:pt x="12411" y="16480"/>
                  </a:lnTo>
                  <a:lnTo>
                    <a:pt x="11815" y="15422"/>
                  </a:lnTo>
                  <a:lnTo>
                    <a:pt x="10781" y="11294"/>
                  </a:lnTo>
                  <a:lnTo>
                    <a:pt x="10671" y="8264"/>
                  </a:lnTo>
                  <a:lnTo>
                    <a:pt x="10630" y="10862"/>
                  </a:lnTo>
                  <a:lnTo>
                    <a:pt x="6698" y="15856"/>
                  </a:lnTo>
                  <a:lnTo>
                    <a:pt x="58" y="38430"/>
                  </a:lnTo>
                  <a:lnTo>
                    <a:pt x="0" y="53381"/>
                  </a:lnTo>
                  <a:lnTo>
                    <a:pt x="6259" y="78291"/>
                  </a:lnTo>
                  <a:lnTo>
                    <a:pt x="15830" y="90300"/>
                  </a:lnTo>
                  <a:lnTo>
                    <a:pt x="26278" y="98137"/>
                  </a:lnTo>
                  <a:lnTo>
                    <a:pt x="34383" y="101446"/>
                  </a:lnTo>
                  <a:lnTo>
                    <a:pt x="54685" y="102717"/>
                  </a:lnTo>
                  <a:lnTo>
                    <a:pt x="60475" y="101092"/>
                  </a:lnTo>
                  <a:lnTo>
                    <a:pt x="75303" y="92450"/>
                  </a:lnTo>
                  <a:lnTo>
                    <a:pt x="92461" y="69552"/>
                  </a:lnTo>
                  <a:lnTo>
                    <a:pt x="99508" y="55037"/>
                  </a:lnTo>
                  <a:lnTo>
                    <a:pt x="101727" y="36142"/>
                  </a:lnTo>
                  <a:lnTo>
                    <a:pt x="98930" y="24728"/>
                  </a:lnTo>
                  <a:lnTo>
                    <a:pt x="94080" y="16337"/>
                  </a:lnTo>
                  <a:lnTo>
                    <a:pt x="78061" y="3879"/>
                  </a:lnTo>
                  <a:lnTo>
                    <a:pt x="72135" y="1707"/>
                  </a:lnTo>
                  <a:lnTo>
                    <a:pt x="44853" y="72"/>
                  </a:lnTo>
                  <a:lnTo>
                    <a:pt x="40874" y="0"/>
                  </a:lnTo>
                  <a:lnTo>
                    <a:pt x="33484" y="5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SMARTInkShape-1627"/>
            <p:cNvSpPr/>
            <p:nvPr>
              <p:custDataLst>
                <p:tags r:id="rId10"/>
              </p:custDataLst>
            </p:nvPr>
          </p:nvSpPr>
          <p:spPr>
            <a:xfrm>
              <a:off x="4618689" y="4670125"/>
              <a:ext cx="123631" cy="79009"/>
            </a:xfrm>
            <a:custGeom>
              <a:avLst/>
              <a:gdLst/>
              <a:ahLst/>
              <a:cxnLst/>
              <a:rect l="0" t="0" r="0" b="0"/>
              <a:pathLst>
                <a:path w="123631" h="79009">
                  <a:moveTo>
                    <a:pt x="44751" y="10460"/>
                  </a:moveTo>
                  <a:lnTo>
                    <a:pt x="44751" y="10460"/>
                  </a:lnTo>
                  <a:lnTo>
                    <a:pt x="36797" y="10460"/>
                  </a:lnTo>
                  <a:lnTo>
                    <a:pt x="11464" y="18973"/>
                  </a:lnTo>
                  <a:lnTo>
                    <a:pt x="9225" y="20581"/>
                  </a:lnTo>
                  <a:lnTo>
                    <a:pt x="1212" y="31467"/>
                  </a:lnTo>
                  <a:lnTo>
                    <a:pt x="0" y="35248"/>
                  </a:lnTo>
                  <a:lnTo>
                    <a:pt x="2848" y="40739"/>
                  </a:lnTo>
                  <a:lnTo>
                    <a:pt x="24474" y="63761"/>
                  </a:lnTo>
                  <a:lnTo>
                    <a:pt x="42935" y="74974"/>
                  </a:lnTo>
                  <a:lnTo>
                    <a:pt x="62031" y="78237"/>
                  </a:lnTo>
                  <a:lnTo>
                    <a:pt x="89291" y="79008"/>
                  </a:lnTo>
                  <a:lnTo>
                    <a:pt x="92224" y="77749"/>
                  </a:lnTo>
                  <a:lnTo>
                    <a:pt x="115212" y="54315"/>
                  </a:lnTo>
                  <a:lnTo>
                    <a:pt x="122216" y="42735"/>
                  </a:lnTo>
                  <a:lnTo>
                    <a:pt x="123630" y="37928"/>
                  </a:lnTo>
                  <a:lnTo>
                    <a:pt x="122565" y="31981"/>
                  </a:lnTo>
                  <a:lnTo>
                    <a:pt x="118395" y="23187"/>
                  </a:lnTo>
                  <a:lnTo>
                    <a:pt x="108800" y="9243"/>
                  </a:lnTo>
                  <a:lnTo>
                    <a:pt x="85043" y="1212"/>
                  </a:lnTo>
                  <a:lnTo>
                    <a:pt x="78956" y="0"/>
                  </a:lnTo>
                  <a:lnTo>
                    <a:pt x="72442" y="1154"/>
                  </a:lnTo>
                  <a:lnTo>
                    <a:pt x="56605" y="6123"/>
                  </a:lnTo>
                  <a:lnTo>
                    <a:pt x="54559" y="7569"/>
                  </a:lnTo>
                  <a:lnTo>
                    <a:pt x="52285" y="10868"/>
                  </a:lnTo>
                  <a:lnTo>
                    <a:pt x="51679" y="12637"/>
                  </a:lnTo>
                  <a:lnTo>
                    <a:pt x="51909" y="14451"/>
                  </a:lnTo>
                  <a:lnTo>
                    <a:pt x="53859" y="18160"/>
                  </a:lnTo>
                  <a:lnTo>
                    <a:pt x="73326" y="33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SMARTInkShape-1628"/>
            <p:cNvSpPr/>
            <p:nvPr>
              <p:custDataLst>
                <p:tags r:id="rId11"/>
              </p:custDataLst>
            </p:nvPr>
          </p:nvSpPr>
          <p:spPr>
            <a:xfrm>
              <a:off x="4606663" y="4743450"/>
              <a:ext cx="228228" cy="148591"/>
            </a:xfrm>
            <a:custGeom>
              <a:avLst/>
              <a:gdLst/>
              <a:ahLst/>
              <a:cxnLst/>
              <a:rect l="0" t="0" r="0" b="0"/>
              <a:pathLst>
                <a:path w="228228" h="148591">
                  <a:moveTo>
                    <a:pt x="228227" y="0"/>
                  </a:moveTo>
                  <a:lnTo>
                    <a:pt x="228227" y="0"/>
                  </a:lnTo>
                  <a:lnTo>
                    <a:pt x="228227" y="4921"/>
                  </a:lnTo>
                  <a:lnTo>
                    <a:pt x="227592" y="5185"/>
                  </a:lnTo>
                  <a:lnTo>
                    <a:pt x="203128" y="7399"/>
                  </a:lnTo>
                  <a:lnTo>
                    <a:pt x="176497" y="15461"/>
                  </a:lnTo>
                  <a:lnTo>
                    <a:pt x="148178" y="27828"/>
                  </a:lnTo>
                  <a:lnTo>
                    <a:pt x="121422" y="38211"/>
                  </a:lnTo>
                  <a:lnTo>
                    <a:pt x="97134" y="51833"/>
                  </a:lnTo>
                  <a:lnTo>
                    <a:pt x="70957" y="66753"/>
                  </a:lnTo>
                  <a:lnTo>
                    <a:pt x="45890" y="85858"/>
                  </a:lnTo>
                  <a:lnTo>
                    <a:pt x="19877" y="106446"/>
                  </a:lnTo>
                  <a:lnTo>
                    <a:pt x="6002" y="125699"/>
                  </a:lnTo>
                  <a:lnTo>
                    <a:pt x="1516" y="135458"/>
                  </a:lnTo>
                  <a:lnTo>
                    <a:pt x="0" y="141410"/>
                  </a:lnTo>
                  <a:lnTo>
                    <a:pt x="1486" y="143917"/>
                  </a:lnTo>
                  <a:lnTo>
                    <a:pt x="5342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SMARTInkShape-1629"/>
            <p:cNvSpPr/>
            <p:nvPr>
              <p:custDataLst>
                <p:tags r:id="rId12"/>
              </p:custDataLst>
            </p:nvPr>
          </p:nvSpPr>
          <p:spPr>
            <a:xfrm>
              <a:off x="4669155" y="4823460"/>
              <a:ext cx="73939" cy="108480"/>
            </a:xfrm>
            <a:custGeom>
              <a:avLst/>
              <a:gdLst/>
              <a:ahLst/>
              <a:cxnLst/>
              <a:rect l="0" t="0" r="0" b="0"/>
              <a:pathLst>
                <a:path w="73939" h="108480">
                  <a:moveTo>
                    <a:pt x="40005" y="57150"/>
                  </a:moveTo>
                  <a:lnTo>
                    <a:pt x="40005" y="57150"/>
                  </a:lnTo>
                  <a:lnTo>
                    <a:pt x="20877" y="57150"/>
                  </a:lnTo>
                  <a:lnTo>
                    <a:pt x="17110" y="58843"/>
                  </a:lnTo>
                  <a:lnTo>
                    <a:pt x="13320" y="61078"/>
                  </a:lnTo>
                  <a:lnTo>
                    <a:pt x="7615" y="62970"/>
                  </a:lnTo>
                  <a:lnTo>
                    <a:pt x="3808" y="65664"/>
                  </a:lnTo>
                  <a:lnTo>
                    <a:pt x="1692" y="70670"/>
                  </a:lnTo>
                  <a:lnTo>
                    <a:pt x="334" y="81199"/>
                  </a:lnTo>
                  <a:lnTo>
                    <a:pt x="3535" y="87100"/>
                  </a:lnTo>
                  <a:lnTo>
                    <a:pt x="18922" y="104521"/>
                  </a:lnTo>
                  <a:lnTo>
                    <a:pt x="22804" y="106779"/>
                  </a:lnTo>
                  <a:lnTo>
                    <a:pt x="30469" y="108228"/>
                  </a:lnTo>
                  <a:lnTo>
                    <a:pt x="39226" y="108479"/>
                  </a:lnTo>
                  <a:lnTo>
                    <a:pt x="44527" y="106844"/>
                  </a:lnTo>
                  <a:lnTo>
                    <a:pt x="68196" y="91395"/>
                  </a:lnTo>
                  <a:lnTo>
                    <a:pt x="71584" y="87610"/>
                  </a:lnTo>
                  <a:lnTo>
                    <a:pt x="73090" y="83811"/>
                  </a:lnTo>
                  <a:lnTo>
                    <a:pt x="73938" y="75068"/>
                  </a:lnTo>
                  <a:lnTo>
                    <a:pt x="71156" y="64435"/>
                  </a:lnTo>
                  <a:lnTo>
                    <a:pt x="56486" y="45676"/>
                  </a:lnTo>
                  <a:lnTo>
                    <a:pt x="29709" y="18333"/>
                  </a:lnTo>
                  <a:lnTo>
                    <a:pt x="19627" y="82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SMARTInkShape-1630"/>
            <p:cNvSpPr/>
            <p:nvPr>
              <p:custDataLst>
                <p:tags r:id="rId13"/>
              </p:custDataLst>
            </p:nvPr>
          </p:nvSpPr>
          <p:spPr>
            <a:xfrm>
              <a:off x="4091940" y="4749165"/>
              <a:ext cx="102871" cy="34291"/>
            </a:xfrm>
            <a:custGeom>
              <a:avLst/>
              <a:gdLst/>
              <a:ahLst/>
              <a:cxnLst/>
              <a:rect l="0" t="0" r="0" b="0"/>
              <a:pathLst>
                <a:path w="102871" h="34291">
                  <a:moveTo>
                    <a:pt x="102870" y="0"/>
                  </a:moveTo>
                  <a:lnTo>
                    <a:pt x="102870" y="0"/>
                  </a:lnTo>
                  <a:lnTo>
                    <a:pt x="89270" y="0"/>
                  </a:lnTo>
                  <a:lnTo>
                    <a:pt x="62706" y="5362"/>
                  </a:lnTo>
                  <a:lnTo>
                    <a:pt x="55174" y="6193"/>
                  </a:lnTo>
                  <a:lnTo>
                    <a:pt x="28571" y="15591"/>
                  </a:lnTo>
                  <a:lnTo>
                    <a:pt x="17144" y="18378"/>
                  </a:lnTo>
                  <a:lnTo>
                    <a:pt x="7408" y="23225"/>
                  </a:lnTo>
                  <a:lnTo>
                    <a:pt x="3292" y="26832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SMARTInkShape-1631"/>
            <p:cNvSpPr/>
            <p:nvPr>
              <p:custDataLst>
                <p:tags r:id="rId14"/>
              </p:custDataLst>
            </p:nvPr>
          </p:nvSpPr>
          <p:spPr>
            <a:xfrm>
              <a:off x="4063731" y="4652016"/>
              <a:ext cx="125122" cy="22855"/>
            </a:xfrm>
            <a:custGeom>
              <a:avLst/>
              <a:gdLst/>
              <a:ahLst/>
              <a:cxnLst/>
              <a:rect l="0" t="0" r="0" b="0"/>
              <a:pathLst>
                <a:path w="125122" h="22855">
                  <a:moveTo>
                    <a:pt x="102504" y="5709"/>
                  </a:moveTo>
                  <a:lnTo>
                    <a:pt x="102504" y="5709"/>
                  </a:lnTo>
                  <a:lnTo>
                    <a:pt x="116104" y="5709"/>
                  </a:lnTo>
                  <a:lnTo>
                    <a:pt x="117286" y="5074"/>
                  </a:lnTo>
                  <a:lnTo>
                    <a:pt x="118073" y="4015"/>
                  </a:lnTo>
                  <a:lnTo>
                    <a:pt x="119338" y="788"/>
                  </a:lnTo>
                  <a:lnTo>
                    <a:pt x="121204" y="347"/>
                  </a:lnTo>
                  <a:lnTo>
                    <a:pt x="125121" y="15"/>
                  </a:lnTo>
                  <a:lnTo>
                    <a:pt x="122258" y="0"/>
                  </a:lnTo>
                  <a:lnTo>
                    <a:pt x="121388" y="633"/>
                  </a:lnTo>
                  <a:lnTo>
                    <a:pt x="120422" y="3029"/>
                  </a:lnTo>
                  <a:lnTo>
                    <a:pt x="119529" y="3923"/>
                  </a:lnTo>
                  <a:lnTo>
                    <a:pt x="116844" y="4915"/>
                  </a:lnTo>
                  <a:lnTo>
                    <a:pt x="91729" y="5678"/>
                  </a:lnTo>
                  <a:lnTo>
                    <a:pt x="63748" y="5706"/>
                  </a:lnTo>
                  <a:lnTo>
                    <a:pt x="35225" y="5708"/>
                  </a:lnTo>
                  <a:lnTo>
                    <a:pt x="26882" y="6344"/>
                  </a:lnTo>
                  <a:lnTo>
                    <a:pt x="8057" y="11529"/>
                  </a:lnTo>
                  <a:lnTo>
                    <a:pt x="0" y="16883"/>
                  </a:lnTo>
                  <a:lnTo>
                    <a:pt x="5349" y="22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0" name="SMARTInkShape-1632"/>
          <p:cNvSpPr/>
          <p:nvPr>
            <p:custDataLst>
              <p:tags r:id="rId5"/>
            </p:custDataLst>
          </p:nvPr>
        </p:nvSpPr>
        <p:spPr>
          <a:xfrm>
            <a:off x="3777615" y="1954530"/>
            <a:ext cx="605789" cy="28576"/>
          </a:xfrm>
          <a:custGeom>
            <a:avLst/>
            <a:gdLst/>
            <a:ahLst/>
            <a:cxnLst/>
            <a:rect l="0" t="0" r="0" b="0"/>
            <a:pathLst>
              <a:path w="605789" h="28576">
                <a:moveTo>
                  <a:pt x="0" y="0"/>
                </a:moveTo>
                <a:lnTo>
                  <a:pt x="0" y="0"/>
                </a:lnTo>
                <a:lnTo>
                  <a:pt x="3034" y="3034"/>
                </a:lnTo>
                <a:lnTo>
                  <a:pt x="6216" y="4523"/>
                </a:lnTo>
                <a:lnTo>
                  <a:pt x="32869" y="11259"/>
                </a:lnTo>
                <a:lnTo>
                  <a:pt x="61053" y="11423"/>
                </a:lnTo>
                <a:lnTo>
                  <a:pt x="86239" y="11429"/>
                </a:lnTo>
                <a:lnTo>
                  <a:pt x="114368" y="11430"/>
                </a:lnTo>
                <a:lnTo>
                  <a:pt x="142884" y="11430"/>
                </a:lnTo>
                <a:lnTo>
                  <a:pt x="166372" y="12065"/>
                </a:lnTo>
                <a:lnTo>
                  <a:pt x="193119" y="15953"/>
                </a:lnTo>
                <a:lnTo>
                  <a:pt x="219969" y="16910"/>
                </a:lnTo>
                <a:lnTo>
                  <a:pt x="242200" y="17075"/>
                </a:lnTo>
                <a:lnTo>
                  <a:pt x="264874" y="17124"/>
                </a:lnTo>
                <a:lnTo>
                  <a:pt x="287678" y="17139"/>
                </a:lnTo>
                <a:lnTo>
                  <a:pt x="313556" y="17143"/>
                </a:lnTo>
                <a:lnTo>
                  <a:pt x="341332" y="17144"/>
                </a:lnTo>
                <a:lnTo>
                  <a:pt x="366636" y="17145"/>
                </a:lnTo>
                <a:lnTo>
                  <a:pt x="390220" y="17145"/>
                </a:lnTo>
                <a:lnTo>
                  <a:pt x="416328" y="17145"/>
                </a:lnTo>
                <a:lnTo>
                  <a:pt x="441139" y="17145"/>
                </a:lnTo>
                <a:lnTo>
                  <a:pt x="464576" y="20179"/>
                </a:lnTo>
                <a:lnTo>
                  <a:pt x="487608" y="22066"/>
                </a:lnTo>
                <a:lnTo>
                  <a:pt x="514218" y="26631"/>
                </a:lnTo>
                <a:lnTo>
                  <a:pt x="539889" y="28191"/>
                </a:lnTo>
                <a:lnTo>
                  <a:pt x="565518" y="28541"/>
                </a:lnTo>
                <a:lnTo>
                  <a:pt x="593644" y="28575"/>
                </a:lnTo>
                <a:lnTo>
                  <a:pt x="605788" y="28575"/>
                </a:lnTo>
                <a:lnTo>
                  <a:pt x="595224" y="28575"/>
                </a:lnTo>
                <a:lnTo>
                  <a:pt x="594936" y="27940"/>
                </a:lnTo>
                <a:lnTo>
                  <a:pt x="594360" y="22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SMARTInkShape-1633"/>
          <p:cNvSpPr/>
          <p:nvPr>
            <p:custDataLst>
              <p:tags r:id="rId6"/>
            </p:custDataLst>
          </p:nvPr>
        </p:nvSpPr>
        <p:spPr>
          <a:xfrm>
            <a:off x="4457700" y="1520237"/>
            <a:ext cx="1137286" cy="57104"/>
          </a:xfrm>
          <a:custGeom>
            <a:avLst/>
            <a:gdLst/>
            <a:ahLst/>
            <a:cxnLst/>
            <a:rect l="0" t="0" r="0" b="0"/>
            <a:pathLst>
              <a:path w="1137286" h="57104">
                <a:moveTo>
                  <a:pt x="1137285" y="57103"/>
                </a:moveTo>
                <a:lnTo>
                  <a:pt x="1137285" y="57103"/>
                </a:lnTo>
                <a:lnTo>
                  <a:pt x="1134251" y="57103"/>
                </a:lnTo>
                <a:lnTo>
                  <a:pt x="1131068" y="55410"/>
                </a:lnTo>
                <a:lnTo>
                  <a:pt x="1127537" y="53175"/>
                </a:lnTo>
                <a:lnTo>
                  <a:pt x="1120096" y="51741"/>
                </a:lnTo>
                <a:lnTo>
                  <a:pt x="1115675" y="50910"/>
                </a:lnTo>
                <a:lnTo>
                  <a:pt x="1102490" y="46896"/>
                </a:lnTo>
                <a:lnTo>
                  <a:pt x="1078398" y="45780"/>
                </a:lnTo>
                <a:lnTo>
                  <a:pt x="1051909" y="45682"/>
                </a:lnTo>
                <a:lnTo>
                  <a:pt x="1024207" y="45674"/>
                </a:lnTo>
                <a:lnTo>
                  <a:pt x="999533" y="45673"/>
                </a:lnTo>
                <a:lnTo>
                  <a:pt x="971472" y="45673"/>
                </a:lnTo>
                <a:lnTo>
                  <a:pt x="944747" y="45673"/>
                </a:lnTo>
                <a:lnTo>
                  <a:pt x="918772" y="45673"/>
                </a:lnTo>
                <a:lnTo>
                  <a:pt x="895164" y="45673"/>
                </a:lnTo>
                <a:lnTo>
                  <a:pt x="868060" y="43980"/>
                </a:lnTo>
                <a:lnTo>
                  <a:pt x="841615" y="41149"/>
                </a:lnTo>
                <a:lnTo>
                  <a:pt x="815999" y="40311"/>
                </a:lnTo>
                <a:lnTo>
                  <a:pt x="788301" y="40063"/>
                </a:lnTo>
                <a:lnTo>
                  <a:pt x="761678" y="39989"/>
                </a:lnTo>
                <a:lnTo>
                  <a:pt x="737705" y="39967"/>
                </a:lnTo>
                <a:lnTo>
                  <a:pt x="712821" y="38267"/>
                </a:lnTo>
                <a:lnTo>
                  <a:pt x="688727" y="35435"/>
                </a:lnTo>
                <a:lnTo>
                  <a:pt x="660484" y="31445"/>
                </a:lnTo>
                <a:lnTo>
                  <a:pt x="634978" y="29392"/>
                </a:lnTo>
                <a:lnTo>
                  <a:pt x="610346" y="25750"/>
                </a:lnTo>
                <a:lnTo>
                  <a:pt x="586961" y="23683"/>
                </a:lnTo>
                <a:lnTo>
                  <a:pt x="560911" y="20037"/>
                </a:lnTo>
                <a:lnTo>
                  <a:pt x="536119" y="14935"/>
                </a:lnTo>
                <a:lnTo>
                  <a:pt x="509653" y="12435"/>
                </a:lnTo>
                <a:lnTo>
                  <a:pt x="481702" y="11695"/>
                </a:lnTo>
                <a:lnTo>
                  <a:pt x="461105" y="9828"/>
                </a:lnTo>
                <a:lnTo>
                  <a:pt x="440520" y="7517"/>
                </a:lnTo>
                <a:lnTo>
                  <a:pt x="414017" y="6216"/>
                </a:lnTo>
                <a:lnTo>
                  <a:pt x="386338" y="5830"/>
                </a:lnTo>
                <a:lnTo>
                  <a:pt x="358028" y="5081"/>
                </a:lnTo>
                <a:lnTo>
                  <a:pt x="329532" y="1755"/>
                </a:lnTo>
                <a:lnTo>
                  <a:pt x="300980" y="487"/>
                </a:lnTo>
                <a:lnTo>
                  <a:pt x="272412" y="111"/>
                </a:lnTo>
                <a:lnTo>
                  <a:pt x="243839" y="0"/>
                </a:lnTo>
                <a:lnTo>
                  <a:pt x="215900" y="602"/>
                </a:lnTo>
                <a:lnTo>
                  <a:pt x="190617" y="3885"/>
                </a:lnTo>
                <a:lnTo>
                  <a:pt x="163935" y="5139"/>
                </a:lnTo>
                <a:lnTo>
                  <a:pt x="140295" y="5511"/>
                </a:lnTo>
                <a:lnTo>
                  <a:pt x="113226" y="7330"/>
                </a:lnTo>
                <a:lnTo>
                  <a:pt x="86642" y="10583"/>
                </a:lnTo>
                <a:lnTo>
                  <a:pt x="63046" y="11225"/>
                </a:lnTo>
                <a:lnTo>
                  <a:pt x="37348" y="11362"/>
                </a:lnTo>
                <a:lnTo>
                  <a:pt x="8838" y="11383"/>
                </a:lnTo>
                <a:lnTo>
                  <a:pt x="5717" y="11383"/>
                </a:lnTo>
                <a:lnTo>
                  <a:pt x="795" y="16304"/>
                </a:lnTo>
                <a:lnTo>
                  <a:pt x="0" y="228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3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292</Words>
  <Application>Microsoft Office PowerPoint</Application>
  <PresentationFormat>Vlastní</PresentationFormat>
  <Paragraphs>55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 CENOVÁ ROZHODOVÁNÍ</vt:lpstr>
      <vt:lpstr>  CENOVÁ ROZHODOVÁNÍ</vt:lpstr>
      <vt:lpstr>Příklad</vt:lpstr>
      <vt:lpstr>Příklad</vt:lpstr>
      <vt:lpstr>Řešení ad a)  </vt:lpstr>
      <vt:lpstr>Řešení ad a)</vt:lpstr>
      <vt:lpstr>Řešení ad a)</vt:lpstr>
      <vt:lpstr>Řešení ad b)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402</cp:revision>
  <dcterms:created xsi:type="dcterms:W3CDTF">2016-07-06T15:42:34Z</dcterms:created>
  <dcterms:modified xsi:type="dcterms:W3CDTF">2022-02-08T13:30:02Z</dcterms:modified>
</cp:coreProperties>
</file>