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5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65" r:id="rId3"/>
    <p:sldId id="421" r:id="rId4"/>
    <p:sldId id="462" r:id="rId5"/>
    <p:sldId id="468" r:id="rId6"/>
    <p:sldId id="469" r:id="rId7"/>
    <p:sldId id="442" r:id="rId8"/>
    <p:sldId id="471" r:id="rId9"/>
    <p:sldId id="470" r:id="rId10"/>
    <p:sldId id="458" r:id="rId11"/>
    <p:sldId id="419" r:id="rId1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8" d="100"/>
          <a:sy n="98" d="100"/>
        </p:scale>
        <p:origin x="-1308" y="-10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1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01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96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5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377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49.xml"/><Relationship Id="rId117" Type="http://schemas.openxmlformats.org/officeDocument/2006/relationships/tags" Target="../tags/tag140.xml"/><Relationship Id="rId21" Type="http://schemas.openxmlformats.org/officeDocument/2006/relationships/tags" Target="../tags/tag44.xml"/><Relationship Id="rId42" Type="http://schemas.openxmlformats.org/officeDocument/2006/relationships/tags" Target="../tags/tag65.xml"/><Relationship Id="rId47" Type="http://schemas.openxmlformats.org/officeDocument/2006/relationships/tags" Target="../tags/tag70.xml"/><Relationship Id="rId63" Type="http://schemas.openxmlformats.org/officeDocument/2006/relationships/tags" Target="../tags/tag86.xml"/><Relationship Id="rId68" Type="http://schemas.openxmlformats.org/officeDocument/2006/relationships/tags" Target="../tags/tag91.xml"/><Relationship Id="rId84" Type="http://schemas.openxmlformats.org/officeDocument/2006/relationships/tags" Target="../tags/tag107.xml"/><Relationship Id="rId89" Type="http://schemas.openxmlformats.org/officeDocument/2006/relationships/tags" Target="../tags/tag112.xml"/><Relationship Id="rId112" Type="http://schemas.openxmlformats.org/officeDocument/2006/relationships/tags" Target="../tags/tag135.xml"/><Relationship Id="rId133" Type="http://schemas.openxmlformats.org/officeDocument/2006/relationships/tags" Target="../tags/tag156.xml"/><Relationship Id="rId138" Type="http://schemas.openxmlformats.org/officeDocument/2006/relationships/tags" Target="../tags/tag161.xml"/><Relationship Id="rId154" Type="http://schemas.openxmlformats.org/officeDocument/2006/relationships/tags" Target="../tags/tag177.xml"/><Relationship Id="rId159" Type="http://schemas.openxmlformats.org/officeDocument/2006/relationships/tags" Target="../tags/tag182.xml"/><Relationship Id="rId175" Type="http://schemas.openxmlformats.org/officeDocument/2006/relationships/tags" Target="../tags/tag198.xml"/><Relationship Id="rId170" Type="http://schemas.openxmlformats.org/officeDocument/2006/relationships/tags" Target="../tags/tag193.xml"/><Relationship Id="rId16" Type="http://schemas.openxmlformats.org/officeDocument/2006/relationships/tags" Target="../tags/tag39.xml"/><Relationship Id="rId107" Type="http://schemas.openxmlformats.org/officeDocument/2006/relationships/tags" Target="../tags/tag130.xml"/><Relationship Id="rId11" Type="http://schemas.openxmlformats.org/officeDocument/2006/relationships/tags" Target="../tags/tag34.xml"/><Relationship Id="rId32" Type="http://schemas.openxmlformats.org/officeDocument/2006/relationships/tags" Target="../tags/tag55.xml"/><Relationship Id="rId37" Type="http://schemas.openxmlformats.org/officeDocument/2006/relationships/tags" Target="../tags/tag60.xml"/><Relationship Id="rId53" Type="http://schemas.openxmlformats.org/officeDocument/2006/relationships/tags" Target="../tags/tag76.xml"/><Relationship Id="rId58" Type="http://schemas.openxmlformats.org/officeDocument/2006/relationships/tags" Target="../tags/tag81.xml"/><Relationship Id="rId74" Type="http://schemas.openxmlformats.org/officeDocument/2006/relationships/tags" Target="../tags/tag97.xml"/><Relationship Id="rId79" Type="http://schemas.openxmlformats.org/officeDocument/2006/relationships/tags" Target="../tags/tag102.xml"/><Relationship Id="rId102" Type="http://schemas.openxmlformats.org/officeDocument/2006/relationships/tags" Target="../tags/tag125.xml"/><Relationship Id="rId123" Type="http://schemas.openxmlformats.org/officeDocument/2006/relationships/tags" Target="../tags/tag146.xml"/><Relationship Id="rId128" Type="http://schemas.openxmlformats.org/officeDocument/2006/relationships/tags" Target="../tags/tag151.xml"/><Relationship Id="rId144" Type="http://schemas.openxmlformats.org/officeDocument/2006/relationships/tags" Target="../tags/tag167.xml"/><Relationship Id="rId149" Type="http://schemas.openxmlformats.org/officeDocument/2006/relationships/tags" Target="../tags/tag172.xml"/><Relationship Id="rId5" Type="http://schemas.openxmlformats.org/officeDocument/2006/relationships/tags" Target="../tags/tag28.xml"/><Relationship Id="rId90" Type="http://schemas.openxmlformats.org/officeDocument/2006/relationships/tags" Target="../tags/tag113.xml"/><Relationship Id="rId95" Type="http://schemas.openxmlformats.org/officeDocument/2006/relationships/tags" Target="../tags/tag118.xml"/><Relationship Id="rId160" Type="http://schemas.openxmlformats.org/officeDocument/2006/relationships/tags" Target="../tags/tag183.xml"/><Relationship Id="rId165" Type="http://schemas.openxmlformats.org/officeDocument/2006/relationships/tags" Target="../tags/tag188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43" Type="http://schemas.openxmlformats.org/officeDocument/2006/relationships/tags" Target="../tags/tag66.xml"/><Relationship Id="rId48" Type="http://schemas.openxmlformats.org/officeDocument/2006/relationships/tags" Target="../tags/tag71.xml"/><Relationship Id="rId64" Type="http://schemas.openxmlformats.org/officeDocument/2006/relationships/tags" Target="../tags/tag87.xml"/><Relationship Id="rId69" Type="http://schemas.openxmlformats.org/officeDocument/2006/relationships/tags" Target="../tags/tag92.xml"/><Relationship Id="rId113" Type="http://schemas.openxmlformats.org/officeDocument/2006/relationships/tags" Target="../tags/tag136.xml"/><Relationship Id="rId118" Type="http://schemas.openxmlformats.org/officeDocument/2006/relationships/tags" Target="../tags/tag141.xml"/><Relationship Id="rId134" Type="http://schemas.openxmlformats.org/officeDocument/2006/relationships/tags" Target="../tags/tag157.xml"/><Relationship Id="rId139" Type="http://schemas.openxmlformats.org/officeDocument/2006/relationships/tags" Target="../tags/tag162.xml"/><Relationship Id="rId80" Type="http://schemas.openxmlformats.org/officeDocument/2006/relationships/tags" Target="../tags/tag103.xml"/><Relationship Id="rId85" Type="http://schemas.openxmlformats.org/officeDocument/2006/relationships/tags" Target="../tags/tag108.xml"/><Relationship Id="rId150" Type="http://schemas.openxmlformats.org/officeDocument/2006/relationships/tags" Target="../tags/tag173.xml"/><Relationship Id="rId155" Type="http://schemas.openxmlformats.org/officeDocument/2006/relationships/tags" Target="../tags/tag178.xml"/><Relationship Id="rId171" Type="http://schemas.openxmlformats.org/officeDocument/2006/relationships/tags" Target="../tags/tag194.xml"/><Relationship Id="rId176" Type="http://schemas.openxmlformats.org/officeDocument/2006/relationships/tags" Target="../tags/tag199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33" Type="http://schemas.openxmlformats.org/officeDocument/2006/relationships/tags" Target="../tags/tag56.xml"/><Relationship Id="rId38" Type="http://schemas.openxmlformats.org/officeDocument/2006/relationships/tags" Target="../tags/tag61.xml"/><Relationship Id="rId59" Type="http://schemas.openxmlformats.org/officeDocument/2006/relationships/tags" Target="../tags/tag82.xml"/><Relationship Id="rId103" Type="http://schemas.openxmlformats.org/officeDocument/2006/relationships/tags" Target="../tags/tag126.xml"/><Relationship Id="rId108" Type="http://schemas.openxmlformats.org/officeDocument/2006/relationships/tags" Target="../tags/tag131.xml"/><Relationship Id="rId124" Type="http://schemas.openxmlformats.org/officeDocument/2006/relationships/tags" Target="../tags/tag147.xml"/><Relationship Id="rId129" Type="http://schemas.openxmlformats.org/officeDocument/2006/relationships/tags" Target="../tags/tag152.xml"/><Relationship Id="rId54" Type="http://schemas.openxmlformats.org/officeDocument/2006/relationships/tags" Target="../tags/tag77.xml"/><Relationship Id="rId70" Type="http://schemas.openxmlformats.org/officeDocument/2006/relationships/tags" Target="../tags/tag93.xml"/><Relationship Id="rId75" Type="http://schemas.openxmlformats.org/officeDocument/2006/relationships/tags" Target="../tags/tag98.xml"/><Relationship Id="rId91" Type="http://schemas.openxmlformats.org/officeDocument/2006/relationships/tags" Target="../tags/tag114.xml"/><Relationship Id="rId96" Type="http://schemas.openxmlformats.org/officeDocument/2006/relationships/tags" Target="../tags/tag119.xml"/><Relationship Id="rId140" Type="http://schemas.openxmlformats.org/officeDocument/2006/relationships/tags" Target="../tags/tag163.xml"/><Relationship Id="rId145" Type="http://schemas.openxmlformats.org/officeDocument/2006/relationships/tags" Target="../tags/tag168.xml"/><Relationship Id="rId161" Type="http://schemas.openxmlformats.org/officeDocument/2006/relationships/tags" Target="../tags/tag184.xml"/><Relationship Id="rId166" Type="http://schemas.openxmlformats.org/officeDocument/2006/relationships/tags" Target="../tags/tag189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49" Type="http://schemas.openxmlformats.org/officeDocument/2006/relationships/tags" Target="../tags/tag72.xml"/><Relationship Id="rId114" Type="http://schemas.openxmlformats.org/officeDocument/2006/relationships/tags" Target="../tags/tag137.xml"/><Relationship Id="rId119" Type="http://schemas.openxmlformats.org/officeDocument/2006/relationships/tags" Target="../tags/tag142.xml"/><Relationship Id="rId10" Type="http://schemas.openxmlformats.org/officeDocument/2006/relationships/tags" Target="../tags/tag33.xml"/><Relationship Id="rId31" Type="http://schemas.openxmlformats.org/officeDocument/2006/relationships/tags" Target="../tags/tag54.xml"/><Relationship Id="rId44" Type="http://schemas.openxmlformats.org/officeDocument/2006/relationships/tags" Target="../tags/tag67.xml"/><Relationship Id="rId52" Type="http://schemas.openxmlformats.org/officeDocument/2006/relationships/tags" Target="../tags/tag75.xml"/><Relationship Id="rId60" Type="http://schemas.openxmlformats.org/officeDocument/2006/relationships/tags" Target="../tags/tag83.xml"/><Relationship Id="rId65" Type="http://schemas.openxmlformats.org/officeDocument/2006/relationships/tags" Target="../tags/tag88.xml"/><Relationship Id="rId73" Type="http://schemas.openxmlformats.org/officeDocument/2006/relationships/tags" Target="../tags/tag96.xml"/><Relationship Id="rId78" Type="http://schemas.openxmlformats.org/officeDocument/2006/relationships/tags" Target="../tags/tag101.xml"/><Relationship Id="rId81" Type="http://schemas.openxmlformats.org/officeDocument/2006/relationships/tags" Target="../tags/tag104.xml"/><Relationship Id="rId86" Type="http://schemas.openxmlformats.org/officeDocument/2006/relationships/tags" Target="../tags/tag109.xml"/><Relationship Id="rId94" Type="http://schemas.openxmlformats.org/officeDocument/2006/relationships/tags" Target="../tags/tag117.xml"/><Relationship Id="rId99" Type="http://schemas.openxmlformats.org/officeDocument/2006/relationships/tags" Target="../tags/tag122.xml"/><Relationship Id="rId101" Type="http://schemas.openxmlformats.org/officeDocument/2006/relationships/tags" Target="../tags/tag124.xml"/><Relationship Id="rId122" Type="http://schemas.openxmlformats.org/officeDocument/2006/relationships/tags" Target="../tags/tag145.xml"/><Relationship Id="rId130" Type="http://schemas.openxmlformats.org/officeDocument/2006/relationships/tags" Target="../tags/tag153.xml"/><Relationship Id="rId135" Type="http://schemas.openxmlformats.org/officeDocument/2006/relationships/tags" Target="../tags/tag158.xml"/><Relationship Id="rId143" Type="http://schemas.openxmlformats.org/officeDocument/2006/relationships/tags" Target="../tags/tag166.xml"/><Relationship Id="rId148" Type="http://schemas.openxmlformats.org/officeDocument/2006/relationships/tags" Target="../tags/tag171.xml"/><Relationship Id="rId151" Type="http://schemas.openxmlformats.org/officeDocument/2006/relationships/tags" Target="../tags/tag174.xml"/><Relationship Id="rId156" Type="http://schemas.openxmlformats.org/officeDocument/2006/relationships/tags" Target="../tags/tag179.xml"/><Relationship Id="rId164" Type="http://schemas.openxmlformats.org/officeDocument/2006/relationships/tags" Target="../tags/tag187.xml"/><Relationship Id="rId169" Type="http://schemas.openxmlformats.org/officeDocument/2006/relationships/tags" Target="../tags/tag192.xml"/><Relationship Id="rId177" Type="http://schemas.openxmlformats.org/officeDocument/2006/relationships/tags" Target="../tags/tag200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72" Type="http://schemas.openxmlformats.org/officeDocument/2006/relationships/tags" Target="../tags/tag195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9" Type="http://schemas.openxmlformats.org/officeDocument/2006/relationships/tags" Target="../tags/tag62.xml"/><Relationship Id="rId109" Type="http://schemas.openxmlformats.org/officeDocument/2006/relationships/tags" Target="../tags/tag132.xml"/><Relationship Id="rId34" Type="http://schemas.openxmlformats.org/officeDocument/2006/relationships/tags" Target="../tags/tag57.xml"/><Relationship Id="rId50" Type="http://schemas.openxmlformats.org/officeDocument/2006/relationships/tags" Target="../tags/tag73.xml"/><Relationship Id="rId55" Type="http://schemas.openxmlformats.org/officeDocument/2006/relationships/tags" Target="../tags/tag78.xml"/><Relationship Id="rId76" Type="http://schemas.openxmlformats.org/officeDocument/2006/relationships/tags" Target="../tags/tag99.xml"/><Relationship Id="rId97" Type="http://schemas.openxmlformats.org/officeDocument/2006/relationships/tags" Target="../tags/tag120.xml"/><Relationship Id="rId104" Type="http://schemas.openxmlformats.org/officeDocument/2006/relationships/tags" Target="../tags/tag127.xml"/><Relationship Id="rId120" Type="http://schemas.openxmlformats.org/officeDocument/2006/relationships/tags" Target="../tags/tag143.xml"/><Relationship Id="rId125" Type="http://schemas.openxmlformats.org/officeDocument/2006/relationships/tags" Target="../tags/tag148.xml"/><Relationship Id="rId141" Type="http://schemas.openxmlformats.org/officeDocument/2006/relationships/tags" Target="../tags/tag164.xml"/><Relationship Id="rId146" Type="http://schemas.openxmlformats.org/officeDocument/2006/relationships/tags" Target="../tags/tag169.xml"/><Relationship Id="rId167" Type="http://schemas.openxmlformats.org/officeDocument/2006/relationships/tags" Target="../tags/tag190.xml"/><Relationship Id="rId7" Type="http://schemas.openxmlformats.org/officeDocument/2006/relationships/tags" Target="../tags/tag30.xml"/><Relationship Id="rId71" Type="http://schemas.openxmlformats.org/officeDocument/2006/relationships/tags" Target="../tags/tag94.xml"/><Relationship Id="rId92" Type="http://schemas.openxmlformats.org/officeDocument/2006/relationships/tags" Target="../tags/tag115.xml"/><Relationship Id="rId162" Type="http://schemas.openxmlformats.org/officeDocument/2006/relationships/tags" Target="../tags/tag185.xml"/><Relationship Id="rId2" Type="http://schemas.openxmlformats.org/officeDocument/2006/relationships/tags" Target="../tags/tag25.xml"/><Relationship Id="rId29" Type="http://schemas.openxmlformats.org/officeDocument/2006/relationships/tags" Target="../tags/tag52.xml"/><Relationship Id="rId24" Type="http://schemas.openxmlformats.org/officeDocument/2006/relationships/tags" Target="../tags/tag47.xml"/><Relationship Id="rId40" Type="http://schemas.openxmlformats.org/officeDocument/2006/relationships/tags" Target="../tags/tag63.xml"/><Relationship Id="rId45" Type="http://schemas.openxmlformats.org/officeDocument/2006/relationships/tags" Target="../tags/tag68.xml"/><Relationship Id="rId66" Type="http://schemas.openxmlformats.org/officeDocument/2006/relationships/tags" Target="../tags/tag89.xml"/><Relationship Id="rId87" Type="http://schemas.openxmlformats.org/officeDocument/2006/relationships/tags" Target="../tags/tag110.xml"/><Relationship Id="rId110" Type="http://schemas.openxmlformats.org/officeDocument/2006/relationships/tags" Target="../tags/tag133.xml"/><Relationship Id="rId115" Type="http://schemas.openxmlformats.org/officeDocument/2006/relationships/tags" Target="../tags/tag138.xml"/><Relationship Id="rId131" Type="http://schemas.openxmlformats.org/officeDocument/2006/relationships/tags" Target="../tags/tag154.xml"/><Relationship Id="rId136" Type="http://schemas.openxmlformats.org/officeDocument/2006/relationships/tags" Target="../tags/tag159.xml"/><Relationship Id="rId157" Type="http://schemas.openxmlformats.org/officeDocument/2006/relationships/tags" Target="../tags/tag180.xml"/><Relationship Id="rId178" Type="http://schemas.openxmlformats.org/officeDocument/2006/relationships/slideLayout" Target="../slideLayouts/slideLayout2.xml"/><Relationship Id="rId61" Type="http://schemas.openxmlformats.org/officeDocument/2006/relationships/tags" Target="../tags/tag84.xml"/><Relationship Id="rId82" Type="http://schemas.openxmlformats.org/officeDocument/2006/relationships/tags" Target="../tags/tag105.xml"/><Relationship Id="rId152" Type="http://schemas.openxmlformats.org/officeDocument/2006/relationships/tags" Target="../tags/tag175.xml"/><Relationship Id="rId173" Type="http://schemas.openxmlformats.org/officeDocument/2006/relationships/tags" Target="../tags/tag196.xml"/><Relationship Id="rId19" Type="http://schemas.openxmlformats.org/officeDocument/2006/relationships/tags" Target="../tags/tag42.xml"/><Relationship Id="rId14" Type="http://schemas.openxmlformats.org/officeDocument/2006/relationships/tags" Target="../tags/tag37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56" Type="http://schemas.openxmlformats.org/officeDocument/2006/relationships/tags" Target="../tags/tag79.xml"/><Relationship Id="rId77" Type="http://schemas.openxmlformats.org/officeDocument/2006/relationships/tags" Target="../tags/tag100.xml"/><Relationship Id="rId100" Type="http://schemas.openxmlformats.org/officeDocument/2006/relationships/tags" Target="../tags/tag123.xml"/><Relationship Id="rId105" Type="http://schemas.openxmlformats.org/officeDocument/2006/relationships/tags" Target="../tags/tag128.xml"/><Relationship Id="rId126" Type="http://schemas.openxmlformats.org/officeDocument/2006/relationships/tags" Target="../tags/tag149.xml"/><Relationship Id="rId147" Type="http://schemas.openxmlformats.org/officeDocument/2006/relationships/tags" Target="../tags/tag170.xml"/><Relationship Id="rId168" Type="http://schemas.openxmlformats.org/officeDocument/2006/relationships/tags" Target="../tags/tag191.xml"/><Relationship Id="rId8" Type="http://schemas.openxmlformats.org/officeDocument/2006/relationships/tags" Target="../tags/tag31.xml"/><Relationship Id="rId51" Type="http://schemas.openxmlformats.org/officeDocument/2006/relationships/tags" Target="../tags/tag74.xml"/><Relationship Id="rId72" Type="http://schemas.openxmlformats.org/officeDocument/2006/relationships/tags" Target="../tags/tag95.xml"/><Relationship Id="rId93" Type="http://schemas.openxmlformats.org/officeDocument/2006/relationships/tags" Target="../tags/tag116.xml"/><Relationship Id="rId98" Type="http://schemas.openxmlformats.org/officeDocument/2006/relationships/tags" Target="../tags/tag121.xml"/><Relationship Id="rId121" Type="http://schemas.openxmlformats.org/officeDocument/2006/relationships/tags" Target="../tags/tag144.xml"/><Relationship Id="rId142" Type="http://schemas.openxmlformats.org/officeDocument/2006/relationships/tags" Target="../tags/tag165.xml"/><Relationship Id="rId163" Type="http://schemas.openxmlformats.org/officeDocument/2006/relationships/tags" Target="../tags/tag186.xml"/><Relationship Id="rId3" Type="http://schemas.openxmlformats.org/officeDocument/2006/relationships/tags" Target="../tags/tag26.xml"/><Relationship Id="rId25" Type="http://schemas.openxmlformats.org/officeDocument/2006/relationships/tags" Target="../tags/tag48.xml"/><Relationship Id="rId46" Type="http://schemas.openxmlformats.org/officeDocument/2006/relationships/tags" Target="../tags/tag69.xml"/><Relationship Id="rId67" Type="http://schemas.openxmlformats.org/officeDocument/2006/relationships/tags" Target="../tags/tag90.xml"/><Relationship Id="rId116" Type="http://schemas.openxmlformats.org/officeDocument/2006/relationships/tags" Target="../tags/tag139.xml"/><Relationship Id="rId137" Type="http://schemas.openxmlformats.org/officeDocument/2006/relationships/tags" Target="../tags/tag160.xml"/><Relationship Id="rId158" Type="http://schemas.openxmlformats.org/officeDocument/2006/relationships/tags" Target="../tags/tag181.xml"/><Relationship Id="rId20" Type="http://schemas.openxmlformats.org/officeDocument/2006/relationships/tags" Target="../tags/tag43.xml"/><Relationship Id="rId41" Type="http://schemas.openxmlformats.org/officeDocument/2006/relationships/tags" Target="../tags/tag64.xml"/><Relationship Id="rId62" Type="http://schemas.openxmlformats.org/officeDocument/2006/relationships/tags" Target="../tags/tag85.xml"/><Relationship Id="rId83" Type="http://schemas.openxmlformats.org/officeDocument/2006/relationships/tags" Target="../tags/tag106.xml"/><Relationship Id="rId88" Type="http://schemas.openxmlformats.org/officeDocument/2006/relationships/tags" Target="../tags/tag111.xml"/><Relationship Id="rId111" Type="http://schemas.openxmlformats.org/officeDocument/2006/relationships/tags" Target="../tags/tag134.xml"/><Relationship Id="rId132" Type="http://schemas.openxmlformats.org/officeDocument/2006/relationships/tags" Target="../tags/tag155.xml"/><Relationship Id="rId153" Type="http://schemas.openxmlformats.org/officeDocument/2006/relationships/tags" Target="../tags/tag176.xml"/><Relationship Id="rId174" Type="http://schemas.openxmlformats.org/officeDocument/2006/relationships/tags" Target="../tags/tag197.xml"/><Relationship Id="rId179" Type="http://schemas.openxmlformats.org/officeDocument/2006/relationships/notesSlide" Target="../notesSlides/notesSlide5.xml"/><Relationship Id="rId15" Type="http://schemas.openxmlformats.org/officeDocument/2006/relationships/tags" Target="../tags/tag38.xml"/><Relationship Id="rId36" Type="http://schemas.openxmlformats.org/officeDocument/2006/relationships/tags" Target="../tags/tag59.xml"/><Relationship Id="rId57" Type="http://schemas.openxmlformats.org/officeDocument/2006/relationships/tags" Target="../tags/tag80.xml"/><Relationship Id="rId106" Type="http://schemas.openxmlformats.org/officeDocument/2006/relationships/tags" Target="../tags/tag129.xml"/><Relationship Id="rId127" Type="http://schemas.openxmlformats.org/officeDocument/2006/relationships/tags" Target="../tags/tag15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05.xml"/><Relationship Id="rId10" Type="http://schemas.openxmlformats.org/officeDocument/2006/relationships/tags" Target="../tags/tag210.xml"/><Relationship Id="rId4" Type="http://schemas.openxmlformats.org/officeDocument/2006/relationships/tags" Target="../tags/tag204.xml"/><Relationship Id="rId9" Type="http://schemas.openxmlformats.org/officeDocument/2006/relationships/tags" Target="../tags/tag20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>STRATEGICKY ORIENTOVANÉ MANAŽERSKÉ ÚČETNICTVÍ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c)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12676" y="1152785"/>
            <a:ext cx="6048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Společnost Pramen, a.s., by se měla přednostně orientovat na analýzu vztahu vůči společnosti Zvíkov.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U tohoto zákazníka dosahuje podnik nejen nejnižší marže, ale ve vztahu k němu vynakládá také relativně vysoké prodejní náklady a nevytváří zisk, ale ztrátu. 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267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>STRATEGICKY ORIENTOVANÉ MANAŽERSKÉ ÚČETNICTVÍ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9930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843558"/>
            <a:ext cx="6192688" cy="396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Společnost Pramen, a.s., se zabývá stáčením minerální vody.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Vedení společnosti se rozhodlo analyzovat ziskovost pěti největších odběratelů.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Výrobní náklady na jednu láhev jsou 10 Kč, základní cena jedné láhve je 12 Kč.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Údaje vztahující se k jednotlivým odběratelům jsou uvedeny v tabulce níže.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analýze nákladové náročnosti vztahů k jednotlivým zákazníkům vyšlo vedení společnosti z nákladové náročnosti jednotlivých významných aktivit (viz tabulka). </a:t>
            </a:r>
          </a:p>
        </p:txBody>
      </p:sp>
      <p:sp>
        <p:nvSpPr>
          <p:cNvPr id="4" name="SMARTInkShape-308"/>
          <p:cNvSpPr/>
          <p:nvPr>
            <p:custDataLst>
              <p:tags r:id="rId1"/>
            </p:custDataLst>
          </p:nvPr>
        </p:nvSpPr>
        <p:spPr>
          <a:xfrm>
            <a:off x="405765" y="2212937"/>
            <a:ext cx="4171926" cy="512097"/>
          </a:xfrm>
          <a:custGeom>
            <a:avLst/>
            <a:gdLst/>
            <a:ahLst/>
            <a:cxnLst/>
            <a:rect l="0" t="0" r="0" b="0"/>
            <a:pathLst>
              <a:path w="4171926" h="512097">
                <a:moveTo>
                  <a:pt x="0" y="318808"/>
                </a:moveTo>
                <a:lnTo>
                  <a:pt x="0" y="318808"/>
                </a:lnTo>
                <a:lnTo>
                  <a:pt x="20830" y="313887"/>
                </a:lnTo>
                <a:lnTo>
                  <a:pt x="44483" y="313328"/>
                </a:lnTo>
                <a:lnTo>
                  <a:pt x="66549" y="313198"/>
                </a:lnTo>
                <a:lnTo>
                  <a:pt x="89267" y="313139"/>
                </a:lnTo>
                <a:lnTo>
                  <a:pt x="116337" y="313107"/>
                </a:lnTo>
                <a:lnTo>
                  <a:pt x="140445" y="313097"/>
                </a:lnTo>
                <a:lnTo>
                  <a:pt x="164309" y="313094"/>
                </a:lnTo>
                <a:lnTo>
                  <a:pt x="190572" y="313093"/>
                </a:lnTo>
                <a:lnTo>
                  <a:pt x="215992" y="313728"/>
                </a:lnTo>
                <a:lnTo>
                  <a:pt x="236331" y="316127"/>
                </a:lnTo>
                <a:lnTo>
                  <a:pt x="256378" y="317616"/>
                </a:lnTo>
                <a:lnTo>
                  <a:pt x="276506" y="318278"/>
                </a:lnTo>
                <a:lnTo>
                  <a:pt x="298151" y="318573"/>
                </a:lnTo>
                <a:lnTo>
                  <a:pt x="320472" y="318703"/>
                </a:lnTo>
                <a:lnTo>
                  <a:pt x="343092" y="319396"/>
                </a:lnTo>
                <a:lnTo>
                  <a:pt x="365845" y="321821"/>
                </a:lnTo>
                <a:lnTo>
                  <a:pt x="388658" y="323322"/>
                </a:lnTo>
                <a:lnTo>
                  <a:pt x="412132" y="323989"/>
                </a:lnTo>
                <a:lnTo>
                  <a:pt x="437381" y="324286"/>
                </a:lnTo>
                <a:lnTo>
                  <a:pt x="461727" y="324417"/>
                </a:lnTo>
                <a:lnTo>
                  <a:pt x="485882" y="325111"/>
                </a:lnTo>
                <a:lnTo>
                  <a:pt x="511434" y="327536"/>
                </a:lnTo>
                <a:lnTo>
                  <a:pt x="537608" y="329037"/>
                </a:lnTo>
                <a:lnTo>
                  <a:pt x="563422" y="329704"/>
                </a:lnTo>
                <a:lnTo>
                  <a:pt x="587595" y="330001"/>
                </a:lnTo>
                <a:lnTo>
                  <a:pt x="612731" y="330133"/>
                </a:lnTo>
                <a:lnTo>
                  <a:pt x="638720" y="330826"/>
                </a:lnTo>
                <a:lnTo>
                  <a:pt x="665087" y="333251"/>
                </a:lnTo>
                <a:lnTo>
                  <a:pt x="691623" y="334752"/>
                </a:lnTo>
                <a:lnTo>
                  <a:pt x="717598" y="335419"/>
                </a:lnTo>
                <a:lnTo>
                  <a:pt x="741842" y="335716"/>
                </a:lnTo>
                <a:lnTo>
                  <a:pt x="767011" y="335848"/>
                </a:lnTo>
                <a:lnTo>
                  <a:pt x="793014" y="335906"/>
                </a:lnTo>
                <a:lnTo>
                  <a:pt x="819387" y="335932"/>
                </a:lnTo>
                <a:lnTo>
                  <a:pt x="844232" y="337637"/>
                </a:lnTo>
                <a:lnTo>
                  <a:pt x="868609" y="339876"/>
                </a:lnTo>
                <a:lnTo>
                  <a:pt x="894260" y="340872"/>
                </a:lnTo>
                <a:lnTo>
                  <a:pt x="918784" y="343007"/>
                </a:lnTo>
                <a:lnTo>
                  <a:pt x="943019" y="345438"/>
                </a:lnTo>
                <a:lnTo>
                  <a:pt x="968606" y="346519"/>
                </a:lnTo>
                <a:lnTo>
                  <a:pt x="993102" y="348692"/>
                </a:lnTo>
                <a:lnTo>
                  <a:pt x="1017324" y="351140"/>
                </a:lnTo>
                <a:lnTo>
                  <a:pt x="1042905" y="352228"/>
                </a:lnTo>
                <a:lnTo>
                  <a:pt x="1067399" y="354405"/>
                </a:lnTo>
                <a:lnTo>
                  <a:pt x="1090985" y="356853"/>
                </a:lnTo>
                <a:lnTo>
                  <a:pt x="1114167" y="357942"/>
                </a:lnTo>
                <a:lnTo>
                  <a:pt x="1138864" y="358426"/>
                </a:lnTo>
                <a:lnTo>
                  <a:pt x="1164022" y="359276"/>
                </a:lnTo>
                <a:lnTo>
                  <a:pt x="1187903" y="361770"/>
                </a:lnTo>
                <a:lnTo>
                  <a:pt x="1211217" y="363303"/>
                </a:lnTo>
                <a:lnTo>
                  <a:pt x="1234279" y="363983"/>
                </a:lnTo>
                <a:lnTo>
                  <a:pt x="1257228" y="364286"/>
                </a:lnTo>
                <a:lnTo>
                  <a:pt x="1280128" y="364420"/>
                </a:lnTo>
                <a:lnTo>
                  <a:pt x="1302371" y="365115"/>
                </a:lnTo>
                <a:lnTo>
                  <a:pt x="1322840" y="367541"/>
                </a:lnTo>
                <a:lnTo>
                  <a:pt x="1344214" y="369042"/>
                </a:lnTo>
                <a:lnTo>
                  <a:pt x="1365778" y="369709"/>
                </a:lnTo>
                <a:lnTo>
                  <a:pt x="1385946" y="370006"/>
                </a:lnTo>
                <a:lnTo>
                  <a:pt x="1405493" y="371831"/>
                </a:lnTo>
                <a:lnTo>
                  <a:pt x="1425398" y="374124"/>
                </a:lnTo>
                <a:lnTo>
                  <a:pt x="1446946" y="375143"/>
                </a:lnTo>
                <a:lnTo>
                  <a:pt x="1467529" y="375596"/>
                </a:lnTo>
                <a:lnTo>
                  <a:pt x="1487260" y="376432"/>
                </a:lnTo>
                <a:lnTo>
                  <a:pt x="1506613" y="378920"/>
                </a:lnTo>
                <a:lnTo>
                  <a:pt x="1527491" y="380449"/>
                </a:lnTo>
                <a:lnTo>
                  <a:pt x="1548835" y="381764"/>
                </a:lnTo>
                <a:lnTo>
                  <a:pt x="1568904" y="384465"/>
                </a:lnTo>
                <a:lnTo>
                  <a:pt x="1588408" y="386089"/>
                </a:lnTo>
                <a:lnTo>
                  <a:pt x="1607659" y="387446"/>
                </a:lnTo>
                <a:lnTo>
                  <a:pt x="1626799" y="390165"/>
                </a:lnTo>
                <a:lnTo>
                  <a:pt x="1645888" y="391797"/>
                </a:lnTo>
                <a:lnTo>
                  <a:pt x="1664956" y="392523"/>
                </a:lnTo>
                <a:lnTo>
                  <a:pt x="1684014" y="392845"/>
                </a:lnTo>
                <a:lnTo>
                  <a:pt x="1703067" y="394682"/>
                </a:lnTo>
                <a:lnTo>
                  <a:pt x="1722119" y="396980"/>
                </a:lnTo>
                <a:lnTo>
                  <a:pt x="1741169" y="398001"/>
                </a:lnTo>
                <a:lnTo>
                  <a:pt x="1760220" y="400148"/>
                </a:lnTo>
                <a:lnTo>
                  <a:pt x="1779270" y="402584"/>
                </a:lnTo>
                <a:lnTo>
                  <a:pt x="1807210" y="404590"/>
                </a:lnTo>
                <a:lnTo>
                  <a:pt x="1832492" y="408289"/>
                </a:lnTo>
                <a:lnTo>
                  <a:pt x="1859810" y="410302"/>
                </a:lnTo>
                <a:lnTo>
                  <a:pt x="1888012" y="414003"/>
                </a:lnTo>
                <a:lnTo>
                  <a:pt x="1915841" y="416017"/>
                </a:lnTo>
                <a:lnTo>
                  <a:pt x="1940456" y="419719"/>
                </a:lnTo>
                <a:lnTo>
                  <a:pt x="1963836" y="421732"/>
                </a:lnTo>
                <a:lnTo>
                  <a:pt x="1986850" y="425433"/>
                </a:lnTo>
                <a:lnTo>
                  <a:pt x="2010391" y="427448"/>
                </a:lnTo>
                <a:lnTo>
                  <a:pt x="2036557" y="431149"/>
                </a:lnTo>
                <a:lnTo>
                  <a:pt x="2060679" y="433162"/>
                </a:lnTo>
                <a:lnTo>
                  <a:pt x="2083913" y="436863"/>
                </a:lnTo>
                <a:lnTo>
                  <a:pt x="2106249" y="438877"/>
                </a:lnTo>
                <a:lnTo>
                  <a:pt x="2132878" y="443232"/>
                </a:lnTo>
                <a:lnTo>
                  <a:pt x="2154905" y="445844"/>
                </a:lnTo>
                <a:lnTo>
                  <a:pt x="2177519" y="448947"/>
                </a:lnTo>
                <a:lnTo>
                  <a:pt x="2200306" y="449866"/>
                </a:lnTo>
                <a:lnTo>
                  <a:pt x="2223144" y="451832"/>
                </a:lnTo>
                <a:lnTo>
                  <a:pt x="2245998" y="456436"/>
                </a:lnTo>
                <a:lnTo>
                  <a:pt x="2268856" y="460128"/>
                </a:lnTo>
                <a:lnTo>
                  <a:pt x="2291715" y="461222"/>
                </a:lnTo>
                <a:lnTo>
                  <a:pt x="2314575" y="461547"/>
                </a:lnTo>
                <a:lnTo>
                  <a:pt x="2337435" y="463336"/>
                </a:lnTo>
                <a:lnTo>
                  <a:pt x="2364881" y="466595"/>
                </a:lnTo>
                <a:lnTo>
                  <a:pt x="2393210" y="467874"/>
                </a:lnTo>
                <a:lnTo>
                  <a:pt x="2415697" y="471279"/>
                </a:lnTo>
                <a:lnTo>
                  <a:pt x="2438447" y="472569"/>
                </a:lnTo>
                <a:lnTo>
                  <a:pt x="2461274" y="472952"/>
                </a:lnTo>
                <a:lnTo>
                  <a:pt x="2484124" y="473065"/>
                </a:lnTo>
                <a:lnTo>
                  <a:pt x="2506346" y="473734"/>
                </a:lnTo>
                <a:lnTo>
                  <a:pt x="2532937" y="477634"/>
                </a:lnTo>
                <a:lnTo>
                  <a:pt x="2554958" y="478474"/>
                </a:lnTo>
                <a:lnTo>
                  <a:pt x="2577570" y="478723"/>
                </a:lnTo>
                <a:lnTo>
                  <a:pt x="2600356" y="478797"/>
                </a:lnTo>
                <a:lnTo>
                  <a:pt x="2623194" y="480512"/>
                </a:lnTo>
                <a:lnTo>
                  <a:pt x="2646048" y="483349"/>
                </a:lnTo>
                <a:lnTo>
                  <a:pt x="2668906" y="484189"/>
                </a:lnTo>
                <a:lnTo>
                  <a:pt x="2691765" y="486131"/>
                </a:lnTo>
                <a:lnTo>
                  <a:pt x="2714625" y="489035"/>
                </a:lnTo>
                <a:lnTo>
                  <a:pt x="2739178" y="489896"/>
                </a:lnTo>
                <a:lnTo>
                  <a:pt x="2763175" y="490151"/>
                </a:lnTo>
                <a:lnTo>
                  <a:pt x="2785737" y="490226"/>
                </a:lnTo>
                <a:lnTo>
                  <a:pt x="2810837" y="491942"/>
                </a:lnTo>
                <a:lnTo>
                  <a:pt x="2834361" y="494779"/>
                </a:lnTo>
                <a:lnTo>
                  <a:pt x="2857417" y="495619"/>
                </a:lnTo>
                <a:lnTo>
                  <a:pt x="2880336" y="495868"/>
                </a:lnTo>
                <a:lnTo>
                  <a:pt x="2904906" y="495942"/>
                </a:lnTo>
                <a:lnTo>
                  <a:pt x="2930602" y="495964"/>
                </a:lnTo>
                <a:lnTo>
                  <a:pt x="2954301" y="495970"/>
                </a:lnTo>
                <a:lnTo>
                  <a:pt x="2977410" y="495972"/>
                </a:lnTo>
                <a:lnTo>
                  <a:pt x="3002037" y="495973"/>
                </a:lnTo>
                <a:lnTo>
                  <a:pt x="3027749" y="495973"/>
                </a:lnTo>
                <a:lnTo>
                  <a:pt x="3051454" y="497666"/>
                </a:lnTo>
                <a:lnTo>
                  <a:pt x="3074565" y="500497"/>
                </a:lnTo>
                <a:lnTo>
                  <a:pt x="3097499" y="501335"/>
                </a:lnTo>
                <a:lnTo>
                  <a:pt x="3120381" y="501583"/>
                </a:lnTo>
                <a:lnTo>
                  <a:pt x="3143247" y="501657"/>
                </a:lnTo>
                <a:lnTo>
                  <a:pt x="3166109" y="501679"/>
                </a:lnTo>
                <a:lnTo>
                  <a:pt x="3188970" y="503378"/>
                </a:lnTo>
                <a:lnTo>
                  <a:pt x="3211830" y="506210"/>
                </a:lnTo>
                <a:lnTo>
                  <a:pt x="3234690" y="507050"/>
                </a:lnTo>
                <a:lnTo>
                  <a:pt x="3259243" y="507298"/>
                </a:lnTo>
                <a:lnTo>
                  <a:pt x="3284934" y="507372"/>
                </a:lnTo>
                <a:lnTo>
                  <a:pt x="3308632" y="507394"/>
                </a:lnTo>
                <a:lnTo>
                  <a:pt x="3331741" y="507400"/>
                </a:lnTo>
                <a:lnTo>
                  <a:pt x="3354674" y="507402"/>
                </a:lnTo>
                <a:lnTo>
                  <a:pt x="3377556" y="509096"/>
                </a:lnTo>
                <a:lnTo>
                  <a:pt x="3402115" y="511926"/>
                </a:lnTo>
                <a:lnTo>
                  <a:pt x="3426114" y="511072"/>
                </a:lnTo>
                <a:lnTo>
                  <a:pt x="3439782" y="509668"/>
                </a:lnTo>
                <a:lnTo>
                  <a:pt x="3461758" y="511814"/>
                </a:lnTo>
                <a:lnTo>
                  <a:pt x="3484355" y="512096"/>
                </a:lnTo>
                <a:lnTo>
                  <a:pt x="3507138" y="509076"/>
                </a:lnTo>
                <a:lnTo>
                  <a:pt x="3529340" y="507899"/>
                </a:lnTo>
                <a:lnTo>
                  <a:pt x="3555923" y="507501"/>
                </a:lnTo>
                <a:lnTo>
                  <a:pt x="3577944" y="507432"/>
                </a:lnTo>
                <a:lnTo>
                  <a:pt x="3600555" y="505718"/>
                </a:lnTo>
                <a:lnTo>
                  <a:pt x="3627917" y="502484"/>
                </a:lnTo>
                <a:lnTo>
                  <a:pt x="3656229" y="501210"/>
                </a:lnTo>
                <a:lnTo>
                  <a:pt x="3678713" y="497807"/>
                </a:lnTo>
                <a:lnTo>
                  <a:pt x="3701462" y="495881"/>
                </a:lnTo>
                <a:lnTo>
                  <a:pt x="3724289" y="492206"/>
                </a:lnTo>
                <a:lnTo>
                  <a:pt x="3747139" y="490200"/>
                </a:lnTo>
                <a:lnTo>
                  <a:pt x="3769996" y="486501"/>
                </a:lnTo>
                <a:lnTo>
                  <a:pt x="3792220" y="484488"/>
                </a:lnTo>
                <a:lnTo>
                  <a:pt x="3818812" y="478441"/>
                </a:lnTo>
                <a:lnTo>
                  <a:pt x="3840833" y="472998"/>
                </a:lnTo>
                <a:lnTo>
                  <a:pt x="3867996" y="468504"/>
                </a:lnTo>
                <a:lnTo>
                  <a:pt x="3892341" y="463054"/>
                </a:lnTo>
                <a:lnTo>
                  <a:pt x="3913561" y="457715"/>
                </a:lnTo>
                <a:lnTo>
                  <a:pt x="3941793" y="448528"/>
                </a:lnTo>
                <a:lnTo>
                  <a:pt x="3968936" y="437706"/>
                </a:lnTo>
                <a:lnTo>
                  <a:pt x="3994830" y="429454"/>
                </a:lnTo>
                <a:lnTo>
                  <a:pt x="4022052" y="421709"/>
                </a:lnTo>
                <a:lnTo>
                  <a:pt x="4045962" y="411030"/>
                </a:lnTo>
                <a:lnTo>
                  <a:pt x="4070237" y="397478"/>
                </a:lnTo>
                <a:lnTo>
                  <a:pt x="4097255" y="380364"/>
                </a:lnTo>
                <a:lnTo>
                  <a:pt x="4123310" y="358698"/>
                </a:lnTo>
                <a:lnTo>
                  <a:pt x="4144315" y="332136"/>
                </a:lnTo>
                <a:lnTo>
                  <a:pt x="4161851" y="305473"/>
                </a:lnTo>
                <a:lnTo>
                  <a:pt x="4170502" y="277109"/>
                </a:lnTo>
                <a:lnTo>
                  <a:pt x="4171759" y="250640"/>
                </a:lnTo>
                <a:lnTo>
                  <a:pt x="4171925" y="226544"/>
                </a:lnTo>
                <a:lnTo>
                  <a:pt x="4167382" y="204980"/>
                </a:lnTo>
                <a:lnTo>
                  <a:pt x="4158515" y="180832"/>
                </a:lnTo>
                <a:lnTo>
                  <a:pt x="4146413" y="163189"/>
                </a:lnTo>
                <a:lnTo>
                  <a:pt x="4123622" y="135862"/>
                </a:lnTo>
                <a:lnTo>
                  <a:pt x="4095639" y="107397"/>
                </a:lnTo>
                <a:lnTo>
                  <a:pt x="4068815" y="83621"/>
                </a:lnTo>
                <a:lnTo>
                  <a:pt x="4041605" y="66023"/>
                </a:lnTo>
                <a:lnTo>
                  <a:pt x="4019311" y="54185"/>
                </a:lnTo>
                <a:lnTo>
                  <a:pt x="3996619" y="43269"/>
                </a:lnTo>
                <a:lnTo>
                  <a:pt x="3973809" y="35096"/>
                </a:lnTo>
                <a:lnTo>
                  <a:pt x="3950964" y="25548"/>
                </a:lnTo>
                <a:lnTo>
                  <a:pt x="3927473" y="18415"/>
                </a:lnTo>
                <a:lnTo>
                  <a:pt x="3901322" y="12280"/>
                </a:lnTo>
                <a:lnTo>
                  <a:pt x="3876570" y="7075"/>
                </a:lnTo>
                <a:lnTo>
                  <a:pt x="3849409" y="4616"/>
                </a:lnTo>
                <a:lnTo>
                  <a:pt x="3821253" y="783"/>
                </a:lnTo>
                <a:lnTo>
                  <a:pt x="3793438" y="0"/>
                </a:lnTo>
                <a:lnTo>
                  <a:pt x="3768192" y="2872"/>
                </a:lnTo>
                <a:lnTo>
                  <a:pt x="3740886" y="4641"/>
                </a:lnTo>
                <a:lnTo>
                  <a:pt x="3712687" y="8904"/>
                </a:lnTo>
                <a:lnTo>
                  <a:pt x="3684858" y="14189"/>
                </a:lnTo>
                <a:lnTo>
                  <a:pt x="3660244" y="20412"/>
                </a:lnTo>
                <a:lnTo>
                  <a:pt x="3636864" y="29381"/>
                </a:lnTo>
                <a:lnTo>
                  <a:pt x="3613850" y="36978"/>
                </a:lnTo>
                <a:lnTo>
                  <a:pt x="3591579" y="46990"/>
                </a:lnTo>
                <a:lnTo>
                  <a:pt x="3566666" y="61751"/>
                </a:lnTo>
                <a:lnTo>
                  <a:pt x="3538287" y="81333"/>
                </a:lnTo>
                <a:lnTo>
                  <a:pt x="3516973" y="107690"/>
                </a:lnTo>
                <a:lnTo>
                  <a:pt x="3494795" y="131449"/>
                </a:lnTo>
                <a:lnTo>
                  <a:pt x="3478798" y="158951"/>
                </a:lnTo>
                <a:lnTo>
                  <a:pt x="3472189" y="175981"/>
                </a:lnTo>
                <a:lnTo>
                  <a:pt x="3466391" y="204514"/>
                </a:lnTo>
                <a:lnTo>
                  <a:pt x="3468221" y="233084"/>
                </a:lnTo>
                <a:lnTo>
                  <a:pt x="3471884" y="255943"/>
                </a:lnTo>
                <a:lnTo>
                  <a:pt x="3486780" y="279995"/>
                </a:lnTo>
                <a:lnTo>
                  <a:pt x="3505918" y="306900"/>
                </a:lnTo>
                <a:lnTo>
                  <a:pt x="3532215" y="331053"/>
                </a:lnTo>
                <a:lnTo>
                  <a:pt x="3559361" y="348697"/>
                </a:lnTo>
                <a:lnTo>
                  <a:pt x="3582278" y="361178"/>
                </a:lnTo>
                <a:lnTo>
                  <a:pt x="3608895" y="376024"/>
                </a:lnTo>
                <a:lnTo>
                  <a:pt x="3627486" y="384665"/>
                </a:lnTo>
                <a:lnTo>
                  <a:pt x="3648026" y="394433"/>
                </a:lnTo>
                <a:lnTo>
                  <a:pt x="3674053" y="407124"/>
                </a:lnTo>
                <a:lnTo>
                  <a:pt x="3696765" y="415390"/>
                </a:lnTo>
                <a:lnTo>
                  <a:pt x="3714750" y="42167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987574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/>
          </a:p>
          <a:p>
            <a:pPr algn="just" hangingPunct="0"/>
            <a:endParaRPr lang="cs-CZ" sz="21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="" xmlns:a16="http://schemas.microsoft.com/office/drawing/2014/main" id="{2ACB8B46-4856-44CE-95EA-252B453A6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93930"/>
              </p:ext>
            </p:extLst>
          </p:nvPr>
        </p:nvGraphicFramePr>
        <p:xfrm>
          <a:off x="159161" y="771550"/>
          <a:ext cx="6402189" cy="39604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29679">
                  <a:extLst>
                    <a:ext uri="{9D8B030D-6E8A-4147-A177-3AD203B41FA5}">
                      <a16:colId xmlns="" xmlns:a16="http://schemas.microsoft.com/office/drawing/2014/main" val="2480316458"/>
                    </a:ext>
                  </a:extLst>
                </a:gridCol>
                <a:gridCol w="914502">
                  <a:extLst>
                    <a:ext uri="{9D8B030D-6E8A-4147-A177-3AD203B41FA5}">
                      <a16:colId xmlns="" xmlns:a16="http://schemas.microsoft.com/office/drawing/2014/main" val="2286871943"/>
                    </a:ext>
                  </a:extLst>
                </a:gridCol>
                <a:gridCol w="914502">
                  <a:extLst>
                    <a:ext uri="{9D8B030D-6E8A-4147-A177-3AD203B41FA5}">
                      <a16:colId xmlns="" xmlns:a16="http://schemas.microsoft.com/office/drawing/2014/main" val="1192096034"/>
                    </a:ext>
                  </a:extLst>
                </a:gridCol>
                <a:gridCol w="914502">
                  <a:extLst>
                    <a:ext uri="{9D8B030D-6E8A-4147-A177-3AD203B41FA5}">
                      <a16:colId xmlns="" xmlns:a16="http://schemas.microsoft.com/office/drawing/2014/main" val="526133002"/>
                    </a:ext>
                  </a:extLst>
                </a:gridCol>
                <a:gridCol w="914502">
                  <a:extLst>
                    <a:ext uri="{9D8B030D-6E8A-4147-A177-3AD203B41FA5}">
                      <a16:colId xmlns="" xmlns:a16="http://schemas.microsoft.com/office/drawing/2014/main" val="3979870062"/>
                    </a:ext>
                  </a:extLst>
                </a:gridCol>
                <a:gridCol w="914502">
                  <a:extLst>
                    <a:ext uri="{9D8B030D-6E8A-4147-A177-3AD203B41FA5}">
                      <a16:colId xmlns="" xmlns:a16="http://schemas.microsoft.com/office/drawing/2014/main" val="4140611682"/>
                    </a:ext>
                  </a:extLst>
                </a:gridCol>
              </a:tblGrid>
              <a:tr h="27617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Analýza vztahu k jednotlivým zákazníkům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6405750"/>
                  </a:ext>
                </a:extLst>
              </a:tr>
              <a:tr h="2761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Položka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Zákazník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2714701"/>
                  </a:ext>
                </a:extLst>
              </a:tr>
              <a:tr h="2761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Bezděz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Lednice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Orlík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Valtice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Zvíkov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56625044"/>
                  </a:ext>
                </a:extLst>
              </a:tr>
              <a:tr h="482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prodaných láhví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120 000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360 000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3 000 000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1 500 000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200 000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882328"/>
                  </a:ext>
                </a:extLst>
              </a:tr>
              <a:tr h="276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Základní cena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42536535"/>
                  </a:ext>
                </a:extLst>
              </a:tr>
              <a:tr h="482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Skutečná prodejní cena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11,8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11,6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10,8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50549621"/>
                  </a:ext>
                </a:extLst>
              </a:tr>
              <a:tr h="276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objednávek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66109321"/>
                  </a:ext>
                </a:extLst>
              </a:tr>
              <a:tr h="4821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návštěv prodejců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04675667"/>
                  </a:ext>
                </a:extLst>
              </a:tr>
              <a:tr h="276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dodávek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27701959"/>
                  </a:ext>
                </a:extLst>
              </a:tr>
              <a:tr h="856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kilometrů ujetých v souvislosti s 1 dodávkou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4405151"/>
                  </a:ext>
                </a:extLst>
              </a:tr>
            </a:tbl>
          </a:graphicData>
        </a:graphic>
      </p:graphicFrame>
      <p:sp>
        <p:nvSpPr>
          <p:cNvPr id="73" name="SMARTInkShape-968"/>
          <p:cNvSpPr/>
          <p:nvPr>
            <p:custDataLst>
              <p:tags r:id="rId1"/>
            </p:custDataLst>
          </p:nvPr>
        </p:nvSpPr>
        <p:spPr>
          <a:xfrm>
            <a:off x="2206759" y="3549015"/>
            <a:ext cx="456388" cy="400036"/>
          </a:xfrm>
          <a:custGeom>
            <a:avLst/>
            <a:gdLst/>
            <a:ahLst/>
            <a:cxnLst/>
            <a:rect l="0" t="0" r="0" b="0"/>
            <a:pathLst>
              <a:path w="456388" h="400036">
                <a:moveTo>
                  <a:pt x="250691" y="0"/>
                </a:moveTo>
                <a:lnTo>
                  <a:pt x="250691" y="0"/>
                </a:lnTo>
                <a:lnTo>
                  <a:pt x="225637" y="0"/>
                </a:lnTo>
                <a:lnTo>
                  <a:pt x="199113" y="0"/>
                </a:lnTo>
                <a:lnTo>
                  <a:pt x="175499" y="0"/>
                </a:lnTo>
                <a:lnTo>
                  <a:pt x="149396" y="4523"/>
                </a:lnTo>
                <a:lnTo>
                  <a:pt x="140266" y="6455"/>
                </a:lnTo>
                <a:lnTo>
                  <a:pt x="113289" y="21554"/>
                </a:lnTo>
                <a:lnTo>
                  <a:pt x="89448" y="35560"/>
                </a:lnTo>
                <a:lnTo>
                  <a:pt x="79332" y="43110"/>
                </a:lnTo>
                <a:lnTo>
                  <a:pt x="54016" y="70640"/>
                </a:lnTo>
                <a:lnTo>
                  <a:pt x="39805" y="86335"/>
                </a:lnTo>
                <a:lnTo>
                  <a:pt x="23444" y="111346"/>
                </a:lnTo>
                <a:lnTo>
                  <a:pt x="11090" y="137524"/>
                </a:lnTo>
                <a:lnTo>
                  <a:pt x="3126" y="160092"/>
                </a:lnTo>
                <a:lnTo>
                  <a:pt x="0" y="186821"/>
                </a:lnTo>
                <a:lnTo>
                  <a:pt x="1076" y="211105"/>
                </a:lnTo>
                <a:lnTo>
                  <a:pt x="10249" y="237280"/>
                </a:lnTo>
                <a:lnTo>
                  <a:pt x="23479" y="265413"/>
                </a:lnTo>
                <a:lnTo>
                  <a:pt x="37605" y="290834"/>
                </a:lnTo>
                <a:lnTo>
                  <a:pt x="60941" y="315434"/>
                </a:lnTo>
                <a:lnTo>
                  <a:pt x="83175" y="337404"/>
                </a:lnTo>
                <a:lnTo>
                  <a:pt x="108099" y="356161"/>
                </a:lnTo>
                <a:lnTo>
                  <a:pt x="129419" y="370747"/>
                </a:lnTo>
                <a:lnTo>
                  <a:pt x="157686" y="382009"/>
                </a:lnTo>
                <a:lnTo>
                  <a:pt x="184836" y="393382"/>
                </a:lnTo>
                <a:lnTo>
                  <a:pt x="210730" y="398733"/>
                </a:lnTo>
                <a:lnTo>
                  <a:pt x="237953" y="399790"/>
                </a:lnTo>
                <a:lnTo>
                  <a:pt x="264897" y="399998"/>
                </a:lnTo>
                <a:lnTo>
                  <a:pt x="287144" y="400035"/>
                </a:lnTo>
                <a:lnTo>
                  <a:pt x="309823" y="397012"/>
                </a:lnTo>
                <a:lnTo>
                  <a:pt x="332629" y="392094"/>
                </a:lnTo>
                <a:lnTo>
                  <a:pt x="358528" y="380181"/>
                </a:lnTo>
                <a:lnTo>
                  <a:pt x="375564" y="368692"/>
                </a:lnTo>
                <a:lnTo>
                  <a:pt x="397012" y="342534"/>
                </a:lnTo>
                <a:lnTo>
                  <a:pt x="416378" y="314276"/>
                </a:lnTo>
                <a:lnTo>
                  <a:pt x="426149" y="295472"/>
                </a:lnTo>
                <a:lnTo>
                  <a:pt x="435139" y="269397"/>
                </a:lnTo>
                <a:lnTo>
                  <a:pt x="443029" y="241974"/>
                </a:lnTo>
                <a:lnTo>
                  <a:pt x="450703" y="215861"/>
                </a:lnTo>
                <a:lnTo>
                  <a:pt x="455299" y="189465"/>
                </a:lnTo>
                <a:lnTo>
                  <a:pt x="456208" y="165271"/>
                </a:lnTo>
                <a:lnTo>
                  <a:pt x="456387" y="138386"/>
                </a:lnTo>
                <a:lnTo>
                  <a:pt x="453388" y="111508"/>
                </a:lnTo>
                <a:lnTo>
                  <a:pt x="448517" y="100148"/>
                </a:lnTo>
                <a:lnTo>
                  <a:pt x="431376" y="73937"/>
                </a:lnTo>
                <a:lnTo>
                  <a:pt x="412982" y="51364"/>
                </a:lnTo>
                <a:lnTo>
                  <a:pt x="385266" y="31595"/>
                </a:lnTo>
                <a:lnTo>
                  <a:pt x="359851" y="19380"/>
                </a:lnTo>
                <a:lnTo>
                  <a:pt x="338153" y="13270"/>
                </a:lnTo>
                <a:lnTo>
                  <a:pt x="313058" y="8438"/>
                </a:lnTo>
                <a:lnTo>
                  <a:pt x="284971" y="4174"/>
                </a:lnTo>
                <a:lnTo>
                  <a:pt x="256969" y="825"/>
                </a:lnTo>
                <a:lnTo>
                  <a:pt x="234643" y="366"/>
                </a:lnTo>
                <a:lnTo>
                  <a:pt x="21068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SMARTInkShape-969"/>
          <p:cNvSpPr/>
          <p:nvPr>
            <p:custDataLst>
              <p:tags r:id="rId2"/>
            </p:custDataLst>
          </p:nvPr>
        </p:nvSpPr>
        <p:spPr>
          <a:xfrm>
            <a:off x="291544" y="4343540"/>
            <a:ext cx="324802" cy="262485"/>
          </a:xfrm>
          <a:custGeom>
            <a:avLst/>
            <a:gdLst/>
            <a:ahLst/>
            <a:cxnLst/>
            <a:rect l="0" t="0" r="0" b="0"/>
            <a:pathLst>
              <a:path w="324802" h="262485">
                <a:moveTo>
                  <a:pt x="45641" y="199885"/>
                </a:moveTo>
                <a:lnTo>
                  <a:pt x="45641" y="199885"/>
                </a:lnTo>
                <a:lnTo>
                  <a:pt x="53596" y="199885"/>
                </a:lnTo>
                <a:lnTo>
                  <a:pt x="57220" y="201578"/>
                </a:lnTo>
                <a:lnTo>
                  <a:pt x="60947" y="203812"/>
                </a:lnTo>
                <a:lnTo>
                  <a:pt x="68514" y="205247"/>
                </a:lnTo>
                <a:lnTo>
                  <a:pt x="70415" y="205365"/>
                </a:lnTo>
                <a:lnTo>
                  <a:pt x="74220" y="207188"/>
                </a:lnTo>
                <a:lnTo>
                  <a:pt x="84871" y="213534"/>
                </a:lnTo>
                <a:lnTo>
                  <a:pt x="112581" y="224894"/>
                </a:lnTo>
                <a:lnTo>
                  <a:pt x="140120" y="236101"/>
                </a:lnTo>
                <a:lnTo>
                  <a:pt x="164363" y="243914"/>
                </a:lnTo>
                <a:lnTo>
                  <a:pt x="189098" y="249945"/>
                </a:lnTo>
                <a:lnTo>
                  <a:pt x="214134" y="255976"/>
                </a:lnTo>
                <a:lnTo>
                  <a:pt x="241794" y="251152"/>
                </a:lnTo>
                <a:lnTo>
                  <a:pt x="268522" y="244292"/>
                </a:lnTo>
                <a:lnTo>
                  <a:pt x="276144" y="240576"/>
                </a:lnTo>
                <a:lnTo>
                  <a:pt x="304616" y="218441"/>
                </a:lnTo>
                <a:lnTo>
                  <a:pt x="309543" y="212154"/>
                </a:lnTo>
                <a:lnTo>
                  <a:pt x="312156" y="205126"/>
                </a:lnTo>
                <a:lnTo>
                  <a:pt x="313952" y="198404"/>
                </a:lnTo>
                <a:lnTo>
                  <a:pt x="318586" y="188915"/>
                </a:lnTo>
                <a:lnTo>
                  <a:pt x="319985" y="184849"/>
                </a:lnTo>
                <a:lnTo>
                  <a:pt x="323708" y="178355"/>
                </a:lnTo>
                <a:lnTo>
                  <a:pt x="324801" y="172113"/>
                </a:lnTo>
                <a:lnTo>
                  <a:pt x="323594" y="166799"/>
                </a:lnTo>
                <a:lnTo>
                  <a:pt x="321576" y="162320"/>
                </a:lnTo>
                <a:lnTo>
                  <a:pt x="319468" y="150402"/>
                </a:lnTo>
                <a:lnTo>
                  <a:pt x="315466" y="142744"/>
                </a:lnTo>
                <a:lnTo>
                  <a:pt x="315059" y="140836"/>
                </a:lnTo>
                <a:lnTo>
                  <a:pt x="311453" y="135117"/>
                </a:lnTo>
                <a:lnTo>
                  <a:pt x="298176" y="123897"/>
                </a:lnTo>
                <a:lnTo>
                  <a:pt x="278291" y="96618"/>
                </a:lnTo>
                <a:lnTo>
                  <a:pt x="268033" y="87160"/>
                </a:lnTo>
                <a:lnTo>
                  <a:pt x="261322" y="81840"/>
                </a:lnTo>
                <a:lnTo>
                  <a:pt x="250146" y="69770"/>
                </a:lnTo>
                <a:lnTo>
                  <a:pt x="224639" y="50262"/>
                </a:lnTo>
                <a:lnTo>
                  <a:pt x="198037" y="36106"/>
                </a:lnTo>
                <a:lnTo>
                  <a:pt x="169677" y="22723"/>
                </a:lnTo>
                <a:lnTo>
                  <a:pt x="143149" y="12983"/>
                </a:lnTo>
                <a:lnTo>
                  <a:pt x="119865" y="6950"/>
                </a:lnTo>
                <a:lnTo>
                  <a:pt x="103153" y="1449"/>
                </a:lnTo>
                <a:lnTo>
                  <a:pt x="78270" y="0"/>
                </a:lnTo>
                <a:lnTo>
                  <a:pt x="68398" y="557"/>
                </a:lnTo>
                <a:lnTo>
                  <a:pt x="47783" y="7823"/>
                </a:lnTo>
                <a:lnTo>
                  <a:pt x="34744" y="17050"/>
                </a:lnTo>
                <a:lnTo>
                  <a:pt x="24756" y="27171"/>
                </a:lnTo>
                <a:lnTo>
                  <a:pt x="9449" y="55204"/>
                </a:lnTo>
                <a:lnTo>
                  <a:pt x="815" y="80884"/>
                </a:lnTo>
                <a:lnTo>
                  <a:pt x="0" y="98047"/>
                </a:lnTo>
                <a:lnTo>
                  <a:pt x="6381" y="122587"/>
                </a:lnTo>
                <a:lnTo>
                  <a:pt x="17966" y="141577"/>
                </a:lnTo>
                <a:lnTo>
                  <a:pt x="27069" y="155515"/>
                </a:lnTo>
                <a:lnTo>
                  <a:pt x="32942" y="166195"/>
                </a:lnTo>
                <a:lnTo>
                  <a:pt x="54623" y="194249"/>
                </a:lnTo>
                <a:lnTo>
                  <a:pt x="77978" y="220512"/>
                </a:lnTo>
                <a:lnTo>
                  <a:pt x="100882" y="240637"/>
                </a:lnTo>
                <a:lnTo>
                  <a:pt x="128666" y="253123"/>
                </a:lnTo>
                <a:lnTo>
                  <a:pt x="155285" y="259725"/>
                </a:lnTo>
                <a:lnTo>
                  <a:pt x="183688" y="262484"/>
                </a:lnTo>
                <a:lnTo>
                  <a:pt x="209800" y="258192"/>
                </a:lnTo>
                <a:lnTo>
                  <a:pt x="229339" y="254229"/>
                </a:lnTo>
                <a:lnTo>
                  <a:pt x="246980" y="246697"/>
                </a:lnTo>
                <a:lnTo>
                  <a:pt x="273672" y="230244"/>
                </a:lnTo>
                <a:lnTo>
                  <a:pt x="298041" y="206631"/>
                </a:lnTo>
                <a:lnTo>
                  <a:pt x="311650" y="184711"/>
                </a:lnTo>
                <a:lnTo>
                  <a:pt x="313904" y="167258"/>
                </a:lnTo>
                <a:lnTo>
                  <a:pt x="314216" y="147653"/>
                </a:lnTo>
                <a:lnTo>
                  <a:pt x="311203" y="138124"/>
                </a:lnTo>
                <a:lnTo>
                  <a:pt x="289191" y="111573"/>
                </a:lnTo>
                <a:lnTo>
                  <a:pt x="272491" y="92482"/>
                </a:lnTo>
                <a:lnTo>
                  <a:pt x="239951" y="62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SMARTInkShape-970"/>
          <p:cNvSpPr/>
          <p:nvPr>
            <p:custDataLst>
              <p:tags r:id="rId3"/>
            </p:custDataLst>
          </p:nvPr>
        </p:nvSpPr>
        <p:spPr>
          <a:xfrm>
            <a:off x="2217764" y="4057650"/>
            <a:ext cx="484057" cy="542271"/>
          </a:xfrm>
          <a:custGeom>
            <a:avLst/>
            <a:gdLst/>
            <a:ahLst/>
            <a:cxnLst/>
            <a:rect l="0" t="0" r="0" b="0"/>
            <a:pathLst>
              <a:path w="484057" h="542271">
                <a:moveTo>
                  <a:pt x="262546" y="40005"/>
                </a:moveTo>
                <a:lnTo>
                  <a:pt x="262546" y="40005"/>
                </a:lnTo>
                <a:lnTo>
                  <a:pt x="248223" y="31515"/>
                </a:lnTo>
                <a:lnTo>
                  <a:pt x="223287" y="23064"/>
                </a:lnTo>
                <a:lnTo>
                  <a:pt x="203923" y="18899"/>
                </a:lnTo>
                <a:lnTo>
                  <a:pt x="180406" y="17665"/>
                </a:lnTo>
                <a:lnTo>
                  <a:pt x="155023" y="18992"/>
                </a:lnTo>
                <a:lnTo>
                  <a:pt x="129759" y="22096"/>
                </a:lnTo>
                <a:lnTo>
                  <a:pt x="107976" y="27906"/>
                </a:lnTo>
                <a:lnTo>
                  <a:pt x="82665" y="41194"/>
                </a:lnTo>
                <a:lnTo>
                  <a:pt x="56449" y="57557"/>
                </a:lnTo>
                <a:lnTo>
                  <a:pt x="45852" y="65586"/>
                </a:lnTo>
                <a:lnTo>
                  <a:pt x="21455" y="94101"/>
                </a:lnTo>
                <a:lnTo>
                  <a:pt x="11629" y="119224"/>
                </a:lnTo>
                <a:lnTo>
                  <a:pt x="3573" y="145752"/>
                </a:lnTo>
                <a:lnTo>
                  <a:pt x="817" y="167928"/>
                </a:lnTo>
                <a:lnTo>
                  <a:pt x="0" y="190585"/>
                </a:lnTo>
                <a:lnTo>
                  <a:pt x="2792" y="213385"/>
                </a:lnTo>
                <a:lnTo>
                  <a:pt x="7641" y="236227"/>
                </a:lnTo>
                <a:lnTo>
                  <a:pt x="13099" y="259082"/>
                </a:lnTo>
                <a:lnTo>
                  <a:pt x="21772" y="281940"/>
                </a:lnTo>
                <a:lnTo>
                  <a:pt x="32385" y="307834"/>
                </a:lnTo>
                <a:lnTo>
                  <a:pt x="43573" y="332580"/>
                </a:lnTo>
                <a:lnTo>
                  <a:pt x="57965" y="356000"/>
                </a:lnTo>
                <a:lnTo>
                  <a:pt x="71261" y="382059"/>
                </a:lnTo>
                <a:lnTo>
                  <a:pt x="86277" y="406855"/>
                </a:lnTo>
                <a:lnTo>
                  <a:pt x="102791" y="430288"/>
                </a:lnTo>
                <a:lnTo>
                  <a:pt x="119750" y="453318"/>
                </a:lnTo>
                <a:lnTo>
                  <a:pt x="138619" y="479293"/>
                </a:lnTo>
                <a:lnTo>
                  <a:pt x="162595" y="505500"/>
                </a:lnTo>
                <a:lnTo>
                  <a:pt x="188635" y="525618"/>
                </a:lnTo>
                <a:lnTo>
                  <a:pt x="211187" y="537954"/>
                </a:lnTo>
                <a:lnTo>
                  <a:pt x="238003" y="542270"/>
                </a:lnTo>
                <a:lnTo>
                  <a:pt x="247193" y="541999"/>
                </a:lnTo>
                <a:lnTo>
                  <a:pt x="271178" y="534932"/>
                </a:lnTo>
                <a:lnTo>
                  <a:pt x="297220" y="524037"/>
                </a:lnTo>
                <a:lnTo>
                  <a:pt x="325462" y="506500"/>
                </a:lnTo>
                <a:lnTo>
                  <a:pt x="349975" y="491445"/>
                </a:lnTo>
                <a:lnTo>
                  <a:pt x="376054" y="476241"/>
                </a:lnTo>
                <a:lnTo>
                  <a:pt x="403623" y="452675"/>
                </a:lnTo>
                <a:lnTo>
                  <a:pt x="428162" y="428029"/>
                </a:lnTo>
                <a:lnTo>
                  <a:pt x="448969" y="399971"/>
                </a:lnTo>
                <a:lnTo>
                  <a:pt x="460496" y="376539"/>
                </a:lnTo>
                <a:lnTo>
                  <a:pt x="472650" y="349803"/>
                </a:lnTo>
                <a:lnTo>
                  <a:pt x="477623" y="330129"/>
                </a:lnTo>
                <a:lnTo>
                  <a:pt x="480789" y="308212"/>
                </a:lnTo>
                <a:lnTo>
                  <a:pt x="484056" y="285632"/>
                </a:lnTo>
                <a:lnTo>
                  <a:pt x="483330" y="262855"/>
                </a:lnTo>
                <a:lnTo>
                  <a:pt x="479093" y="240019"/>
                </a:lnTo>
                <a:lnTo>
                  <a:pt x="473816" y="217167"/>
                </a:lnTo>
                <a:lnTo>
                  <a:pt x="466538" y="194309"/>
                </a:lnTo>
                <a:lnTo>
                  <a:pt x="456338" y="171449"/>
                </a:lnTo>
                <a:lnTo>
                  <a:pt x="445273" y="148590"/>
                </a:lnTo>
                <a:lnTo>
                  <a:pt x="432257" y="125730"/>
                </a:lnTo>
                <a:lnTo>
                  <a:pt x="420523" y="111125"/>
                </a:lnTo>
                <a:lnTo>
                  <a:pt x="396067" y="91558"/>
                </a:lnTo>
                <a:lnTo>
                  <a:pt x="368077" y="69955"/>
                </a:lnTo>
                <a:lnTo>
                  <a:pt x="346914" y="55009"/>
                </a:lnTo>
                <a:lnTo>
                  <a:pt x="323114" y="39901"/>
                </a:lnTo>
                <a:lnTo>
                  <a:pt x="296579" y="23887"/>
                </a:lnTo>
                <a:lnTo>
                  <a:pt x="276863" y="14063"/>
                </a:lnTo>
                <a:lnTo>
                  <a:pt x="24540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SMARTInkShape-971"/>
          <p:cNvSpPr/>
          <p:nvPr>
            <p:custDataLst>
              <p:tags r:id="rId4"/>
            </p:custDataLst>
          </p:nvPr>
        </p:nvSpPr>
        <p:spPr>
          <a:xfrm>
            <a:off x="2303145" y="3223889"/>
            <a:ext cx="331391" cy="296287"/>
          </a:xfrm>
          <a:custGeom>
            <a:avLst/>
            <a:gdLst/>
            <a:ahLst/>
            <a:cxnLst/>
            <a:rect l="0" t="0" r="0" b="0"/>
            <a:pathLst>
              <a:path w="331391" h="296287">
                <a:moveTo>
                  <a:pt x="188595" y="16516"/>
                </a:moveTo>
                <a:lnTo>
                  <a:pt x="188595" y="16516"/>
                </a:lnTo>
                <a:lnTo>
                  <a:pt x="164731" y="8561"/>
                </a:lnTo>
                <a:lnTo>
                  <a:pt x="145259" y="9149"/>
                </a:lnTo>
                <a:lnTo>
                  <a:pt x="119851" y="15037"/>
                </a:lnTo>
                <a:lnTo>
                  <a:pt x="94418" y="22315"/>
                </a:lnTo>
                <a:lnTo>
                  <a:pt x="67148" y="33668"/>
                </a:lnTo>
                <a:lnTo>
                  <a:pt x="45014" y="43187"/>
                </a:lnTo>
                <a:lnTo>
                  <a:pt x="29760" y="55745"/>
                </a:lnTo>
                <a:lnTo>
                  <a:pt x="9605" y="84015"/>
                </a:lnTo>
                <a:lnTo>
                  <a:pt x="2556" y="98593"/>
                </a:lnTo>
                <a:lnTo>
                  <a:pt x="149" y="125110"/>
                </a:lnTo>
                <a:lnTo>
                  <a:pt x="655" y="144787"/>
                </a:lnTo>
                <a:lnTo>
                  <a:pt x="5822" y="172196"/>
                </a:lnTo>
                <a:lnTo>
                  <a:pt x="12739" y="199365"/>
                </a:lnTo>
                <a:lnTo>
                  <a:pt x="21762" y="218442"/>
                </a:lnTo>
                <a:lnTo>
                  <a:pt x="44715" y="244005"/>
                </a:lnTo>
                <a:lnTo>
                  <a:pt x="66754" y="263107"/>
                </a:lnTo>
                <a:lnTo>
                  <a:pt x="91952" y="273551"/>
                </a:lnTo>
                <a:lnTo>
                  <a:pt x="116155" y="283198"/>
                </a:lnTo>
                <a:lnTo>
                  <a:pt x="135833" y="289139"/>
                </a:lnTo>
                <a:lnTo>
                  <a:pt x="159963" y="294540"/>
                </a:lnTo>
                <a:lnTo>
                  <a:pt x="183750" y="296286"/>
                </a:lnTo>
                <a:lnTo>
                  <a:pt x="209876" y="291993"/>
                </a:lnTo>
                <a:lnTo>
                  <a:pt x="229417" y="288030"/>
                </a:lnTo>
                <a:lnTo>
                  <a:pt x="247059" y="280498"/>
                </a:lnTo>
                <a:lnTo>
                  <a:pt x="274285" y="260910"/>
                </a:lnTo>
                <a:lnTo>
                  <a:pt x="295484" y="239282"/>
                </a:lnTo>
                <a:lnTo>
                  <a:pt x="310154" y="214837"/>
                </a:lnTo>
                <a:lnTo>
                  <a:pt x="321121" y="193344"/>
                </a:lnTo>
                <a:lnTo>
                  <a:pt x="326838" y="169585"/>
                </a:lnTo>
                <a:lnTo>
                  <a:pt x="330860" y="146011"/>
                </a:lnTo>
                <a:lnTo>
                  <a:pt x="331390" y="119129"/>
                </a:lnTo>
                <a:lnTo>
                  <a:pt x="326892" y="97110"/>
                </a:lnTo>
                <a:lnTo>
                  <a:pt x="315000" y="72865"/>
                </a:lnTo>
                <a:lnTo>
                  <a:pt x="293262" y="47260"/>
                </a:lnTo>
                <a:lnTo>
                  <a:pt x="273546" y="28516"/>
                </a:lnTo>
                <a:lnTo>
                  <a:pt x="247921" y="15688"/>
                </a:lnTo>
                <a:lnTo>
                  <a:pt x="221836" y="6534"/>
                </a:lnTo>
                <a:lnTo>
                  <a:pt x="202734" y="2554"/>
                </a:lnTo>
                <a:lnTo>
                  <a:pt x="181544" y="786"/>
                </a:lnTo>
                <a:lnTo>
                  <a:pt x="159426" y="0"/>
                </a:lnTo>
                <a:lnTo>
                  <a:pt x="136261" y="920"/>
                </a:lnTo>
                <a:lnTo>
                  <a:pt x="111149" y="5563"/>
                </a:lnTo>
                <a:lnTo>
                  <a:pt x="83478" y="13553"/>
                </a:lnTo>
                <a:lnTo>
                  <a:pt x="59326" y="21549"/>
                </a:lnTo>
                <a:lnTo>
                  <a:pt x="31968" y="31762"/>
                </a:lnTo>
                <a:lnTo>
                  <a:pt x="0" y="4509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SMARTInkShape-972"/>
          <p:cNvSpPr/>
          <p:nvPr>
            <p:custDataLst>
              <p:tags r:id="rId5"/>
            </p:custDataLst>
          </p:nvPr>
        </p:nvSpPr>
        <p:spPr>
          <a:xfrm>
            <a:off x="2208022" y="2796694"/>
            <a:ext cx="453886" cy="352033"/>
          </a:xfrm>
          <a:custGeom>
            <a:avLst/>
            <a:gdLst/>
            <a:ahLst/>
            <a:cxnLst/>
            <a:rect l="0" t="0" r="0" b="0"/>
            <a:pathLst>
              <a:path w="453886" h="352033">
                <a:moveTo>
                  <a:pt x="306578" y="20801"/>
                </a:moveTo>
                <a:lnTo>
                  <a:pt x="306578" y="20801"/>
                </a:lnTo>
                <a:lnTo>
                  <a:pt x="280018" y="8368"/>
                </a:lnTo>
                <a:lnTo>
                  <a:pt x="262388" y="2575"/>
                </a:lnTo>
                <a:lnTo>
                  <a:pt x="241853" y="0"/>
                </a:lnTo>
                <a:lnTo>
                  <a:pt x="214940" y="1585"/>
                </a:lnTo>
                <a:lnTo>
                  <a:pt x="187018" y="8444"/>
                </a:lnTo>
                <a:lnTo>
                  <a:pt x="159395" y="19678"/>
                </a:lnTo>
                <a:lnTo>
                  <a:pt x="132372" y="31233"/>
                </a:lnTo>
                <a:lnTo>
                  <a:pt x="110111" y="45059"/>
                </a:lnTo>
                <a:lnTo>
                  <a:pt x="87428" y="61220"/>
                </a:lnTo>
                <a:lnTo>
                  <a:pt x="61571" y="83748"/>
                </a:lnTo>
                <a:lnTo>
                  <a:pt x="35389" y="112252"/>
                </a:lnTo>
                <a:lnTo>
                  <a:pt x="16968" y="140817"/>
                </a:lnTo>
                <a:lnTo>
                  <a:pt x="2540" y="169391"/>
                </a:lnTo>
                <a:lnTo>
                  <a:pt x="0" y="180821"/>
                </a:lnTo>
                <a:lnTo>
                  <a:pt x="2932" y="207608"/>
                </a:lnTo>
                <a:lnTo>
                  <a:pt x="9626" y="231903"/>
                </a:lnTo>
                <a:lnTo>
                  <a:pt x="20097" y="255046"/>
                </a:lnTo>
                <a:lnTo>
                  <a:pt x="44344" y="279158"/>
                </a:lnTo>
                <a:lnTo>
                  <a:pt x="66678" y="301070"/>
                </a:lnTo>
                <a:lnTo>
                  <a:pt x="93996" y="318544"/>
                </a:lnTo>
                <a:lnTo>
                  <a:pt x="116309" y="327179"/>
                </a:lnTo>
                <a:lnTo>
                  <a:pt x="139641" y="336864"/>
                </a:lnTo>
                <a:lnTo>
                  <a:pt x="166381" y="344037"/>
                </a:lnTo>
                <a:lnTo>
                  <a:pt x="194412" y="349549"/>
                </a:lnTo>
                <a:lnTo>
                  <a:pt x="222191" y="351464"/>
                </a:lnTo>
                <a:lnTo>
                  <a:pt x="247425" y="352032"/>
                </a:lnTo>
                <a:lnTo>
                  <a:pt x="274094" y="351565"/>
                </a:lnTo>
                <a:lnTo>
                  <a:pt x="298364" y="347687"/>
                </a:lnTo>
                <a:lnTo>
                  <a:pt x="321642" y="342517"/>
                </a:lnTo>
                <a:lnTo>
                  <a:pt x="344626" y="336328"/>
                </a:lnTo>
                <a:lnTo>
                  <a:pt x="366888" y="326733"/>
                </a:lnTo>
                <a:lnTo>
                  <a:pt x="391798" y="312113"/>
                </a:lnTo>
                <a:lnTo>
                  <a:pt x="402874" y="303943"/>
                </a:lnTo>
                <a:lnTo>
                  <a:pt x="424324" y="277633"/>
                </a:lnTo>
                <a:lnTo>
                  <a:pt x="435929" y="254413"/>
                </a:lnTo>
                <a:lnTo>
                  <a:pt x="446405" y="227719"/>
                </a:lnTo>
                <a:lnTo>
                  <a:pt x="451885" y="203914"/>
                </a:lnTo>
                <a:lnTo>
                  <a:pt x="453885" y="176304"/>
                </a:lnTo>
                <a:lnTo>
                  <a:pt x="448823" y="148085"/>
                </a:lnTo>
                <a:lnTo>
                  <a:pt x="441858" y="129846"/>
                </a:lnTo>
                <a:lnTo>
                  <a:pt x="428127" y="106617"/>
                </a:lnTo>
                <a:lnTo>
                  <a:pt x="408622" y="80391"/>
                </a:lnTo>
                <a:lnTo>
                  <a:pt x="384731" y="61664"/>
                </a:lnTo>
                <a:lnTo>
                  <a:pt x="361485" y="49630"/>
                </a:lnTo>
                <a:lnTo>
                  <a:pt x="342411" y="42504"/>
                </a:lnTo>
                <a:lnTo>
                  <a:pt x="319117" y="37220"/>
                </a:lnTo>
                <a:lnTo>
                  <a:pt x="290561" y="34448"/>
                </a:lnTo>
                <a:lnTo>
                  <a:pt x="274945" y="33709"/>
                </a:lnTo>
                <a:lnTo>
                  <a:pt x="258184" y="33851"/>
                </a:lnTo>
                <a:lnTo>
                  <a:pt x="240661" y="34581"/>
                </a:lnTo>
                <a:lnTo>
                  <a:pt x="222628" y="35703"/>
                </a:lnTo>
                <a:lnTo>
                  <a:pt x="197249" y="37281"/>
                </a:lnTo>
                <a:lnTo>
                  <a:pt x="174379" y="41037"/>
                </a:lnTo>
                <a:lnTo>
                  <a:pt x="149398" y="45670"/>
                </a:lnTo>
                <a:lnTo>
                  <a:pt x="129413" y="4937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SMARTInkShape-973"/>
          <p:cNvSpPr/>
          <p:nvPr>
            <p:custDataLst>
              <p:tags r:id="rId6"/>
            </p:custDataLst>
          </p:nvPr>
        </p:nvSpPr>
        <p:spPr>
          <a:xfrm>
            <a:off x="2126164" y="2423672"/>
            <a:ext cx="544562" cy="341172"/>
          </a:xfrm>
          <a:custGeom>
            <a:avLst/>
            <a:gdLst/>
            <a:ahLst/>
            <a:cxnLst/>
            <a:rect l="0" t="0" r="0" b="0"/>
            <a:pathLst>
              <a:path w="544562" h="341172">
                <a:moveTo>
                  <a:pt x="462731" y="68068"/>
                </a:moveTo>
                <a:lnTo>
                  <a:pt x="462731" y="68068"/>
                </a:lnTo>
                <a:lnTo>
                  <a:pt x="459697" y="68068"/>
                </a:lnTo>
                <a:lnTo>
                  <a:pt x="441343" y="60114"/>
                </a:lnTo>
                <a:lnTo>
                  <a:pt x="415844" y="41034"/>
                </a:lnTo>
                <a:lnTo>
                  <a:pt x="388282" y="26823"/>
                </a:lnTo>
                <a:lnTo>
                  <a:pt x="367859" y="17959"/>
                </a:lnTo>
                <a:lnTo>
                  <a:pt x="343392" y="11311"/>
                </a:lnTo>
                <a:lnTo>
                  <a:pt x="318363" y="5319"/>
                </a:lnTo>
                <a:lnTo>
                  <a:pt x="292532" y="1216"/>
                </a:lnTo>
                <a:lnTo>
                  <a:pt x="267098" y="0"/>
                </a:lnTo>
                <a:lnTo>
                  <a:pt x="241147" y="1333"/>
                </a:lnTo>
                <a:lnTo>
                  <a:pt x="215678" y="5750"/>
                </a:lnTo>
                <a:lnTo>
                  <a:pt x="189717" y="11080"/>
                </a:lnTo>
                <a:lnTo>
                  <a:pt x="165938" y="16681"/>
                </a:lnTo>
                <a:lnTo>
                  <a:pt x="142806" y="24056"/>
                </a:lnTo>
                <a:lnTo>
                  <a:pt x="115268" y="34891"/>
                </a:lnTo>
                <a:lnTo>
                  <a:pt x="87556" y="51002"/>
                </a:lnTo>
                <a:lnTo>
                  <a:pt x="63079" y="65002"/>
                </a:lnTo>
                <a:lnTo>
                  <a:pt x="34643" y="90659"/>
                </a:lnTo>
                <a:lnTo>
                  <a:pt x="15816" y="115458"/>
                </a:lnTo>
                <a:lnTo>
                  <a:pt x="4529" y="133944"/>
                </a:lnTo>
                <a:lnTo>
                  <a:pt x="1213" y="148970"/>
                </a:lnTo>
                <a:lnTo>
                  <a:pt x="0" y="175077"/>
                </a:lnTo>
                <a:lnTo>
                  <a:pt x="533" y="183573"/>
                </a:lnTo>
                <a:lnTo>
                  <a:pt x="6279" y="207706"/>
                </a:lnTo>
                <a:lnTo>
                  <a:pt x="21053" y="235173"/>
                </a:lnTo>
                <a:lnTo>
                  <a:pt x="42553" y="258521"/>
                </a:lnTo>
                <a:lnTo>
                  <a:pt x="70423" y="277496"/>
                </a:lnTo>
                <a:lnTo>
                  <a:pt x="97238" y="294998"/>
                </a:lnTo>
                <a:lnTo>
                  <a:pt x="125581" y="307627"/>
                </a:lnTo>
                <a:lnTo>
                  <a:pt x="151447" y="315625"/>
                </a:lnTo>
                <a:lnTo>
                  <a:pt x="177088" y="323320"/>
                </a:lnTo>
                <a:lnTo>
                  <a:pt x="198532" y="328413"/>
                </a:lnTo>
                <a:lnTo>
                  <a:pt x="226841" y="332149"/>
                </a:lnTo>
                <a:lnTo>
                  <a:pt x="253999" y="335779"/>
                </a:lnTo>
                <a:lnTo>
                  <a:pt x="276283" y="339442"/>
                </a:lnTo>
                <a:lnTo>
                  <a:pt x="302641" y="341171"/>
                </a:lnTo>
                <a:lnTo>
                  <a:pt x="324210" y="338288"/>
                </a:lnTo>
                <a:lnTo>
                  <a:pt x="352560" y="336992"/>
                </a:lnTo>
                <a:lnTo>
                  <a:pt x="379727" y="333702"/>
                </a:lnTo>
                <a:lnTo>
                  <a:pt x="404990" y="330230"/>
                </a:lnTo>
                <a:lnTo>
                  <a:pt x="428324" y="320325"/>
                </a:lnTo>
                <a:lnTo>
                  <a:pt x="454312" y="312065"/>
                </a:lnTo>
                <a:lnTo>
                  <a:pt x="478707" y="303684"/>
                </a:lnTo>
                <a:lnTo>
                  <a:pt x="503460" y="286812"/>
                </a:lnTo>
                <a:lnTo>
                  <a:pt x="511101" y="277682"/>
                </a:lnTo>
                <a:lnTo>
                  <a:pt x="529850" y="249595"/>
                </a:lnTo>
                <a:lnTo>
                  <a:pt x="542613" y="221062"/>
                </a:lnTo>
                <a:lnTo>
                  <a:pt x="544561" y="215784"/>
                </a:lnTo>
                <a:lnTo>
                  <a:pt x="544268" y="196220"/>
                </a:lnTo>
                <a:lnTo>
                  <a:pt x="537845" y="170781"/>
                </a:lnTo>
                <a:lnTo>
                  <a:pt x="527250" y="149372"/>
                </a:lnTo>
                <a:lnTo>
                  <a:pt x="507954" y="126307"/>
                </a:lnTo>
                <a:lnTo>
                  <a:pt x="481777" y="98857"/>
                </a:lnTo>
                <a:lnTo>
                  <a:pt x="457462" y="80358"/>
                </a:lnTo>
                <a:lnTo>
                  <a:pt x="439871" y="680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1" name="SMARTInkShape-Group222"/>
          <p:cNvGrpSpPr/>
          <p:nvPr/>
        </p:nvGrpSpPr>
        <p:grpSpPr>
          <a:xfrm>
            <a:off x="2223173" y="2114550"/>
            <a:ext cx="257138" cy="205741"/>
            <a:chOff x="2223173" y="2114550"/>
            <a:chExt cx="257138" cy="205741"/>
          </a:xfrm>
        </p:grpSpPr>
        <p:sp>
          <p:nvSpPr>
            <p:cNvPr id="79" name="SMARTInkShape-974"/>
            <p:cNvSpPr/>
            <p:nvPr>
              <p:custDataLst>
                <p:tags r:id="rId15"/>
              </p:custDataLst>
            </p:nvPr>
          </p:nvSpPr>
          <p:spPr>
            <a:xfrm>
              <a:off x="2383155" y="2114550"/>
              <a:ext cx="97156" cy="5716"/>
            </a:xfrm>
            <a:custGeom>
              <a:avLst/>
              <a:gdLst/>
              <a:ahLst/>
              <a:cxnLst/>
              <a:rect l="0" t="0" r="0" b="0"/>
              <a:pathLst>
                <a:path w="97156" h="5716">
                  <a:moveTo>
                    <a:pt x="97155" y="5715"/>
                  </a:moveTo>
                  <a:lnTo>
                    <a:pt x="97155" y="5715"/>
                  </a:lnTo>
                  <a:lnTo>
                    <a:pt x="74031" y="5715"/>
                  </a:lnTo>
                  <a:lnTo>
                    <a:pt x="46982" y="26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975"/>
            <p:cNvSpPr/>
            <p:nvPr>
              <p:custDataLst>
                <p:tags r:id="rId16"/>
              </p:custDataLst>
            </p:nvPr>
          </p:nvSpPr>
          <p:spPr>
            <a:xfrm>
              <a:off x="2223173" y="2160270"/>
              <a:ext cx="142838" cy="160021"/>
            </a:xfrm>
            <a:custGeom>
              <a:avLst/>
              <a:gdLst/>
              <a:ahLst/>
              <a:cxnLst/>
              <a:rect l="0" t="0" r="0" b="0"/>
              <a:pathLst>
                <a:path w="142838" h="160021">
                  <a:moveTo>
                    <a:pt x="28537" y="0"/>
                  </a:moveTo>
                  <a:lnTo>
                    <a:pt x="28537" y="0"/>
                  </a:lnTo>
                  <a:lnTo>
                    <a:pt x="23974" y="5197"/>
                  </a:lnTo>
                  <a:lnTo>
                    <a:pt x="18154" y="13676"/>
                  </a:lnTo>
                  <a:lnTo>
                    <a:pt x="9938" y="21127"/>
                  </a:lnTo>
                  <a:lnTo>
                    <a:pt x="1403" y="41318"/>
                  </a:lnTo>
                  <a:lnTo>
                    <a:pt x="0" y="69806"/>
                  </a:lnTo>
                  <a:lnTo>
                    <a:pt x="614" y="76110"/>
                  </a:lnTo>
                  <a:lnTo>
                    <a:pt x="9711" y="93287"/>
                  </a:lnTo>
                  <a:lnTo>
                    <a:pt x="21572" y="110435"/>
                  </a:lnTo>
                  <a:lnTo>
                    <a:pt x="48818" y="130124"/>
                  </a:lnTo>
                  <a:lnTo>
                    <a:pt x="75685" y="145516"/>
                  </a:lnTo>
                  <a:lnTo>
                    <a:pt x="103543" y="152883"/>
                  </a:lnTo>
                  <a:lnTo>
                    <a:pt x="125402" y="159310"/>
                  </a:lnTo>
                  <a:lnTo>
                    <a:pt x="142837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2" name="SMARTInkShape-976"/>
          <p:cNvSpPr/>
          <p:nvPr>
            <p:custDataLst>
              <p:tags r:id="rId7"/>
            </p:custDataLst>
          </p:nvPr>
        </p:nvSpPr>
        <p:spPr>
          <a:xfrm>
            <a:off x="2063115" y="1634566"/>
            <a:ext cx="857228" cy="405690"/>
          </a:xfrm>
          <a:custGeom>
            <a:avLst/>
            <a:gdLst/>
            <a:ahLst/>
            <a:cxnLst/>
            <a:rect l="0" t="0" r="0" b="0"/>
            <a:pathLst>
              <a:path w="857228" h="405690">
                <a:moveTo>
                  <a:pt x="0" y="319964"/>
                </a:moveTo>
                <a:lnTo>
                  <a:pt x="0" y="319964"/>
                </a:lnTo>
                <a:lnTo>
                  <a:pt x="23174" y="321657"/>
                </a:lnTo>
                <a:lnTo>
                  <a:pt x="48816" y="324885"/>
                </a:lnTo>
                <a:lnTo>
                  <a:pt x="77070" y="330085"/>
                </a:lnTo>
                <a:lnTo>
                  <a:pt x="104350" y="340971"/>
                </a:lnTo>
                <a:lnTo>
                  <a:pt x="116714" y="346014"/>
                </a:lnTo>
                <a:lnTo>
                  <a:pt x="144874" y="352880"/>
                </a:lnTo>
                <a:lnTo>
                  <a:pt x="171713" y="361944"/>
                </a:lnTo>
                <a:lnTo>
                  <a:pt x="200060" y="366885"/>
                </a:lnTo>
                <a:lnTo>
                  <a:pt x="225926" y="370507"/>
                </a:lnTo>
                <a:lnTo>
                  <a:pt x="250932" y="375785"/>
                </a:lnTo>
                <a:lnTo>
                  <a:pt x="275909" y="381250"/>
                </a:lnTo>
                <a:lnTo>
                  <a:pt x="297651" y="382361"/>
                </a:lnTo>
                <a:lnTo>
                  <a:pt x="320179" y="384384"/>
                </a:lnTo>
                <a:lnTo>
                  <a:pt x="347514" y="387722"/>
                </a:lnTo>
                <a:lnTo>
                  <a:pt x="375185" y="392309"/>
                </a:lnTo>
                <a:lnTo>
                  <a:pt x="401347" y="393874"/>
                </a:lnTo>
                <a:lnTo>
                  <a:pt x="427752" y="394183"/>
                </a:lnTo>
                <a:lnTo>
                  <a:pt x="455240" y="398172"/>
                </a:lnTo>
                <a:lnTo>
                  <a:pt x="479673" y="399618"/>
                </a:lnTo>
                <a:lnTo>
                  <a:pt x="502843" y="399904"/>
                </a:lnTo>
                <a:lnTo>
                  <a:pt x="525765" y="399960"/>
                </a:lnTo>
                <a:lnTo>
                  <a:pt x="550331" y="398278"/>
                </a:lnTo>
                <a:lnTo>
                  <a:pt x="576420" y="395053"/>
                </a:lnTo>
                <a:lnTo>
                  <a:pt x="599918" y="389853"/>
                </a:lnTo>
                <a:lnTo>
                  <a:pt x="622904" y="382711"/>
                </a:lnTo>
                <a:lnTo>
                  <a:pt x="647578" y="373923"/>
                </a:lnTo>
                <a:lnTo>
                  <a:pt x="674605" y="368697"/>
                </a:lnTo>
                <a:lnTo>
                  <a:pt x="698452" y="359864"/>
                </a:lnTo>
                <a:lnTo>
                  <a:pt x="722039" y="350430"/>
                </a:lnTo>
                <a:lnTo>
                  <a:pt x="749988" y="339013"/>
                </a:lnTo>
                <a:lnTo>
                  <a:pt x="777307" y="327584"/>
                </a:lnTo>
                <a:lnTo>
                  <a:pt x="792329" y="319964"/>
                </a:lnTo>
                <a:lnTo>
                  <a:pt x="818658" y="299538"/>
                </a:lnTo>
                <a:lnTo>
                  <a:pt x="826060" y="292816"/>
                </a:lnTo>
                <a:lnTo>
                  <a:pt x="843897" y="266667"/>
                </a:lnTo>
                <a:lnTo>
                  <a:pt x="848989" y="258946"/>
                </a:lnTo>
                <a:lnTo>
                  <a:pt x="856654" y="230495"/>
                </a:lnTo>
                <a:lnTo>
                  <a:pt x="857227" y="206703"/>
                </a:lnTo>
                <a:lnTo>
                  <a:pt x="854209" y="195882"/>
                </a:lnTo>
                <a:lnTo>
                  <a:pt x="838170" y="167322"/>
                </a:lnTo>
                <a:lnTo>
                  <a:pt x="826768" y="147717"/>
                </a:lnTo>
                <a:lnTo>
                  <a:pt x="803687" y="124226"/>
                </a:lnTo>
                <a:lnTo>
                  <a:pt x="777227" y="104125"/>
                </a:lnTo>
                <a:lnTo>
                  <a:pt x="753625" y="88882"/>
                </a:lnTo>
                <a:lnTo>
                  <a:pt x="725705" y="73367"/>
                </a:lnTo>
                <a:lnTo>
                  <a:pt x="697217" y="61234"/>
                </a:lnTo>
                <a:lnTo>
                  <a:pt x="668654" y="48097"/>
                </a:lnTo>
                <a:lnTo>
                  <a:pt x="644101" y="40037"/>
                </a:lnTo>
                <a:lnTo>
                  <a:pt x="618014" y="35364"/>
                </a:lnTo>
                <a:lnTo>
                  <a:pt x="590589" y="29879"/>
                </a:lnTo>
                <a:lnTo>
                  <a:pt x="564476" y="22680"/>
                </a:lnTo>
                <a:lnTo>
                  <a:pt x="538080" y="18177"/>
                </a:lnTo>
                <a:lnTo>
                  <a:pt x="509959" y="13360"/>
                </a:lnTo>
                <a:lnTo>
                  <a:pt x="487508" y="11313"/>
                </a:lnTo>
                <a:lnTo>
                  <a:pt x="464134" y="7603"/>
                </a:lnTo>
                <a:lnTo>
                  <a:pt x="438652" y="5586"/>
                </a:lnTo>
                <a:lnTo>
                  <a:pt x="410639" y="1230"/>
                </a:lnTo>
                <a:lnTo>
                  <a:pt x="388371" y="311"/>
                </a:lnTo>
                <a:lnTo>
                  <a:pt x="361125" y="0"/>
                </a:lnTo>
                <a:lnTo>
                  <a:pt x="332836" y="574"/>
                </a:lnTo>
                <a:lnTo>
                  <a:pt x="304482" y="4450"/>
                </a:lnTo>
                <a:lnTo>
                  <a:pt x="280348" y="5404"/>
                </a:lnTo>
                <a:lnTo>
                  <a:pt x="257237" y="9520"/>
                </a:lnTo>
                <a:lnTo>
                  <a:pt x="232634" y="12685"/>
                </a:lnTo>
                <a:lnTo>
                  <a:pt x="209571" y="19237"/>
                </a:lnTo>
                <a:lnTo>
                  <a:pt x="184295" y="23353"/>
                </a:lnTo>
                <a:lnTo>
                  <a:pt x="160300" y="33386"/>
                </a:lnTo>
                <a:lnTo>
                  <a:pt x="131971" y="45571"/>
                </a:lnTo>
                <a:lnTo>
                  <a:pt x="104806" y="58975"/>
                </a:lnTo>
                <a:lnTo>
                  <a:pt x="90176" y="67233"/>
                </a:lnTo>
                <a:lnTo>
                  <a:pt x="78820" y="78742"/>
                </a:lnTo>
                <a:lnTo>
                  <a:pt x="72496" y="83849"/>
                </a:lnTo>
                <a:lnTo>
                  <a:pt x="54027" y="106433"/>
                </a:lnTo>
                <a:lnTo>
                  <a:pt x="42951" y="133037"/>
                </a:lnTo>
                <a:lnTo>
                  <a:pt x="41314" y="138672"/>
                </a:lnTo>
                <a:lnTo>
                  <a:pt x="38426" y="155560"/>
                </a:lnTo>
                <a:lnTo>
                  <a:pt x="35107" y="166698"/>
                </a:lnTo>
                <a:lnTo>
                  <a:pt x="34311" y="192641"/>
                </a:lnTo>
                <a:lnTo>
                  <a:pt x="35993" y="198394"/>
                </a:lnTo>
                <a:lnTo>
                  <a:pt x="38222" y="203703"/>
                </a:lnTo>
                <a:lnTo>
                  <a:pt x="40112" y="213197"/>
                </a:lnTo>
                <a:lnTo>
                  <a:pt x="43776" y="220949"/>
                </a:lnTo>
                <a:lnTo>
                  <a:pt x="45779" y="230372"/>
                </a:lnTo>
                <a:lnTo>
                  <a:pt x="55572" y="250077"/>
                </a:lnTo>
                <a:lnTo>
                  <a:pt x="59872" y="261780"/>
                </a:lnTo>
                <a:lnTo>
                  <a:pt x="64922" y="267223"/>
                </a:lnTo>
                <a:lnTo>
                  <a:pt x="91846" y="290163"/>
                </a:lnTo>
                <a:lnTo>
                  <a:pt x="120379" y="313025"/>
                </a:lnTo>
                <a:lnTo>
                  <a:pt x="146706" y="327512"/>
                </a:lnTo>
                <a:lnTo>
                  <a:pt x="174467" y="339008"/>
                </a:lnTo>
                <a:lnTo>
                  <a:pt x="202971" y="350443"/>
                </a:lnTo>
                <a:lnTo>
                  <a:pt x="229653" y="361874"/>
                </a:lnTo>
                <a:lnTo>
                  <a:pt x="255028" y="368383"/>
                </a:lnTo>
                <a:lnTo>
                  <a:pt x="283029" y="374168"/>
                </a:lnTo>
                <a:lnTo>
                  <a:pt x="311554" y="384810"/>
                </a:lnTo>
                <a:lnTo>
                  <a:pt x="325139" y="394269"/>
                </a:lnTo>
                <a:lnTo>
                  <a:pt x="330220" y="398847"/>
                </a:lnTo>
                <a:lnTo>
                  <a:pt x="330914" y="401166"/>
                </a:lnTo>
                <a:lnTo>
                  <a:pt x="331470" y="4056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SMARTInkShape-977"/>
          <p:cNvSpPr/>
          <p:nvPr>
            <p:custDataLst>
              <p:tags r:id="rId8"/>
            </p:custDataLst>
          </p:nvPr>
        </p:nvSpPr>
        <p:spPr>
          <a:xfrm>
            <a:off x="2165985" y="2103665"/>
            <a:ext cx="594332" cy="233666"/>
          </a:xfrm>
          <a:custGeom>
            <a:avLst/>
            <a:gdLst/>
            <a:ahLst/>
            <a:cxnLst/>
            <a:rect l="0" t="0" r="0" b="0"/>
            <a:pathLst>
              <a:path w="594332" h="233666">
                <a:moveTo>
                  <a:pt x="411480" y="90895"/>
                </a:moveTo>
                <a:lnTo>
                  <a:pt x="411480" y="90895"/>
                </a:lnTo>
                <a:lnTo>
                  <a:pt x="406560" y="85974"/>
                </a:lnTo>
                <a:lnTo>
                  <a:pt x="405287" y="80774"/>
                </a:lnTo>
                <a:lnTo>
                  <a:pt x="400865" y="74800"/>
                </a:lnTo>
                <a:lnTo>
                  <a:pt x="399576" y="69395"/>
                </a:lnTo>
                <a:lnTo>
                  <a:pt x="397088" y="65888"/>
                </a:lnTo>
                <a:lnTo>
                  <a:pt x="393865" y="63906"/>
                </a:lnTo>
                <a:lnTo>
                  <a:pt x="392117" y="63377"/>
                </a:lnTo>
                <a:lnTo>
                  <a:pt x="390951" y="62390"/>
                </a:lnTo>
                <a:lnTo>
                  <a:pt x="385893" y="54458"/>
                </a:lnTo>
                <a:lnTo>
                  <a:pt x="382540" y="52476"/>
                </a:lnTo>
                <a:lnTo>
                  <a:pt x="378933" y="50960"/>
                </a:lnTo>
                <a:lnTo>
                  <a:pt x="365750" y="41046"/>
                </a:lnTo>
                <a:lnTo>
                  <a:pt x="361946" y="39530"/>
                </a:lnTo>
                <a:lnTo>
                  <a:pt x="338756" y="26053"/>
                </a:lnTo>
                <a:lnTo>
                  <a:pt x="313167" y="19609"/>
                </a:lnTo>
                <a:lnTo>
                  <a:pt x="290121" y="12473"/>
                </a:lnTo>
                <a:lnTo>
                  <a:pt x="263348" y="7166"/>
                </a:lnTo>
                <a:lnTo>
                  <a:pt x="237698" y="4710"/>
                </a:lnTo>
                <a:lnTo>
                  <a:pt x="209463" y="0"/>
                </a:lnTo>
                <a:lnTo>
                  <a:pt x="194355" y="252"/>
                </a:lnTo>
                <a:lnTo>
                  <a:pt x="165849" y="4826"/>
                </a:lnTo>
                <a:lnTo>
                  <a:pt x="158166" y="5652"/>
                </a:lnTo>
                <a:lnTo>
                  <a:pt x="131448" y="12216"/>
                </a:lnTo>
                <a:lnTo>
                  <a:pt x="120016" y="15301"/>
                </a:lnTo>
                <a:lnTo>
                  <a:pt x="108585" y="17908"/>
                </a:lnTo>
                <a:lnTo>
                  <a:pt x="87418" y="28145"/>
                </a:lnTo>
                <a:lnTo>
                  <a:pt x="66704" y="47082"/>
                </a:lnTo>
                <a:lnTo>
                  <a:pt x="53977" y="65600"/>
                </a:lnTo>
                <a:lnTo>
                  <a:pt x="50244" y="73645"/>
                </a:lnTo>
                <a:lnTo>
                  <a:pt x="47731" y="77513"/>
                </a:lnTo>
                <a:lnTo>
                  <a:pt x="45681" y="83261"/>
                </a:lnTo>
                <a:lnTo>
                  <a:pt x="42951" y="87079"/>
                </a:lnTo>
                <a:lnTo>
                  <a:pt x="42604" y="89621"/>
                </a:lnTo>
                <a:lnTo>
                  <a:pt x="45998" y="105605"/>
                </a:lnTo>
                <a:lnTo>
                  <a:pt x="49542" y="112328"/>
                </a:lnTo>
                <a:lnTo>
                  <a:pt x="51904" y="128451"/>
                </a:lnTo>
                <a:lnTo>
                  <a:pt x="57619" y="136508"/>
                </a:lnTo>
                <a:lnTo>
                  <a:pt x="59368" y="138449"/>
                </a:lnTo>
                <a:lnTo>
                  <a:pt x="61311" y="143992"/>
                </a:lnTo>
                <a:lnTo>
                  <a:pt x="62809" y="150053"/>
                </a:lnTo>
                <a:lnTo>
                  <a:pt x="68945" y="159119"/>
                </a:lnTo>
                <a:lnTo>
                  <a:pt x="73187" y="163127"/>
                </a:lnTo>
                <a:lnTo>
                  <a:pt x="82081" y="169588"/>
                </a:lnTo>
                <a:lnTo>
                  <a:pt x="92790" y="181134"/>
                </a:lnTo>
                <a:lnTo>
                  <a:pt x="101576" y="186001"/>
                </a:lnTo>
                <a:lnTo>
                  <a:pt x="127808" y="197718"/>
                </a:lnTo>
                <a:lnTo>
                  <a:pt x="147218" y="208383"/>
                </a:lnTo>
                <a:lnTo>
                  <a:pt x="172984" y="215251"/>
                </a:lnTo>
                <a:lnTo>
                  <a:pt x="185310" y="219957"/>
                </a:lnTo>
                <a:lnTo>
                  <a:pt x="213456" y="226058"/>
                </a:lnTo>
                <a:lnTo>
                  <a:pt x="241358" y="227880"/>
                </a:lnTo>
                <a:lnTo>
                  <a:pt x="269307" y="228675"/>
                </a:lnTo>
                <a:lnTo>
                  <a:pt x="297272" y="232973"/>
                </a:lnTo>
                <a:lnTo>
                  <a:pt x="321244" y="233665"/>
                </a:lnTo>
                <a:lnTo>
                  <a:pt x="337542" y="232046"/>
                </a:lnTo>
                <a:lnTo>
                  <a:pt x="361879" y="228580"/>
                </a:lnTo>
                <a:lnTo>
                  <a:pt x="388862" y="228124"/>
                </a:lnTo>
                <a:lnTo>
                  <a:pt x="412704" y="226371"/>
                </a:lnTo>
                <a:lnTo>
                  <a:pt x="440216" y="222871"/>
                </a:lnTo>
                <a:lnTo>
                  <a:pt x="461253" y="220752"/>
                </a:lnTo>
                <a:lnTo>
                  <a:pt x="485674" y="213241"/>
                </a:lnTo>
                <a:lnTo>
                  <a:pt x="509500" y="208183"/>
                </a:lnTo>
                <a:lnTo>
                  <a:pt x="535046" y="202423"/>
                </a:lnTo>
                <a:lnTo>
                  <a:pt x="561325" y="189904"/>
                </a:lnTo>
                <a:lnTo>
                  <a:pt x="588632" y="165190"/>
                </a:lnTo>
                <a:lnTo>
                  <a:pt x="591814" y="161380"/>
                </a:lnTo>
                <a:lnTo>
                  <a:pt x="593605" y="155665"/>
                </a:lnTo>
                <a:lnTo>
                  <a:pt x="594331" y="135504"/>
                </a:lnTo>
                <a:lnTo>
                  <a:pt x="592654" y="131253"/>
                </a:lnTo>
                <a:lnTo>
                  <a:pt x="572751" y="104129"/>
                </a:lnTo>
                <a:lnTo>
                  <a:pt x="559564" y="92192"/>
                </a:lnTo>
                <a:lnTo>
                  <a:pt x="536391" y="80906"/>
                </a:lnTo>
                <a:lnTo>
                  <a:pt x="508527" y="66947"/>
                </a:lnTo>
                <a:lnTo>
                  <a:pt x="485119" y="58671"/>
                </a:lnTo>
                <a:lnTo>
                  <a:pt x="456694" y="50922"/>
                </a:lnTo>
                <a:lnTo>
                  <a:pt x="432497" y="45184"/>
                </a:lnTo>
                <a:lnTo>
                  <a:pt x="405219" y="39463"/>
                </a:lnTo>
                <a:lnTo>
                  <a:pt x="385838" y="36286"/>
                </a:lnTo>
                <a:lnTo>
                  <a:pt x="364523" y="34874"/>
                </a:lnTo>
                <a:lnTo>
                  <a:pt x="342350" y="32554"/>
                </a:lnTo>
                <a:lnTo>
                  <a:pt x="318526" y="30675"/>
                </a:lnTo>
                <a:lnTo>
                  <a:pt x="291004" y="31957"/>
                </a:lnTo>
                <a:lnTo>
                  <a:pt x="276553" y="32553"/>
                </a:lnTo>
                <a:lnTo>
                  <a:pt x="261838" y="32950"/>
                </a:lnTo>
                <a:lnTo>
                  <a:pt x="246949" y="33215"/>
                </a:lnTo>
                <a:lnTo>
                  <a:pt x="231308" y="34027"/>
                </a:lnTo>
                <a:lnTo>
                  <a:pt x="215165" y="35203"/>
                </a:lnTo>
                <a:lnTo>
                  <a:pt x="198688" y="36622"/>
                </a:lnTo>
                <a:lnTo>
                  <a:pt x="181989" y="38838"/>
                </a:lnTo>
                <a:lnTo>
                  <a:pt x="165141" y="41585"/>
                </a:lnTo>
                <a:lnTo>
                  <a:pt x="148194" y="44687"/>
                </a:lnTo>
                <a:lnTo>
                  <a:pt x="130546" y="48660"/>
                </a:lnTo>
                <a:lnTo>
                  <a:pt x="112431" y="53213"/>
                </a:lnTo>
                <a:lnTo>
                  <a:pt x="94004" y="58154"/>
                </a:lnTo>
                <a:lnTo>
                  <a:pt x="68070" y="65107"/>
                </a:lnTo>
                <a:lnTo>
                  <a:pt x="45070" y="70120"/>
                </a:lnTo>
                <a:lnTo>
                  <a:pt x="20031" y="75312"/>
                </a:lnTo>
                <a:lnTo>
                  <a:pt x="0" y="794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9" name="SMARTInkShape-Group225"/>
          <p:cNvGrpSpPr/>
          <p:nvPr/>
        </p:nvGrpSpPr>
        <p:grpSpPr>
          <a:xfrm>
            <a:off x="3440581" y="2303302"/>
            <a:ext cx="450418" cy="365339"/>
            <a:chOff x="3440581" y="2303302"/>
            <a:chExt cx="450418" cy="365339"/>
          </a:xfrm>
        </p:grpSpPr>
        <p:sp>
          <p:nvSpPr>
            <p:cNvPr id="84" name="SMARTInkShape-978"/>
            <p:cNvSpPr/>
            <p:nvPr>
              <p:custDataLst>
                <p:tags r:id="rId10"/>
              </p:custDataLst>
            </p:nvPr>
          </p:nvSpPr>
          <p:spPr>
            <a:xfrm>
              <a:off x="3726180" y="2617470"/>
              <a:ext cx="5716" cy="5481"/>
            </a:xfrm>
            <a:custGeom>
              <a:avLst/>
              <a:gdLst/>
              <a:ahLst/>
              <a:cxnLst/>
              <a:rect l="0" t="0" r="0" b="0"/>
              <a:pathLst>
                <a:path w="5716" h="5481">
                  <a:moveTo>
                    <a:pt x="5715" y="0"/>
                  </a:moveTo>
                  <a:lnTo>
                    <a:pt x="5715" y="0"/>
                  </a:lnTo>
                  <a:lnTo>
                    <a:pt x="236" y="54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979"/>
            <p:cNvSpPr/>
            <p:nvPr>
              <p:custDataLst>
                <p:tags r:id="rId11"/>
              </p:custDataLst>
            </p:nvPr>
          </p:nvSpPr>
          <p:spPr>
            <a:xfrm>
              <a:off x="3440581" y="2303302"/>
              <a:ext cx="450418" cy="365339"/>
            </a:xfrm>
            <a:custGeom>
              <a:avLst/>
              <a:gdLst/>
              <a:ahLst/>
              <a:cxnLst/>
              <a:rect l="0" t="0" r="0" b="0"/>
              <a:pathLst>
                <a:path w="450418" h="365339">
                  <a:moveTo>
                    <a:pt x="194159" y="5558"/>
                  </a:moveTo>
                  <a:lnTo>
                    <a:pt x="194159" y="5558"/>
                  </a:lnTo>
                  <a:lnTo>
                    <a:pt x="180725" y="5558"/>
                  </a:lnTo>
                  <a:lnTo>
                    <a:pt x="152287" y="0"/>
                  </a:lnTo>
                  <a:lnTo>
                    <a:pt x="134522" y="492"/>
                  </a:lnTo>
                  <a:lnTo>
                    <a:pt x="105984" y="9964"/>
                  </a:lnTo>
                  <a:lnTo>
                    <a:pt x="79062" y="24631"/>
                  </a:lnTo>
                  <a:lnTo>
                    <a:pt x="52872" y="46904"/>
                  </a:lnTo>
                  <a:lnTo>
                    <a:pt x="47545" y="53144"/>
                  </a:lnTo>
                  <a:lnTo>
                    <a:pt x="35470" y="64017"/>
                  </a:lnTo>
                  <a:lnTo>
                    <a:pt x="15961" y="89455"/>
                  </a:lnTo>
                  <a:lnTo>
                    <a:pt x="2440" y="116052"/>
                  </a:lnTo>
                  <a:lnTo>
                    <a:pt x="0" y="142718"/>
                  </a:lnTo>
                  <a:lnTo>
                    <a:pt x="552" y="150338"/>
                  </a:lnTo>
                  <a:lnTo>
                    <a:pt x="6908" y="178702"/>
                  </a:lnTo>
                  <a:lnTo>
                    <a:pt x="10606" y="188556"/>
                  </a:lnTo>
                  <a:lnTo>
                    <a:pt x="29799" y="216909"/>
                  </a:lnTo>
                  <a:lnTo>
                    <a:pt x="55175" y="243677"/>
                  </a:lnTo>
                  <a:lnTo>
                    <a:pt x="81769" y="264532"/>
                  </a:lnTo>
                  <a:lnTo>
                    <a:pt x="109187" y="282359"/>
                  </a:lnTo>
                  <a:lnTo>
                    <a:pt x="137108" y="300909"/>
                  </a:lnTo>
                  <a:lnTo>
                    <a:pt x="161074" y="318200"/>
                  </a:lnTo>
                  <a:lnTo>
                    <a:pt x="188603" y="333114"/>
                  </a:lnTo>
                  <a:lnTo>
                    <a:pt x="217040" y="344383"/>
                  </a:lnTo>
                  <a:lnTo>
                    <a:pt x="244446" y="352216"/>
                  </a:lnTo>
                  <a:lnTo>
                    <a:pt x="266773" y="357332"/>
                  </a:lnTo>
                  <a:lnTo>
                    <a:pt x="288841" y="359766"/>
                  </a:lnTo>
                  <a:lnTo>
                    <a:pt x="315379" y="364262"/>
                  </a:lnTo>
                  <a:lnTo>
                    <a:pt x="341858" y="365338"/>
                  </a:lnTo>
                  <a:lnTo>
                    <a:pt x="359630" y="362491"/>
                  </a:lnTo>
                  <a:lnTo>
                    <a:pt x="386741" y="349490"/>
                  </a:lnTo>
                  <a:lnTo>
                    <a:pt x="399387" y="341356"/>
                  </a:lnTo>
                  <a:lnTo>
                    <a:pt x="426431" y="315501"/>
                  </a:lnTo>
                  <a:lnTo>
                    <a:pt x="440913" y="293765"/>
                  </a:lnTo>
                  <a:lnTo>
                    <a:pt x="448240" y="267367"/>
                  </a:lnTo>
                  <a:lnTo>
                    <a:pt x="450417" y="250983"/>
                  </a:lnTo>
                  <a:lnTo>
                    <a:pt x="446690" y="222686"/>
                  </a:lnTo>
                  <a:lnTo>
                    <a:pt x="442797" y="199860"/>
                  </a:lnTo>
                  <a:lnTo>
                    <a:pt x="427851" y="171292"/>
                  </a:lnTo>
                  <a:lnTo>
                    <a:pt x="413111" y="145399"/>
                  </a:lnTo>
                  <a:lnTo>
                    <a:pt x="397335" y="120388"/>
                  </a:lnTo>
                  <a:lnTo>
                    <a:pt x="370986" y="94387"/>
                  </a:lnTo>
                  <a:lnTo>
                    <a:pt x="347762" y="78185"/>
                  </a:lnTo>
                  <a:lnTo>
                    <a:pt x="319374" y="62755"/>
                  </a:lnTo>
                  <a:lnTo>
                    <a:pt x="296876" y="52985"/>
                  </a:lnTo>
                  <a:lnTo>
                    <a:pt x="274124" y="46069"/>
                  </a:lnTo>
                  <a:lnTo>
                    <a:pt x="246714" y="38043"/>
                  </a:lnTo>
                  <a:lnTo>
                    <a:pt x="234738" y="34905"/>
                  </a:lnTo>
                  <a:lnTo>
                    <a:pt x="217019" y="34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980"/>
            <p:cNvSpPr/>
            <p:nvPr>
              <p:custDataLst>
                <p:tags r:id="rId12"/>
              </p:custDataLst>
            </p:nvPr>
          </p:nvSpPr>
          <p:spPr>
            <a:xfrm>
              <a:off x="3737610" y="2411730"/>
              <a:ext cx="114301" cy="182881"/>
            </a:xfrm>
            <a:custGeom>
              <a:avLst/>
              <a:gdLst/>
              <a:ahLst/>
              <a:cxnLst/>
              <a:rect l="0" t="0" r="0" b="0"/>
              <a:pathLst>
                <a:path w="114301" h="182881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17263" y="1693"/>
                  </a:lnTo>
                  <a:lnTo>
                    <a:pt x="27822" y="7954"/>
                  </a:lnTo>
                  <a:lnTo>
                    <a:pt x="39655" y="12665"/>
                  </a:lnTo>
                  <a:lnTo>
                    <a:pt x="43660" y="16424"/>
                  </a:lnTo>
                  <a:lnTo>
                    <a:pt x="55448" y="33969"/>
                  </a:lnTo>
                  <a:lnTo>
                    <a:pt x="56813" y="44881"/>
                  </a:lnTo>
                  <a:lnTo>
                    <a:pt x="55307" y="50215"/>
                  </a:lnTo>
                  <a:lnTo>
                    <a:pt x="41203" y="70555"/>
                  </a:lnTo>
                  <a:lnTo>
                    <a:pt x="29752" y="81341"/>
                  </a:lnTo>
                  <a:lnTo>
                    <a:pt x="14016" y="101429"/>
                  </a:lnTo>
                  <a:lnTo>
                    <a:pt x="11770" y="115388"/>
                  </a:lnTo>
                  <a:lnTo>
                    <a:pt x="11531" y="121678"/>
                  </a:lnTo>
                  <a:lnTo>
                    <a:pt x="12767" y="123663"/>
                  </a:lnTo>
                  <a:lnTo>
                    <a:pt x="22183" y="133106"/>
                  </a:lnTo>
                  <a:lnTo>
                    <a:pt x="24314" y="136363"/>
                  </a:lnTo>
                  <a:lnTo>
                    <a:pt x="31761" y="141674"/>
                  </a:lnTo>
                  <a:lnTo>
                    <a:pt x="57570" y="156169"/>
                  </a:lnTo>
                  <a:lnTo>
                    <a:pt x="85780" y="167384"/>
                  </a:lnTo>
                  <a:lnTo>
                    <a:pt x="114300" y="18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981"/>
            <p:cNvSpPr/>
            <p:nvPr>
              <p:custDataLst>
                <p:tags r:id="rId13"/>
              </p:custDataLst>
            </p:nvPr>
          </p:nvSpPr>
          <p:spPr>
            <a:xfrm>
              <a:off x="3606195" y="2486025"/>
              <a:ext cx="39976" cy="108586"/>
            </a:xfrm>
            <a:custGeom>
              <a:avLst/>
              <a:gdLst/>
              <a:ahLst/>
              <a:cxnLst/>
              <a:rect l="0" t="0" r="0" b="0"/>
              <a:pathLst>
                <a:path w="39976" h="108586">
                  <a:moveTo>
                    <a:pt x="39975" y="0"/>
                  </a:moveTo>
                  <a:lnTo>
                    <a:pt x="39975" y="0"/>
                  </a:lnTo>
                  <a:lnTo>
                    <a:pt x="36941" y="3034"/>
                  </a:lnTo>
                  <a:lnTo>
                    <a:pt x="35452" y="6216"/>
                  </a:lnTo>
                  <a:lnTo>
                    <a:pt x="33672" y="15789"/>
                  </a:lnTo>
                  <a:lnTo>
                    <a:pt x="15181" y="44156"/>
                  </a:lnTo>
                  <a:lnTo>
                    <a:pt x="2508" y="70505"/>
                  </a:lnTo>
                  <a:lnTo>
                    <a:pt x="0" y="98961"/>
                  </a:lnTo>
                  <a:lnTo>
                    <a:pt x="1260" y="100899"/>
                  </a:lnTo>
                  <a:lnTo>
                    <a:pt x="6047" y="104746"/>
                  </a:lnTo>
                  <a:lnTo>
                    <a:pt x="10714" y="106879"/>
                  </a:lnTo>
                  <a:lnTo>
                    <a:pt x="21661" y="108485"/>
                  </a:lnTo>
                  <a:lnTo>
                    <a:pt x="28545" y="1085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SMARTInkShape-982"/>
            <p:cNvSpPr/>
            <p:nvPr>
              <p:custDataLst>
                <p:tags r:id="rId14"/>
              </p:custDataLst>
            </p:nvPr>
          </p:nvSpPr>
          <p:spPr>
            <a:xfrm>
              <a:off x="3486783" y="2350258"/>
              <a:ext cx="136016" cy="152575"/>
            </a:xfrm>
            <a:custGeom>
              <a:avLst/>
              <a:gdLst/>
              <a:ahLst/>
              <a:cxnLst/>
              <a:rect l="0" t="0" r="0" b="0"/>
              <a:pathLst>
                <a:path w="136016" h="152575">
                  <a:moveTo>
                    <a:pt x="33657" y="50042"/>
                  </a:moveTo>
                  <a:lnTo>
                    <a:pt x="33657" y="50042"/>
                  </a:lnTo>
                  <a:lnTo>
                    <a:pt x="30623" y="50042"/>
                  </a:lnTo>
                  <a:lnTo>
                    <a:pt x="22669" y="56110"/>
                  </a:lnTo>
                  <a:lnTo>
                    <a:pt x="9238" y="74100"/>
                  </a:lnTo>
                  <a:lnTo>
                    <a:pt x="2574" y="91037"/>
                  </a:lnTo>
                  <a:lnTo>
                    <a:pt x="0" y="115807"/>
                  </a:lnTo>
                  <a:lnTo>
                    <a:pt x="284" y="124356"/>
                  </a:lnTo>
                  <a:lnTo>
                    <a:pt x="2526" y="130272"/>
                  </a:lnTo>
                  <a:lnTo>
                    <a:pt x="7333" y="135018"/>
                  </a:lnTo>
                  <a:lnTo>
                    <a:pt x="26963" y="149058"/>
                  </a:lnTo>
                  <a:lnTo>
                    <a:pt x="37741" y="151770"/>
                  </a:lnTo>
                  <a:lnTo>
                    <a:pt x="48978" y="152574"/>
                  </a:lnTo>
                  <a:lnTo>
                    <a:pt x="60351" y="149778"/>
                  </a:lnTo>
                  <a:lnTo>
                    <a:pt x="85740" y="137600"/>
                  </a:lnTo>
                  <a:lnTo>
                    <a:pt x="94059" y="133830"/>
                  </a:lnTo>
                  <a:lnTo>
                    <a:pt x="100295" y="128345"/>
                  </a:lnTo>
                  <a:lnTo>
                    <a:pt x="120379" y="103282"/>
                  </a:lnTo>
                  <a:lnTo>
                    <a:pt x="132637" y="77479"/>
                  </a:lnTo>
                  <a:lnTo>
                    <a:pt x="136015" y="56109"/>
                  </a:lnTo>
                  <a:lnTo>
                    <a:pt x="135664" y="48293"/>
                  </a:lnTo>
                  <a:lnTo>
                    <a:pt x="130051" y="25926"/>
                  </a:lnTo>
                  <a:lnTo>
                    <a:pt x="124971" y="20697"/>
                  </a:lnTo>
                  <a:lnTo>
                    <a:pt x="98136" y="4366"/>
                  </a:lnTo>
                  <a:lnTo>
                    <a:pt x="95693" y="2446"/>
                  </a:lnTo>
                  <a:lnTo>
                    <a:pt x="87898" y="313"/>
                  </a:lnTo>
                  <a:lnTo>
                    <a:pt x="78720" y="0"/>
                  </a:lnTo>
                  <a:lnTo>
                    <a:pt x="58586" y="6661"/>
                  </a:lnTo>
                  <a:lnTo>
                    <a:pt x="47041" y="15105"/>
                  </a:lnTo>
                  <a:lnTo>
                    <a:pt x="27948" y="39279"/>
                  </a:lnTo>
                  <a:lnTo>
                    <a:pt x="15737" y="61604"/>
                  </a:lnTo>
                  <a:lnTo>
                    <a:pt x="6924" y="88371"/>
                  </a:lnTo>
                  <a:lnTo>
                    <a:pt x="6536" y="96922"/>
                  </a:lnTo>
                  <a:lnTo>
                    <a:pt x="10111" y="110551"/>
                  </a:lnTo>
                  <a:lnTo>
                    <a:pt x="16512" y="1186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0" name="SMARTInkShape-983"/>
          <p:cNvSpPr/>
          <p:nvPr>
            <p:custDataLst>
              <p:tags r:id="rId9"/>
            </p:custDataLst>
          </p:nvPr>
        </p:nvSpPr>
        <p:spPr>
          <a:xfrm>
            <a:off x="3388995" y="1905517"/>
            <a:ext cx="11431" cy="9009"/>
          </a:xfrm>
          <a:custGeom>
            <a:avLst/>
            <a:gdLst/>
            <a:ahLst/>
            <a:cxnLst/>
            <a:rect l="0" t="0" r="0" b="0"/>
            <a:pathLst>
              <a:path w="11431" h="9009">
                <a:moveTo>
                  <a:pt x="11430" y="3293"/>
                </a:moveTo>
                <a:lnTo>
                  <a:pt x="11430" y="3293"/>
                </a:lnTo>
                <a:lnTo>
                  <a:pt x="5785" y="3293"/>
                </a:lnTo>
                <a:lnTo>
                  <a:pt x="5729" y="0"/>
                </a:lnTo>
                <a:lnTo>
                  <a:pt x="5716" y="3127"/>
                </a:lnTo>
                <a:lnTo>
                  <a:pt x="0" y="900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="" xmlns:a16="http://schemas.microsoft.com/office/drawing/2014/main" id="{E31A65D3-E6C7-4349-88DB-3830FBC06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98263"/>
              </p:ext>
            </p:extLst>
          </p:nvPr>
        </p:nvGraphicFramePr>
        <p:xfrm>
          <a:off x="404664" y="1347614"/>
          <a:ext cx="6048672" cy="28803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370748248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613494508"/>
                    </a:ext>
                  </a:extLst>
                </a:gridCol>
              </a:tblGrid>
              <a:tr h="4800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na jednotlivé aktivity (v Kč)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0242317"/>
                  </a:ext>
                </a:extLst>
              </a:tr>
              <a:tr h="480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Aktivita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Náklady na jednotku aktivity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41576559"/>
                  </a:ext>
                </a:extLst>
              </a:tr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Vyřízení objednávky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31260641"/>
                  </a:ext>
                </a:extLst>
              </a:tr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Návštěva prodejce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2 000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80411796"/>
                  </a:ext>
                </a:extLst>
              </a:tr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Manipulační náklady na 1 láhev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0,60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03475779"/>
                  </a:ext>
                </a:extLst>
              </a:tr>
              <a:tr h="480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na 1 km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5757276"/>
                  </a:ext>
                </a:extLst>
              </a:tr>
            </a:tbl>
          </a:graphicData>
        </a:graphic>
      </p:graphicFrame>
      <p:grpSp>
        <p:nvGrpSpPr>
          <p:cNvPr id="32" name="SMARTInkShape-Group227"/>
          <p:cNvGrpSpPr/>
          <p:nvPr/>
        </p:nvGrpSpPr>
        <p:grpSpPr>
          <a:xfrm>
            <a:off x="4621888" y="3297555"/>
            <a:ext cx="618618" cy="891513"/>
            <a:chOff x="4621888" y="3297555"/>
            <a:chExt cx="618618" cy="891513"/>
          </a:xfrm>
        </p:grpSpPr>
        <p:sp>
          <p:nvSpPr>
            <p:cNvPr id="30" name="SMARTInkShape-984"/>
            <p:cNvSpPr/>
            <p:nvPr>
              <p:custDataLst>
                <p:tags r:id="rId3"/>
              </p:custDataLst>
            </p:nvPr>
          </p:nvSpPr>
          <p:spPr>
            <a:xfrm>
              <a:off x="4621888" y="3297555"/>
              <a:ext cx="618618" cy="424683"/>
            </a:xfrm>
            <a:custGeom>
              <a:avLst/>
              <a:gdLst/>
              <a:ahLst/>
              <a:cxnLst/>
              <a:rect l="0" t="0" r="0" b="0"/>
              <a:pathLst>
                <a:path w="618618" h="424683">
                  <a:moveTo>
                    <a:pt x="115847" y="0"/>
                  </a:moveTo>
                  <a:lnTo>
                    <a:pt x="115847" y="0"/>
                  </a:lnTo>
                  <a:lnTo>
                    <a:pt x="112813" y="3033"/>
                  </a:lnTo>
                  <a:lnTo>
                    <a:pt x="86504" y="13434"/>
                  </a:lnTo>
                  <a:lnTo>
                    <a:pt x="64895" y="25537"/>
                  </a:lnTo>
                  <a:lnTo>
                    <a:pt x="40737" y="43917"/>
                  </a:lnTo>
                  <a:lnTo>
                    <a:pt x="19086" y="64572"/>
                  </a:lnTo>
                  <a:lnTo>
                    <a:pt x="9072" y="80516"/>
                  </a:lnTo>
                  <a:lnTo>
                    <a:pt x="0" y="106004"/>
                  </a:lnTo>
                  <a:lnTo>
                    <a:pt x="101" y="134067"/>
                  </a:lnTo>
                  <a:lnTo>
                    <a:pt x="4152" y="157410"/>
                  </a:lnTo>
                  <a:lnTo>
                    <a:pt x="9374" y="179425"/>
                  </a:lnTo>
                  <a:lnTo>
                    <a:pt x="21391" y="205692"/>
                  </a:lnTo>
                  <a:lnTo>
                    <a:pt x="37687" y="232988"/>
                  </a:lnTo>
                  <a:lnTo>
                    <a:pt x="59062" y="256913"/>
                  </a:lnTo>
                  <a:lnTo>
                    <a:pt x="86827" y="280618"/>
                  </a:lnTo>
                  <a:lnTo>
                    <a:pt x="113034" y="301092"/>
                  </a:lnTo>
                  <a:lnTo>
                    <a:pt x="141543" y="319506"/>
                  </a:lnTo>
                  <a:lnTo>
                    <a:pt x="162827" y="331232"/>
                  </a:lnTo>
                  <a:lnTo>
                    <a:pt x="184987" y="342795"/>
                  </a:lnTo>
                  <a:lnTo>
                    <a:pt x="207536" y="353648"/>
                  </a:lnTo>
                  <a:lnTo>
                    <a:pt x="230258" y="362705"/>
                  </a:lnTo>
                  <a:lnTo>
                    <a:pt x="253056" y="372657"/>
                  </a:lnTo>
                  <a:lnTo>
                    <a:pt x="275889" y="382796"/>
                  </a:lnTo>
                  <a:lnTo>
                    <a:pt x="298736" y="391535"/>
                  </a:lnTo>
                  <a:lnTo>
                    <a:pt x="323284" y="399652"/>
                  </a:lnTo>
                  <a:lnTo>
                    <a:pt x="348376" y="407493"/>
                  </a:lnTo>
                  <a:lnTo>
                    <a:pt x="372228" y="415211"/>
                  </a:lnTo>
                  <a:lnTo>
                    <a:pt x="393835" y="421182"/>
                  </a:lnTo>
                  <a:lnTo>
                    <a:pt x="413387" y="424682"/>
                  </a:lnTo>
                  <a:lnTo>
                    <a:pt x="439310" y="423717"/>
                  </a:lnTo>
                  <a:lnTo>
                    <a:pt x="466817" y="421879"/>
                  </a:lnTo>
                  <a:lnTo>
                    <a:pt x="493806" y="413856"/>
                  </a:lnTo>
                  <a:lnTo>
                    <a:pt x="522327" y="399767"/>
                  </a:lnTo>
                  <a:lnTo>
                    <a:pt x="535900" y="391669"/>
                  </a:lnTo>
                  <a:lnTo>
                    <a:pt x="562119" y="365409"/>
                  </a:lnTo>
                  <a:lnTo>
                    <a:pt x="584042" y="341662"/>
                  </a:lnTo>
                  <a:lnTo>
                    <a:pt x="602664" y="316762"/>
                  </a:lnTo>
                  <a:lnTo>
                    <a:pt x="613008" y="294868"/>
                  </a:lnTo>
                  <a:lnTo>
                    <a:pt x="617061" y="272294"/>
                  </a:lnTo>
                  <a:lnTo>
                    <a:pt x="618261" y="249519"/>
                  </a:lnTo>
                  <a:lnTo>
                    <a:pt x="618617" y="226684"/>
                  </a:lnTo>
                  <a:lnTo>
                    <a:pt x="615689" y="200798"/>
                  </a:lnTo>
                  <a:lnTo>
                    <a:pt x="610799" y="176053"/>
                  </a:lnTo>
                  <a:lnTo>
                    <a:pt x="602295" y="152635"/>
                  </a:lnTo>
                  <a:lnTo>
                    <a:pt x="594766" y="129609"/>
                  </a:lnTo>
                  <a:lnTo>
                    <a:pt x="582445" y="109734"/>
                  </a:lnTo>
                  <a:lnTo>
                    <a:pt x="561215" y="85952"/>
                  </a:lnTo>
                  <a:lnTo>
                    <a:pt x="536985" y="64603"/>
                  </a:lnTo>
                  <a:lnTo>
                    <a:pt x="515372" y="51950"/>
                  </a:lnTo>
                  <a:lnTo>
                    <a:pt x="492880" y="40158"/>
                  </a:lnTo>
                  <a:lnTo>
                    <a:pt x="477093" y="33723"/>
                  </a:lnTo>
                  <a:lnTo>
                    <a:pt x="450354" y="29465"/>
                  </a:lnTo>
                  <a:lnTo>
                    <a:pt x="431733" y="26219"/>
                  </a:lnTo>
                  <a:lnTo>
                    <a:pt x="411181" y="26046"/>
                  </a:lnTo>
                  <a:lnTo>
                    <a:pt x="389982" y="28086"/>
                  </a:lnTo>
                  <a:lnTo>
                    <a:pt x="363372" y="32169"/>
                  </a:lnTo>
                  <a:lnTo>
                    <a:pt x="336732" y="37045"/>
                  </a:lnTo>
                  <a:lnTo>
                    <a:pt x="321587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985"/>
            <p:cNvSpPr/>
            <p:nvPr>
              <p:custDataLst>
                <p:tags r:id="rId4"/>
              </p:custDataLst>
            </p:nvPr>
          </p:nvSpPr>
          <p:spPr>
            <a:xfrm>
              <a:off x="4732944" y="3834765"/>
              <a:ext cx="442354" cy="354303"/>
            </a:xfrm>
            <a:custGeom>
              <a:avLst/>
              <a:gdLst/>
              <a:ahLst/>
              <a:cxnLst/>
              <a:rect l="0" t="0" r="0" b="0"/>
              <a:pathLst>
                <a:path w="442354" h="354303">
                  <a:moveTo>
                    <a:pt x="341976" y="91440"/>
                  </a:moveTo>
                  <a:lnTo>
                    <a:pt x="341976" y="91440"/>
                  </a:lnTo>
                  <a:lnTo>
                    <a:pt x="341976" y="88406"/>
                  </a:lnTo>
                  <a:lnTo>
                    <a:pt x="340282" y="85223"/>
                  </a:lnTo>
                  <a:lnTo>
                    <a:pt x="338048" y="81692"/>
                  </a:lnTo>
                  <a:lnTo>
                    <a:pt x="336155" y="76134"/>
                  </a:lnTo>
                  <a:lnTo>
                    <a:pt x="319081" y="50094"/>
                  </a:lnTo>
                  <a:lnTo>
                    <a:pt x="317188" y="46731"/>
                  </a:lnTo>
                  <a:lnTo>
                    <a:pt x="310004" y="41301"/>
                  </a:lnTo>
                  <a:lnTo>
                    <a:pt x="283037" y="23712"/>
                  </a:lnTo>
                  <a:lnTo>
                    <a:pt x="256015" y="11793"/>
                  </a:lnTo>
                  <a:lnTo>
                    <a:pt x="239035" y="7516"/>
                  </a:lnTo>
                  <a:lnTo>
                    <a:pt x="216232" y="3037"/>
                  </a:lnTo>
                  <a:lnTo>
                    <a:pt x="188821" y="600"/>
                  </a:lnTo>
                  <a:lnTo>
                    <a:pt x="160640" y="118"/>
                  </a:lnTo>
                  <a:lnTo>
                    <a:pt x="133507" y="3057"/>
                  </a:lnTo>
                  <a:lnTo>
                    <a:pt x="107616" y="9753"/>
                  </a:lnTo>
                  <a:lnTo>
                    <a:pt x="80394" y="17190"/>
                  </a:lnTo>
                  <a:lnTo>
                    <a:pt x="56484" y="27808"/>
                  </a:lnTo>
                  <a:lnTo>
                    <a:pt x="37980" y="42770"/>
                  </a:lnTo>
                  <a:lnTo>
                    <a:pt x="15021" y="70610"/>
                  </a:lnTo>
                  <a:lnTo>
                    <a:pt x="8105" y="85691"/>
                  </a:lnTo>
                  <a:lnTo>
                    <a:pt x="2193" y="109459"/>
                  </a:lnTo>
                  <a:lnTo>
                    <a:pt x="0" y="125989"/>
                  </a:lnTo>
                  <a:lnTo>
                    <a:pt x="3721" y="154339"/>
                  </a:lnTo>
                  <a:lnTo>
                    <a:pt x="7614" y="177172"/>
                  </a:lnTo>
                  <a:lnTo>
                    <a:pt x="22558" y="205741"/>
                  </a:lnTo>
                  <a:lnTo>
                    <a:pt x="41068" y="234315"/>
                  </a:lnTo>
                  <a:lnTo>
                    <a:pt x="60046" y="259856"/>
                  </a:lnTo>
                  <a:lnTo>
                    <a:pt x="80781" y="284410"/>
                  </a:lnTo>
                  <a:lnTo>
                    <a:pt x="107308" y="308492"/>
                  </a:lnTo>
                  <a:lnTo>
                    <a:pt x="115759" y="315543"/>
                  </a:lnTo>
                  <a:lnTo>
                    <a:pt x="143947" y="329972"/>
                  </a:lnTo>
                  <a:lnTo>
                    <a:pt x="159688" y="338505"/>
                  </a:lnTo>
                  <a:lnTo>
                    <a:pt x="184715" y="345355"/>
                  </a:lnTo>
                  <a:lnTo>
                    <a:pt x="210895" y="352709"/>
                  </a:lnTo>
                  <a:lnTo>
                    <a:pt x="239154" y="354117"/>
                  </a:lnTo>
                  <a:lnTo>
                    <a:pt x="267687" y="354302"/>
                  </a:lnTo>
                  <a:lnTo>
                    <a:pt x="296257" y="348110"/>
                  </a:lnTo>
                  <a:lnTo>
                    <a:pt x="316082" y="340895"/>
                  </a:lnTo>
                  <a:lnTo>
                    <a:pt x="343005" y="324635"/>
                  </a:lnTo>
                  <a:lnTo>
                    <a:pt x="368402" y="304534"/>
                  </a:lnTo>
                  <a:lnTo>
                    <a:pt x="390494" y="285715"/>
                  </a:lnTo>
                  <a:lnTo>
                    <a:pt x="409108" y="258363"/>
                  </a:lnTo>
                  <a:lnTo>
                    <a:pt x="428726" y="230574"/>
                  </a:lnTo>
                  <a:lnTo>
                    <a:pt x="436416" y="210716"/>
                  </a:lnTo>
                  <a:lnTo>
                    <a:pt x="438774" y="185817"/>
                  </a:lnTo>
                  <a:lnTo>
                    <a:pt x="442353" y="165186"/>
                  </a:lnTo>
                  <a:lnTo>
                    <a:pt x="439681" y="137088"/>
                  </a:lnTo>
                  <a:lnTo>
                    <a:pt x="432986" y="110269"/>
                  </a:lnTo>
                  <a:lnTo>
                    <a:pt x="422677" y="90643"/>
                  </a:lnTo>
                  <a:lnTo>
                    <a:pt x="403848" y="69058"/>
                  </a:lnTo>
                  <a:lnTo>
                    <a:pt x="380092" y="50213"/>
                  </a:lnTo>
                  <a:lnTo>
                    <a:pt x="356868" y="35621"/>
                  </a:lnTo>
                  <a:lnTo>
                    <a:pt x="337799" y="27261"/>
                  </a:lnTo>
                  <a:lnTo>
                    <a:pt x="314508" y="19313"/>
                  </a:lnTo>
                  <a:lnTo>
                    <a:pt x="289339" y="11547"/>
                  </a:lnTo>
                  <a:lnTo>
                    <a:pt x="262067" y="5132"/>
                  </a:lnTo>
                  <a:lnTo>
                    <a:pt x="246793" y="3421"/>
                  </a:lnTo>
                  <a:lnTo>
                    <a:pt x="230896" y="2281"/>
                  </a:lnTo>
                  <a:lnTo>
                    <a:pt x="213948" y="1520"/>
                  </a:lnTo>
                  <a:lnTo>
                    <a:pt x="196299" y="1013"/>
                  </a:lnTo>
                  <a:lnTo>
                    <a:pt x="178183" y="676"/>
                  </a:lnTo>
                  <a:lnTo>
                    <a:pt x="152686" y="200"/>
                  </a:lnTo>
                  <a:lnTo>
                    <a:pt x="133176" y="89"/>
                  </a:lnTo>
                  <a:lnTo>
                    <a:pt x="962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3" name="SMARTInkShape-986"/>
          <p:cNvSpPr/>
          <p:nvPr>
            <p:custDataLst>
              <p:tags r:id="rId1"/>
            </p:custDataLst>
          </p:nvPr>
        </p:nvSpPr>
        <p:spPr>
          <a:xfrm>
            <a:off x="4538473" y="2783637"/>
            <a:ext cx="832220" cy="415538"/>
          </a:xfrm>
          <a:custGeom>
            <a:avLst/>
            <a:gdLst/>
            <a:ahLst/>
            <a:cxnLst/>
            <a:rect l="0" t="0" r="0" b="0"/>
            <a:pathLst>
              <a:path w="832220" h="415538">
                <a:moveTo>
                  <a:pt x="130682" y="108153"/>
                </a:moveTo>
                <a:lnTo>
                  <a:pt x="130682" y="108153"/>
                </a:lnTo>
                <a:lnTo>
                  <a:pt x="106819" y="116107"/>
                </a:lnTo>
                <a:lnTo>
                  <a:pt x="84312" y="127655"/>
                </a:lnTo>
                <a:lnTo>
                  <a:pt x="57535" y="143141"/>
                </a:lnTo>
                <a:lnTo>
                  <a:pt x="33095" y="162148"/>
                </a:lnTo>
                <a:lnTo>
                  <a:pt x="16889" y="182501"/>
                </a:lnTo>
                <a:lnTo>
                  <a:pt x="5032" y="206453"/>
                </a:lnTo>
                <a:lnTo>
                  <a:pt x="0" y="231125"/>
                </a:lnTo>
                <a:lnTo>
                  <a:pt x="23" y="247685"/>
                </a:lnTo>
                <a:lnTo>
                  <a:pt x="8998" y="275248"/>
                </a:lnTo>
                <a:lnTo>
                  <a:pt x="18122" y="290925"/>
                </a:lnTo>
                <a:lnTo>
                  <a:pt x="43154" y="317696"/>
                </a:lnTo>
                <a:lnTo>
                  <a:pt x="68332" y="336752"/>
                </a:lnTo>
                <a:lnTo>
                  <a:pt x="86808" y="346489"/>
                </a:lnTo>
                <a:lnTo>
                  <a:pt x="108369" y="355089"/>
                </a:lnTo>
                <a:lnTo>
                  <a:pt x="132537" y="363988"/>
                </a:lnTo>
                <a:lnTo>
                  <a:pt x="158114" y="370646"/>
                </a:lnTo>
                <a:lnTo>
                  <a:pt x="183471" y="378334"/>
                </a:lnTo>
                <a:lnTo>
                  <a:pt x="209400" y="386961"/>
                </a:lnTo>
                <a:lnTo>
                  <a:pt x="236556" y="391846"/>
                </a:lnTo>
                <a:lnTo>
                  <a:pt x="257112" y="393624"/>
                </a:lnTo>
                <a:lnTo>
                  <a:pt x="276832" y="396531"/>
                </a:lnTo>
                <a:lnTo>
                  <a:pt x="296179" y="399939"/>
                </a:lnTo>
                <a:lnTo>
                  <a:pt x="323228" y="403735"/>
                </a:lnTo>
                <a:lnTo>
                  <a:pt x="349023" y="406553"/>
                </a:lnTo>
                <a:lnTo>
                  <a:pt x="375081" y="409716"/>
                </a:lnTo>
                <a:lnTo>
                  <a:pt x="398888" y="410653"/>
                </a:lnTo>
                <a:lnTo>
                  <a:pt x="423723" y="412624"/>
                </a:lnTo>
                <a:lnTo>
                  <a:pt x="449495" y="415537"/>
                </a:lnTo>
                <a:lnTo>
                  <a:pt x="474912" y="414706"/>
                </a:lnTo>
                <a:lnTo>
                  <a:pt x="502551" y="412132"/>
                </a:lnTo>
                <a:lnTo>
                  <a:pt x="529156" y="409676"/>
                </a:lnTo>
                <a:lnTo>
                  <a:pt x="554818" y="406620"/>
                </a:lnTo>
                <a:lnTo>
                  <a:pt x="580837" y="404021"/>
                </a:lnTo>
                <a:lnTo>
                  <a:pt x="606326" y="399229"/>
                </a:lnTo>
                <a:lnTo>
                  <a:pt x="632294" y="393788"/>
                </a:lnTo>
                <a:lnTo>
                  <a:pt x="656074" y="388154"/>
                </a:lnTo>
                <a:lnTo>
                  <a:pt x="679207" y="382463"/>
                </a:lnTo>
                <a:lnTo>
                  <a:pt x="700455" y="375061"/>
                </a:lnTo>
                <a:lnTo>
                  <a:pt x="724701" y="364217"/>
                </a:lnTo>
                <a:lnTo>
                  <a:pt x="747835" y="351397"/>
                </a:lnTo>
                <a:lnTo>
                  <a:pt x="773434" y="332864"/>
                </a:lnTo>
                <a:lnTo>
                  <a:pt x="793472" y="316713"/>
                </a:lnTo>
                <a:lnTo>
                  <a:pt x="814775" y="291281"/>
                </a:lnTo>
                <a:lnTo>
                  <a:pt x="827761" y="263671"/>
                </a:lnTo>
                <a:lnTo>
                  <a:pt x="831021" y="254742"/>
                </a:lnTo>
                <a:lnTo>
                  <a:pt x="832219" y="239640"/>
                </a:lnTo>
                <a:lnTo>
                  <a:pt x="828605" y="215865"/>
                </a:lnTo>
                <a:lnTo>
                  <a:pt x="822852" y="193705"/>
                </a:lnTo>
                <a:lnTo>
                  <a:pt x="809575" y="168314"/>
                </a:lnTo>
                <a:lnTo>
                  <a:pt x="791521" y="142087"/>
                </a:lnTo>
                <a:lnTo>
                  <a:pt x="764770" y="114456"/>
                </a:lnTo>
                <a:lnTo>
                  <a:pt x="738746" y="95522"/>
                </a:lnTo>
                <a:lnTo>
                  <a:pt x="714286" y="80915"/>
                </a:lnTo>
                <a:lnTo>
                  <a:pt x="690951" y="68544"/>
                </a:lnTo>
                <a:lnTo>
                  <a:pt x="666258" y="56836"/>
                </a:lnTo>
                <a:lnTo>
                  <a:pt x="647481" y="49150"/>
                </a:lnTo>
                <a:lnTo>
                  <a:pt x="626436" y="41501"/>
                </a:lnTo>
                <a:lnTo>
                  <a:pt x="606075" y="33868"/>
                </a:lnTo>
                <a:lnTo>
                  <a:pt x="585808" y="26877"/>
                </a:lnTo>
                <a:lnTo>
                  <a:pt x="564100" y="21654"/>
                </a:lnTo>
                <a:lnTo>
                  <a:pt x="543446" y="15522"/>
                </a:lnTo>
                <a:lnTo>
                  <a:pt x="522412" y="9834"/>
                </a:lnTo>
                <a:lnTo>
                  <a:pt x="498247" y="7305"/>
                </a:lnTo>
                <a:lnTo>
                  <a:pt x="474385" y="4489"/>
                </a:lnTo>
                <a:lnTo>
                  <a:pt x="450443" y="1755"/>
                </a:lnTo>
                <a:lnTo>
                  <a:pt x="424987" y="540"/>
                </a:lnTo>
                <a:lnTo>
                  <a:pt x="400550" y="0"/>
                </a:lnTo>
                <a:lnTo>
                  <a:pt x="375719" y="395"/>
                </a:lnTo>
                <a:lnTo>
                  <a:pt x="347749" y="2687"/>
                </a:lnTo>
                <a:lnTo>
                  <a:pt x="320078" y="5822"/>
                </a:lnTo>
                <a:lnTo>
                  <a:pt x="292963" y="9968"/>
                </a:lnTo>
                <a:lnTo>
                  <a:pt x="266095" y="16043"/>
                </a:lnTo>
                <a:lnTo>
                  <a:pt x="237644" y="22977"/>
                </a:lnTo>
                <a:lnTo>
                  <a:pt x="222945" y="26604"/>
                </a:lnTo>
                <a:lnTo>
                  <a:pt x="194759" y="35714"/>
                </a:lnTo>
                <a:lnTo>
                  <a:pt x="166781" y="46113"/>
                </a:lnTo>
                <a:lnTo>
                  <a:pt x="152208" y="51553"/>
                </a:lnTo>
                <a:lnTo>
                  <a:pt x="137413" y="57085"/>
                </a:lnTo>
                <a:lnTo>
                  <a:pt x="122469" y="63312"/>
                </a:lnTo>
                <a:lnTo>
                  <a:pt x="107427" y="70004"/>
                </a:lnTo>
                <a:lnTo>
                  <a:pt x="82247" y="81673"/>
                </a:lnTo>
                <a:lnTo>
                  <a:pt x="54228" y="95937"/>
                </a:lnTo>
                <a:lnTo>
                  <a:pt x="22097" y="11386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SMARTInkShape-987"/>
          <p:cNvSpPr/>
          <p:nvPr>
            <p:custDataLst>
              <p:tags r:id="rId2"/>
            </p:custDataLst>
          </p:nvPr>
        </p:nvSpPr>
        <p:spPr>
          <a:xfrm>
            <a:off x="4481426" y="2323537"/>
            <a:ext cx="864977" cy="442477"/>
          </a:xfrm>
          <a:custGeom>
            <a:avLst/>
            <a:gdLst/>
            <a:ahLst/>
            <a:cxnLst/>
            <a:rect l="0" t="0" r="0" b="0"/>
            <a:pathLst>
              <a:path w="864977" h="442477">
                <a:moveTo>
                  <a:pt x="399184" y="36758"/>
                </a:moveTo>
                <a:lnTo>
                  <a:pt x="399184" y="36758"/>
                </a:lnTo>
                <a:lnTo>
                  <a:pt x="376010" y="30541"/>
                </a:lnTo>
                <a:lnTo>
                  <a:pt x="357392" y="26873"/>
                </a:lnTo>
                <a:lnTo>
                  <a:pt x="335789" y="25785"/>
                </a:lnTo>
                <a:lnTo>
                  <a:pt x="311609" y="25463"/>
                </a:lnTo>
                <a:lnTo>
                  <a:pt x="284336" y="27062"/>
                </a:lnTo>
                <a:lnTo>
                  <a:pt x="256146" y="31557"/>
                </a:lnTo>
                <a:lnTo>
                  <a:pt x="227686" y="36910"/>
                </a:lnTo>
                <a:lnTo>
                  <a:pt x="199145" y="42518"/>
                </a:lnTo>
                <a:lnTo>
                  <a:pt x="172273" y="49894"/>
                </a:lnTo>
                <a:lnTo>
                  <a:pt x="148224" y="60124"/>
                </a:lnTo>
                <a:lnTo>
                  <a:pt x="125012" y="71198"/>
                </a:lnTo>
                <a:lnTo>
                  <a:pt x="102048" y="82522"/>
                </a:lnTo>
                <a:lnTo>
                  <a:pt x="74566" y="97727"/>
                </a:lnTo>
                <a:lnTo>
                  <a:pt x="50793" y="113595"/>
                </a:lnTo>
                <a:lnTo>
                  <a:pt x="25057" y="136929"/>
                </a:lnTo>
                <a:lnTo>
                  <a:pt x="15846" y="151951"/>
                </a:lnTo>
                <a:lnTo>
                  <a:pt x="5043" y="179751"/>
                </a:lnTo>
                <a:lnTo>
                  <a:pt x="885" y="196813"/>
                </a:lnTo>
                <a:lnTo>
                  <a:pt x="0" y="225357"/>
                </a:lnTo>
                <a:lnTo>
                  <a:pt x="4400" y="242499"/>
                </a:lnTo>
                <a:lnTo>
                  <a:pt x="17498" y="271073"/>
                </a:lnTo>
                <a:lnTo>
                  <a:pt x="40052" y="299648"/>
                </a:lnTo>
                <a:lnTo>
                  <a:pt x="68469" y="324295"/>
                </a:lnTo>
                <a:lnTo>
                  <a:pt x="96814" y="344028"/>
                </a:lnTo>
                <a:lnTo>
                  <a:pt x="120998" y="356401"/>
                </a:lnTo>
                <a:lnTo>
                  <a:pt x="139656" y="364876"/>
                </a:lnTo>
                <a:lnTo>
                  <a:pt x="160648" y="374993"/>
                </a:lnTo>
                <a:lnTo>
                  <a:pt x="180984" y="382453"/>
                </a:lnTo>
                <a:lnTo>
                  <a:pt x="201241" y="388520"/>
                </a:lnTo>
                <a:lnTo>
                  <a:pt x="222945" y="395450"/>
                </a:lnTo>
                <a:lnTo>
                  <a:pt x="246984" y="402763"/>
                </a:lnTo>
                <a:lnTo>
                  <a:pt x="272485" y="409612"/>
                </a:lnTo>
                <a:lnTo>
                  <a:pt x="298635" y="414773"/>
                </a:lnTo>
                <a:lnTo>
                  <a:pt x="323380" y="420876"/>
                </a:lnTo>
                <a:lnTo>
                  <a:pt x="347713" y="427187"/>
                </a:lnTo>
                <a:lnTo>
                  <a:pt x="373345" y="432109"/>
                </a:lnTo>
                <a:lnTo>
                  <a:pt x="399554" y="436413"/>
                </a:lnTo>
                <a:lnTo>
                  <a:pt x="426018" y="439807"/>
                </a:lnTo>
                <a:lnTo>
                  <a:pt x="452597" y="441316"/>
                </a:lnTo>
                <a:lnTo>
                  <a:pt x="477533" y="441987"/>
                </a:lnTo>
                <a:lnTo>
                  <a:pt x="501316" y="442284"/>
                </a:lnTo>
                <a:lnTo>
                  <a:pt x="524586" y="442417"/>
                </a:lnTo>
                <a:lnTo>
                  <a:pt x="547628" y="442476"/>
                </a:lnTo>
                <a:lnTo>
                  <a:pt x="570569" y="441867"/>
                </a:lnTo>
                <a:lnTo>
                  <a:pt x="593465" y="439480"/>
                </a:lnTo>
                <a:lnTo>
                  <a:pt x="614648" y="436302"/>
                </a:lnTo>
                <a:lnTo>
                  <a:pt x="634646" y="432773"/>
                </a:lnTo>
                <a:lnTo>
                  <a:pt x="654117" y="429088"/>
                </a:lnTo>
                <a:lnTo>
                  <a:pt x="673355" y="425334"/>
                </a:lnTo>
                <a:lnTo>
                  <a:pt x="692487" y="420913"/>
                </a:lnTo>
                <a:lnTo>
                  <a:pt x="711574" y="414715"/>
                </a:lnTo>
                <a:lnTo>
                  <a:pt x="730641" y="409421"/>
                </a:lnTo>
                <a:lnTo>
                  <a:pt x="748428" y="403681"/>
                </a:lnTo>
                <a:lnTo>
                  <a:pt x="769787" y="390374"/>
                </a:lnTo>
                <a:lnTo>
                  <a:pt x="797746" y="372485"/>
                </a:lnTo>
                <a:lnTo>
                  <a:pt x="823685" y="349104"/>
                </a:lnTo>
                <a:lnTo>
                  <a:pt x="838441" y="333351"/>
                </a:lnTo>
                <a:lnTo>
                  <a:pt x="855001" y="305286"/>
                </a:lnTo>
                <a:lnTo>
                  <a:pt x="861332" y="278560"/>
                </a:lnTo>
                <a:lnTo>
                  <a:pt x="864976" y="259533"/>
                </a:lnTo>
                <a:lnTo>
                  <a:pt x="863234" y="238091"/>
                </a:lnTo>
                <a:lnTo>
                  <a:pt x="860630" y="209783"/>
                </a:lnTo>
                <a:lnTo>
                  <a:pt x="851155" y="182625"/>
                </a:lnTo>
                <a:lnTo>
                  <a:pt x="840724" y="160341"/>
                </a:lnTo>
                <a:lnTo>
                  <a:pt x="824551" y="133983"/>
                </a:lnTo>
                <a:lnTo>
                  <a:pt x="798214" y="106669"/>
                </a:lnTo>
                <a:lnTo>
                  <a:pt x="776072" y="88587"/>
                </a:lnTo>
                <a:lnTo>
                  <a:pt x="750038" y="71165"/>
                </a:lnTo>
                <a:lnTo>
                  <a:pt x="729109" y="59670"/>
                </a:lnTo>
                <a:lnTo>
                  <a:pt x="707107" y="48211"/>
                </a:lnTo>
                <a:lnTo>
                  <a:pt x="684629" y="38461"/>
                </a:lnTo>
                <a:lnTo>
                  <a:pt x="660668" y="29895"/>
                </a:lnTo>
                <a:lnTo>
                  <a:pt x="633086" y="21854"/>
                </a:lnTo>
                <a:lnTo>
                  <a:pt x="618619" y="18567"/>
                </a:lnTo>
                <a:lnTo>
                  <a:pt x="603894" y="15741"/>
                </a:lnTo>
                <a:lnTo>
                  <a:pt x="588997" y="13222"/>
                </a:lnTo>
                <a:lnTo>
                  <a:pt x="573351" y="10907"/>
                </a:lnTo>
                <a:lnTo>
                  <a:pt x="557205" y="8729"/>
                </a:lnTo>
                <a:lnTo>
                  <a:pt x="540727" y="6642"/>
                </a:lnTo>
                <a:lnTo>
                  <a:pt x="523391" y="4616"/>
                </a:lnTo>
                <a:lnTo>
                  <a:pt x="505483" y="2630"/>
                </a:lnTo>
                <a:lnTo>
                  <a:pt x="487195" y="671"/>
                </a:lnTo>
                <a:lnTo>
                  <a:pt x="468018" y="0"/>
                </a:lnTo>
                <a:lnTo>
                  <a:pt x="448248" y="188"/>
                </a:lnTo>
                <a:lnTo>
                  <a:pt x="428084" y="948"/>
                </a:lnTo>
                <a:lnTo>
                  <a:pt x="407655" y="2089"/>
                </a:lnTo>
                <a:lnTo>
                  <a:pt x="387051" y="3485"/>
                </a:lnTo>
                <a:lnTo>
                  <a:pt x="366330" y="5051"/>
                </a:lnTo>
                <a:lnTo>
                  <a:pt x="344896" y="8000"/>
                </a:lnTo>
                <a:lnTo>
                  <a:pt x="322988" y="11871"/>
                </a:lnTo>
                <a:lnTo>
                  <a:pt x="300762" y="16357"/>
                </a:lnTo>
                <a:lnTo>
                  <a:pt x="278324" y="21887"/>
                </a:lnTo>
                <a:lnTo>
                  <a:pt x="255746" y="28114"/>
                </a:lnTo>
                <a:lnTo>
                  <a:pt x="233073" y="34805"/>
                </a:lnTo>
                <a:lnTo>
                  <a:pt x="210339" y="41806"/>
                </a:lnTo>
                <a:lnTo>
                  <a:pt x="187562" y="49014"/>
                </a:lnTo>
                <a:lnTo>
                  <a:pt x="164758" y="56358"/>
                </a:lnTo>
                <a:lnTo>
                  <a:pt x="139419" y="64519"/>
                </a:lnTo>
                <a:lnTo>
                  <a:pt x="121808" y="71321"/>
                </a:lnTo>
                <a:lnTo>
                  <a:pt x="108222" y="77580"/>
                </a:lnTo>
                <a:lnTo>
                  <a:pt x="82543" y="89826"/>
                </a:lnTo>
                <a:lnTo>
                  <a:pt x="61999" y="996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0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275606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cs-CZ" dirty="0"/>
              <a:t>Zjistěte přínos jednotlivých odběratelů k podnikovému zisku.</a:t>
            </a:r>
          </a:p>
          <a:p>
            <a:pPr marL="342900" lvl="0" indent="-342900">
              <a:buFont typeface="+mj-lt"/>
              <a:buAutoNum type="alphaLcParenR"/>
            </a:pPr>
            <a:endParaRPr lang="cs-CZ" dirty="0"/>
          </a:p>
          <a:p>
            <a:pPr marL="342900" lvl="0" indent="-342900" algn="just">
              <a:buFont typeface="+mj-lt"/>
              <a:buAutoNum type="alphaLcParenR"/>
            </a:pPr>
            <a:r>
              <a:rPr lang="cs-CZ" dirty="0"/>
              <a:t>Zjistěte, na kterého zákazníka by se měla společnost přednostně orientovat v rámci jeho pozitivního dopadu na danou společnost.</a:t>
            </a:r>
          </a:p>
          <a:p>
            <a:pPr marL="342900" lvl="0" indent="-342900">
              <a:buFont typeface="+mj-lt"/>
              <a:buAutoNum type="alphaLcParenR"/>
            </a:pPr>
            <a:endParaRPr lang="cs-CZ" dirty="0"/>
          </a:p>
          <a:p>
            <a:pPr marL="342900" lvl="0" indent="-342900" algn="just">
              <a:buFont typeface="+mj-lt"/>
              <a:buAutoNum type="alphaLcParenR"/>
            </a:pPr>
            <a:r>
              <a:rPr lang="cs-CZ" dirty="0"/>
              <a:t>Zjistěte, na kterého zákazníka by se měla společnost přednostně orientovat v rámci jeho negativního dopadu na danou společnost za účelem zlepšení jeho vlivu na výsledky společnosti.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SMARTInkShape-2249"/>
          <p:cNvSpPr/>
          <p:nvPr>
            <p:custDataLst>
              <p:tags r:id="rId1"/>
            </p:custDataLst>
          </p:nvPr>
        </p:nvSpPr>
        <p:spPr>
          <a:xfrm>
            <a:off x="3440430" y="3891915"/>
            <a:ext cx="1274446" cy="125731"/>
          </a:xfrm>
          <a:custGeom>
            <a:avLst/>
            <a:gdLst/>
            <a:ahLst/>
            <a:cxnLst/>
            <a:rect l="0" t="0" r="0" b="0"/>
            <a:pathLst>
              <a:path w="1274446" h="125731">
                <a:moveTo>
                  <a:pt x="1274445" y="0"/>
                </a:moveTo>
                <a:lnTo>
                  <a:pt x="1274445" y="0"/>
                </a:lnTo>
                <a:lnTo>
                  <a:pt x="1249578" y="0"/>
                </a:lnTo>
                <a:lnTo>
                  <a:pt x="1223743" y="0"/>
                </a:lnTo>
                <a:lnTo>
                  <a:pt x="1196980" y="0"/>
                </a:lnTo>
                <a:lnTo>
                  <a:pt x="1174022" y="0"/>
                </a:lnTo>
                <a:lnTo>
                  <a:pt x="1148564" y="635"/>
                </a:lnTo>
                <a:lnTo>
                  <a:pt x="1121427" y="2830"/>
                </a:lnTo>
                <a:lnTo>
                  <a:pt x="1094500" y="559"/>
                </a:lnTo>
                <a:lnTo>
                  <a:pt x="1072256" y="165"/>
                </a:lnTo>
                <a:lnTo>
                  <a:pt x="1046544" y="49"/>
                </a:lnTo>
                <a:lnTo>
                  <a:pt x="1021852" y="14"/>
                </a:lnTo>
                <a:lnTo>
                  <a:pt x="998449" y="4"/>
                </a:lnTo>
                <a:lnTo>
                  <a:pt x="979695" y="2"/>
                </a:lnTo>
                <a:lnTo>
                  <a:pt x="959295" y="1"/>
                </a:lnTo>
                <a:lnTo>
                  <a:pt x="939645" y="0"/>
                </a:lnTo>
                <a:lnTo>
                  <a:pt x="920328" y="0"/>
                </a:lnTo>
                <a:lnTo>
                  <a:pt x="900525" y="0"/>
                </a:lnTo>
                <a:lnTo>
                  <a:pt x="879023" y="0"/>
                </a:lnTo>
                <a:lnTo>
                  <a:pt x="856767" y="0"/>
                </a:lnTo>
                <a:lnTo>
                  <a:pt x="834175" y="0"/>
                </a:lnTo>
                <a:lnTo>
                  <a:pt x="811435" y="0"/>
                </a:lnTo>
                <a:lnTo>
                  <a:pt x="790321" y="0"/>
                </a:lnTo>
                <a:lnTo>
                  <a:pt x="769718" y="0"/>
                </a:lnTo>
                <a:lnTo>
                  <a:pt x="747862" y="0"/>
                </a:lnTo>
                <a:lnTo>
                  <a:pt x="723755" y="0"/>
                </a:lnTo>
                <a:lnTo>
                  <a:pt x="698859" y="0"/>
                </a:lnTo>
                <a:lnTo>
                  <a:pt x="675094" y="0"/>
                </a:lnTo>
                <a:lnTo>
                  <a:pt x="651832" y="0"/>
                </a:lnTo>
                <a:lnTo>
                  <a:pt x="628158" y="0"/>
                </a:lnTo>
                <a:lnTo>
                  <a:pt x="602820" y="0"/>
                </a:lnTo>
                <a:lnTo>
                  <a:pt x="578435" y="1693"/>
                </a:lnTo>
                <a:lnTo>
                  <a:pt x="554897" y="3927"/>
                </a:lnTo>
                <a:lnTo>
                  <a:pt x="531736" y="4920"/>
                </a:lnTo>
                <a:lnTo>
                  <a:pt x="508742" y="7055"/>
                </a:lnTo>
                <a:lnTo>
                  <a:pt x="485823" y="10120"/>
                </a:lnTo>
                <a:lnTo>
                  <a:pt x="462936" y="13600"/>
                </a:lnTo>
                <a:lnTo>
                  <a:pt x="441758" y="15569"/>
                </a:lnTo>
                <a:lnTo>
                  <a:pt x="421127" y="17080"/>
                </a:lnTo>
                <a:lnTo>
                  <a:pt x="399257" y="19868"/>
                </a:lnTo>
                <a:lnTo>
                  <a:pt x="378531" y="23224"/>
                </a:lnTo>
                <a:lnTo>
                  <a:pt x="358736" y="26831"/>
                </a:lnTo>
                <a:lnTo>
                  <a:pt x="339355" y="30552"/>
                </a:lnTo>
                <a:lnTo>
                  <a:pt x="320158" y="34322"/>
                </a:lnTo>
                <a:lnTo>
                  <a:pt x="301042" y="38114"/>
                </a:lnTo>
                <a:lnTo>
                  <a:pt x="281963" y="41916"/>
                </a:lnTo>
                <a:lnTo>
                  <a:pt x="262901" y="45723"/>
                </a:lnTo>
                <a:lnTo>
                  <a:pt x="236011" y="51436"/>
                </a:lnTo>
                <a:lnTo>
                  <a:pt x="210264" y="58843"/>
                </a:lnTo>
                <a:lnTo>
                  <a:pt x="182527" y="67388"/>
                </a:lnTo>
                <a:lnTo>
                  <a:pt x="155894" y="73942"/>
                </a:lnTo>
                <a:lnTo>
                  <a:pt x="130223" y="81599"/>
                </a:lnTo>
                <a:lnTo>
                  <a:pt x="104201" y="90217"/>
                </a:lnTo>
                <a:lnTo>
                  <a:pt x="78711" y="98486"/>
                </a:lnTo>
                <a:lnTo>
                  <a:pt x="51050" y="108979"/>
                </a:lnTo>
                <a:lnTo>
                  <a:pt x="24032" y="119197"/>
                </a:lnTo>
                <a:lnTo>
                  <a:pt x="0" y="1257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MARTInkShape-2250"/>
          <p:cNvSpPr/>
          <p:nvPr>
            <p:custDataLst>
              <p:tags r:id="rId2"/>
            </p:custDataLst>
          </p:nvPr>
        </p:nvSpPr>
        <p:spPr>
          <a:xfrm>
            <a:off x="4109372" y="3280411"/>
            <a:ext cx="1371074" cy="308610"/>
          </a:xfrm>
          <a:custGeom>
            <a:avLst/>
            <a:gdLst/>
            <a:ahLst/>
            <a:cxnLst/>
            <a:rect l="0" t="0" r="0" b="0"/>
            <a:pathLst>
              <a:path w="1371074" h="308610">
                <a:moveTo>
                  <a:pt x="45433" y="22859"/>
                </a:moveTo>
                <a:lnTo>
                  <a:pt x="45433" y="22859"/>
                </a:lnTo>
                <a:lnTo>
                  <a:pt x="45433" y="25893"/>
                </a:lnTo>
                <a:lnTo>
                  <a:pt x="43740" y="29076"/>
                </a:lnTo>
                <a:lnTo>
                  <a:pt x="23721" y="57310"/>
                </a:lnTo>
                <a:lnTo>
                  <a:pt x="8413" y="84547"/>
                </a:lnTo>
                <a:lnTo>
                  <a:pt x="1167" y="113004"/>
                </a:lnTo>
                <a:lnTo>
                  <a:pt x="0" y="132317"/>
                </a:lnTo>
                <a:lnTo>
                  <a:pt x="4659" y="160890"/>
                </a:lnTo>
                <a:lnTo>
                  <a:pt x="8234" y="174388"/>
                </a:lnTo>
                <a:lnTo>
                  <a:pt x="23763" y="201076"/>
                </a:lnTo>
                <a:lnTo>
                  <a:pt x="29663" y="208535"/>
                </a:lnTo>
                <a:lnTo>
                  <a:pt x="58072" y="232573"/>
                </a:lnTo>
                <a:lnTo>
                  <a:pt x="85597" y="249787"/>
                </a:lnTo>
                <a:lnTo>
                  <a:pt x="111363" y="258749"/>
                </a:lnTo>
                <a:lnTo>
                  <a:pt x="133407" y="267730"/>
                </a:lnTo>
                <a:lnTo>
                  <a:pt x="156025" y="272367"/>
                </a:lnTo>
                <a:lnTo>
                  <a:pt x="178813" y="279808"/>
                </a:lnTo>
                <a:lnTo>
                  <a:pt x="201652" y="283988"/>
                </a:lnTo>
                <a:lnTo>
                  <a:pt x="227539" y="288261"/>
                </a:lnTo>
                <a:lnTo>
                  <a:pt x="252284" y="293549"/>
                </a:lnTo>
                <a:lnTo>
                  <a:pt x="278737" y="296104"/>
                </a:lnTo>
                <a:lnTo>
                  <a:pt x="306683" y="299894"/>
                </a:lnTo>
                <a:lnTo>
                  <a:pt x="327279" y="301561"/>
                </a:lnTo>
                <a:lnTo>
                  <a:pt x="348498" y="302301"/>
                </a:lnTo>
                <a:lnTo>
                  <a:pt x="368512" y="302630"/>
                </a:lnTo>
                <a:lnTo>
                  <a:pt x="389684" y="304470"/>
                </a:lnTo>
                <a:lnTo>
                  <a:pt x="411793" y="306769"/>
                </a:lnTo>
                <a:lnTo>
                  <a:pt x="434320" y="307792"/>
                </a:lnTo>
                <a:lnTo>
                  <a:pt x="458725" y="308246"/>
                </a:lnTo>
                <a:lnTo>
                  <a:pt x="483753" y="308447"/>
                </a:lnTo>
                <a:lnTo>
                  <a:pt x="507577" y="308537"/>
                </a:lnTo>
                <a:lnTo>
                  <a:pt x="530865" y="308577"/>
                </a:lnTo>
                <a:lnTo>
                  <a:pt x="554551" y="308595"/>
                </a:lnTo>
                <a:lnTo>
                  <a:pt x="579894" y="308602"/>
                </a:lnTo>
                <a:lnTo>
                  <a:pt x="605975" y="308606"/>
                </a:lnTo>
                <a:lnTo>
                  <a:pt x="631748" y="308608"/>
                </a:lnTo>
                <a:lnTo>
                  <a:pt x="655902" y="308608"/>
                </a:lnTo>
                <a:lnTo>
                  <a:pt x="681031" y="308609"/>
                </a:lnTo>
                <a:lnTo>
                  <a:pt x="706381" y="308609"/>
                </a:lnTo>
                <a:lnTo>
                  <a:pt x="730347" y="308609"/>
                </a:lnTo>
                <a:lnTo>
                  <a:pt x="755393" y="308609"/>
                </a:lnTo>
                <a:lnTo>
                  <a:pt x="780705" y="307974"/>
                </a:lnTo>
                <a:lnTo>
                  <a:pt x="804655" y="305575"/>
                </a:lnTo>
                <a:lnTo>
                  <a:pt x="828000" y="304085"/>
                </a:lnTo>
                <a:lnTo>
                  <a:pt x="851710" y="303423"/>
                </a:lnTo>
                <a:lnTo>
                  <a:pt x="877065" y="303129"/>
                </a:lnTo>
                <a:lnTo>
                  <a:pt x="901457" y="301305"/>
                </a:lnTo>
                <a:lnTo>
                  <a:pt x="924998" y="299013"/>
                </a:lnTo>
                <a:lnTo>
                  <a:pt x="948160" y="297994"/>
                </a:lnTo>
                <a:lnTo>
                  <a:pt x="971155" y="295848"/>
                </a:lnTo>
                <a:lnTo>
                  <a:pt x="994075" y="293412"/>
                </a:lnTo>
                <a:lnTo>
                  <a:pt x="1016962" y="292330"/>
                </a:lnTo>
                <a:lnTo>
                  <a:pt x="1038140" y="291848"/>
                </a:lnTo>
                <a:lnTo>
                  <a:pt x="1058771" y="291000"/>
                </a:lnTo>
                <a:lnTo>
                  <a:pt x="1080640" y="288506"/>
                </a:lnTo>
                <a:lnTo>
                  <a:pt x="1103060" y="285281"/>
                </a:lnTo>
                <a:lnTo>
                  <a:pt x="1125089" y="282366"/>
                </a:lnTo>
                <a:lnTo>
                  <a:pt x="1145464" y="281070"/>
                </a:lnTo>
                <a:lnTo>
                  <a:pt x="1171751" y="277307"/>
                </a:lnTo>
                <a:lnTo>
                  <a:pt x="1195626" y="269137"/>
                </a:lnTo>
                <a:lnTo>
                  <a:pt x="1218786" y="261706"/>
                </a:lnTo>
                <a:lnTo>
                  <a:pt x="1241735" y="255483"/>
                </a:lnTo>
                <a:lnTo>
                  <a:pt x="1264622" y="249617"/>
                </a:lnTo>
                <a:lnTo>
                  <a:pt x="1290548" y="238019"/>
                </a:lnTo>
                <a:lnTo>
                  <a:pt x="1312320" y="227261"/>
                </a:lnTo>
                <a:lnTo>
                  <a:pt x="1326740" y="218466"/>
                </a:lnTo>
                <a:lnTo>
                  <a:pt x="1336263" y="213301"/>
                </a:lnTo>
                <a:lnTo>
                  <a:pt x="1363044" y="184850"/>
                </a:lnTo>
                <a:lnTo>
                  <a:pt x="1368581" y="174714"/>
                </a:lnTo>
                <a:lnTo>
                  <a:pt x="1371073" y="152351"/>
                </a:lnTo>
                <a:lnTo>
                  <a:pt x="1370607" y="140955"/>
                </a:lnTo>
                <a:lnTo>
                  <a:pt x="1368248" y="133343"/>
                </a:lnTo>
                <a:lnTo>
                  <a:pt x="1356996" y="118108"/>
                </a:lnTo>
                <a:lnTo>
                  <a:pt x="1334397" y="91321"/>
                </a:lnTo>
                <a:lnTo>
                  <a:pt x="1318465" y="79268"/>
                </a:lnTo>
                <a:lnTo>
                  <a:pt x="1292341" y="67492"/>
                </a:lnTo>
                <a:lnTo>
                  <a:pt x="1265614" y="53124"/>
                </a:lnTo>
                <a:lnTo>
                  <a:pt x="1243404" y="41845"/>
                </a:lnTo>
                <a:lnTo>
                  <a:pt x="1220737" y="33494"/>
                </a:lnTo>
                <a:lnTo>
                  <a:pt x="1194900" y="26998"/>
                </a:lnTo>
                <a:lnTo>
                  <a:pt x="1167137" y="21051"/>
                </a:lnTo>
                <a:lnTo>
                  <a:pt x="1138802" y="15268"/>
                </a:lnTo>
                <a:lnTo>
                  <a:pt x="1110298" y="12566"/>
                </a:lnTo>
                <a:lnTo>
                  <a:pt x="1087877" y="10241"/>
                </a:lnTo>
                <a:lnTo>
                  <a:pt x="1064367" y="7726"/>
                </a:lnTo>
                <a:lnTo>
                  <a:pt x="1043334" y="6608"/>
                </a:lnTo>
                <a:lnTo>
                  <a:pt x="1021709" y="6111"/>
                </a:lnTo>
                <a:lnTo>
                  <a:pt x="999399" y="5256"/>
                </a:lnTo>
                <a:lnTo>
                  <a:pt x="976783" y="2759"/>
                </a:lnTo>
                <a:lnTo>
                  <a:pt x="954031" y="1226"/>
                </a:lnTo>
                <a:lnTo>
                  <a:pt x="930584" y="544"/>
                </a:lnTo>
                <a:lnTo>
                  <a:pt x="905347" y="241"/>
                </a:lnTo>
                <a:lnTo>
                  <a:pt x="881006" y="107"/>
                </a:lnTo>
                <a:lnTo>
                  <a:pt x="857489" y="47"/>
                </a:lnTo>
                <a:lnTo>
                  <a:pt x="834337" y="20"/>
                </a:lnTo>
                <a:lnTo>
                  <a:pt x="809653" y="9"/>
                </a:lnTo>
                <a:lnTo>
                  <a:pt x="783867" y="3"/>
                </a:lnTo>
                <a:lnTo>
                  <a:pt x="757589" y="1"/>
                </a:lnTo>
                <a:lnTo>
                  <a:pt x="729400" y="0"/>
                </a:lnTo>
                <a:lnTo>
                  <a:pt x="714771" y="0"/>
                </a:lnTo>
                <a:lnTo>
                  <a:pt x="699303" y="634"/>
                </a:lnTo>
                <a:lnTo>
                  <a:pt x="683276" y="1693"/>
                </a:lnTo>
                <a:lnTo>
                  <a:pt x="666877" y="3033"/>
                </a:lnTo>
                <a:lnTo>
                  <a:pt x="650864" y="3927"/>
                </a:lnTo>
                <a:lnTo>
                  <a:pt x="635109" y="4522"/>
                </a:lnTo>
                <a:lnTo>
                  <a:pt x="619525" y="4919"/>
                </a:lnTo>
                <a:lnTo>
                  <a:pt x="602786" y="5819"/>
                </a:lnTo>
                <a:lnTo>
                  <a:pt x="585277" y="7054"/>
                </a:lnTo>
                <a:lnTo>
                  <a:pt x="567253" y="8512"/>
                </a:lnTo>
                <a:lnTo>
                  <a:pt x="548889" y="10120"/>
                </a:lnTo>
                <a:lnTo>
                  <a:pt x="530295" y="11826"/>
                </a:lnTo>
                <a:lnTo>
                  <a:pt x="511549" y="13599"/>
                </a:lnTo>
                <a:lnTo>
                  <a:pt x="493337" y="14780"/>
                </a:lnTo>
                <a:lnTo>
                  <a:pt x="475481" y="15568"/>
                </a:lnTo>
                <a:lnTo>
                  <a:pt x="457862" y="16093"/>
                </a:lnTo>
                <a:lnTo>
                  <a:pt x="439131" y="17079"/>
                </a:lnTo>
                <a:lnTo>
                  <a:pt x="419658" y="18371"/>
                </a:lnTo>
                <a:lnTo>
                  <a:pt x="399692" y="19867"/>
                </a:lnTo>
                <a:lnTo>
                  <a:pt x="379395" y="22134"/>
                </a:lnTo>
                <a:lnTo>
                  <a:pt x="358880" y="24916"/>
                </a:lnTo>
                <a:lnTo>
                  <a:pt x="338217" y="28040"/>
                </a:lnTo>
                <a:lnTo>
                  <a:pt x="316823" y="32028"/>
                </a:lnTo>
                <a:lnTo>
                  <a:pt x="294939" y="36592"/>
                </a:lnTo>
                <a:lnTo>
                  <a:pt x="272731" y="41539"/>
                </a:lnTo>
                <a:lnTo>
                  <a:pt x="250940" y="46108"/>
                </a:lnTo>
                <a:lnTo>
                  <a:pt x="229428" y="50423"/>
                </a:lnTo>
                <a:lnTo>
                  <a:pt x="208101" y="54570"/>
                </a:lnTo>
                <a:lnTo>
                  <a:pt x="184405" y="59177"/>
                </a:lnTo>
                <a:lnTo>
                  <a:pt x="166888" y="63131"/>
                </a:lnTo>
                <a:lnTo>
                  <a:pt x="152438" y="66851"/>
                </a:lnTo>
                <a:lnTo>
                  <a:pt x="124741" y="74161"/>
                </a:lnTo>
                <a:lnTo>
                  <a:pt x="102583" y="8000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a)</a:t>
            </a:r>
            <a:endParaRPr lang="cs-CZ" altLang="cs-CZ" b="1" i="1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="" xmlns:a16="http://schemas.microsoft.com/office/drawing/2014/main" id="{C5E51D67-8304-4B9A-A50E-62FF8D395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520576"/>
              </p:ext>
            </p:extLst>
          </p:nvPr>
        </p:nvGraphicFramePr>
        <p:xfrm>
          <a:off x="296653" y="771550"/>
          <a:ext cx="6264696" cy="398337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34561">
                  <a:extLst>
                    <a:ext uri="{9D8B030D-6E8A-4147-A177-3AD203B41FA5}">
                      <a16:colId xmlns="" xmlns:a16="http://schemas.microsoft.com/office/drawing/2014/main" val="2071713981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320336599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3280407837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781311449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2036922424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146416488"/>
                    </a:ext>
                  </a:extLst>
                </a:gridCol>
              </a:tblGrid>
              <a:tr h="24073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Zisk dosažený u jednotlivých zákazníků (v Kč)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2926519"/>
                  </a:ext>
                </a:extLst>
              </a:tr>
              <a:tr h="2407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Položka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Zákazník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4914700"/>
                  </a:ext>
                </a:extLst>
              </a:tr>
              <a:tr h="2407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Bezděz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Lednice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Orlík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Valtice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Zvíkov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3531878032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Výnosy z prodeje dle základní ceny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1549750033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-Slevy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3251067484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-Výrobní náklady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3267610730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Obchodní marže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3775715806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vyřízení objednávky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1468525626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návštěvy prodejců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1053241011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-Manipulační náklady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630872095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přepravu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628804955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-Prodejní náklady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1736553769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Zisk/Ztráta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626303314"/>
                  </a:ext>
                </a:extLst>
              </a:tr>
            </a:tbl>
          </a:graphicData>
        </a:graphic>
      </p:graphicFrame>
      <p:sp>
        <p:nvSpPr>
          <p:cNvPr id="2414" name="SMARTInkShape-2251"/>
          <p:cNvSpPr/>
          <p:nvPr>
            <p:custDataLst>
              <p:tags r:id="rId1"/>
            </p:custDataLst>
          </p:nvPr>
        </p:nvSpPr>
        <p:spPr>
          <a:xfrm>
            <a:off x="2348871" y="4069080"/>
            <a:ext cx="1000002" cy="480061"/>
          </a:xfrm>
          <a:custGeom>
            <a:avLst/>
            <a:gdLst/>
            <a:ahLst/>
            <a:cxnLst/>
            <a:rect l="0" t="0" r="0" b="0"/>
            <a:pathLst>
              <a:path w="1000002" h="480061">
                <a:moveTo>
                  <a:pt x="445764" y="57150"/>
                </a:moveTo>
                <a:lnTo>
                  <a:pt x="445764" y="57150"/>
                </a:lnTo>
                <a:lnTo>
                  <a:pt x="442730" y="54116"/>
                </a:lnTo>
                <a:lnTo>
                  <a:pt x="439548" y="52627"/>
                </a:lnTo>
                <a:lnTo>
                  <a:pt x="413006" y="44410"/>
                </a:lnTo>
                <a:lnTo>
                  <a:pt x="408345" y="41963"/>
                </a:lnTo>
                <a:lnTo>
                  <a:pt x="384716" y="34870"/>
                </a:lnTo>
                <a:lnTo>
                  <a:pt x="375324" y="33827"/>
                </a:lnTo>
                <a:lnTo>
                  <a:pt x="364446" y="29801"/>
                </a:lnTo>
                <a:lnTo>
                  <a:pt x="336145" y="28596"/>
                </a:lnTo>
                <a:lnTo>
                  <a:pt x="308489" y="23214"/>
                </a:lnTo>
                <a:lnTo>
                  <a:pt x="281927" y="22880"/>
                </a:lnTo>
                <a:lnTo>
                  <a:pt x="254153" y="22862"/>
                </a:lnTo>
                <a:lnTo>
                  <a:pt x="226735" y="22860"/>
                </a:lnTo>
                <a:lnTo>
                  <a:pt x="198329" y="24553"/>
                </a:lnTo>
                <a:lnTo>
                  <a:pt x="171798" y="28222"/>
                </a:lnTo>
                <a:lnTo>
                  <a:pt x="146922" y="30237"/>
                </a:lnTo>
                <a:lnTo>
                  <a:pt x="120365" y="33934"/>
                </a:lnTo>
                <a:lnTo>
                  <a:pt x="112547" y="34766"/>
                </a:lnTo>
                <a:lnTo>
                  <a:pt x="85728" y="41336"/>
                </a:lnTo>
                <a:lnTo>
                  <a:pt x="74292" y="44421"/>
                </a:lnTo>
                <a:lnTo>
                  <a:pt x="67305" y="45777"/>
                </a:lnTo>
                <a:lnTo>
                  <a:pt x="47054" y="57265"/>
                </a:lnTo>
                <a:lnTo>
                  <a:pt x="26687" y="76202"/>
                </a:lnTo>
                <a:lnTo>
                  <a:pt x="24558" y="80011"/>
                </a:lnTo>
                <a:lnTo>
                  <a:pt x="22976" y="83820"/>
                </a:lnTo>
                <a:lnTo>
                  <a:pt x="20157" y="87630"/>
                </a:lnTo>
                <a:lnTo>
                  <a:pt x="18480" y="93133"/>
                </a:lnTo>
                <a:lnTo>
                  <a:pt x="17100" y="99178"/>
                </a:lnTo>
                <a:lnTo>
                  <a:pt x="7288" y="118719"/>
                </a:lnTo>
                <a:lnTo>
                  <a:pt x="1843" y="144952"/>
                </a:lnTo>
                <a:lnTo>
                  <a:pt x="102" y="171460"/>
                </a:lnTo>
                <a:lnTo>
                  <a:pt x="0" y="198121"/>
                </a:lnTo>
                <a:lnTo>
                  <a:pt x="5815" y="224790"/>
                </a:lnTo>
                <a:lnTo>
                  <a:pt x="10115" y="235585"/>
                </a:lnTo>
                <a:lnTo>
                  <a:pt x="24782" y="261220"/>
                </a:lnTo>
                <a:lnTo>
                  <a:pt x="33019" y="275636"/>
                </a:lnTo>
                <a:lnTo>
                  <a:pt x="44523" y="286951"/>
                </a:lnTo>
                <a:lnTo>
                  <a:pt x="49630" y="293268"/>
                </a:lnTo>
                <a:lnTo>
                  <a:pt x="61563" y="304192"/>
                </a:lnTo>
                <a:lnTo>
                  <a:pt x="73257" y="318391"/>
                </a:lnTo>
                <a:lnTo>
                  <a:pt x="101205" y="341570"/>
                </a:lnTo>
                <a:lnTo>
                  <a:pt x="107207" y="346119"/>
                </a:lnTo>
                <a:lnTo>
                  <a:pt x="120026" y="352885"/>
                </a:lnTo>
                <a:lnTo>
                  <a:pt x="139479" y="369025"/>
                </a:lnTo>
                <a:lnTo>
                  <a:pt x="161321" y="384880"/>
                </a:lnTo>
                <a:lnTo>
                  <a:pt x="176053" y="395998"/>
                </a:lnTo>
                <a:lnTo>
                  <a:pt x="201971" y="409561"/>
                </a:lnTo>
                <a:lnTo>
                  <a:pt x="228715" y="421003"/>
                </a:lnTo>
                <a:lnTo>
                  <a:pt x="245387" y="426931"/>
                </a:lnTo>
                <a:lnTo>
                  <a:pt x="252567" y="428507"/>
                </a:lnTo>
                <a:lnTo>
                  <a:pt x="274658" y="438466"/>
                </a:lnTo>
                <a:lnTo>
                  <a:pt x="285846" y="441278"/>
                </a:lnTo>
                <a:lnTo>
                  <a:pt x="297204" y="444439"/>
                </a:lnTo>
                <a:lnTo>
                  <a:pt x="308613" y="447069"/>
                </a:lnTo>
                <a:lnTo>
                  <a:pt x="320037" y="450176"/>
                </a:lnTo>
                <a:lnTo>
                  <a:pt x="347418" y="455893"/>
                </a:lnTo>
                <a:lnTo>
                  <a:pt x="359686" y="458506"/>
                </a:lnTo>
                <a:lnTo>
                  <a:pt x="371365" y="461609"/>
                </a:lnTo>
                <a:lnTo>
                  <a:pt x="394320" y="464494"/>
                </a:lnTo>
                <a:lnTo>
                  <a:pt x="405756" y="467404"/>
                </a:lnTo>
                <a:lnTo>
                  <a:pt x="428619" y="470216"/>
                </a:lnTo>
                <a:lnTo>
                  <a:pt x="440049" y="473121"/>
                </a:lnTo>
                <a:lnTo>
                  <a:pt x="451479" y="475676"/>
                </a:lnTo>
                <a:lnTo>
                  <a:pt x="462909" y="478761"/>
                </a:lnTo>
                <a:lnTo>
                  <a:pt x="487462" y="479946"/>
                </a:lnTo>
                <a:lnTo>
                  <a:pt x="515684" y="480050"/>
                </a:lnTo>
                <a:lnTo>
                  <a:pt x="544228" y="480059"/>
                </a:lnTo>
                <a:lnTo>
                  <a:pt x="572801" y="480060"/>
                </a:lnTo>
                <a:lnTo>
                  <a:pt x="599606" y="479425"/>
                </a:lnTo>
                <a:lnTo>
                  <a:pt x="623746" y="475139"/>
                </a:lnTo>
                <a:lnTo>
                  <a:pt x="645395" y="472756"/>
                </a:lnTo>
                <a:lnTo>
                  <a:pt x="657102" y="469853"/>
                </a:lnTo>
                <a:lnTo>
                  <a:pt x="684592" y="467044"/>
                </a:lnTo>
                <a:lnTo>
                  <a:pt x="713072" y="457061"/>
                </a:lnTo>
                <a:lnTo>
                  <a:pt x="737811" y="447657"/>
                </a:lnTo>
                <a:lnTo>
                  <a:pt x="762847" y="438148"/>
                </a:lnTo>
                <a:lnTo>
                  <a:pt x="787334" y="428625"/>
                </a:lnTo>
                <a:lnTo>
                  <a:pt x="815256" y="415290"/>
                </a:lnTo>
                <a:lnTo>
                  <a:pt x="841221" y="403860"/>
                </a:lnTo>
                <a:lnTo>
                  <a:pt x="858618" y="395605"/>
                </a:lnTo>
                <a:lnTo>
                  <a:pt x="885788" y="375849"/>
                </a:lnTo>
                <a:lnTo>
                  <a:pt x="912487" y="355362"/>
                </a:lnTo>
                <a:lnTo>
                  <a:pt x="938524" y="335334"/>
                </a:lnTo>
                <a:lnTo>
                  <a:pt x="965432" y="312665"/>
                </a:lnTo>
                <a:lnTo>
                  <a:pt x="982964" y="284515"/>
                </a:lnTo>
                <a:lnTo>
                  <a:pt x="991863" y="266538"/>
                </a:lnTo>
                <a:lnTo>
                  <a:pt x="994286" y="255857"/>
                </a:lnTo>
                <a:lnTo>
                  <a:pt x="998108" y="247753"/>
                </a:lnTo>
                <a:lnTo>
                  <a:pt x="1000001" y="222780"/>
                </a:lnTo>
                <a:lnTo>
                  <a:pt x="999432" y="215218"/>
                </a:lnTo>
                <a:lnTo>
                  <a:pt x="989717" y="187817"/>
                </a:lnTo>
                <a:lnTo>
                  <a:pt x="979001" y="164308"/>
                </a:lnTo>
                <a:lnTo>
                  <a:pt x="954749" y="135861"/>
                </a:lnTo>
                <a:lnTo>
                  <a:pt x="943814" y="121663"/>
                </a:lnTo>
                <a:lnTo>
                  <a:pt x="917507" y="101055"/>
                </a:lnTo>
                <a:lnTo>
                  <a:pt x="894225" y="86764"/>
                </a:lnTo>
                <a:lnTo>
                  <a:pt x="869864" y="76146"/>
                </a:lnTo>
                <a:lnTo>
                  <a:pt x="844356" y="64172"/>
                </a:lnTo>
                <a:lnTo>
                  <a:pt x="822522" y="57537"/>
                </a:lnTo>
                <a:lnTo>
                  <a:pt x="799966" y="51549"/>
                </a:lnTo>
                <a:lnTo>
                  <a:pt x="775503" y="44060"/>
                </a:lnTo>
                <a:lnTo>
                  <a:pt x="748146" y="35492"/>
                </a:lnTo>
                <a:lnTo>
                  <a:pt x="728746" y="31014"/>
                </a:lnTo>
                <a:lnTo>
                  <a:pt x="707424" y="26907"/>
                </a:lnTo>
                <a:lnTo>
                  <a:pt x="685247" y="22965"/>
                </a:lnTo>
                <a:lnTo>
                  <a:pt x="662691" y="18462"/>
                </a:lnTo>
                <a:lnTo>
                  <a:pt x="639966" y="12227"/>
                </a:lnTo>
                <a:lnTo>
                  <a:pt x="617898" y="6366"/>
                </a:lnTo>
                <a:lnTo>
                  <a:pt x="582924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5" name="SMARTInkShape-2252"/>
          <p:cNvSpPr/>
          <p:nvPr>
            <p:custDataLst>
              <p:tags r:id="rId2"/>
            </p:custDataLst>
          </p:nvPr>
        </p:nvSpPr>
        <p:spPr>
          <a:xfrm>
            <a:off x="2303223" y="2446020"/>
            <a:ext cx="1016851" cy="279799"/>
          </a:xfrm>
          <a:custGeom>
            <a:avLst/>
            <a:gdLst/>
            <a:ahLst/>
            <a:cxnLst/>
            <a:rect l="0" t="0" r="0" b="0"/>
            <a:pathLst>
              <a:path w="1016851" h="279799">
                <a:moveTo>
                  <a:pt x="62787" y="0"/>
                </a:moveTo>
                <a:lnTo>
                  <a:pt x="62787" y="0"/>
                </a:lnTo>
                <a:lnTo>
                  <a:pt x="36111" y="26676"/>
                </a:lnTo>
                <a:lnTo>
                  <a:pt x="28496" y="35984"/>
                </a:lnTo>
                <a:lnTo>
                  <a:pt x="19607" y="53563"/>
                </a:lnTo>
                <a:lnTo>
                  <a:pt x="17185" y="64201"/>
                </a:lnTo>
                <a:lnTo>
                  <a:pt x="8020" y="82450"/>
                </a:lnTo>
                <a:lnTo>
                  <a:pt x="1253" y="108616"/>
                </a:lnTo>
                <a:lnTo>
                  <a:pt x="0" y="135257"/>
                </a:lnTo>
                <a:lnTo>
                  <a:pt x="572" y="146568"/>
                </a:lnTo>
                <a:lnTo>
                  <a:pt x="8436" y="172296"/>
                </a:lnTo>
                <a:lnTo>
                  <a:pt x="22084" y="187726"/>
                </a:lnTo>
                <a:lnTo>
                  <a:pt x="27340" y="191384"/>
                </a:lnTo>
                <a:lnTo>
                  <a:pt x="29631" y="192359"/>
                </a:lnTo>
                <a:lnTo>
                  <a:pt x="33869" y="196830"/>
                </a:lnTo>
                <a:lnTo>
                  <a:pt x="35888" y="199800"/>
                </a:lnTo>
                <a:lnTo>
                  <a:pt x="38505" y="201780"/>
                </a:lnTo>
                <a:lnTo>
                  <a:pt x="59187" y="209320"/>
                </a:lnTo>
                <a:lnTo>
                  <a:pt x="85783" y="215195"/>
                </a:lnTo>
                <a:lnTo>
                  <a:pt x="109403" y="216910"/>
                </a:lnTo>
                <a:lnTo>
                  <a:pt x="137200" y="217135"/>
                </a:lnTo>
                <a:lnTo>
                  <a:pt x="165672" y="217166"/>
                </a:lnTo>
                <a:lnTo>
                  <a:pt x="188520" y="215476"/>
                </a:lnTo>
                <a:lnTo>
                  <a:pt x="216458" y="211984"/>
                </a:lnTo>
                <a:lnTo>
                  <a:pt x="240747" y="211524"/>
                </a:lnTo>
                <a:lnTo>
                  <a:pt x="266357" y="211461"/>
                </a:lnTo>
                <a:lnTo>
                  <a:pt x="294379" y="216376"/>
                </a:lnTo>
                <a:lnTo>
                  <a:pt x="318663" y="218759"/>
                </a:lnTo>
                <a:lnTo>
                  <a:pt x="346556" y="227564"/>
                </a:lnTo>
                <a:lnTo>
                  <a:pt x="373933" y="234360"/>
                </a:lnTo>
                <a:lnTo>
                  <a:pt x="397272" y="242192"/>
                </a:lnTo>
                <a:lnTo>
                  <a:pt x="421005" y="248971"/>
                </a:lnTo>
                <a:lnTo>
                  <a:pt x="446330" y="254166"/>
                </a:lnTo>
                <a:lnTo>
                  <a:pt x="474351" y="261302"/>
                </a:lnTo>
                <a:lnTo>
                  <a:pt x="502853" y="266608"/>
                </a:lnTo>
                <a:lnTo>
                  <a:pt x="527398" y="268210"/>
                </a:lnTo>
                <a:lnTo>
                  <a:pt x="549064" y="270181"/>
                </a:lnTo>
                <a:lnTo>
                  <a:pt x="576107" y="273502"/>
                </a:lnTo>
                <a:lnTo>
                  <a:pt x="603721" y="274159"/>
                </a:lnTo>
                <a:lnTo>
                  <a:pt x="629872" y="275982"/>
                </a:lnTo>
                <a:lnTo>
                  <a:pt x="656275" y="279234"/>
                </a:lnTo>
                <a:lnTo>
                  <a:pt x="680101" y="279798"/>
                </a:lnTo>
                <a:lnTo>
                  <a:pt x="708107" y="276061"/>
                </a:lnTo>
                <a:lnTo>
                  <a:pt x="729961" y="274836"/>
                </a:lnTo>
                <a:lnTo>
                  <a:pt x="758408" y="272728"/>
                </a:lnTo>
                <a:lnTo>
                  <a:pt x="785593" y="269419"/>
                </a:lnTo>
                <a:lnTo>
                  <a:pt x="811495" y="264203"/>
                </a:lnTo>
                <a:lnTo>
                  <a:pt x="838719" y="258751"/>
                </a:lnTo>
                <a:lnTo>
                  <a:pt x="865662" y="254452"/>
                </a:lnTo>
                <a:lnTo>
                  <a:pt x="890881" y="247488"/>
                </a:lnTo>
                <a:lnTo>
                  <a:pt x="916927" y="238104"/>
                </a:lnTo>
                <a:lnTo>
                  <a:pt x="941547" y="228597"/>
                </a:lnTo>
                <a:lnTo>
                  <a:pt x="953927" y="221191"/>
                </a:lnTo>
                <a:lnTo>
                  <a:pt x="967332" y="212646"/>
                </a:lnTo>
                <a:lnTo>
                  <a:pt x="976617" y="207539"/>
                </a:lnTo>
                <a:lnTo>
                  <a:pt x="1003214" y="181028"/>
                </a:lnTo>
                <a:lnTo>
                  <a:pt x="1013297" y="166769"/>
                </a:lnTo>
                <a:lnTo>
                  <a:pt x="1016038" y="158986"/>
                </a:lnTo>
                <a:lnTo>
                  <a:pt x="1016850" y="149624"/>
                </a:lnTo>
                <a:lnTo>
                  <a:pt x="1015347" y="144181"/>
                </a:lnTo>
                <a:lnTo>
                  <a:pt x="1001880" y="122501"/>
                </a:lnTo>
                <a:lnTo>
                  <a:pt x="995581" y="116377"/>
                </a:lnTo>
                <a:lnTo>
                  <a:pt x="967562" y="97938"/>
                </a:lnTo>
                <a:lnTo>
                  <a:pt x="949714" y="84056"/>
                </a:lnTo>
                <a:lnTo>
                  <a:pt x="931191" y="76881"/>
                </a:lnTo>
                <a:lnTo>
                  <a:pt x="906210" y="70594"/>
                </a:lnTo>
                <a:lnTo>
                  <a:pt x="878034" y="64829"/>
                </a:lnTo>
                <a:lnTo>
                  <a:pt x="851194" y="60090"/>
                </a:lnTo>
                <a:lnTo>
                  <a:pt x="824541" y="57537"/>
                </a:lnTo>
                <a:lnTo>
                  <a:pt x="799488" y="57201"/>
                </a:lnTo>
                <a:lnTo>
                  <a:pt x="771377" y="57157"/>
                </a:lnTo>
                <a:lnTo>
                  <a:pt x="742863" y="52627"/>
                </a:lnTo>
                <a:lnTo>
                  <a:pt x="714296" y="50957"/>
                </a:lnTo>
                <a:lnTo>
                  <a:pt x="685722" y="46535"/>
                </a:lnTo>
                <a:lnTo>
                  <a:pt x="662227" y="41953"/>
                </a:lnTo>
                <a:lnTo>
                  <a:pt x="635478" y="40390"/>
                </a:lnTo>
                <a:lnTo>
                  <a:pt x="611662" y="37047"/>
                </a:lnTo>
                <a:lnTo>
                  <a:pt x="584686" y="30907"/>
                </a:lnTo>
                <a:lnTo>
                  <a:pt x="558661" y="27342"/>
                </a:lnTo>
                <a:lnTo>
                  <a:pt x="532283" y="23745"/>
                </a:lnTo>
                <a:lnTo>
                  <a:pt x="504166" y="19107"/>
                </a:lnTo>
                <a:lnTo>
                  <a:pt x="475845" y="15839"/>
                </a:lnTo>
                <a:lnTo>
                  <a:pt x="448685" y="12301"/>
                </a:lnTo>
                <a:lnTo>
                  <a:pt x="426400" y="8654"/>
                </a:lnTo>
                <a:lnTo>
                  <a:pt x="403710" y="6586"/>
                </a:lnTo>
                <a:lnTo>
                  <a:pt x="380901" y="5973"/>
                </a:lnTo>
                <a:lnTo>
                  <a:pt x="358056" y="5791"/>
                </a:lnTo>
                <a:lnTo>
                  <a:pt x="335200" y="5738"/>
                </a:lnTo>
                <a:lnTo>
                  <a:pt x="312341" y="5722"/>
                </a:lnTo>
                <a:lnTo>
                  <a:pt x="289482" y="5717"/>
                </a:lnTo>
                <a:lnTo>
                  <a:pt x="266622" y="8749"/>
                </a:lnTo>
                <a:lnTo>
                  <a:pt x="240728" y="10635"/>
                </a:lnTo>
                <a:lnTo>
                  <a:pt x="215981" y="14228"/>
                </a:lnTo>
                <a:lnTo>
                  <a:pt x="192562" y="22349"/>
                </a:lnTo>
                <a:lnTo>
                  <a:pt x="166503" y="32798"/>
                </a:lnTo>
                <a:lnTo>
                  <a:pt x="141707" y="43937"/>
                </a:lnTo>
                <a:lnTo>
                  <a:pt x="118274" y="58315"/>
                </a:lnTo>
                <a:lnTo>
                  <a:pt x="92016" y="73747"/>
                </a:lnTo>
                <a:lnTo>
                  <a:pt x="79932" y="8001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20" name="SMARTInkShape-Group472"/>
          <p:cNvGrpSpPr/>
          <p:nvPr/>
        </p:nvGrpSpPr>
        <p:grpSpPr>
          <a:xfrm>
            <a:off x="2360295" y="4543504"/>
            <a:ext cx="570677" cy="198525"/>
            <a:chOff x="2360295" y="4543504"/>
            <a:chExt cx="570677" cy="198525"/>
          </a:xfrm>
        </p:grpSpPr>
        <p:sp>
          <p:nvSpPr>
            <p:cNvPr id="2416" name="SMARTInkShape-2253"/>
            <p:cNvSpPr/>
            <p:nvPr>
              <p:custDataLst>
                <p:tags r:id="rId174"/>
              </p:custDataLst>
            </p:nvPr>
          </p:nvSpPr>
          <p:spPr>
            <a:xfrm>
              <a:off x="2697814" y="4597905"/>
              <a:ext cx="233158" cy="127264"/>
            </a:xfrm>
            <a:custGeom>
              <a:avLst/>
              <a:gdLst/>
              <a:ahLst/>
              <a:cxnLst/>
              <a:rect l="0" t="0" r="0" b="0"/>
              <a:pathLst>
                <a:path w="233158" h="127264">
                  <a:moveTo>
                    <a:pt x="39671" y="25530"/>
                  </a:moveTo>
                  <a:lnTo>
                    <a:pt x="39671" y="25530"/>
                  </a:lnTo>
                  <a:lnTo>
                    <a:pt x="26237" y="25530"/>
                  </a:lnTo>
                  <a:lnTo>
                    <a:pt x="22482" y="27223"/>
                  </a:lnTo>
                  <a:lnTo>
                    <a:pt x="12995" y="34643"/>
                  </a:lnTo>
                  <a:lnTo>
                    <a:pt x="5380" y="38195"/>
                  </a:lnTo>
                  <a:lnTo>
                    <a:pt x="3475" y="39689"/>
                  </a:lnTo>
                  <a:lnTo>
                    <a:pt x="1359" y="44734"/>
                  </a:lnTo>
                  <a:lnTo>
                    <a:pt x="0" y="55288"/>
                  </a:lnTo>
                  <a:lnTo>
                    <a:pt x="1508" y="59499"/>
                  </a:lnTo>
                  <a:lnTo>
                    <a:pt x="2799" y="61511"/>
                  </a:lnTo>
                  <a:lnTo>
                    <a:pt x="6734" y="75745"/>
                  </a:lnTo>
                  <a:lnTo>
                    <a:pt x="8188" y="78057"/>
                  </a:lnTo>
                  <a:lnTo>
                    <a:pt x="16302" y="84344"/>
                  </a:lnTo>
                  <a:lnTo>
                    <a:pt x="30422" y="91522"/>
                  </a:lnTo>
                  <a:lnTo>
                    <a:pt x="55716" y="94009"/>
                  </a:lnTo>
                  <a:lnTo>
                    <a:pt x="66579" y="91046"/>
                  </a:lnTo>
                  <a:lnTo>
                    <a:pt x="74808" y="86147"/>
                  </a:lnTo>
                  <a:lnTo>
                    <a:pt x="87203" y="70109"/>
                  </a:lnTo>
                  <a:lnTo>
                    <a:pt x="89372" y="64181"/>
                  </a:lnTo>
                  <a:lnTo>
                    <a:pt x="91005" y="41820"/>
                  </a:lnTo>
                  <a:lnTo>
                    <a:pt x="89368" y="37427"/>
                  </a:lnTo>
                  <a:lnTo>
                    <a:pt x="77669" y="23652"/>
                  </a:lnTo>
                  <a:lnTo>
                    <a:pt x="73916" y="21520"/>
                  </a:lnTo>
                  <a:lnTo>
                    <a:pt x="66332" y="20152"/>
                  </a:lnTo>
                  <a:lnTo>
                    <a:pt x="57590" y="22949"/>
                  </a:lnTo>
                  <a:lnTo>
                    <a:pt x="47820" y="29583"/>
                  </a:lnTo>
                  <a:lnTo>
                    <a:pt x="41733" y="35762"/>
                  </a:lnTo>
                  <a:lnTo>
                    <a:pt x="28250" y="61666"/>
                  </a:lnTo>
                  <a:lnTo>
                    <a:pt x="23657" y="80011"/>
                  </a:lnTo>
                  <a:lnTo>
                    <a:pt x="24722" y="86362"/>
                  </a:lnTo>
                  <a:lnTo>
                    <a:pt x="30580" y="98647"/>
                  </a:lnTo>
                  <a:lnTo>
                    <a:pt x="35842" y="104170"/>
                  </a:lnTo>
                  <a:lnTo>
                    <a:pt x="52619" y="114250"/>
                  </a:lnTo>
                  <a:lnTo>
                    <a:pt x="61217" y="116164"/>
                  </a:lnTo>
                  <a:lnTo>
                    <a:pt x="74630" y="116096"/>
                  </a:lnTo>
                  <a:lnTo>
                    <a:pt x="99252" y="107201"/>
                  </a:lnTo>
                  <a:lnTo>
                    <a:pt x="114052" y="101023"/>
                  </a:lnTo>
                  <a:lnTo>
                    <a:pt x="126127" y="91431"/>
                  </a:lnTo>
                  <a:lnTo>
                    <a:pt x="137911" y="78505"/>
                  </a:lnTo>
                  <a:lnTo>
                    <a:pt x="143658" y="73839"/>
                  </a:lnTo>
                  <a:lnTo>
                    <a:pt x="146212" y="69649"/>
                  </a:lnTo>
                  <a:lnTo>
                    <a:pt x="147852" y="61785"/>
                  </a:lnTo>
                  <a:lnTo>
                    <a:pt x="148251" y="54205"/>
                  </a:lnTo>
                  <a:lnTo>
                    <a:pt x="148256" y="62068"/>
                  </a:lnTo>
                  <a:lnTo>
                    <a:pt x="146562" y="65687"/>
                  </a:lnTo>
                  <a:lnTo>
                    <a:pt x="145222" y="67542"/>
                  </a:lnTo>
                  <a:lnTo>
                    <a:pt x="143335" y="76219"/>
                  </a:lnTo>
                  <a:lnTo>
                    <a:pt x="142777" y="86833"/>
                  </a:lnTo>
                  <a:lnTo>
                    <a:pt x="145645" y="98022"/>
                  </a:lnTo>
                  <a:lnTo>
                    <a:pt x="152303" y="108617"/>
                  </a:lnTo>
                  <a:lnTo>
                    <a:pt x="167315" y="124561"/>
                  </a:lnTo>
                  <a:lnTo>
                    <a:pt x="172814" y="126694"/>
                  </a:lnTo>
                  <a:lnTo>
                    <a:pt x="176058" y="127263"/>
                  </a:lnTo>
                  <a:lnTo>
                    <a:pt x="181356" y="126201"/>
                  </a:lnTo>
                  <a:lnTo>
                    <a:pt x="187908" y="122033"/>
                  </a:lnTo>
                  <a:lnTo>
                    <a:pt x="204184" y="109504"/>
                  </a:lnTo>
                  <a:lnTo>
                    <a:pt x="218670" y="84482"/>
                  </a:lnTo>
                  <a:lnTo>
                    <a:pt x="226563" y="60998"/>
                  </a:lnTo>
                  <a:lnTo>
                    <a:pt x="231200" y="33219"/>
                  </a:lnTo>
                  <a:lnTo>
                    <a:pt x="233157" y="21740"/>
                  </a:lnTo>
                  <a:lnTo>
                    <a:pt x="231922" y="15803"/>
                  </a:lnTo>
                  <a:lnTo>
                    <a:pt x="229349" y="8889"/>
                  </a:lnTo>
                  <a:lnTo>
                    <a:pt x="228988" y="6816"/>
                  </a:lnTo>
                  <a:lnTo>
                    <a:pt x="228112" y="5434"/>
                  </a:lnTo>
                  <a:lnTo>
                    <a:pt x="226894" y="4513"/>
                  </a:lnTo>
                  <a:lnTo>
                    <a:pt x="223846" y="2854"/>
                  </a:lnTo>
                  <a:lnTo>
                    <a:pt x="220375" y="0"/>
                  </a:lnTo>
                  <a:lnTo>
                    <a:pt x="213329" y="2"/>
                  </a:lnTo>
                  <a:lnTo>
                    <a:pt x="187947" y="8386"/>
                  </a:lnTo>
                  <a:lnTo>
                    <a:pt x="171116" y="14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7" name="SMARTInkShape-2254"/>
            <p:cNvSpPr/>
            <p:nvPr>
              <p:custDataLst>
                <p:tags r:id="rId175"/>
              </p:custDataLst>
            </p:nvPr>
          </p:nvSpPr>
          <p:spPr>
            <a:xfrm>
              <a:off x="2528746" y="4554855"/>
              <a:ext cx="134445" cy="170647"/>
            </a:xfrm>
            <a:custGeom>
              <a:avLst/>
              <a:gdLst/>
              <a:ahLst/>
              <a:cxnLst/>
              <a:rect l="0" t="0" r="0" b="0"/>
              <a:pathLst>
                <a:path w="134445" h="170647">
                  <a:moveTo>
                    <a:pt x="134444" y="0"/>
                  </a:moveTo>
                  <a:lnTo>
                    <a:pt x="134444" y="0"/>
                  </a:lnTo>
                  <a:lnTo>
                    <a:pt x="134444" y="3033"/>
                  </a:lnTo>
                  <a:lnTo>
                    <a:pt x="133809" y="3928"/>
                  </a:lnTo>
                  <a:lnTo>
                    <a:pt x="132751" y="4523"/>
                  </a:lnTo>
                  <a:lnTo>
                    <a:pt x="115210" y="10231"/>
                  </a:lnTo>
                  <a:lnTo>
                    <a:pt x="92345" y="22901"/>
                  </a:lnTo>
                  <a:lnTo>
                    <a:pt x="71165" y="33522"/>
                  </a:lnTo>
                  <a:lnTo>
                    <a:pt x="47473" y="51585"/>
                  </a:lnTo>
                  <a:lnTo>
                    <a:pt x="32898" y="64603"/>
                  </a:lnTo>
                  <a:lnTo>
                    <a:pt x="10523" y="92784"/>
                  </a:lnTo>
                  <a:lnTo>
                    <a:pt x="5229" y="107290"/>
                  </a:lnTo>
                  <a:lnTo>
                    <a:pt x="0" y="126829"/>
                  </a:lnTo>
                  <a:lnTo>
                    <a:pt x="1243" y="132145"/>
                  </a:lnTo>
                  <a:lnTo>
                    <a:pt x="8984" y="147240"/>
                  </a:lnTo>
                  <a:lnTo>
                    <a:pt x="16387" y="155943"/>
                  </a:lnTo>
                  <a:lnTo>
                    <a:pt x="21861" y="158208"/>
                  </a:lnTo>
                  <a:lnTo>
                    <a:pt x="35723" y="159662"/>
                  </a:lnTo>
                  <a:lnTo>
                    <a:pt x="41461" y="158167"/>
                  </a:lnTo>
                  <a:lnTo>
                    <a:pt x="46763" y="156021"/>
                  </a:lnTo>
                  <a:lnTo>
                    <a:pt x="56254" y="154178"/>
                  </a:lnTo>
                  <a:lnTo>
                    <a:pt x="61170" y="151497"/>
                  </a:lnTo>
                  <a:lnTo>
                    <a:pt x="73406" y="135970"/>
                  </a:lnTo>
                  <a:lnTo>
                    <a:pt x="75566" y="131763"/>
                  </a:lnTo>
                  <a:lnTo>
                    <a:pt x="77161" y="127776"/>
                  </a:lnTo>
                  <a:lnTo>
                    <a:pt x="80994" y="121962"/>
                  </a:lnTo>
                  <a:lnTo>
                    <a:pt x="82114" y="118128"/>
                  </a:lnTo>
                  <a:lnTo>
                    <a:pt x="81777" y="116217"/>
                  </a:lnTo>
                  <a:lnTo>
                    <a:pt x="78010" y="109715"/>
                  </a:lnTo>
                  <a:lnTo>
                    <a:pt x="74472" y="105886"/>
                  </a:lnTo>
                  <a:lnTo>
                    <a:pt x="72873" y="105516"/>
                  </a:lnTo>
                  <a:lnTo>
                    <a:pt x="71171" y="105904"/>
                  </a:lnTo>
                  <a:lnTo>
                    <a:pt x="67588" y="107393"/>
                  </a:lnTo>
                  <a:lnTo>
                    <a:pt x="55186" y="111462"/>
                  </a:lnTo>
                  <a:lnTo>
                    <a:pt x="49900" y="116425"/>
                  </a:lnTo>
                  <a:lnTo>
                    <a:pt x="34160" y="139043"/>
                  </a:lnTo>
                  <a:lnTo>
                    <a:pt x="32340" y="146749"/>
                  </a:lnTo>
                  <a:lnTo>
                    <a:pt x="31915" y="153275"/>
                  </a:lnTo>
                  <a:lnTo>
                    <a:pt x="33419" y="158715"/>
                  </a:lnTo>
                  <a:lnTo>
                    <a:pt x="39558" y="167382"/>
                  </a:lnTo>
                  <a:lnTo>
                    <a:pt x="43166" y="169642"/>
                  </a:lnTo>
                  <a:lnTo>
                    <a:pt x="48156" y="170646"/>
                  </a:lnTo>
                  <a:lnTo>
                    <a:pt x="61040" y="170577"/>
                  </a:lnTo>
                  <a:lnTo>
                    <a:pt x="88724" y="1600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8" name="SMARTInkShape-2255"/>
            <p:cNvSpPr/>
            <p:nvPr>
              <p:custDataLst>
                <p:tags r:id="rId176"/>
              </p:custDataLst>
            </p:nvPr>
          </p:nvSpPr>
          <p:spPr>
            <a:xfrm>
              <a:off x="2360295" y="4543504"/>
              <a:ext cx="125650" cy="198525"/>
            </a:xfrm>
            <a:custGeom>
              <a:avLst/>
              <a:gdLst/>
              <a:ahLst/>
              <a:cxnLst/>
              <a:rect l="0" t="0" r="0" b="0"/>
              <a:pathLst>
                <a:path w="125650" h="198525">
                  <a:moveTo>
                    <a:pt x="0" y="97076"/>
                  </a:moveTo>
                  <a:lnTo>
                    <a:pt x="0" y="97076"/>
                  </a:lnTo>
                  <a:lnTo>
                    <a:pt x="5480" y="97076"/>
                  </a:lnTo>
                  <a:lnTo>
                    <a:pt x="33537" y="72288"/>
                  </a:lnTo>
                  <a:lnTo>
                    <a:pt x="61225" y="46651"/>
                  </a:lnTo>
                  <a:lnTo>
                    <a:pt x="86927" y="26916"/>
                  </a:lnTo>
                  <a:lnTo>
                    <a:pt x="104167" y="11714"/>
                  </a:lnTo>
                  <a:lnTo>
                    <a:pt x="112991" y="7437"/>
                  </a:lnTo>
                  <a:lnTo>
                    <a:pt x="115332" y="6836"/>
                  </a:lnTo>
                  <a:lnTo>
                    <a:pt x="116893" y="5801"/>
                  </a:lnTo>
                  <a:lnTo>
                    <a:pt x="117934" y="4476"/>
                  </a:lnTo>
                  <a:lnTo>
                    <a:pt x="118628" y="2958"/>
                  </a:lnTo>
                  <a:lnTo>
                    <a:pt x="119725" y="1946"/>
                  </a:lnTo>
                  <a:lnTo>
                    <a:pt x="125459" y="0"/>
                  </a:lnTo>
                  <a:lnTo>
                    <a:pt x="125649" y="2978"/>
                  </a:lnTo>
                  <a:lnTo>
                    <a:pt x="124001" y="6148"/>
                  </a:lnTo>
                  <a:lnTo>
                    <a:pt x="121787" y="9674"/>
                  </a:lnTo>
                  <a:lnTo>
                    <a:pt x="117214" y="22035"/>
                  </a:lnTo>
                  <a:lnTo>
                    <a:pt x="101681" y="46871"/>
                  </a:lnTo>
                  <a:lnTo>
                    <a:pt x="87011" y="74378"/>
                  </a:lnTo>
                  <a:lnTo>
                    <a:pt x="78359" y="97108"/>
                  </a:lnTo>
                  <a:lnTo>
                    <a:pt x="70535" y="123235"/>
                  </a:lnTo>
                  <a:lnTo>
                    <a:pt x="60967" y="149071"/>
                  </a:lnTo>
                  <a:lnTo>
                    <a:pt x="57485" y="176782"/>
                  </a:lnTo>
                  <a:lnTo>
                    <a:pt x="57179" y="195147"/>
                  </a:lnTo>
                  <a:lnTo>
                    <a:pt x="57805" y="196747"/>
                  </a:lnTo>
                  <a:lnTo>
                    <a:pt x="58856" y="197813"/>
                  </a:lnTo>
                  <a:lnTo>
                    <a:pt x="60193" y="198524"/>
                  </a:lnTo>
                  <a:lnTo>
                    <a:pt x="61718" y="198363"/>
                  </a:lnTo>
                  <a:lnTo>
                    <a:pt x="65107" y="196491"/>
                  </a:lnTo>
                  <a:lnTo>
                    <a:pt x="85725" y="177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9" name="SMARTInkShape-2256"/>
            <p:cNvSpPr/>
            <p:nvPr>
              <p:custDataLst>
                <p:tags r:id="rId177"/>
              </p:custDataLst>
            </p:nvPr>
          </p:nvSpPr>
          <p:spPr>
            <a:xfrm>
              <a:off x="2411730" y="469201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5715" y="5715"/>
                  </a:moveTo>
                  <a:lnTo>
                    <a:pt x="5715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21" name="SMARTInkShape-2257"/>
          <p:cNvSpPr/>
          <p:nvPr>
            <p:custDataLst>
              <p:tags r:id="rId3"/>
            </p:custDataLst>
          </p:nvPr>
        </p:nvSpPr>
        <p:spPr>
          <a:xfrm>
            <a:off x="2326120" y="4040505"/>
            <a:ext cx="1068498" cy="514347"/>
          </a:xfrm>
          <a:custGeom>
            <a:avLst/>
            <a:gdLst/>
            <a:ahLst/>
            <a:cxnLst/>
            <a:rect l="0" t="0" r="0" b="0"/>
            <a:pathLst>
              <a:path w="1068498" h="514347">
                <a:moveTo>
                  <a:pt x="239915" y="0"/>
                </a:moveTo>
                <a:lnTo>
                  <a:pt x="239915" y="0"/>
                </a:lnTo>
                <a:lnTo>
                  <a:pt x="231960" y="0"/>
                </a:lnTo>
                <a:lnTo>
                  <a:pt x="228336" y="1693"/>
                </a:lnTo>
                <a:lnTo>
                  <a:pt x="226481" y="3033"/>
                </a:lnTo>
                <a:lnTo>
                  <a:pt x="210450" y="5185"/>
                </a:lnTo>
                <a:lnTo>
                  <a:pt x="198306" y="6193"/>
                </a:lnTo>
                <a:lnTo>
                  <a:pt x="175172" y="10886"/>
                </a:lnTo>
                <a:lnTo>
                  <a:pt x="146783" y="13091"/>
                </a:lnTo>
                <a:lnTo>
                  <a:pt x="120253" y="21313"/>
                </a:lnTo>
                <a:lnTo>
                  <a:pt x="108575" y="24095"/>
                </a:lnTo>
                <a:lnTo>
                  <a:pt x="87313" y="34398"/>
                </a:lnTo>
                <a:lnTo>
                  <a:pt x="60689" y="53462"/>
                </a:lnTo>
                <a:lnTo>
                  <a:pt x="44808" y="64535"/>
                </a:lnTo>
                <a:lnTo>
                  <a:pt x="32627" y="78787"/>
                </a:lnTo>
                <a:lnTo>
                  <a:pt x="26502" y="83911"/>
                </a:lnTo>
                <a:lnTo>
                  <a:pt x="15369" y="101228"/>
                </a:lnTo>
                <a:lnTo>
                  <a:pt x="7625" y="122465"/>
                </a:lnTo>
                <a:lnTo>
                  <a:pt x="1850" y="148755"/>
                </a:lnTo>
                <a:lnTo>
                  <a:pt x="0" y="177063"/>
                </a:lnTo>
                <a:lnTo>
                  <a:pt x="535" y="196202"/>
                </a:lnTo>
                <a:lnTo>
                  <a:pt x="6941" y="222884"/>
                </a:lnTo>
                <a:lnTo>
                  <a:pt x="10019" y="234315"/>
                </a:lnTo>
                <a:lnTo>
                  <a:pt x="12624" y="245745"/>
                </a:lnTo>
                <a:lnTo>
                  <a:pt x="24727" y="272415"/>
                </a:lnTo>
                <a:lnTo>
                  <a:pt x="37990" y="299085"/>
                </a:lnTo>
                <a:lnTo>
                  <a:pt x="44336" y="309880"/>
                </a:lnTo>
                <a:lnTo>
                  <a:pt x="55844" y="321231"/>
                </a:lnTo>
                <a:lnTo>
                  <a:pt x="73334" y="346780"/>
                </a:lnTo>
                <a:lnTo>
                  <a:pt x="92911" y="372669"/>
                </a:lnTo>
                <a:lnTo>
                  <a:pt x="117939" y="398074"/>
                </a:lnTo>
                <a:lnTo>
                  <a:pt x="142868" y="421324"/>
                </a:lnTo>
                <a:lnTo>
                  <a:pt x="169436" y="439186"/>
                </a:lnTo>
                <a:lnTo>
                  <a:pt x="196735" y="455133"/>
                </a:lnTo>
                <a:lnTo>
                  <a:pt x="224780" y="466711"/>
                </a:lnTo>
                <a:lnTo>
                  <a:pt x="251610" y="476248"/>
                </a:lnTo>
                <a:lnTo>
                  <a:pt x="275432" y="485775"/>
                </a:lnTo>
                <a:lnTo>
                  <a:pt x="299014" y="495300"/>
                </a:lnTo>
                <a:lnTo>
                  <a:pt x="320310" y="501226"/>
                </a:lnTo>
                <a:lnTo>
                  <a:pt x="348551" y="506624"/>
                </a:lnTo>
                <a:lnTo>
                  <a:pt x="377082" y="508370"/>
                </a:lnTo>
                <a:lnTo>
                  <a:pt x="405651" y="513123"/>
                </a:lnTo>
                <a:lnTo>
                  <a:pt x="434225" y="514188"/>
                </a:lnTo>
                <a:lnTo>
                  <a:pt x="462800" y="514329"/>
                </a:lnTo>
                <a:lnTo>
                  <a:pt x="486295" y="514346"/>
                </a:lnTo>
                <a:lnTo>
                  <a:pt x="513043" y="512656"/>
                </a:lnTo>
                <a:lnTo>
                  <a:pt x="536860" y="509429"/>
                </a:lnTo>
                <a:lnTo>
                  <a:pt x="563946" y="502523"/>
                </a:lnTo>
                <a:lnTo>
                  <a:pt x="573158" y="499568"/>
                </a:lnTo>
                <a:lnTo>
                  <a:pt x="600194" y="494482"/>
                </a:lnTo>
                <a:lnTo>
                  <a:pt x="626872" y="485667"/>
                </a:lnTo>
                <a:lnTo>
                  <a:pt x="651929" y="476236"/>
                </a:lnTo>
                <a:lnTo>
                  <a:pt x="680040" y="466723"/>
                </a:lnTo>
                <a:lnTo>
                  <a:pt x="706861" y="457200"/>
                </a:lnTo>
                <a:lnTo>
                  <a:pt x="731936" y="447675"/>
                </a:lnTo>
                <a:lnTo>
                  <a:pt x="757016" y="438150"/>
                </a:lnTo>
                <a:lnTo>
                  <a:pt x="781509" y="428625"/>
                </a:lnTo>
                <a:lnTo>
                  <a:pt x="805642" y="419735"/>
                </a:lnTo>
                <a:lnTo>
                  <a:pt x="830928" y="412855"/>
                </a:lnTo>
                <a:lnTo>
                  <a:pt x="854413" y="406824"/>
                </a:lnTo>
                <a:lnTo>
                  <a:pt x="881052" y="402824"/>
                </a:lnTo>
                <a:lnTo>
                  <a:pt x="906423" y="397260"/>
                </a:lnTo>
                <a:lnTo>
                  <a:pt x="934424" y="394592"/>
                </a:lnTo>
                <a:lnTo>
                  <a:pt x="950319" y="393751"/>
                </a:lnTo>
                <a:lnTo>
                  <a:pt x="973326" y="389154"/>
                </a:lnTo>
                <a:lnTo>
                  <a:pt x="984766" y="388143"/>
                </a:lnTo>
                <a:lnTo>
                  <a:pt x="1007630" y="383448"/>
                </a:lnTo>
                <a:lnTo>
                  <a:pt x="1019060" y="382431"/>
                </a:lnTo>
                <a:lnTo>
                  <a:pt x="1029855" y="378390"/>
                </a:lnTo>
                <a:lnTo>
                  <a:pt x="1047536" y="363827"/>
                </a:lnTo>
                <a:lnTo>
                  <a:pt x="1053321" y="358132"/>
                </a:lnTo>
                <a:lnTo>
                  <a:pt x="1055454" y="352633"/>
                </a:lnTo>
                <a:lnTo>
                  <a:pt x="1057037" y="346591"/>
                </a:lnTo>
                <a:lnTo>
                  <a:pt x="1066206" y="328969"/>
                </a:lnTo>
                <a:lnTo>
                  <a:pt x="1068497" y="300948"/>
                </a:lnTo>
                <a:lnTo>
                  <a:pt x="1067950" y="272524"/>
                </a:lnTo>
                <a:lnTo>
                  <a:pt x="1057011" y="244058"/>
                </a:lnTo>
                <a:lnTo>
                  <a:pt x="1046980" y="221510"/>
                </a:lnTo>
                <a:lnTo>
                  <a:pt x="1026455" y="194239"/>
                </a:lnTo>
                <a:lnTo>
                  <a:pt x="998303" y="165842"/>
                </a:lnTo>
                <a:lnTo>
                  <a:pt x="970094" y="142885"/>
                </a:lnTo>
                <a:lnTo>
                  <a:pt x="942684" y="124461"/>
                </a:lnTo>
                <a:lnTo>
                  <a:pt x="914262" y="109696"/>
                </a:lnTo>
                <a:lnTo>
                  <a:pt x="890785" y="99655"/>
                </a:lnTo>
                <a:lnTo>
                  <a:pt x="864041" y="91558"/>
                </a:lnTo>
                <a:lnTo>
                  <a:pt x="840225" y="83843"/>
                </a:lnTo>
                <a:lnTo>
                  <a:pt x="813249" y="76839"/>
                </a:lnTo>
                <a:lnTo>
                  <a:pt x="787224" y="73104"/>
                </a:lnTo>
                <a:lnTo>
                  <a:pt x="765301" y="68227"/>
                </a:lnTo>
                <a:lnTo>
                  <a:pt x="742718" y="64454"/>
                </a:lnTo>
                <a:lnTo>
                  <a:pt x="715366" y="63179"/>
                </a:lnTo>
                <a:lnTo>
                  <a:pt x="694409" y="59924"/>
                </a:lnTo>
                <a:lnTo>
                  <a:pt x="669079" y="54938"/>
                </a:lnTo>
                <a:lnTo>
                  <a:pt x="644499" y="52473"/>
                </a:lnTo>
                <a:lnTo>
                  <a:pt x="618096" y="51743"/>
                </a:lnTo>
                <a:lnTo>
                  <a:pt x="590164" y="51526"/>
                </a:lnTo>
                <a:lnTo>
                  <a:pt x="561780" y="48428"/>
                </a:lnTo>
                <a:lnTo>
                  <a:pt x="533261" y="46522"/>
                </a:lnTo>
                <a:lnTo>
                  <a:pt x="512531" y="46077"/>
                </a:lnTo>
                <a:lnTo>
                  <a:pt x="490618" y="45879"/>
                </a:lnTo>
                <a:lnTo>
                  <a:pt x="468179" y="45791"/>
                </a:lnTo>
                <a:lnTo>
                  <a:pt x="443812" y="45751"/>
                </a:lnTo>
                <a:lnTo>
                  <a:pt x="418801" y="45734"/>
                </a:lnTo>
                <a:lnTo>
                  <a:pt x="394985" y="45726"/>
                </a:lnTo>
                <a:lnTo>
                  <a:pt x="368314" y="45723"/>
                </a:lnTo>
                <a:lnTo>
                  <a:pt x="354089" y="45722"/>
                </a:lnTo>
                <a:lnTo>
                  <a:pt x="339526" y="46356"/>
                </a:lnTo>
                <a:lnTo>
                  <a:pt x="324737" y="47414"/>
                </a:lnTo>
                <a:lnTo>
                  <a:pt x="299839" y="49648"/>
                </a:lnTo>
                <a:lnTo>
                  <a:pt x="280742" y="50905"/>
                </a:lnTo>
                <a:lnTo>
                  <a:pt x="258272" y="51200"/>
                </a:lnTo>
                <a:lnTo>
                  <a:pt x="234200" y="5143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24" name="SMARTInkShape-Group474"/>
          <p:cNvGrpSpPr/>
          <p:nvPr/>
        </p:nvGrpSpPr>
        <p:grpSpPr>
          <a:xfrm>
            <a:off x="2200610" y="1554525"/>
            <a:ext cx="988096" cy="902926"/>
            <a:chOff x="2200610" y="1554525"/>
            <a:chExt cx="988096" cy="902926"/>
          </a:xfrm>
        </p:grpSpPr>
        <p:sp>
          <p:nvSpPr>
            <p:cNvPr id="2422" name="SMARTInkShape-2258"/>
            <p:cNvSpPr/>
            <p:nvPr>
              <p:custDataLst>
                <p:tags r:id="rId172"/>
              </p:custDataLst>
            </p:nvPr>
          </p:nvSpPr>
          <p:spPr>
            <a:xfrm>
              <a:off x="2200610" y="2200275"/>
              <a:ext cx="988096" cy="257176"/>
            </a:xfrm>
            <a:custGeom>
              <a:avLst/>
              <a:gdLst/>
              <a:ahLst/>
              <a:cxnLst/>
              <a:rect l="0" t="0" r="0" b="0"/>
              <a:pathLst>
                <a:path w="988096" h="257176">
                  <a:moveTo>
                    <a:pt x="668320" y="45720"/>
                  </a:moveTo>
                  <a:lnTo>
                    <a:pt x="668320" y="45720"/>
                  </a:lnTo>
                  <a:lnTo>
                    <a:pt x="662252" y="45720"/>
                  </a:lnTo>
                  <a:lnTo>
                    <a:pt x="657580" y="44027"/>
                  </a:lnTo>
                  <a:lnTo>
                    <a:pt x="655445" y="42686"/>
                  </a:lnTo>
                  <a:lnTo>
                    <a:pt x="628184" y="35586"/>
                  </a:lnTo>
                  <a:lnTo>
                    <a:pt x="605444" y="32710"/>
                  </a:lnTo>
                  <a:lnTo>
                    <a:pt x="592328" y="29800"/>
                  </a:lnTo>
                  <a:lnTo>
                    <a:pt x="565227" y="28736"/>
                  </a:lnTo>
                  <a:lnTo>
                    <a:pt x="536846" y="28596"/>
                  </a:lnTo>
                  <a:lnTo>
                    <a:pt x="508296" y="22361"/>
                  </a:lnTo>
                  <a:lnTo>
                    <a:pt x="485439" y="18175"/>
                  </a:lnTo>
                  <a:lnTo>
                    <a:pt x="461945" y="16714"/>
                  </a:lnTo>
                  <a:lnTo>
                    <a:pt x="433503" y="12662"/>
                  </a:lnTo>
                  <a:lnTo>
                    <a:pt x="406460" y="8639"/>
                  </a:lnTo>
                  <a:lnTo>
                    <a:pt x="378846" y="6293"/>
                  </a:lnTo>
                  <a:lnTo>
                    <a:pt x="352695" y="4136"/>
                  </a:lnTo>
                  <a:lnTo>
                    <a:pt x="326292" y="817"/>
                  </a:lnTo>
                  <a:lnTo>
                    <a:pt x="302097" y="161"/>
                  </a:lnTo>
                  <a:lnTo>
                    <a:pt x="275211" y="32"/>
                  </a:lnTo>
                  <a:lnTo>
                    <a:pt x="251367" y="6"/>
                  </a:lnTo>
                  <a:lnTo>
                    <a:pt x="224385" y="1"/>
                  </a:lnTo>
                  <a:lnTo>
                    <a:pt x="200052" y="0"/>
                  </a:lnTo>
                  <a:lnTo>
                    <a:pt x="176901" y="0"/>
                  </a:lnTo>
                  <a:lnTo>
                    <a:pt x="153984" y="3927"/>
                  </a:lnTo>
                  <a:lnTo>
                    <a:pt x="128431" y="5480"/>
                  </a:lnTo>
                  <a:lnTo>
                    <a:pt x="112283" y="10231"/>
                  </a:lnTo>
                  <a:lnTo>
                    <a:pt x="100061" y="14814"/>
                  </a:lnTo>
                  <a:lnTo>
                    <a:pt x="76668" y="19872"/>
                  </a:lnTo>
                  <a:lnTo>
                    <a:pt x="52472" y="34322"/>
                  </a:lnTo>
                  <a:lnTo>
                    <a:pt x="24603" y="55245"/>
                  </a:lnTo>
                  <a:lnTo>
                    <a:pt x="13015" y="67310"/>
                  </a:lnTo>
                  <a:lnTo>
                    <a:pt x="1359" y="85372"/>
                  </a:lnTo>
                  <a:lnTo>
                    <a:pt x="0" y="93275"/>
                  </a:lnTo>
                  <a:lnTo>
                    <a:pt x="5505" y="111861"/>
                  </a:lnTo>
                  <a:lnTo>
                    <a:pt x="15236" y="125699"/>
                  </a:lnTo>
                  <a:lnTo>
                    <a:pt x="16745" y="129526"/>
                  </a:lnTo>
                  <a:lnTo>
                    <a:pt x="41581" y="156210"/>
                  </a:lnTo>
                  <a:lnTo>
                    <a:pt x="67234" y="173355"/>
                  </a:lnTo>
                  <a:lnTo>
                    <a:pt x="81757" y="180340"/>
                  </a:lnTo>
                  <a:lnTo>
                    <a:pt x="100653" y="185579"/>
                  </a:lnTo>
                  <a:lnTo>
                    <a:pt x="112582" y="191927"/>
                  </a:lnTo>
                  <a:lnTo>
                    <a:pt x="138358" y="198028"/>
                  </a:lnTo>
                  <a:lnTo>
                    <a:pt x="165485" y="204412"/>
                  </a:lnTo>
                  <a:lnTo>
                    <a:pt x="183879" y="209876"/>
                  </a:lnTo>
                  <a:lnTo>
                    <a:pt x="198392" y="212680"/>
                  </a:lnTo>
                  <a:lnTo>
                    <a:pt x="212429" y="215840"/>
                  </a:lnTo>
                  <a:lnTo>
                    <a:pt x="226959" y="218469"/>
                  </a:lnTo>
                  <a:lnTo>
                    <a:pt x="241002" y="221576"/>
                  </a:lnTo>
                  <a:lnTo>
                    <a:pt x="255534" y="224191"/>
                  </a:lnTo>
                  <a:lnTo>
                    <a:pt x="269576" y="227293"/>
                  </a:lnTo>
                  <a:lnTo>
                    <a:pt x="296382" y="232355"/>
                  </a:lnTo>
                  <a:lnTo>
                    <a:pt x="320522" y="234057"/>
                  </a:lnTo>
                  <a:lnTo>
                    <a:pt x="346694" y="238804"/>
                  </a:lnTo>
                  <a:lnTo>
                    <a:pt x="371684" y="243796"/>
                  </a:lnTo>
                  <a:lnTo>
                    <a:pt x="399787" y="245488"/>
                  </a:lnTo>
                  <a:lnTo>
                    <a:pt x="426606" y="247404"/>
                  </a:lnTo>
                  <a:lnTo>
                    <a:pt x="440914" y="250258"/>
                  </a:lnTo>
                  <a:lnTo>
                    <a:pt x="467817" y="251302"/>
                  </a:lnTo>
                  <a:lnTo>
                    <a:pt x="486663" y="253122"/>
                  </a:lnTo>
                  <a:lnTo>
                    <a:pt x="514176" y="256641"/>
                  </a:lnTo>
                  <a:lnTo>
                    <a:pt x="542611" y="257105"/>
                  </a:lnTo>
                  <a:lnTo>
                    <a:pt x="569475" y="257166"/>
                  </a:lnTo>
                  <a:lnTo>
                    <a:pt x="594555" y="257173"/>
                  </a:lnTo>
                  <a:lnTo>
                    <a:pt x="619636" y="257175"/>
                  </a:lnTo>
                  <a:lnTo>
                    <a:pt x="645822" y="257175"/>
                  </a:lnTo>
                  <a:lnTo>
                    <a:pt x="674083" y="256540"/>
                  </a:lnTo>
                  <a:lnTo>
                    <a:pt x="702616" y="252254"/>
                  </a:lnTo>
                  <a:lnTo>
                    <a:pt x="729493" y="251564"/>
                  </a:lnTo>
                  <a:lnTo>
                    <a:pt x="754575" y="251474"/>
                  </a:lnTo>
                  <a:lnTo>
                    <a:pt x="777009" y="249769"/>
                  </a:lnTo>
                  <a:lnTo>
                    <a:pt x="801566" y="246275"/>
                  </a:lnTo>
                  <a:lnTo>
                    <a:pt x="828577" y="245815"/>
                  </a:lnTo>
                  <a:lnTo>
                    <a:pt x="852423" y="241231"/>
                  </a:lnTo>
                  <a:lnTo>
                    <a:pt x="879380" y="238442"/>
                  </a:lnTo>
                  <a:lnTo>
                    <a:pt x="891088" y="235538"/>
                  </a:lnTo>
                  <a:lnTo>
                    <a:pt x="902600" y="232984"/>
                  </a:lnTo>
                  <a:lnTo>
                    <a:pt x="914055" y="229899"/>
                  </a:lnTo>
                  <a:lnTo>
                    <a:pt x="925492" y="227292"/>
                  </a:lnTo>
                  <a:lnTo>
                    <a:pt x="935231" y="222497"/>
                  </a:lnTo>
                  <a:lnTo>
                    <a:pt x="950154" y="213944"/>
                  </a:lnTo>
                  <a:lnTo>
                    <a:pt x="957284" y="211557"/>
                  </a:lnTo>
                  <a:lnTo>
                    <a:pt x="973097" y="198050"/>
                  </a:lnTo>
                  <a:lnTo>
                    <a:pt x="980101" y="186559"/>
                  </a:lnTo>
                  <a:lnTo>
                    <a:pt x="987764" y="162501"/>
                  </a:lnTo>
                  <a:lnTo>
                    <a:pt x="988095" y="158371"/>
                  </a:lnTo>
                  <a:lnTo>
                    <a:pt x="986549" y="154419"/>
                  </a:lnTo>
                  <a:lnTo>
                    <a:pt x="985247" y="152476"/>
                  </a:lnTo>
                  <a:lnTo>
                    <a:pt x="981294" y="138362"/>
                  </a:lnTo>
                  <a:lnTo>
                    <a:pt x="969231" y="118975"/>
                  </a:lnTo>
                  <a:lnTo>
                    <a:pt x="955251" y="107005"/>
                  </a:lnTo>
                  <a:lnTo>
                    <a:pt x="950150" y="100898"/>
                  </a:lnTo>
                  <a:lnTo>
                    <a:pt x="932850" y="89777"/>
                  </a:lnTo>
                  <a:lnTo>
                    <a:pt x="907813" y="80042"/>
                  </a:lnTo>
                  <a:lnTo>
                    <a:pt x="882997" y="69854"/>
                  </a:lnTo>
                  <a:lnTo>
                    <a:pt x="863232" y="61478"/>
                  </a:lnTo>
                  <a:lnTo>
                    <a:pt x="841289" y="57797"/>
                  </a:lnTo>
                  <a:lnTo>
                    <a:pt x="812812" y="51187"/>
                  </a:lnTo>
                  <a:lnTo>
                    <a:pt x="791143" y="45646"/>
                  </a:lnTo>
                  <a:lnTo>
                    <a:pt x="766307" y="39983"/>
                  </a:lnTo>
                  <a:lnTo>
                    <a:pt x="742861" y="35977"/>
                  </a:lnTo>
                  <a:lnTo>
                    <a:pt x="718135" y="33096"/>
                  </a:lnTo>
                  <a:lnTo>
                    <a:pt x="692393" y="28221"/>
                  </a:lnTo>
                  <a:lnTo>
                    <a:pt x="668679" y="22755"/>
                  </a:lnTo>
                  <a:lnTo>
                    <a:pt x="645566" y="18807"/>
                  </a:lnTo>
                  <a:lnTo>
                    <a:pt x="620938" y="15944"/>
                  </a:lnTo>
                  <a:lnTo>
                    <a:pt x="595226" y="12767"/>
                  </a:lnTo>
                  <a:lnTo>
                    <a:pt x="569827" y="11826"/>
                  </a:lnTo>
                  <a:lnTo>
                    <a:pt x="542194" y="11547"/>
                  </a:lnTo>
                  <a:lnTo>
                    <a:pt x="522729" y="12117"/>
                  </a:lnTo>
                  <a:lnTo>
                    <a:pt x="501378" y="14487"/>
                  </a:lnTo>
                  <a:lnTo>
                    <a:pt x="479189" y="17657"/>
                  </a:lnTo>
                  <a:lnTo>
                    <a:pt x="456627" y="21183"/>
                  </a:lnTo>
                  <a:lnTo>
                    <a:pt x="433899" y="24866"/>
                  </a:lnTo>
                  <a:lnTo>
                    <a:pt x="411830" y="28477"/>
                  </a:lnTo>
                  <a:lnTo>
                    <a:pt x="376855" y="34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23" name="SMARTInkShape-2259"/>
            <p:cNvSpPr/>
            <p:nvPr>
              <p:custDataLst>
                <p:tags r:id="rId173"/>
              </p:custDataLst>
            </p:nvPr>
          </p:nvSpPr>
          <p:spPr>
            <a:xfrm>
              <a:off x="2281416" y="1554525"/>
              <a:ext cx="896088" cy="417144"/>
            </a:xfrm>
            <a:custGeom>
              <a:avLst/>
              <a:gdLst/>
              <a:ahLst/>
              <a:cxnLst/>
              <a:rect l="0" t="0" r="0" b="0"/>
              <a:pathLst>
                <a:path w="896088" h="417144">
                  <a:moveTo>
                    <a:pt x="124599" y="45675"/>
                  </a:moveTo>
                  <a:lnTo>
                    <a:pt x="124599" y="45675"/>
                  </a:lnTo>
                  <a:lnTo>
                    <a:pt x="101883" y="40754"/>
                  </a:lnTo>
                  <a:lnTo>
                    <a:pt x="96935" y="42006"/>
                  </a:lnTo>
                  <a:lnTo>
                    <a:pt x="74999" y="55915"/>
                  </a:lnTo>
                  <a:lnTo>
                    <a:pt x="51338" y="81991"/>
                  </a:lnTo>
                  <a:lnTo>
                    <a:pt x="34193" y="106478"/>
                  </a:lnTo>
                  <a:lnTo>
                    <a:pt x="22116" y="131881"/>
                  </a:lnTo>
                  <a:lnTo>
                    <a:pt x="12255" y="160038"/>
                  </a:lnTo>
                  <a:lnTo>
                    <a:pt x="2686" y="185524"/>
                  </a:lnTo>
                  <a:lnTo>
                    <a:pt x="0" y="203811"/>
                  </a:lnTo>
                  <a:lnTo>
                    <a:pt x="3655" y="228183"/>
                  </a:lnTo>
                  <a:lnTo>
                    <a:pt x="12333" y="254047"/>
                  </a:lnTo>
                  <a:lnTo>
                    <a:pt x="21746" y="280337"/>
                  </a:lnTo>
                  <a:lnTo>
                    <a:pt x="26182" y="290939"/>
                  </a:lnTo>
                  <a:lnTo>
                    <a:pt x="46053" y="315095"/>
                  </a:lnTo>
                  <a:lnTo>
                    <a:pt x="74087" y="340687"/>
                  </a:lnTo>
                  <a:lnTo>
                    <a:pt x="96841" y="356138"/>
                  </a:lnTo>
                  <a:lnTo>
                    <a:pt x="123443" y="369726"/>
                  </a:lnTo>
                  <a:lnTo>
                    <a:pt x="150265" y="381747"/>
                  </a:lnTo>
                  <a:lnTo>
                    <a:pt x="175525" y="389586"/>
                  </a:lnTo>
                  <a:lnTo>
                    <a:pt x="200084" y="395930"/>
                  </a:lnTo>
                  <a:lnTo>
                    <a:pt x="226481" y="401832"/>
                  </a:lnTo>
                  <a:lnTo>
                    <a:pt x="251377" y="407602"/>
                  </a:lnTo>
                  <a:lnTo>
                    <a:pt x="277874" y="410299"/>
                  </a:lnTo>
                  <a:lnTo>
                    <a:pt x="305833" y="414132"/>
                  </a:lnTo>
                  <a:lnTo>
                    <a:pt x="334226" y="416256"/>
                  </a:lnTo>
                  <a:lnTo>
                    <a:pt x="362747" y="416885"/>
                  </a:lnTo>
                  <a:lnTo>
                    <a:pt x="391306" y="417072"/>
                  </a:lnTo>
                  <a:lnTo>
                    <a:pt x="419876" y="417127"/>
                  </a:lnTo>
                  <a:lnTo>
                    <a:pt x="448450" y="417143"/>
                  </a:lnTo>
                  <a:lnTo>
                    <a:pt x="477024" y="414114"/>
                  </a:lnTo>
                  <a:lnTo>
                    <a:pt x="497767" y="412625"/>
                  </a:lnTo>
                  <a:lnTo>
                    <a:pt x="518417" y="411329"/>
                  </a:lnTo>
                  <a:lnTo>
                    <a:pt x="545592" y="407029"/>
                  </a:lnTo>
                  <a:lnTo>
                    <a:pt x="566342" y="403550"/>
                  </a:lnTo>
                  <a:lnTo>
                    <a:pt x="586571" y="399887"/>
                  </a:lnTo>
                  <a:lnTo>
                    <a:pt x="606145" y="396143"/>
                  </a:lnTo>
                  <a:lnTo>
                    <a:pt x="625428" y="392362"/>
                  </a:lnTo>
                  <a:lnTo>
                    <a:pt x="644581" y="388565"/>
                  </a:lnTo>
                  <a:lnTo>
                    <a:pt x="671521" y="381163"/>
                  </a:lnTo>
                  <a:lnTo>
                    <a:pt x="697284" y="372621"/>
                  </a:lnTo>
                  <a:lnTo>
                    <a:pt x="723332" y="364375"/>
                  </a:lnTo>
                  <a:lnTo>
                    <a:pt x="747136" y="355581"/>
                  </a:lnTo>
                  <a:lnTo>
                    <a:pt x="774902" y="343887"/>
                  </a:lnTo>
                  <a:lnTo>
                    <a:pt x="802658" y="333275"/>
                  </a:lnTo>
                  <a:lnTo>
                    <a:pt x="827144" y="319608"/>
                  </a:lnTo>
                  <a:lnTo>
                    <a:pt x="855431" y="300894"/>
                  </a:lnTo>
                  <a:lnTo>
                    <a:pt x="871058" y="285695"/>
                  </a:lnTo>
                  <a:lnTo>
                    <a:pt x="889024" y="258321"/>
                  </a:lnTo>
                  <a:lnTo>
                    <a:pt x="892969" y="250039"/>
                  </a:lnTo>
                  <a:lnTo>
                    <a:pt x="895708" y="227496"/>
                  </a:lnTo>
                  <a:lnTo>
                    <a:pt x="896087" y="199093"/>
                  </a:lnTo>
                  <a:lnTo>
                    <a:pt x="893079" y="185606"/>
                  </a:lnTo>
                  <a:lnTo>
                    <a:pt x="878327" y="159587"/>
                  </a:lnTo>
                  <a:lnTo>
                    <a:pt x="859843" y="135277"/>
                  </a:lnTo>
                  <a:lnTo>
                    <a:pt x="847203" y="120060"/>
                  </a:lnTo>
                  <a:lnTo>
                    <a:pt x="822514" y="101526"/>
                  </a:lnTo>
                  <a:lnTo>
                    <a:pt x="799104" y="82742"/>
                  </a:lnTo>
                  <a:lnTo>
                    <a:pt x="771573" y="66802"/>
                  </a:lnTo>
                  <a:lnTo>
                    <a:pt x="749224" y="55251"/>
                  </a:lnTo>
                  <a:lnTo>
                    <a:pt x="725880" y="43785"/>
                  </a:lnTo>
                  <a:lnTo>
                    <a:pt x="699138" y="32344"/>
                  </a:lnTo>
                  <a:lnTo>
                    <a:pt x="671740" y="21546"/>
                  </a:lnTo>
                  <a:lnTo>
                    <a:pt x="645984" y="14043"/>
                  </a:lnTo>
                  <a:lnTo>
                    <a:pt x="625565" y="9815"/>
                  </a:lnTo>
                  <a:lnTo>
                    <a:pt x="603791" y="5819"/>
                  </a:lnTo>
                  <a:lnTo>
                    <a:pt x="581413" y="2561"/>
                  </a:lnTo>
                  <a:lnTo>
                    <a:pt x="558767" y="1113"/>
                  </a:lnTo>
                  <a:lnTo>
                    <a:pt x="536003" y="470"/>
                  </a:lnTo>
                  <a:lnTo>
                    <a:pt x="512550" y="184"/>
                  </a:lnTo>
                  <a:lnTo>
                    <a:pt x="487310" y="57"/>
                  </a:lnTo>
                  <a:lnTo>
                    <a:pt x="461276" y="0"/>
                  </a:lnTo>
                  <a:lnTo>
                    <a:pt x="434888" y="610"/>
                  </a:lnTo>
                  <a:lnTo>
                    <a:pt x="408344" y="2998"/>
                  </a:lnTo>
                  <a:lnTo>
                    <a:pt x="381729" y="6176"/>
                  </a:lnTo>
                  <a:lnTo>
                    <a:pt x="354449" y="10975"/>
                  </a:lnTo>
                  <a:lnTo>
                    <a:pt x="340062" y="14921"/>
                  </a:lnTo>
                  <a:lnTo>
                    <a:pt x="325392" y="19458"/>
                  </a:lnTo>
                  <a:lnTo>
                    <a:pt x="310530" y="23752"/>
                  </a:lnTo>
                  <a:lnTo>
                    <a:pt x="295543" y="27884"/>
                  </a:lnTo>
                  <a:lnTo>
                    <a:pt x="280472" y="31910"/>
                  </a:lnTo>
                  <a:lnTo>
                    <a:pt x="265344" y="36498"/>
                  </a:lnTo>
                  <a:lnTo>
                    <a:pt x="250179" y="41462"/>
                  </a:lnTo>
                  <a:lnTo>
                    <a:pt x="234989" y="46676"/>
                  </a:lnTo>
                  <a:lnTo>
                    <a:pt x="220417" y="52693"/>
                  </a:lnTo>
                  <a:lnTo>
                    <a:pt x="192373" y="66150"/>
                  </a:lnTo>
                  <a:lnTo>
                    <a:pt x="165009" y="79141"/>
                  </a:lnTo>
                  <a:lnTo>
                    <a:pt x="142771" y="87854"/>
                  </a:lnTo>
                  <a:lnTo>
                    <a:pt x="118884" y="971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27" name="SMARTInkShape-Group475"/>
          <p:cNvGrpSpPr/>
          <p:nvPr/>
        </p:nvGrpSpPr>
        <p:grpSpPr>
          <a:xfrm>
            <a:off x="2223669" y="2166064"/>
            <a:ext cx="188062" cy="257097"/>
            <a:chOff x="2223669" y="2166064"/>
            <a:chExt cx="188062" cy="257097"/>
          </a:xfrm>
        </p:grpSpPr>
        <p:sp>
          <p:nvSpPr>
            <p:cNvPr id="2425" name="SMARTInkShape-2260"/>
            <p:cNvSpPr/>
            <p:nvPr>
              <p:custDataLst>
                <p:tags r:id="rId170"/>
              </p:custDataLst>
            </p:nvPr>
          </p:nvSpPr>
          <p:spPr>
            <a:xfrm>
              <a:off x="2268855" y="2178210"/>
              <a:ext cx="142876" cy="16351"/>
            </a:xfrm>
            <a:custGeom>
              <a:avLst/>
              <a:gdLst/>
              <a:ahLst/>
              <a:cxnLst/>
              <a:rect l="0" t="0" r="0" b="0"/>
              <a:pathLst>
                <a:path w="142876" h="16351">
                  <a:moveTo>
                    <a:pt x="0" y="16350"/>
                  </a:moveTo>
                  <a:lnTo>
                    <a:pt x="0" y="16350"/>
                  </a:lnTo>
                  <a:lnTo>
                    <a:pt x="8514" y="7836"/>
                  </a:lnTo>
                  <a:lnTo>
                    <a:pt x="13520" y="6216"/>
                  </a:lnTo>
                  <a:lnTo>
                    <a:pt x="41670" y="4930"/>
                  </a:lnTo>
                  <a:lnTo>
                    <a:pt x="48365" y="4289"/>
                  </a:lnTo>
                  <a:lnTo>
                    <a:pt x="63738" y="0"/>
                  </a:lnTo>
                  <a:lnTo>
                    <a:pt x="65987" y="370"/>
                  </a:lnTo>
                  <a:lnTo>
                    <a:pt x="75852" y="3833"/>
                  </a:lnTo>
                  <a:lnTo>
                    <a:pt x="102409" y="4892"/>
                  </a:lnTo>
                  <a:lnTo>
                    <a:pt x="129005" y="4920"/>
                  </a:lnTo>
                  <a:lnTo>
                    <a:pt x="136805" y="4920"/>
                  </a:lnTo>
                  <a:lnTo>
                    <a:pt x="142631" y="10400"/>
                  </a:lnTo>
                  <a:lnTo>
                    <a:pt x="142875" y="4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26" name="SMARTInkShape-2261"/>
            <p:cNvSpPr/>
            <p:nvPr>
              <p:custDataLst>
                <p:tags r:id="rId171"/>
              </p:custDataLst>
            </p:nvPr>
          </p:nvSpPr>
          <p:spPr>
            <a:xfrm>
              <a:off x="2223669" y="2166064"/>
              <a:ext cx="187231" cy="257097"/>
            </a:xfrm>
            <a:custGeom>
              <a:avLst/>
              <a:gdLst/>
              <a:ahLst/>
              <a:cxnLst/>
              <a:rect l="0" t="0" r="0" b="0"/>
              <a:pathLst>
                <a:path w="187231" h="257097">
                  <a:moveTo>
                    <a:pt x="28041" y="57071"/>
                  </a:moveTo>
                  <a:lnTo>
                    <a:pt x="28041" y="57071"/>
                  </a:lnTo>
                  <a:lnTo>
                    <a:pt x="33754" y="51358"/>
                  </a:lnTo>
                  <a:lnTo>
                    <a:pt x="33756" y="70435"/>
                  </a:lnTo>
                  <a:lnTo>
                    <a:pt x="32063" y="74229"/>
                  </a:lnTo>
                  <a:lnTo>
                    <a:pt x="30722" y="76130"/>
                  </a:lnTo>
                  <a:lnTo>
                    <a:pt x="26701" y="90171"/>
                  </a:lnTo>
                  <a:lnTo>
                    <a:pt x="20156" y="101780"/>
                  </a:lnTo>
                  <a:lnTo>
                    <a:pt x="15384" y="118360"/>
                  </a:lnTo>
                  <a:lnTo>
                    <a:pt x="12891" y="123681"/>
                  </a:lnTo>
                  <a:lnTo>
                    <a:pt x="11013" y="148619"/>
                  </a:lnTo>
                  <a:lnTo>
                    <a:pt x="10901" y="175068"/>
                  </a:lnTo>
                  <a:lnTo>
                    <a:pt x="10896" y="203069"/>
                  </a:lnTo>
                  <a:lnTo>
                    <a:pt x="10896" y="211297"/>
                  </a:lnTo>
                  <a:lnTo>
                    <a:pt x="10896" y="203415"/>
                  </a:lnTo>
                  <a:lnTo>
                    <a:pt x="12589" y="199794"/>
                  </a:lnTo>
                  <a:lnTo>
                    <a:pt x="14824" y="196068"/>
                  </a:lnTo>
                  <a:lnTo>
                    <a:pt x="16081" y="189766"/>
                  </a:lnTo>
                  <a:lnTo>
                    <a:pt x="16590" y="161746"/>
                  </a:lnTo>
                  <a:lnTo>
                    <a:pt x="17245" y="135170"/>
                  </a:lnTo>
                  <a:lnTo>
                    <a:pt x="21796" y="108388"/>
                  </a:lnTo>
                  <a:lnTo>
                    <a:pt x="22295" y="80036"/>
                  </a:lnTo>
                  <a:lnTo>
                    <a:pt x="22324" y="53267"/>
                  </a:lnTo>
                  <a:lnTo>
                    <a:pt x="22961" y="30519"/>
                  </a:lnTo>
                  <a:lnTo>
                    <a:pt x="27511" y="13852"/>
                  </a:lnTo>
                  <a:lnTo>
                    <a:pt x="28040" y="0"/>
                  </a:lnTo>
                  <a:lnTo>
                    <a:pt x="28041" y="2978"/>
                  </a:lnTo>
                  <a:lnTo>
                    <a:pt x="27406" y="3864"/>
                  </a:lnTo>
                  <a:lnTo>
                    <a:pt x="25007" y="4848"/>
                  </a:lnTo>
                  <a:lnTo>
                    <a:pt x="24113" y="5746"/>
                  </a:lnTo>
                  <a:lnTo>
                    <a:pt x="23120" y="8437"/>
                  </a:lnTo>
                  <a:lnTo>
                    <a:pt x="20737" y="18877"/>
                  </a:lnTo>
                  <a:lnTo>
                    <a:pt x="17834" y="27339"/>
                  </a:lnTo>
                  <a:lnTo>
                    <a:pt x="15280" y="35561"/>
                  </a:lnTo>
                  <a:lnTo>
                    <a:pt x="12844" y="42431"/>
                  </a:lnTo>
                  <a:lnTo>
                    <a:pt x="9317" y="68536"/>
                  </a:lnTo>
                  <a:lnTo>
                    <a:pt x="6406" y="79941"/>
                  </a:lnTo>
                  <a:lnTo>
                    <a:pt x="5289" y="107315"/>
                  </a:lnTo>
                  <a:lnTo>
                    <a:pt x="4594" y="115597"/>
                  </a:lnTo>
                  <a:lnTo>
                    <a:pt x="0" y="139575"/>
                  </a:lnTo>
                  <a:lnTo>
                    <a:pt x="259" y="154330"/>
                  </a:lnTo>
                  <a:lnTo>
                    <a:pt x="4837" y="182696"/>
                  </a:lnTo>
                  <a:lnTo>
                    <a:pt x="5663" y="189739"/>
                  </a:lnTo>
                  <a:lnTo>
                    <a:pt x="9675" y="201128"/>
                  </a:lnTo>
                  <a:lnTo>
                    <a:pt x="10988" y="207456"/>
                  </a:lnTo>
                  <a:lnTo>
                    <a:pt x="15298" y="214589"/>
                  </a:lnTo>
                  <a:lnTo>
                    <a:pt x="24309" y="224632"/>
                  </a:lnTo>
                  <a:lnTo>
                    <a:pt x="33003" y="230403"/>
                  </a:lnTo>
                  <a:lnTo>
                    <a:pt x="59228" y="243283"/>
                  </a:lnTo>
                  <a:lnTo>
                    <a:pt x="85232" y="247220"/>
                  </a:lnTo>
                  <a:lnTo>
                    <a:pt x="93464" y="249532"/>
                  </a:lnTo>
                  <a:lnTo>
                    <a:pt x="120858" y="255146"/>
                  </a:lnTo>
                  <a:lnTo>
                    <a:pt x="148025" y="256982"/>
                  </a:lnTo>
                  <a:lnTo>
                    <a:pt x="175290" y="257093"/>
                  </a:lnTo>
                  <a:lnTo>
                    <a:pt x="187230" y="257096"/>
                  </a:lnTo>
                  <a:lnTo>
                    <a:pt x="183067" y="257096"/>
                  </a:lnTo>
                  <a:lnTo>
                    <a:pt x="182346" y="251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28" name="SMARTInkShape-2262"/>
          <p:cNvSpPr/>
          <p:nvPr>
            <p:custDataLst>
              <p:tags r:id="rId4"/>
            </p:custDataLst>
          </p:nvPr>
        </p:nvSpPr>
        <p:spPr>
          <a:xfrm>
            <a:off x="2400300" y="3846195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9" name="SMARTInkShape-2263"/>
          <p:cNvSpPr/>
          <p:nvPr>
            <p:custDataLst>
              <p:tags r:id="rId5"/>
            </p:custDataLst>
          </p:nvPr>
        </p:nvSpPr>
        <p:spPr>
          <a:xfrm>
            <a:off x="2331720" y="3663315"/>
            <a:ext cx="1" cy="5716"/>
          </a:xfrm>
          <a:custGeom>
            <a:avLst/>
            <a:gdLst/>
            <a:ahLst/>
            <a:cxnLst/>
            <a:rect l="0" t="0" r="0" b="0"/>
            <a:pathLst>
              <a:path w="1" h="5716">
                <a:moveTo>
                  <a:pt x="0" y="5715"/>
                </a:moveTo>
                <a:lnTo>
                  <a:pt x="0" y="5715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0" name="SMARTInkShape-2264"/>
          <p:cNvSpPr/>
          <p:nvPr>
            <p:custDataLst>
              <p:tags r:id="rId6"/>
            </p:custDataLst>
          </p:nvPr>
        </p:nvSpPr>
        <p:spPr>
          <a:xfrm>
            <a:off x="2286000" y="3206115"/>
            <a:ext cx="5716" cy="5716"/>
          </a:xfrm>
          <a:custGeom>
            <a:avLst/>
            <a:gdLst/>
            <a:ahLst/>
            <a:cxnLst/>
            <a:rect l="0" t="0" r="0" b="0"/>
            <a:pathLst>
              <a:path w="5716" h="5716">
                <a:moveTo>
                  <a:pt x="5715" y="0"/>
                </a:moveTo>
                <a:lnTo>
                  <a:pt x="5715" y="0"/>
                </a:lnTo>
                <a:lnTo>
                  <a:pt x="5715" y="5715"/>
                </a:lnTo>
                <a:lnTo>
                  <a:pt x="0" y="57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33" name="SMARTInkShape-Group479"/>
          <p:cNvGrpSpPr/>
          <p:nvPr/>
        </p:nvGrpSpPr>
        <p:grpSpPr>
          <a:xfrm>
            <a:off x="2274570" y="2846070"/>
            <a:ext cx="302896" cy="1125856"/>
            <a:chOff x="2274570" y="2846070"/>
            <a:chExt cx="302896" cy="1125856"/>
          </a:xfrm>
        </p:grpSpPr>
        <p:sp>
          <p:nvSpPr>
            <p:cNvPr id="2431" name="SMARTInkShape-2265"/>
            <p:cNvSpPr/>
            <p:nvPr>
              <p:custDataLst>
                <p:tags r:id="rId168"/>
              </p:custDataLst>
            </p:nvPr>
          </p:nvSpPr>
          <p:spPr>
            <a:xfrm>
              <a:off x="2303145" y="285178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11430" y="5715"/>
                  </a:moveTo>
                  <a:lnTo>
                    <a:pt x="11430" y="5715"/>
                  </a:lnTo>
                  <a:lnTo>
                    <a:pt x="5715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2" name="SMARTInkShape-2266"/>
            <p:cNvSpPr/>
            <p:nvPr>
              <p:custDataLst>
                <p:tags r:id="rId169"/>
              </p:custDataLst>
            </p:nvPr>
          </p:nvSpPr>
          <p:spPr>
            <a:xfrm>
              <a:off x="2274570" y="2846070"/>
              <a:ext cx="302896" cy="1125856"/>
            </a:xfrm>
            <a:custGeom>
              <a:avLst/>
              <a:gdLst/>
              <a:ahLst/>
              <a:cxnLst/>
              <a:rect l="0" t="0" r="0" b="0"/>
              <a:pathLst>
                <a:path w="302896" h="1125856">
                  <a:moveTo>
                    <a:pt x="148590" y="0"/>
                  </a:moveTo>
                  <a:lnTo>
                    <a:pt x="148590" y="0"/>
                  </a:lnTo>
                  <a:lnTo>
                    <a:pt x="140636" y="12875"/>
                  </a:lnTo>
                  <a:lnTo>
                    <a:pt x="135156" y="18914"/>
                  </a:lnTo>
                  <a:lnTo>
                    <a:pt x="133094" y="24493"/>
                  </a:lnTo>
                  <a:lnTo>
                    <a:pt x="131543" y="30571"/>
                  </a:lnTo>
                  <a:lnTo>
                    <a:pt x="118039" y="55509"/>
                  </a:lnTo>
                  <a:lnTo>
                    <a:pt x="111111" y="70537"/>
                  </a:lnTo>
                  <a:lnTo>
                    <a:pt x="104210" y="97158"/>
                  </a:lnTo>
                  <a:lnTo>
                    <a:pt x="101294" y="121709"/>
                  </a:lnTo>
                  <a:lnTo>
                    <a:pt x="97518" y="148237"/>
                  </a:lnTo>
                  <a:lnTo>
                    <a:pt x="97952" y="156688"/>
                  </a:lnTo>
                  <a:lnTo>
                    <a:pt x="102355" y="184877"/>
                  </a:lnTo>
                  <a:lnTo>
                    <a:pt x="103460" y="213418"/>
                  </a:lnTo>
                  <a:lnTo>
                    <a:pt x="107785" y="240289"/>
                  </a:lnTo>
                  <a:lnTo>
                    <a:pt x="108480" y="268639"/>
                  </a:lnTo>
                  <a:lnTo>
                    <a:pt x="108564" y="291472"/>
                  </a:lnTo>
                  <a:lnTo>
                    <a:pt x="108581" y="317619"/>
                  </a:lnTo>
                  <a:lnTo>
                    <a:pt x="108584" y="343459"/>
                  </a:lnTo>
                  <a:lnTo>
                    <a:pt x="104657" y="369798"/>
                  </a:lnTo>
                  <a:lnTo>
                    <a:pt x="103223" y="395697"/>
                  </a:lnTo>
                  <a:lnTo>
                    <a:pt x="99906" y="422050"/>
                  </a:lnTo>
                  <a:lnTo>
                    <a:pt x="97064" y="445600"/>
                  </a:lnTo>
                  <a:lnTo>
                    <a:pt x="92739" y="470290"/>
                  </a:lnTo>
                  <a:lnTo>
                    <a:pt x="90132" y="488595"/>
                  </a:lnTo>
                  <a:lnTo>
                    <a:pt x="83562" y="512226"/>
                  </a:lnTo>
                  <a:lnTo>
                    <a:pt x="76784" y="536790"/>
                  </a:lnTo>
                  <a:lnTo>
                    <a:pt x="71589" y="562696"/>
                  </a:lnTo>
                  <a:lnTo>
                    <a:pt x="64612" y="586741"/>
                  </a:lnTo>
                  <a:lnTo>
                    <a:pt x="55224" y="612132"/>
                  </a:lnTo>
                  <a:lnTo>
                    <a:pt x="45717" y="635639"/>
                  </a:lnTo>
                  <a:lnTo>
                    <a:pt x="34290" y="662550"/>
                  </a:lnTo>
                  <a:lnTo>
                    <a:pt x="19685" y="689477"/>
                  </a:lnTo>
                  <a:lnTo>
                    <a:pt x="15953" y="701602"/>
                  </a:lnTo>
                  <a:lnTo>
                    <a:pt x="7304" y="714257"/>
                  </a:lnTo>
                  <a:lnTo>
                    <a:pt x="5786" y="718133"/>
                  </a:lnTo>
                  <a:lnTo>
                    <a:pt x="1997" y="723884"/>
                  </a:lnTo>
                  <a:lnTo>
                    <a:pt x="0" y="731520"/>
                  </a:lnTo>
                  <a:lnTo>
                    <a:pt x="11547" y="731520"/>
                  </a:lnTo>
                  <a:lnTo>
                    <a:pt x="16351" y="729826"/>
                  </a:lnTo>
                  <a:lnTo>
                    <a:pt x="18520" y="728486"/>
                  </a:lnTo>
                  <a:lnTo>
                    <a:pt x="20602" y="728227"/>
                  </a:lnTo>
                  <a:lnTo>
                    <a:pt x="47170" y="731354"/>
                  </a:lnTo>
                  <a:lnTo>
                    <a:pt x="64304" y="736050"/>
                  </a:lnTo>
                  <a:lnTo>
                    <a:pt x="89720" y="748707"/>
                  </a:lnTo>
                  <a:lnTo>
                    <a:pt x="107242" y="761792"/>
                  </a:lnTo>
                  <a:lnTo>
                    <a:pt x="131057" y="789905"/>
                  </a:lnTo>
                  <a:lnTo>
                    <a:pt x="134448" y="796839"/>
                  </a:lnTo>
                  <a:lnTo>
                    <a:pt x="143218" y="822992"/>
                  </a:lnTo>
                  <a:lnTo>
                    <a:pt x="146202" y="830594"/>
                  </a:lnTo>
                  <a:lnTo>
                    <a:pt x="150144" y="857251"/>
                  </a:lnTo>
                  <a:lnTo>
                    <a:pt x="153072" y="870374"/>
                  </a:lnTo>
                  <a:lnTo>
                    <a:pt x="155890" y="896902"/>
                  </a:lnTo>
                  <a:lnTo>
                    <a:pt x="164181" y="921777"/>
                  </a:lnTo>
                  <a:lnTo>
                    <a:pt x="167292" y="948334"/>
                  </a:lnTo>
                  <a:lnTo>
                    <a:pt x="170218" y="961708"/>
                  </a:lnTo>
                  <a:lnTo>
                    <a:pt x="173035" y="990026"/>
                  </a:lnTo>
                  <a:lnTo>
                    <a:pt x="178496" y="1016885"/>
                  </a:lnTo>
                  <a:lnTo>
                    <a:pt x="180932" y="1025354"/>
                  </a:lnTo>
                  <a:lnTo>
                    <a:pt x="185657" y="1048838"/>
                  </a:lnTo>
                  <a:lnTo>
                    <a:pt x="198948" y="1066904"/>
                  </a:lnTo>
                  <a:lnTo>
                    <a:pt x="219056" y="1093203"/>
                  </a:lnTo>
                  <a:lnTo>
                    <a:pt x="235424" y="1109797"/>
                  </a:lnTo>
                  <a:lnTo>
                    <a:pt x="241369" y="1112368"/>
                  </a:lnTo>
                  <a:lnTo>
                    <a:pt x="247610" y="1114146"/>
                  </a:lnTo>
                  <a:lnTo>
                    <a:pt x="255329" y="1118082"/>
                  </a:lnTo>
                  <a:lnTo>
                    <a:pt x="264742" y="1120165"/>
                  </a:lnTo>
                  <a:lnTo>
                    <a:pt x="272470" y="1123887"/>
                  </a:lnTo>
                  <a:lnTo>
                    <a:pt x="299857" y="1125848"/>
                  </a:lnTo>
                  <a:lnTo>
                    <a:pt x="300870" y="1125215"/>
                  </a:lnTo>
                  <a:lnTo>
                    <a:pt x="301545" y="1124159"/>
                  </a:lnTo>
                  <a:lnTo>
                    <a:pt x="302895" y="1120140"/>
                  </a:lnTo>
                  <a:lnTo>
                    <a:pt x="299861" y="1123174"/>
                  </a:lnTo>
                  <a:lnTo>
                    <a:pt x="296678" y="1124663"/>
                  </a:lnTo>
                  <a:lnTo>
                    <a:pt x="285750" y="11258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34" name="SMARTInkShape-2267"/>
          <p:cNvSpPr/>
          <p:nvPr>
            <p:custDataLst>
              <p:tags r:id="rId7"/>
            </p:custDataLst>
          </p:nvPr>
        </p:nvSpPr>
        <p:spPr>
          <a:xfrm>
            <a:off x="2331749" y="4074795"/>
            <a:ext cx="1051526" cy="360046"/>
          </a:xfrm>
          <a:custGeom>
            <a:avLst/>
            <a:gdLst/>
            <a:ahLst/>
            <a:cxnLst/>
            <a:rect l="0" t="0" r="0" b="0"/>
            <a:pathLst>
              <a:path w="1051526" h="360046">
                <a:moveTo>
                  <a:pt x="125701" y="0"/>
                </a:moveTo>
                <a:lnTo>
                  <a:pt x="125701" y="0"/>
                </a:lnTo>
                <a:lnTo>
                  <a:pt x="120056" y="0"/>
                </a:lnTo>
                <a:lnTo>
                  <a:pt x="120007" y="3034"/>
                </a:lnTo>
                <a:lnTo>
                  <a:pt x="119365" y="3927"/>
                </a:lnTo>
                <a:lnTo>
                  <a:pt x="112932" y="7304"/>
                </a:lnTo>
                <a:lnTo>
                  <a:pt x="111473" y="8679"/>
                </a:lnTo>
                <a:lnTo>
                  <a:pt x="108159" y="10208"/>
                </a:lnTo>
                <a:lnTo>
                  <a:pt x="106386" y="10615"/>
                </a:lnTo>
                <a:lnTo>
                  <a:pt x="100858" y="14222"/>
                </a:lnTo>
                <a:lnTo>
                  <a:pt x="93301" y="20495"/>
                </a:lnTo>
                <a:lnTo>
                  <a:pt x="85693" y="24086"/>
                </a:lnTo>
                <a:lnTo>
                  <a:pt x="58692" y="41931"/>
                </a:lnTo>
                <a:lnTo>
                  <a:pt x="35128" y="62089"/>
                </a:lnTo>
                <a:lnTo>
                  <a:pt x="17224" y="81599"/>
                </a:lnTo>
                <a:lnTo>
                  <a:pt x="2515" y="109917"/>
                </a:lnTo>
                <a:lnTo>
                  <a:pt x="474" y="121219"/>
                </a:lnTo>
                <a:lnTo>
                  <a:pt x="0" y="146755"/>
                </a:lnTo>
                <a:lnTo>
                  <a:pt x="608" y="168174"/>
                </a:lnTo>
                <a:lnTo>
                  <a:pt x="7026" y="192648"/>
                </a:lnTo>
                <a:lnTo>
                  <a:pt x="24559" y="218467"/>
                </a:lnTo>
                <a:lnTo>
                  <a:pt x="51804" y="246970"/>
                </a:lnTo>
                <a:lnTo>
                  <a:pt x="77974" y="266525"/>
                </a:lnTo>
                <a:lnTo>
                  <a:pt x="102946" y="280024"/>
                </a:lnTo>
                <a:lnTo>
                  <a:pt x="127404" y="291464"/>
                </a:lnTo>
                <a:lnTo>
                  <a:pt x="153924" y="302895"/>
                </a:lnTo>
                <a:lnTo>
                  <a:pt x="177207" y="311785"/>
                </a:lnTo>
                <a:lnTo>
                  <a:pt x="201740" y="318664"/>
                </a:lnTo>
                <a:lnTo>
                  <a:pt x="228561" y="329807"/>
                </a:lnTo>
                <a:lnTo>
                  <a:pt x="239998" y="332671"/>
                </a:lnTo>
                <a:lnTo>
                  <a:pt x="248255" y="335178"/>
                </a:lnTo>
                <a:lnTo>
                  <a:pt x="275666" y="337644"/>
                </a:lnTo>
                <a:lnTo>
                  <a:pt x="299644" y="342355"/>
                </a:lnTo>
                <a:lnTo>
                  <a:pt x="318810" y="344486"/>
                </a:lnTo>
                <a:lnTo>
                  <a:pt x="332778" y="347392"/>
                </a:lnTo>
                <a:lnTo>
                  <a:pt x="361325" y="348508"/>
                </a:lnTo>
                <a:lnTo>
                  <a:pt x="377549" y="350276"/>
                </a:lnTo>
                <a:lnTo>
                  <a:pt x="405152" y="353796"/>
                </a:lnTo>
                <a:lnTo>
                  <a:pt x="429397" y="354259"/>
                </a:lnTo>
                <a:lnTo>
                  <a:pt x="452753" y="354321"/>
                </a:lnTo>
                <a:lnTo>
                  <a:pt x="479567" y="354964"/>
                </a:lnTo>
                <a:lnTo>
                  <a:pt x="503708" y="359250"/>
                </a:lnTo>
                <a:lnTo>
                  <a:pt x="529298" y="359975"/>
                </a:lnTo>
                <a:lnTo>
                  <a:pt x="557318" y="360039"/>
                </a:lnTo>
                <a:lnTo>
                  <a:pt x="584758" y="360044"/>
                </a:lnTo>
                <a:lnTo>
                  <a:pt x="611589" y="360045"/>
                </a:lnTo>
                <a:lnTo>
                  <a:pt x="640011" y="360045"/>
                </a:lnTo>
                <a:lnTo>
                  <a:pt x="664645" y="359410"/>
                </a:lnTo>
                <a:lnTo>
                  <a:pt x="691589" y="354859"/>
                </a:lnTo>
                <a:lnTo>
                  <a:pt x="716728" y="353741"/>
                </a:lnTo>
                <a:lnTo>
                  <a:pt x="744917" y="349149"/>
                </a:lnTo>
                <a:lnTo>
                  <a:pt x="772824" y="348662"/>
                </a:lnTo>
                <a:lnTo>
                  <a:pt x="800138" y="347984"/>
                </a:lnTo>
                <a:lnTo>
                  <a:pt x="820784" y="343695"/>
                </a:lnTo>
                <a:lnTo>
                  <a:pt x="844568" y="345834"/>
                </a:lnTo>
                <a:lnTo>
                  <a:pt x="869242" y="343286"/>
                </a:lnTo>
                <a:lnTo>
                  <a:pt x="894270" y="342951"/>
                </a:lnTo>
                <a:lnTo>
                  <a:pt x="921930" y="342903"/>
                </a:lnTo>
                <a:lnTo>
                  <a:pt x="948773" y="342265"/>
                </a:lnTo>
                <a:lnTo>
                  <a:pt x="976055" y="337420"/>
                </a:lnTo>
                <a:lnTo>
                  <a:pt x="1001408" y="331378"/>
                </a:lnTo>
                <a:lnTo>
                  <a:pt x="1021618" y="319923"/>
                </a:lnTo>
                <a:lnTo>
                  <a:pt x="1047714" y="295274"/>
                </a:lnTo>
                <a:lnTo>
                  <a:pt x="1049835" y="291465"/>
                </a:lnTo>
                <a:lnTo>
                  <a:pt x="1051196" y="283845"/>
                </a:lnTo>
                <a:lnTo>
                  <a:pt x="1051525" y="255309"/>
                </a:lnTo>
                <a:lnTo>
                  <a:pt x="1050894" y="247591"/>
                </a:lnTo>
                <a:lnTo>
                  <a:pt x="1046968" y="238178"/>
                </a:lnTo>
                <a:lnTo>
                  <a:pt x="1041646" y="228986"/>
                </a:lnTo>
                <a:lnTo>
                  <a:pt x="1040153" y="224962"/>
                </a:lnTo>
                <a:lnTo>
                  <a:pt x="1029778" y="209447"/>
                </a:lnTo>
                <a:lnTo>
                  <a:pt x="1002048" y="190547"/>
                </a:lnTo>
                <a:lnTo>
                  <a:pt x="973495" y="173991"/>
                </a:lnTo>
                <a:lnTo>
                  <a:pt x="961422" y="170259"/>
                </a:lnTo>
                <a:lnTo>
                  <a:pt x="939082" y="156799"/>
                </a:lnTo>
                <a:lnTo>
                  <a:pt x="914256" y="149927"/>
                </a:lnTo>
                <a:lnTo>
                  <a:pt x="907335" y="148549"/>
                </a:lnTo>
                <a:lnTo>
                  <a:pt x="898599" y="144839"/>
                </a:lnTo>
                <a:lnTo>
                  <a:pt x="870592" y="138466"/>
                </a:lnTo>
                <a:lnTo>
                  <a:pt x="861818" y="135853"/>
                </a:lnTo>
                <a:lnTo>
                  <a:pt x="854819" y="133404"/>
                </a:lnTo>
                <a:lnTo>
                  <a:pt x="827850" y="126600"/>
                </a:lnTo>
                <a:lnTo>
                  <a:pt x="807454" y="120886"/>
                </a:lnTo>
                <a:lnTo>
                  <a:pt x="788610" y="118436"/>
                </a:lnTo>
                <a:lnTo>
                  <a:pt x="777202" y="115526"/>
                </a:lnTo>
                <a:lnTo>
                  <a:pt x="765778" y="112970"/>
                </a:lnTo>
                <a:lnTo>
                  <a:pt x="754350" y="109884"/>
                </a:lnTo>
                <a:lnTo>
                  <a:pt x="742921" y="107276"/>
                </a:lnTo>
                <a:lnTo>
                  <a:pt x="731491" y="104176"/>
                </a:lnTo>
                <a:lnTo>
                  <a:pt x="720061" y="101563"/>
                </a:lnTo>
                <a:lnTo>
                  <a:pt x="708631" y="98461"/>
                </a:lnTo>
                <a:lnTo>
                  <a:pt x="697201" y="95849"/>
                </a:lnTo>
                <a:lnTo>
                  <a:pt x="674341" y="87304"/>
                </a:lnTo>
                <a:lnTo>
                  <a:pt x="646958" y="81340"/>
                </a:lnTo>
                <a:lnTo>
                  <a:pt x="622945" y="75623"/>
                </a:lnTo>
                <a:lnTo>
                  <a:pt x="606145" y="70159"/>
                </a:lnTo>
                <a:lnTo>
                  <a:pt x="594445" y="67354"/>
                </a:lnTo>
                <a:lnTo>
                  <a:pt x="566957" y="58736"/>
                </a:lnTo>
                <a:lnTo>
                  <a:pt x="542302" y="52796"/>
                </a:lnTo>
                <a:lnTo>
                  <a:pt x="517277" y="46777"/>
                </a:lnTo>
                <a:lnTo>
                  <a:pt x="490424" y="37858"/>
                </a:lnTo>
                <a:lnTo>
                  <a:pt x="468966" y="30237"/>
                </a:lnTo>
                <a:lnTo>
                  <a:pt x="445672" y="24231"/>
                </a:lnTo>
                <a:lnTo>
                  <a:pt x="428958" y="18733"/>
                </a:lnTo>
                <a:lnTo>
                  <a:pt x="405031" y="16719"/>
                </a:lnTo>
                <a:lnTo>
                  <a:pt x="380102" y="12252"/>
                </a:lnTo>
                <a:lnTo>
                  <a:pt x="353936" y="7015"/>
                </a:lnTo>
                <a:lnTo>
                  <a:pt x="328971" y="5886"/>
                </a:lnTo>
                <a:lnTo>
                  <a:pt x="303695" y="5749"/>
                </a:lnTo>
                <a:lnTo>
                  <a:pt x="277136" y="8755"/>
                </a:lnTo>
                <a:lnTo>
                  <a:pt x="249352" y="11195"/>
                </a:lnTo>
                <a:lnTo>
                  <a:pt x="228571" y="114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40" name="SMARTInkShape-Group481"/>
          <p:cNvGrpSpPr/>
          <p:nvPr/>
        </p:nvGrpSpPr>
        <p:grpSpPr>
          <a:xfrm>
            <a:off x="2383155" y="4103379"/>
            <a:ext cx="914059" cy="297073"/>
            <a:chOff x="2383155" y="4103379"/>
            <a:chExt cx="914059" cy="297073"/>
          </a:xfrm>
        </p:grpSpPr>
        <p:sp>
          <p:nvSpPr>
            <p:cNvPr id="2435" name="SMARTInkShape-2268"/>
            <p:cNvSpPr/>
            <p:nvPr>
              <p:custDataLst>
                <p:tags r:id="rId163"/>
              </p:custDataLst>
            </p:nvPr>
          </p:nvSpPr>
          <p:spPr>
            <a:xfrm>
              <a:off x="3160395" y="4286250"/>
              <a:ext cx="136819" cy="114202"/>
            </a:xfrm>
            <a:custGeom>
              <a:avLst/>
              <a:gdLst/>
              <a:ahLst/>
              <a:cxnLst/>
              <a:rect l="0" t="0" r="0" b="0"/>
              <a:pathLst>
                <a:path w="136819" h="114202">
                  <a:moveTo>
                    <a:pt x="0" y="74295"/>
                  </a:moveTo>
                  <a:lnTo>
                    <a:pt x="0" y="74295"/>
                  </a:lnTo>
                  <a:lnTo>
                    <a:pt x="7954" y="74295"/>
                  </a:lnTo>
                  <a:lnTo>
                    <a:pt x="28550" y="68582"/>
                  </a:lnTo>
                  <a:lnTo>
                    <a:pt x="25534" y="68580"/>
                  </a:lnTo>
                  <a:lnTo>
                    <a:pt x="24643" y="69215"/>
                  </a:lnTo>
                  <a:lnTo>
                    <a:pt x="24048" y="70273"/>
                  </a:lnTo>
                  <a:lnTo>
                    <a:pt x="23652" y="71614"/>
                  </a:lnTo>
                  <a:lnTo>
                    <a:pt x="18441" y="80159"/>
                  </a:lnTo>
                  <a:lnTo>
                    <a:pt x="17221" y="93354"/>
                  </a:lnTo>
                  <a:lnTo>
                    <a:pt x="18872" y="97158"/>
                  </a:lnTo>
                  <a:lnTo>
                    <a:pt x="30581" y="110490"/>
                  </a:lnTo>
                  <a:lnTo>
                    <a:pt x="36028" y="112606"/>
                  </a:lnTo>
                  <a:lnTo>
                    <a:pt x="61061" y="114201"/>
                  </a:lnTo>
                  <a:lnTo>
                    <a:pt x="76220" y="113645"/>
                  </a:lnTo>
                  <a:lnTo>
                    <a:pt x="95253" y="106343"/>
                  </a:lnTo>
                  <a:lnTo>
                    <a:pt x="106563" y="98358"/>
                  </a:lnTo>
                  <a:lnTo>
                    <a:pt x="123229" y="81804"/>
                  </a:lnTo>
                  <a:lnTo>
                    <a:pt x="134567" y="64711"/>
                  </a:lnTo>
                  <a:lnTo>
                    <a:pt x="136818" y="47366"/>
                  </a:lnTo>
                  <a:lnTo>
                    <a:pt x="135315" y="41583"/>
                  </a:lnTo>
                  <a:lnTo>
                    <a:pt x="129176" y="32696"/>
                  </a:lnTo>
                  <a:lnTo>
                    <a:pt x="113750" y="18377"/>
                  </a:lnTo>
                  <a:lnTo>
                    <a:pt x="98951" y="9768"/>
                  </a:lnTo>
                  <a:lnTo>
                    <a:pt x="73779" y="4555"/>
                  </a:lnTo>
                  <a:lnTo>
                    <a:pt x="47557" y="600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6" name="SMARTInkShape-2269"/>
            <p:cNvSpPr/>
            <p:nvPr>
              <p:custDataLst>
                <p:tags r:id="rId164"/>
              </p:custDataLst>
            </p:nvPr>
          </p:nvSpPr>
          <p:spPr>
            <a:xfrm>
              <a:off x="2903248" y="4128699"/>
              <a:ext cx="234188" cy="246170"/>
            </a:xfrm>
            <a:custGeom>
              <a:avLst/>
              <a:gdLst/>
              <a:ahLst/>
              <a:cxnLst/>
              <a:rect l="0" t="0" r="0" b="0"/>
              <a:pathLst>
                <a:path w="234188" h="246170">
                  <a:moveTo>
                    <a:pt x="28547" y="8961"/>
                  </a:moveTo>
                  <a:lnTo>
                    <a:pt x="28547" y="8961"/>
                  </a:lnTo>
                  <a:lnTo>
                    <a:pt x="31581" y="8961"/>
                  </a:lnTo>
                  <a:lnTo>
                    <a:pt x="32475" y="8326"/>
                  </a:lnTo>
                  <a:lnTo>
                    <a:pt x="33070" y="7268"/>
                  </a:lnTo>
                  <a:lnTo>
                    <a:pt x="34192" y="3481"/>
                  </a:lnTo>
                  <a:lnTo>
                    <a:pt x="34248" y="0"/>
                  </a:lnTo>
                  <a:lnTo>
                    <a:pt x="34262" y="6231"/>
                  </a:lnTo>
                  <a:lnTo>
                    <a:pt x="32569" y="9441"/>
                  </a:lnTo>
                  <a:lnTo>
                    <a:pt x="31228" y="11186"/>
                  </a:lnTo>
                  <a:lnTo>
                    <a:pt x="29739" y="16512"/>
                  </a:lnTo>
                  <a:lnTo>
                    <a:pt x="27206" y="26650"/>
                  </a:lnTo>
                  <a:lnTo>
                    <a:pt x="15134" y="52808"/>
                  </a:lnTo>
                  <a:lnTo>
                    <a:pt x="8696" y="80559"/>
                  </a:lnTo>
                  <a:lnTo>
                    <a:pt x="1031" y="109062"/>
                  </a:lnTo>
                  <a:lnTo>
                    <a:pt x="34" y="136545"/>
                  </a:lnTo>
                  <a:lnTo>
                    <a:pt x="0" y="144193"/>
                  </a:lnTo>
                  <a:lnTo>
                    <a:pt x="625" y="146741"/>
                  </a:lnTo>
                  <a:lnTo>
                    <a:pt x="1678" y="148439"/>
                  </a:lnTo>
                  <a:lnTo>
                    <a:pt x="9721" y="155316"/>
                  </a:lnTo>
                  <a:lnTo>
                    <a:pt x="16018" y="157256"/>
                  </a:lnTo>
                  <a:lnTo>
                    <a:pt x="22859" y="157463"/>
                  </a:lnTo>
                  <a:lnTo>
                    <a:pt x="27712" y="155819"/>
                  </a:lnTo>
                  <a:lnTo>
                    <a:pt x="31986" y="153606"/>
                  </a:lnTo>
                  <a:lnTo>
                    <a:pt x="44867" y="149035"/>
                  </a:lnTo>
                  <a:lnTo>
                    <a:pt x="56763" y="140288"/>
                  </a:lnTo>
                  <a:lnTo>
                    <a:pt x="68522" y="129005"/>
                  </a:lnTo>
                  <a:lnTo>
                    <a:pt x="68543" y="132018"/>
                  </a:lnTo>
                  <a:lnTo>
                    <a:pt x="66855" y="135197"/>
                  </a:lnTo>
                  <a:lnTo>
                    <a:pt x="64623" y="138726"/>
                  </a:lnTo>
                  <a:lnTo>
                    <a:pt x="53770" y="165400"/>
                  </a:lnTo>
                  <a:lnTo>
                    <a:pt x="45329" y="191854"/>
                  </a:lnTo>
                  <a:lnTo>
                    <a:pt x="42356" y="199467"/>
                  </a:lnTo>
                  <a:lnTo>
                    <a:pt x="40070" y="226907"/>
                  </a:lnTo>
                  <a:lnTo>
                    <a:pt x="43038" y="236450"/>
                  </a:lnTo>
                  <a:lnTo>
                    <a:pt x="44558" y="238726"/>
                  </a:lnTo>
                  <a:lnTo>
                    <a:pt x="49095" y="242563"/>
                  </a:lnTo>
                  <a:lnTo>
                    <a:pt x="50379" y="245710"/>
                  </a:lnTo>
                  <a:lnTo>
                    <a:pt x="51992" y="246169"/>
                  </a:lnTo>
                  <a:lnTo>
                    <a:pt x="70001" y="241808"/>
                  </a:lnTo>
                  <a:lnTo>
                    <a:pt x="76816" y="238178"/>
                  </a:lnTo>
                  <a:lnTo>
                    <a:pt x="98453" y="218230"/>
                  </a:lnTo>
                  <a:lnTo>
                    <a:pt x="120343" y="191824"/>
                  </a:lnTo>
                  <a:lnTo>
                    <a:pt x="132264" y="176598"/>
                  </a:lnTo>
                  <a:lnTo>
                    <a:pt x="141465" y="153176"/>
                  </a:lnTo>
                  <a:lnTo>
                    <a:pt x="142840" y="146157"/>
                  </a:lnTo>
                  <a:lnTo>
                    <a:pt x="142845" y="149165"/>
                  </a:lnTo>
                  <a:lnTo>
                    <a:pt x="142211" y="150055"/>
                  </a:lnTo>
                  <a:lnTo>
                    <a:pt x="141153" y="150649"/>
                  </a:lnTo>
                  <a:lnTo>
                    <a:pt x="139812" y="151045"/>
                  </a:lnTo>
                  <a:lnTo>
                    <a:pt x="138919" y="152578"/>
                  </a:lnTo>
                  <a:lnTo>
                    <a:pt x="137367" y="167675"/>
                  </a:lnTo>
                  <a:lnTo>
                    <a:pt x="137138" y="195902"/>
                  </a:lnTo>
                  <a:lnTo>
                    <a:pt x="140168" y="207155"/>
                  </a:lnTo>
                  <a:lnTo>
                    <a:pt x="146880" y="217773"/>
                  </a:lnTo>
                  <a:lnTo>
                    <a:pt x="158741" y="229876"/>
                  </a:lnTo>
                  <a:lnTo>
                    <a:pt x="167735" y="235002"/>
                  </a:lnTo>
                  <a:lnTo>
                    <a:pt x="175339" y="236803"/>
                  </a:lnTo>
                  <a:lnTo>
                    <a:pt x="181841" y="237224"/>
                  </a:lnTo>
                  <a:lnTo>
                    <a:pt x="192642" y="234427"/>
                  </a:lnTo>
                  <a:lnTo>
                    <a:pt x="209768" y="225969"/>
                  </a:lnTo>
                  <a:lnTo>
                    <a:pt x="218719" y="218479"/>
                  </a:lnTo>
                  <a:lnTo>
                    <a:pt x="231728" y="199989"/>
                  </a:lnTo>
                  <a:lnTo>
                    <a:pt x="233150" y="195885"/>
                  </a:lnTo>
                  <a:lnTo>
                    <a:pt x="234187" y="179321"/>
                  </a:lnTo>
                  <a:lnTo>
                    <a:pt x="232550" y="175058"/>
                  </a:lnTo>
                  <a:lnTo>
                    <a:pt x="226324" y="167147"/>
                  </a:lnTo>
                  <a:lnTo>
                    <a:pt x="222705" y="164991"/>
                  </a:lnTo>
                  <a:lnTo>
                    <a:pt x="218979" y="163398"/>
                  </a:lnTo>
                  <a:lnTo>
                    <a:pt x="215207" y="160573"/>
                  </a:lnTo>
                  <a:lnTo>
                    <a:pt x="209720" y="158894"/>
                  </a:lnTo>
                  <a:lnTo>
                    <a:pt x="195850" y="157816"/>
                  </a:lnTo>
                  <a:lnTo>
                    <a:pt x="184657" y="160663"/>
                  </a:lnTo>
                  <a:lnTo>
                    <a:pt x="167387" y="169140"/>
                  </a:lnTo>
                  <a:lnTo>
                    <a:pt x="150584" y="184212"/>
                  </a:lnTo>
                  <a:lnTo>
                    <a:pt x="149460" y="186969"/>
                  </a:lnTo>
                  <a:lnTo>
                    <a:pt x="148562" y="1918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7" name="SMARTInkShape-2270"/>
            <p:cNvSpPr/>
            <p:nvPr>
              <p:custDataLst>
                <p:tags r:id="rId165"/>
              </p:custDataLst>
            </p:nvPr>
          </p:nvSpPr>
          <p:spPr>
            <a:xfrm>
              <a:off x="2680335" y="4120538"/>
              <a:ext cx="194311" cy="251170"/>
            </a:xfrm>
            <a:custGeom>
              <a:avLst/>
              <a:gdLst/>
              <a:ahLst/>
              <a:cxnLst/>
              <a:rect l="0" t="0" r="0" b="0"/>
              <a:pathLst>
                <a:path w="194311" h="251170">
                  <a:moveTo>
                    <a:pt x="0" y="97132"/>
                  </a:moveTo>
                  <a:lnTo>
                    <a:pt x="0" y="97132"/>
                  </a:lnTo>
                  <a:lnTo>
                    <a:pt x="26676" y="97132"/>
                  </a:lnTo>
                  <a:lnTo>
                    <a:pt x="36989" y="97132"/>
                  </a:lnTo>
                  <a:lnTo>
                    <a:pt x="45179" y="94098"/>
                  </a:lnTo>
                  <a:lnTo>
                    <a:pt x="47264" y="92569"/>
                  </a:lnTo>
                  <a:lnTo>
                    <a:pt x="50834" y="88019"/>
                  </a:lnTo>
                  <a:lnTo>
                    <a:pt x="53920" y="86732"/>
                  </a:lnTo>
                  <a:lnTo>
                    <a:pt x="57408" y="82773"/>
                  </a:lnTo>
                  <a:lnTo>
                    <a:pt x="80012" y="55455"/>
                  </a:lnTo>
                  <a:lnTo>
                    <a:pt x="95462" y="29849"/>
                  </a:lnTo>
                  <a:lnTo>
                    <a:pt x="97089" y="13362"/>
                  </a:lnTo>
                  <a:lnTo>
                    <a:pt x="97126" y="9525"/>
                  </a:lnTo>
                  <a:lnTo>
                    <a:pt x="96501" y="8247"/>
                  </a:lnTo>
                  <a:lnTo>
                    <a:pt x="95449" y="7395"/>
                  </a:lnTo>
                  <a:lnTo>
                    <a:pt x="92587" y="5814"/>
                  </a:lnTo>
                  <a:lnTo>
                    <a:pt x="87405" y="1989"/>
                  </a:lnTo>
                  <a:lnTo>
                    <a:pt x="81109" y="242"/>
                  </a:lnTo>
                  <a:lnTo>
                    <a:pt x="72152" y="0"/>
                  </a:lnTo>
                  <a:lnTo>
                    <a:pt x="70961" y="628"/>
                  </a:lnTo>
                  <a:lnTo>
                    <a:pt x="70167" y="1681"/>
                  </a:lnTo>
                  <a:lnTo>
                    <a:pt x="68651" y="4544"/>
                  </a:lnTo>
                  <a:lnTo>
                    <a:pt x="65860" y="7933"/>
                  </a:lnTo>
                  <a:lnTo>
                    <a:pt x="64196" y="13250"/>
                  </a:lnTo>
                  <a:lnTo>
                    <a:pt x="62943" y="38185"/>
                  </a:lnTo>
                  <a:lnTo>
                    <a:pt x="62870" y="65388"/>
                  </a:lnTo>
                  <a:lnTo>
                    <a:pt x="63501" y="80106"/>
                  </a:lnTo>
                  <a:lnTo>
                    <a:pt x="67786" y="103741"/>
                  </a:lnTo>
                  <a:lnTo>
                    <a:pt x="72999" y="131540"/>
                  </a:lnTo>
                  <a:lnTo>
                    <a:pt x="75604" y="146908"/>
                  </a:lnTo>
                  <a:lnTo>
                    <a:pt x="78705" y="161199"/>
                  </a:lnTo>
                  <a:lnTo>
                    <a:pt x="80473" y="188730"/>
                  </a:lnTo>
                  <a:lnTo>
                    <a:pt x="84908" y="214134"/>
                  </a:lnTo>
                  <a:lnTo>
                    <a:pt x="85654" y="234971"/>
                  </a:lnTo>
                  <a:lnTo>
                    <a:pt x="84000" y="239462"/>
                  </a:lnTo>
                  <a:lnTo>
                    <a:pt x="80798" y="244485"/>
                  </a:lnTo>
                  <a:lnTo>
                    <a:pt x="80031" y="251169"/>
                  </a:lnTo>
                  <a:lnTo>
                    <a:pt x="71497" y="242917"/>
                  </a:lnTo>
                  <a:lnTo>
                    <a:pt x="69877" y="239607"/>
                  </a:lnTo>
                  <a:lnTo>
                    <a:pt x="69444" y="237835"/>
                  </a:lnTo>
                  <a:lnTo>
                    <a:pt x="68521" y="236654"/>
                  </a:lnTo>
                  <a:lnTo>
                    <a:pt x="65802" y="235342"/>
                  </a:lnTo>
                  <a:lnTo>
                    <a:pt x="62477" y="231372"/>
                  </a:lnTo>
                  <a:lnTo>
                    <a:pt x="55168" y="221509"/>
                  </a:lnTo>
                  <a:lnTo>
                    <a:pt x="44317" y="212811"/>
                  </a:lnTo>
                  <a:lnTo>
                    <a:pt x="35253" y="192621"/>
                  </a:lnTo>
                  <a:lnTo>
                    <a:pt x="34374" y="184007"/>
                  </a:lnTo>
                  <a:lnTo>
                    <a:pt x="40518" y="176792"/>
                  </a:lnTo>
                  <a:lnTo>
                    <a:pt x="47726" y="169453"/>
                  </a:lnTo>
                  <a:lnTo>
                    <a:pt x="53173" y="167374"/>
                  </a:lnTo>
                  <a:lnTo>
                    <a:pt x="59193" y="165816"/>
                  </a:lnTo>
                  <a:lnTo>
                    <a:pt x="66786" y="162003"/>
                  </a:lnTo>
                  <a:lnTo>
                    <a:pt x="95329" y="160075"/>
                  </a:lnTo>
                  <a:lnTo>
                    <a:pt x="116004" y="158314"/>
                  </a:lnTo>
                  <a:lnTo>
                    <a:pt x="142523" y="152942"/>
                  </a:lnTo>
                  <a:lnTo>
                    <a:pt x="154201" y="149863"/>
                  </a:lnTo>
                  <a:lnTo>
                    <a:pt x="165704" y="147258"/>
                  </a:lnTo>
                  <a:lnTo>
                    <a:pt x="175462" y="142464"/>
                  </a:lnTo>
                  <a:lnTo>
                    <a:pt x="194310" y="125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8" name="SMARTInkShape-2271"/>
            <p:cNvSpPr/>
            <p:nvPr>
              <p:custDataLst>
                <p:tags r:id="rId166"/>
              </p:custDataLst>
            </p:nvPr>
          </p:nvSpPr>
          <p:spPr>
            <a:xfrm>
              <a:off x="2550030" y="4103379"/>
              <a:ext cx="117962" cy="217062"/>
            </a:xfrm>
            <a:custGeom>
              <a:avLst/>
              <a:gdLst/>
              <a:ahLst/>
              <a:cxnLst/>
              <a:rect l="0" t="0" r="0" b="0"/>
              <a:pathLst>
                <a:path w="117962" h="217062">
                  <a:moveTo>
                    <a:pt x="38865" y="22851"/>
                  </a:moveTo>
                  <a:lnTo>
                    <a:pt x="38865" y="22851"/>
                  </a:lnTo>
                  <a:lnTo>
                    <a:pt x="38865" y="28565"/>
                  </a:lnTo>
                  <a:lnTo>
                    <a:pt x="33386" y="28566"/>
                  </a:lnTo>
                  <a:lnTo>
                    <a:pt x="38091" y="28566"/>
                  </a:lnTo>
                  <a:lnTo>
                    <a:pt x="38349" y="27931"/>
                  </a:lnTo>
                  <a:lnTo>
                    <a:pt x="38636" y="25532"/>
                  </a:lnTo>
                  <a:lnTo>
                    <a:pt x="39347" y="24638"/>
                  </a:lnTo>
                  <a:lnTo>
                    <a:pt x="46799" y="20052"/>
                  </a:lnTo>
                  <a:lnTo>
                    <a:pt x="68559" y="3778"/>
                  </a:lnTo>
                  <a:lnTo>
                    <a:pt x="74499" y="1674"/>
                  </a:lnTo>
                  <a:lnTo>
                    <a:pt x="101696" y="4"/>
                  </a:lnTo>
                  <a:lnTo>
                    <a:pt x="103612" y="0"/>
                  </a:lnTo>
                  <a:lnTo>
                    <a:pt x="104890" y="632"/>
                  </a:lnTo>
                  <a:lnTo>
                    <a:pt x="105742" y="1688"/>
                  </a:lnTo>
                  <a:lnTo>
                    <a:pt x="106309" y="3027"/>
                  </a:lnTo>
                  <a:lnTo>
                    <a:pt x="107432" y="30168"/>
                  </a:lnTo>
                  <a:lnTo>
                    <a:pt x="106804" y="36898"/>
                  </a:lnTo>
                  <a:lnTo>
                    <a:pt x="102881" y="47192"/>
                  </a:lnTo>
                  <a:lnTo>
                    <a:pt x="88365" y="72624"/>
                  </a:lnTo>
                  <a:lnTo>
                    <a:pt x="73154" y="98347"/>
                  </a:lnTo>
                  <a:lnTo>
                    <a:pt x="62059" y="113878"/>
                  </a:lnTo>
                  <a:lnTo>
                    <a:pt x="61824" y="117203"/>
                  </a:lnTo>
                  <a:lnTo>
                    <a:pt x="62426" y="118137"/>
                  </a:lnTo>
                  <a:lnTo>
                    <a:pt x="63462" y="118760"/>
                  </a:lnTo>
                  <a:lnTo>
                    <a:pt x="67955" y="119636"/>
                  </a:lnTo>
                  <a:lnTo>
                    <a:pt x="94747" y="120005"/>
                  </a:lnTo>
                  <a:lnTo>
                    <a:pt x="103753" y="120641"/>
                  </a:lnTo>
                  <a:lnTo>
                    <a:pt x="111796" y="124926"/>
                  </a:lnTo>
                  <a:lnTo>
                    <a:pt x="115790" y="128519"/>
                  </a:lnTo>
                  <a:lnTo>
                    <a:pt x="117504" y="131833"/>
                  </a:lnTo>
                  <a:lnTo>
                    <a:pt x="117961" y="133606"/>
                  </a:lnTo>
                  <a:lnTo>
                    <a:pt x="117630" y="135422"/>
                  </a:lnTo>
                  <a:lnTo>
                    <a:pt x="114132" y="141013"/>
                  </a:lnTo>
                  <a:lnTo>
                    <a:pt x="94306" y="166229"/>
                  </a:lnTo>
                  <a:lnTo>
                    <a:pt x="84079" y="175612"/>
                  </a:lnTo>
                  <a:lnTo>
                    <a:pt x="57886" y="195321"/>
                  </a:lnTo>
                  <a:lnTo>
                    <a:pt x="30132" y="207558"/>
                  </a:lnTo>
                  <a:lnTo>
                    <a:pt x="16611" y="215457"/>
                  </a:lnTo>
                  <a:lnTo>
                    <a:pt x="6560" y="216937"/>
                  </a:lnTo>
                  <a:lnTo>
                    <a:pt x="2705" y="217061"/>
                  </a:lnTo>
                  <a:lnTo>
                    <a:pt x="1424" y="216459"/>
                  </a:lnTo>
                  <a:lnTo>
                    <a:pt x="569" y="215423"/>
                  </a:lnTo>
                  <a:lnTo>
                    <a:pt x="0" y="214098"/>
                  </a:lnTo>
                  <a:lnTo>
                    <a:pt x="255" y="212578"/>
                  </a:lnTo>
                  <a:lnTo>
                    <a:pt x="10258" y="194928"/>
                  </a:lnTo>
                  <a:lnTo>
                    <a:pt x="16005" y="1885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9" name="SMARTInkShape-2272"/>
            <p:cNvSpPr/>
            <p:nvPr>
              <p:custDataLst>
                <p:tags r:id="rId167"/>
              </p:custDataLst>
            </p:nvPr>
          </p:nvSpPr>
          <p:spPr>
            <a:xfrm>
              <a:off x="2383155" y="4137759"/>
              <a:ext cx="142876" cy="227322"/>
            </a:xfrm>
            <a:custGeom>
              <a:avLst/>
              <a:gdLst/>
              <a:ahLst/>
              <a:cxnLst/>
              <a:rect l="0" t="0" r="0" b="0"/>
              <a:pathLst>
                <a:path w="142876" h="227322">
                  <a:moveTo>
                    <a:pt x="0" y="57051"/>
                  </a:moveTo>
                  <a:lnTo>
                    <a:pt x="0" y="57051"/>
                  </a:lnTo>
                  <a:lnTo>
                    <a:pt x="26686" y="30365"/>
                  </a:lnTo>
                  <a:lnTo>
                    <a:pt x="35986" y="22758"/>
                  </a:lnTo>
                  <a:lnTo>
                    <a:pt x="61059" y="9426"/>
                  </a:lnTo>
                  <a:lnTo>
                    <a:pt x="76220" y="2441"/>
                  </a:lnTo>
                  <a:lnTo>
                    <a:pt x="101760" y="0"/>
                  </a:lnTo>
                  <a:lnTo>
                    <a:pt x="107245" y="1638"/>
                  </a:lnTo>
                  <a:lnTo>
                    <a:pt x="109597" y="2964"/>
                  </a:lnTo>
                  <a:lnTo>
                    <a:pt x="111164" y="4483"/>
                  </a:lnTo>
                  <a:lnTo>
                    <a:pt x="112906" y="7864"/>
                  </a:lnTo>
                  <a:lnTo>
                    <a:pt x="114178" y="18981"/>
                  </a:lnTo>
                  <a:lnTo>
                    <a:pt x="111230" y="27709"/>
                  </a:lnTo>
                  <a:lnTo>
                    <a:pt x="103910" y="38108"/>
                  </a:lnTo>
                  <a:lnTo>
                    <a:pt x="79126" y="66655"/>
                  </a:lnTo>
                  <a:lnTo>
                    <a:pt x="55776" y="92477"/>
                  </a:lnTo>
                  <a:lnTo>
                    <a:pt x="33728" y="117776"/>
                  </a:lnTo>
                  <a:lnTo>
                    <a:pt x="13943" y="144667"/>
                  </a:lnTo>
                  <a:lnTo>
                    <a:pt x="1729" y="165133"/>
                  </a:lnTo>
                  <a:lnTo>
                    <a:pt x="1153" y="167206"/>
                  </a:lnTo>
                  <a:lnTo>
                    <a:pt x="1403" y="169223"/>
                  </a:lnTo>
                  <a:lnTo>
                    <a:pt x="4675" y="178715"/>
                  </a:lnTo>
                  <a:lnTo>
                    <a:pt x="5022" y="181975"/>
                  </a:lnTo>
                  <a:lnTo>
                    <a:pt x="5888" y="184149"/>
                  </a:lnTo>
                  <a:lnTo>
                    <a:pt x="7100" y="185598"/>
                  </a:lnTo>
                  <a:lnTo>
                    <a:pt x="33025" y="209461"/>
                  </a:lnTo>
                  <a:lnTo>
                    <a:pt x="42664" y="214534"/>
                  </a:lnTo>
                  <a:lnTo>
                    <a:pt x="68624" y="221446"/>
                  </a:lnTo>
                  <a:lnTo>
                    <a:pt x="91444" y="224362"/>
                  </a:lnTo>
                  <a:lnTo>
                    <a:pt x="102871" y="227274"/>
                  </a:lnTo>
                  <a:lnTo>
                    <a:pt x="110490" y="227321"/>
                  </a:lnTo>
                  <a:lnTo>
                    <a:pt x="134902" y="223000"/>
                  </a:lnTo>
                  <a:lnTo>
                    <a:pt x="142875" y="217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48" name="SMARTInkShape-Group482"/>
          <p:cNvGrpSpPr/>
          <p:nvPr/>
        </p:nvGrpSpPr>
        <p:grpSpPr>
          <a:xfrm>
            <a:off x="2354580" y="1597132"/>
            <a:ext cx="817237" cy="248473"/>
            <a:chOff x="2354580" y="1597132"/>
            <a:chExt cx="817237" cy="248473"/>
          </a:xfrm>
        </p:grpSpPr>
        <p:sp>
          <p:nvSpPr>
            <p:cNvPr id="2441" name="SMARTInkShape-2273"/>
            <p:cNvSpPr/>
            <p:nvPr>
              <p:custDataLst>
                <p:tags r:id="rId156"/>
              </p:custDataLst>
            </p:nvPr>
          </p:nvSpPr>
          <p:spPr>
            <a:xfrm>
              <a:off x="3051810" y="1731910"/>
              <a:ext cx="61972" cy="79737"/>
            </a:xfrm>
            <a:custGeom>
              <a:avLst/>
              <a:gdLst/>
              <a:ahLst/>
              <a:cxnLst/>
              <a:rect l="0" t="0" r="0" b="0"/>
              <a:pathLst>
                <a:path w="61972" h="79737">
                  <a:moveTo>
                    <a:pt x="0" y="34025"/>
                  </a:moveTo>
                  <a:lnTo>
                    <a:pt x="0" y="34025"/>
                  </a:lnTo>
                  <a:lnTo>
                    <a:pt x="4920" y="34025"/>
                  </a:lnTo>
                  <a:lnTo>
                    <a:pt x="1087" y="40242"/>
                  </a:lnTo>
                  <a:lnTo>
                    <a:pt x="8" y="67127"/>
                  </a:lnTo>
                  <a:lnTo>
                    <a:pt x="5" y="69428"/>
                  </a:lnTo>
                  <a:lnTo>
                    <a:pt x="1696" y="73678"/>
                  </a:lnTo>
                  <a:lnTo>
                    <a:pt x="3036" y="75700"/>
                  </a:lnTo>
                  <a:lnTo>
                    <a:pt x="4564" y="77049"/>
                  </a:lnTo>
                  <a:lnTo>
                    <a:pt x="10400" y="79390"/>
                  </a:lnTo>
                  <a:lnTo>
                    <a:pt x="24837" y="79736"/>
                  </a:lnTo>
                  <a:lnTo>
                    <a:pt x="28607" y="78048"/>
                  </a:lnTo>
                  <a:lnTo>
                    <a:pt x="47626" y="60665"/>
                  </a:lnTo>
                  <a:lnTo>
                    <a:pt x="54610" y="49142"/>
                  </a:lnTo>
                  <a:lnTo>
                    <a:pt x="61971" y="27269"/>
                  </a:lnTo>
                  <a:lnTo>
                    <a:pt x="61634" y="25076"/>
                  </a:lnTo>
                  <a:lnTo>
                    <a:pt x="55775" y="11199"/>
                  </a:lnTo>
                  <a:lnTo>
                    <a:pt x="54328" y="9282"/>
                  </a:lnTo>
                  <a:lnTo>
                    <a:pt x="51028" y="7153"/>
                  </a:lnTo>
                  <a:lnTo>
                    <a:pt x="47444" y="5572"/>
                  </a:lnTo>
                  <a:lnTo>
                    <a:pt x="41856" y="1747"/>
                  </a:lnTo>
                  <a:lnTo>
                    <a:pt x="36179" y="331"/>
                  </a:lnTo>
                  <a:lnTo>
                    <a:pt x="32378" y="0"/>
                  </a:lnTo>
                  <a:lnTo>
                    <a:pt x="28572" y="1546"/>
                  </a:lnTo>
                  <a:lnTo>
                    <a:pt x="15005" y="13337"/>
                  </a:lnTo>
                  <a:lnTo>
                    <a:pt x="13019" y="16999"/>
                  </a:lnTo>
                  <a:lnTo>
                    <a:pt x="11901" y="24323"/>
                  </a:lnTo>
                  <a:lnTo>
                    <a:pt x="11523" y="35142"/>
                  </a:lnTo>
                  <a:lnTo>
                    <a:pt x="12127" y="36675"/>
                  </a:lnTo>
                  <a:lnTo>
                    <a:pt x="13165" y="37697"/>
                  </a:lnTo>
                  <a:lnTo>
                    <a:pt x="16359" y="39336"/>
                  </a:lnTo>
                  <a:lnTo>
                    <a:pt x="16796" y="41254"/>
                  </a:lnTo>
                  <a:lnTo>
                    <a:pt x="17145" y="45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2" name="SMARTInkShape-2274"/>
            <p:cNvSpPr/>
            <p:nvPr>
              <p:custDataLst>
                <p:tags r:id="rId157"/>
              </p:custDataLst>
            </p:nvPr>
          </p:nvSpPr>
          <p:spPr>
            <a:xfrm>
              <a:off x="2594688" y="1617345"/>
              <a:ext cx="79933" cy="211092"/>
            </a:xfrm>
            <a:custGeom>
              <a:avLst/>
              <a:gdLst/>
              <a:ahLst/>
              <a:cxnLst/>
              <a:rect l="0" t="0" r="0" b="0"/>
              <a:pathLst>
                <a:path w="79933" h="211092">
                  <a:moveTo>
                    <a:pt x="28497" y="0"/>
                  </a:moveTo>
                  <a:lnTo>
                    <a:pt x="28497" y="0"/>
                  </a:lnTo>
                  <a:lnTo>
                    <a:pt x="25463" y="0"/>
                  </a:lnTo>
                  <a:lnTo>
                    <a:pt x="24570" y="635"/>
                  </a:lnTo>
                  <a:lnTo>
                    <a:pt x="23974" y="1693"/>
                  </a:lnTo>
                  <a:lnTo>
                    <a:pt x="22939" y="5820"/>
                  </a:lnTo>
                  <a:lnTo>
                    <a:pt x="22151" y="25570"/>
                  </a:lnTo>
                  <a:lnTo>
                    <a:pt x="15727" y="51482"/>
                  </a:lnTo>
                  <a:lnTo>
                    <a:pt x="7213" y="74299"/>
                  </a:lnTo>
                  <a:lnTo>
                    <a:pt x="4410" y="85726"/>
                  </a:lnTo>
                  <a:lnTo>
                    <a:pt x="1252" y="97155"/>
                  </a:lnTo>
                  <a:lnTo>
                    <a:pt x="0" y="120791"/>
                  </a:lnTo>
                  <a:lnTo>
                    <a:pt x="1650" y="125228"/>
                  </a:lnTo>
                  <a:lnTo>
                    <a:pt x="19002" y="144771"/>
                  </a:lnTo>
                  <a:lnTo>
                    <a:pt x="22795" y="146893"/>
                  </a:lnTo>
                  <a:lnTo>
                    <a:pt x="30194" y="148087"/>
                  </a:lnTo>
                  <a:lnTo>
                    <a:pt x="33438" y="148255"/>
                  </a:lnTo>
                  <a:lnTo>
                    <a:pt x="38737" y="146748"/>
                  </a:lnTo>
                  <a:lnTo>
                    <a:pt x="49295" y="138822"/>
                  </a:lnTo>
                  <a:lnTo>
                    <a:pt x="58956" y="129508"/>
                  </a:lnTo>
                  <a:lnTo>
                    <a:pt x="61084" y="124022"/>
                  </a:lnTo>
                  <a:lnTo>
                    <a:pt x="62665" y="117986"/>
                  </a:lnTo>
                  <a:lnTo>
                    <a:pt x="67161" y="108937"/>
                  </a:lnTo>
                  <a:lnTo>
                    <a:pt x="68237" y="101034"/>
                  </a:lnTo>
                  <a:lnTo>
                    <a:pt x="68960" y="99741"/>
                  </a:lnTo>
                  <a:lnTo>
                    <a:pt x="70078" y="98879"/>
                  </a:lnTo>
                  <a:lnTo>
                    <a:pt x="74196" y="97164"/>
                  </a:lnTo>
                  <a:lnTo>
                    <a:pt x="74211" y="100191"/>
                  </a:lnTo>
                  <a:lnTo>
                    <a:pt x="73578" y="101084"/>
                  </a:lnTo>
                  <a:lnTo>
                    <a:pt x="72521" y="101680"/>
                  </a:lnTo>
                  <a:lnTo>
                    <a:pt x="71181" y="102076"/>
                  </a:lnTo>
                  <a:lnTo>
                    <a:pt x="70288" y="103611"/>
                  </a:lnTo>
                  <a:lnTo>
                    <a:pt x="68396" y="111203"/>
                  </a:lnTo>
                  <a:lnTo>
                    <a:pt x="64731" y="118392"/>
                  </a:lnTo>
                  <a:lnTo>
                    <a:pt x="56684" y="143003"/>
                  </a:lnTo>
                  <a:lnTo>
                    <a:pt x="53725" y="150552"/>
                  </a:lnTo>
                  <a:lnTo>
                    <a:pt x="51495" y="177168"/>
                  </a:lnTo>
                  <a:lnTo>
                    <a:pt x="51361" y="205238"/>
                  </a:lnTo>
                  <a:lnTo>
                    <a:pt x="51359" y="207310"/>
                  </a:lnTo>
                  <a:lnTo>
                    <a:pt x="51994" y="208692"/>
                  </a:lnTo>
                  <a:lnTo>
                    <a:pt x="53052" y="209613"/>
                  </a:lnTo>
                  <a:lnTo>
                    <a:pt x="55920" y="210636"/>
                  </a:lnTo>
                  <a:lnTo>
                    <a:pt x="59312" y="211091"/>
                  </a:lnTo>
                  <a:lnTo>
                    <a:pt x="60470" y="210578"/>
                  </a:lnTo>
                  <a:lnTo>
                    <a:pt x="61242" y="209600"/>
                  </a:lnTo>
                  <a:lnTo>
                    <a:pt x="62735" y="206820"/>
                  </a:lnTo>
                  <a:lnTo>
                    <a:pt x="79932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3" name="SMARTInkShape-2275"/>
            <p:cNvSpPr/>
            <p:nvPr>
              <p:custDataLst>
                <p:tags r:id="rId158"/>
              </p:custDataLst>
            </p:nvPr>
          </p:nvSpPr>
          <p:spPr>
            <a:xfrm>
              <a:off x="2834646" y="1692796"/>
              <a:ext cx="68496" cy="100820"/>
            </a:xfrm>
            <a:custGeom>
              <a:avLst/>
              <a:gdLst/>
              <a:ahLst/>
              <a:cxnLst/>
              <a:rect l="0" t="0" r="0" b="0"/>
              <a:pathLst>
                <a:path w="68496" h="100820">
                  <a:moveTo>
                    <a:pt x="5709" y="44564"/>
                  </a:moveTo>
                  <a:lnTo>
                    <a:pt x="5709" y="44564"/>
                  </a:lnTo>
                  <a:lnTo>
                    <a:pt x="5709" y="52518"/>
                  </a:lnTo>
                  <a:lnTo>
                    <a:pt x="5074" y="53677"/>
                  </a:lnTo>
                  <a:lnTo>
                    <a:pt x="4016" y="54449"/>
                  </a:lnTo>
                  <a:lnTo>
                    <a:pt x="2675" y="54964"/>
                  </a:lnTo>
                  <a:lnTo>
                    <a:pt x="1781" y="55942"/>
                  </a:lnTo>
                  <a:lnTo>
                    <a:pt x="788" y="58723"/>
                  </a:lnTo>
                  <a:lnTo>
                    <a:pt x="0" y="86245"/>
                  </a:lnTo>
                  <a:lnTo>
                    <a:pt x="1690" y="90182"/>
                  </a:lnTo>
                  <a:lnTo>
                    <a:pt x="3030" y="92121"/>
                  </a:lnTo>
                  <a:lnTo>
                    <a:pt x="6212" y="94276"/>
                  </a:lnTo>
                  <a:lnTo>
                    <a:pt x="9742" y="95868"/>
                  </a:lnTo>
                  <a:lnTo>
                    <a:pt x="15300" y="99700"/>
                  </a:lnTo>
                  <a:lnTo>
                    <a:pt x="19073" y="100819"/>
                  </a:lnTo>
                  <a:lnTo>
                    <a:pt x="20969" y="100482"/>
                  </a:lnTo>
                  <a:lnTo>
                    <a:pt x="26670" y="96975"/>
                  </a:lnTo>
                  <a:lnTo>
                    <a:pt x="30476" y="93681"/>
                  </a:lnTo>
                  <a:lnTo>
                    <a:pt x="35978" y="91794"/>
                  </a:lnTo>
                  <a:lnTo>
                    <a:pt x="42022" y="90320"/>
                  </a:lnTo>
                  <a:lnTo>
                    <a:pt x="51076" y="84200"/>
                  </a:lnTo>
                  <a:lnTo>
                    <a:pt x="58979" y="76876"/>
                  </a:lnTo>
                  <a:lnTo>
                    <a:pt x="61135" y="71413"/>
                  </a:lnTo>
                  <a:lnTo>
                    <a:pt x="62728" y="65387"/>
                  </a:lnTo>
                  <a:lnTo>
                    <a:pt x="66559" y="57789"/>
                  </a:lnTo>
                  <a:lnTo>
                    <a:pt x="68495" y="34166"/>
                  </a:lnTo>
                  <a:lnTo>
                    <a:pt x="65517" y="23350"/>
                  </a:lnTo>
                  <a:lnTo>
                    <a:pt x="56559" y="6672"/>
                  </a:lnTo>
                  <a:lnTo>
                    <a:pt x="48857" y="1446"/>
                  </a:lnTo>
                  <a:lnTo>
                    <a:pt x="44359" y="0"/>
                  </a:lnTo>
                  <a:lnTo>
                    <a:pt x="42271" y="250"/>
                  </a:lnTo>
                  <a:lnTo>
                    <a:pt x="28590" y="5944"/>
                  </a:lnTo>
                  <a:lnTo>
                    <a:pt x="24768" y="9620"/>
                  </a:lnTo>
                  <a:lnTo>
                    <a:pt x="19682" y="18194"/>
                  </a:lnTo>
                  <a:lnTo>
                    <a:pt x="14070" y="35016"/>
                  </a:lnTo>
                  <a:lnTo>
                    <a:pt x="16982" y="49075"/>
                  </a:lnTo>
                  <a:lnTo>
                    <a:pt x="22854" y="55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4" name="SMARTInkShape-2276"/>
            <p:cNvSpPr/>
            <p:nvPr>
              <p:custDataLst>
                <p:tags r:id="rId159"/>
              </p:custDataLst>
            </p:nvPr>
          </p:nvSpPr>
          <p:spPr>
            <a:xfrm>
              <a:off x="2737561" y="1605915"/>
              <a:ext cx="68496" cy="204583"/>
            </a:xfrm>
            <a:custGeom>
              <a:avLst/>
              <a:gdLst/>
              <a:ahLst/>
              <a:cxnLst/>
              <a:rect l="0" t="0" r="0" b="0"/>
              <a:pathLst>
                <a:path w="68496" h="204583">
                  <a:moveTo>
                    <a:pt x="17069" y="0"/>
                  </a:moveTo>
                  <a:lnTo>
                    <a:pt x="17069" y="0"/>
                  </a:lnTo>
                  <a:lnTo>
                    <a:pt x="17069" y="13434"/>
                  </a:lnTo>
                  <a:lnTo>
                    <a:pt x="15376" y="17189"/>
                  </a:lnTo>
                  <a:lnTo>
                    <a:pt x="14035" y="19079"/>
                  </a:lnTo>
                  <a:lnTo>
                    <a:pt x="12148" y="27808"/>
                  </a:lnTo>
                  <a:lnTo>
                    <a:pt x="8390" y="52664"/>
                  </a:lnTo>
                  <a:lnTo>
                    <a:pt x="2847" y="77878"/>
                  </a:lnTo>
                  <a:lnTo>
                    <a:pt x="95" y="104127"/>
                  </a:lnTo>
                  <a:lnTo>
                    <a:pt x="0" y="109355"/>
                  </a:lnTo>
                  <a:lnTo>
                    <a:pt x="2980" y="118903"/>
                  </a:lnTo>
                  <a:lnTo>
                    <a:pt x="10326" y="130051"/>
                  </a:lnTo>
                  <a:lnTo>
                    <a:pt x="14083" y="134066"/>
                  </a:lnTo>
                  <a:lnTo>
                    <a:pt x="19129" y="135785"/>
                  </a:lnTo>
                  <a:lnTo>
                    <a:pt x="22252" y="136243"/>
                  </a:lnTo>
                  <a:lnTo>
                    <a:pt x="27416" y="135059"/>
                  </a:lnTo>
                  <a:lnTo>
                    <a:pt x="31828" y="133051"/>
                  </a:lnTo>
                  <a:lnTo>
                    <a:pt x="44805" y="128623"/>
                  </a:lnTo>
                  <a:lnTo>
                    <a:pt x="52451" y="123553"/>
                  </a:lnTo>
                  <a:lnTo>
                    <a:pt x="65916" y="105288"/>
                  </a:lnTo>
                  <a:lnTo>
                    <a:pt x="68163" y="98352"/>
                  </a:lnTo>
                  <a:lnTo>
                    <a:pt x="68495" y="91707"/>
                  </a:lnTo>
                  <a:lnTo>
                    <a:pt x="58756" y="101839"/>
                  </a:lnTo>
                  <a:lnTo>
                    <a:pt x="53833" y="111313"/>
                  </a:lnTo>
                  <a:lnTo>
                    <a:pt x="51457" y="121529"/>
                  </a:lnTo>
                  <a:lnTo>
                    <a:pt x="47649" y="129495"/>
                  </a:lnTo>
                  <a:lnTo>
                    <a:pt x="44068" y="154414"/>
                  </a:lnTo>
                  <a:lnTo>
                    <a:pt x="41155" y="165767"/>
                  </a:lnTo>
                  <a:lnTo>
                    <a:pt x="40171" y="180981"/>
                  </a:lnTo>
                  <a:lnTo>
                    <a:pt x="41730" y="186904"/>
                  </a:lnTo>
                  <a:lnTo>
                    <a:pt x="44484" y="193809"/>
                  </a:lnTo>
                  <a:lnTo>
                    <a:pt x="44871" y="195881"/>
                  </a:lnTo>
                  <a:lnTo>
                    <a:pt x="50497" y="204582"/>
                  </a:lnTo>
                  <a:lnTo>
                    <a:pt x="51419" y="204333"/>
                  </a:lnTo>
                  <a:lnTo>
                    <a:pt x="54138" y="202363"/>
                  </a:lnTo>
                  <a:lnTo>
                    <a:pt x="55769" y="199371"/>
                  </a:lnTo>
                  <a:lnTo>
                    <a:pt x="56816" y="195310"/>
                  </a:lnTo>
                  <a:lnTo>
                    <a:pt x="62789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5" name="SMARTInkShape-2277"/>
            <p:cNvSpPr/>
            <p:nvPr>
              <p:custDataLst>
                <p:tags r:id="rId160"/>
              </p:custDataLst>
            </p:nvPr>
          </p:nvSpPr>
          <p:spPr>
            <a:xfrm>
              <a:off x="2354580" y="1597132"/>
              <a:ext cx="142869" cy="242735"/>
            </a:xfrm>
            <a:custGeom>
              <a:avLst/>
              <a:gdLst/>
              <a:ahLst/>
              <a:cxnLst/>
              <a:rect l="0" t="0" r="0" b="0"/>
              <a:pathLst>
                <a:path w="142869" h="242735">
                  <a:moveTo>
                    <a:pt x="0" y="145943"/>
                  </a:moveTo>
                  <a:lnTo>
                    <a:pt x="0" y="145943"/>
                  </a:lnTo>
                  <a:lnTo>
                    <a:pt x="3034" y="145943"/>
                  </a:lnTo>
                  <a:lnTo>
                    <a:pt x="6217" y="144249"/>
                  </a:lnTo>
                  <a:lnTo>
                    <a:pt x="32728" y="123830"/>
                  </a:lnTo>
                  <a:lnTo>
                    <a:pt x="58440" y="103436"/>
                  </a:lnTo>
                  <a:lnTo>
                    <a:pt x="75841" y="77328"/>
                  </a:lnTo>
                  <a:lnTo>
                    <a:pt x="95087" y="52067"/>
                  </a:lnTo>
                  <a:lnTo>
                    <a:pt x="107788" y="33478"/>
                  </a:lnTo>
                  <a:lnTo>
                    <a:pt x="134606" y="5627"/>
                  </a:lnTo>
                  <a:lnTo>
                    <a:pt x="139858" y="371"/>
                  </a:lnTo>
                  <a:lnTo>
                    <a:pt x="140863" y="0"/>
                  </a:lnTo>
                  <a:lnTo>
                    <a:pt x="141534" y="388"/>
                  </a:lnTo>
                  <a:lnTo>
                    <a:pt x="142610" y="2539"/>
                  </a:lnTo>
                  <a:lnTo>
                    <a:pt x="142868" y="24443"/>
                  </a:lnTo>
                  <a:lnTo>
                    <a:pt x="137954" y="49954"/>
                  </a:lnTo>
                  <a:lnTo>
                    <a:pt x="132741" y="77516"/>
                  </a:lnTo>
                  <a:lnTo>
                    <a:pt x="127053" y="105958"/>
                  </a:lnTo>
                  <a:lnTo>
                    <a:pt x="118207" y="130495"/>
                  </a:lnTo>
                  <a:lnTo>
                    <a:pt x="107452" y="156579"/>
                  </a:lnTo>
                  <a:lnTo>
                    <a:pt x="101780" y="184150"/>
                  </a:lnTo>
                  <a:lnTo>
                    <a:pt x="89471" y="212513"/>
                  </a:lnTo>
                  <a:lnTo>
                    <a:pt x="86465" y="227202"/>
                  </a:lnTo>
                  <a:lnTo>
                    <a:pt x="85754" y="241869"/>
                  </a:lnTo>
                  <a:lnTo>
                    <a:pt x="86380" y="242279"/>
                  </a:lnTo>
                  <a:lnTo>
                    <a:pt x="88768" y="242734"/>
                  </a:lnTo>
                  <a:lnTo>
                    <a:pt x="91946" y="241243"/>
                  </a:lnTo>
                  <a:lnTo>
                    <a:pt x="96126" y="238145"/>
                  </a:lnTo>
                  <a:lnTo>
                    <a:pt x="96698" y="236029"/>
                  </a:lnTo>
                  <a:lnTo>
                    <a:pt x="97155" y="231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6" name="SMARTInkShape-2278"/>
            <p:cNvSpPr/>
            <p:nvPr>
              <p:custDataLst>
                <p:tags r:id="rId161"/>
              </p:custDataLst>
            </p:nvPr>
          </p:nvSpPr>
          <p:spPr>
            <a:xfrm>
              <a:off x="2954657" y="1709126"/>
              <a:ext cx="57126" cy="85279"/>
            </a:xfrm>
            <a:custGeom>
              <a:avLst/>
              <a:gdLst/>
              <a:ahLst/>
              <a:cxnLst/>
              <a:rect l="0" t="0" r="0" b="0"/>
              <a:pathLst>
                <a:path w="57126" h="85279">
                  <a:moveTo>
                    <a:pt x="5713" y="28234"/>
                  </a:moveTo>
                  <a:lnTo>
                    <a:pt x="5713" y="28234"/>
                  </a:lnTo>
                  <a:lnTo>
                    <a:pt x="2679" y="31268"/>
                  </a:lnTo>
                  <a:lnTo>
                    <a:pt x="1190" y="34451"/>
                  </a:lnTo>
                  <a:lnTo>
                    <a:pt x="12" y="60730"/>
                  </a:lnTo>
                  <a:lnTo>
                    <a:pt x="0" y="74996"/>
                  </a:lnTo>
                  <a:lnTo>
                    <a:pt x="1692" y="79285"/>
                  </a:lnTo>
                  <a:lnTo>
                    <a:pt x="3033" y="81318"/>
                  </a:lnTo>
                  <a:lnTo>
                    <a:pt x="4561" y="82673"/>
                  </a:lnTo>
                  <a:lnTo>
                    <a:pt x="7952" y="84179"/>
                  </a:lnTo>
                  <a:lnTo>
                    <a:pt x="22111" y="85278"/>
                  </a:lnTo>
                  <a:lnTo>
                    <a:pt x="27394" y="83644"/>
                  </a:lnTo>
                  <a:lnTo>
                    <a:pt x="31859" y="81435"/>
                  </a:lnTo>
                  <a:lnTo>
                    <a:pt x="37943" y="79557"/>
                  </a:lnTo>
                  <a:lnTo>
                    <a:pt x="41839" y="76868"/>
                  </a:lnTo>
                  <a:lnTo>
                    <a:pt x="47602" y="68750"/>
                  </a:lnTo>
                  <a:lnTo>
                    <a:pt x="56254" y="49252"/>
                  </a:lnTo>
                  <a:lnTo>
                    <a:pt x="57125" y="23532"/>
                  </a:lnTo>
                  <a:lnTo>
                    <a:pt x="55444" y="18101"/>
                  </a:lnTo>
                  <a:lnTo>
                    <a:pt x="53216" y="13570"/>
                  </a:lnTo>
                  <a:lnTo>
                    <a:pt x="51326" y="7450"/>
                  </a:lnTo>
                  <a:lnTo>
                    <a:pt x="48634" y="3545"/>
                  </a:lnTo>
                  <a:lnTo>
                    <a:pt x="45321" y="1386"/>
                  </a:lnTo>
                  <a:lnTo>
                    <a:pt x="38019" y="0"/>
                  </a:lnTo>
                  <a:lnTo>
                    <a:pt x="36141" y="1156"/>
                  </a:lnTo>
                  <a:lnTo>
                    <a:pt x="26869" y="10444"/>
                  </a:lnTo>
                  <a:lnTo>
                    <a:pt x="21466" y="14612"/>
                  </a:lnTo>
                  <a:lnTo>
                    <a:pt x="14678" y="27420"/>
                  </a:lnTo>
                  <a:lnTo>
                    <a:pt x="12070" y="41784"/>
                  </a:lnTo>
                  <a:lnTo>
                    <a:pt x="11453" y="67137"/>
                  </a:lnTo>
                  <a:lnTo>
                    <a:pt x="13132" y="72617"/>
                  </a:lnTo>
                  <a:lnTo>
                    <a:pt x="14469" y="74968"/>
                  </a:lnTo>
                  <a:lnTo>
                    <a:pt x="15995" y="76535"/>
                  </a:lnTo>
                  <a:lnTo>
                    <a:pt x="22858" y="79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7" name="SMARTInkShape-2279"/>
            <p:cNvSpPr/>
            <p:nvPr>
              <p:custDataLst>
                <p:tags r:id="rId162"/>
              </p:custDataLst>
            </p:nvPr>
          </p:nvSpPr>
          <p:spPr>
            <a:xfrm>
              <a:off x="3103245" y="1755657"/>
              <a:ext cx="68572" cy="89948"/>
            </a:xfrm>
            <a:custGeom>
              <a:avLst/>
              <a:gdLst/>
              <a:ahLst/>
              <a:cxnLst/>
              <a:rect l="0" t="0" r="0" b="0"/>
              <a:pathLst>
                <a:path w="68572" h="89948">
                  <a:moveTo>
                    <a:pt x="34290" y="33138"/>
                  </a:moveTo>
                  <a:lnTo>
                    <a:pt x="34290" y="33138"/>
                  </a:lnTo>
                  <a:lnTo>
                    <a:pt x="34290" y="36172"/>
                  </a:lnTo>
                  <a:lnTo>
                    <a:pt x="32597" y="39355"/>
                  </a:lnTo>
                  <a:lnTo>
                    <a:pt x="31256" y="41092"/>
                  </a:lnTo>
                  <a:lnTo>
                    <a:pt x="29767" y="46410"/>
                  </a:lnTo>
                  <a:lnTo>
                    <a:pt x="28470" y="52372"/>
                  </a:lnTo>
                  <a:lnTo>
                    <a:pt x="24804" y="59933"/>
                  </a:lnTo>
                  <a:lnTo>
                    <a:pt x="23116" y="74186"/>
                  </a:lnTo>
                  <a:lnTo>
                    <a:pt x="24667" y="78475"/>
                  </a:lnTo>
                  <a:lnTo>
                    <a:pt x="26838" y="82498"/>
                  </a:lnTo>
                  <a:lnTo>
                    <a:pt x="27803" y="86402"/>
                  </a:lnTo>
                  <a:lnTo>
                    <a:pt x="28695" y="87698"/>
                  </a:lnTo>
                  <a:lnTo>
                    <a:pt x="29925" y="88561"/>
                  </a:lnTo>
                  <a:lnTo>
                    <a:pt x="32985" y="89520"/>
                  </a:lnTo>
                  <a:lnTo>
                    <a:pt x="36462" y="89947"/>
                  </a:lnTo>
                  <a:lnTo>
                    <a:pt x="37643" y="89425"/>
                  </a:lnTo>
                  <a:lnTo>
                    <a:pt x="38430" y="88443"/>
                  </a:lnTo>
                  <a:lnTo>
                    <a:pt x="39940" y="85658"/>
                  </a:lnTo>
                  <a:lnTo>
                    <a:pt x="42728" y="82303"/>
                  </a:lnTo>
                  <a:lnTo>
                    <a:pt x="46083" y="80389"/>
                  </a:lnTo>
                  <a:lnTo>
                    <a:pt x="47867" y="79879"/>
                  </a:lnTo>
                  <a:lnTo>
                    <a:pt x="51543" y="75925"/>
                  </a:lnTo>
                  <a:lnTo>
                    <a:pt x="66044" y="57377"/>
                  </a:lnTo>
                  <a:lnTo>
                    <a:pt x="68079" y="44088"/>
                  </a:lnTo>
                  <a:lnTo>
                    <a:pt x="68567" y="17321"/>
                  </a:lnTo>
                  <a:lnTo>
                    <a:pt x="68571" y="14973"/>
                  </a:lnTo>
                  <a:lnTo>
                    <a:pt x="66883" y="10671"/>
                  </a:lnTo>
                  <a:lnTo>
                    <a:pt x="60625" y="2736"/>
                  </a:lnTo>
                  <a:lnTo>
                    <a:pt x="57001" y="576"/>
                  </a:lnTo>
                  <a:lnTo>
                    <a:pt x="55146" y="0"/>
                  </a:lnTo>
                  <a:lnTo>
                    <a:pt x="49697" y="1053"/>
                  </a:lnTo>
                  <a:lnTo>
                    <a:pt x="35852" y="6904"/>
                  </a:lnTo>
                  <a:lnTo>
                    <a:pt x="30116" y="12165"/>
                  </a:lnTo>
                  <a:lnTo>
                    <a:pt x="10410" y="40092"/>
                  </a:lnTo>
                  <a:lnTo>
                    <a:pt x="0" y="61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55" name="SMARTInkShape-Group483"/>
          <p:cNvGrpSpPr/>
          <p:nvPr/>
        </p:nvGrpSpPr>
        <p:grpSpPr>
          <a:xfrm>
            <a:off x="2663269" y="3806213"/>
            <a:ext cx="777162" cy="308217"/>
            <a:chOff x="2663269" y="3806213"/>
            <a:chExt cx="777162" cy="308217"/>
          </a:xfrm>
        </p:grpSpPr>
        <p:sp>
          <p:nvSpPr>
            <p:cNvPr id="2449" name="SMARTInkShape-2280"/>
            <p:cNvSpPr/>
            <p:nvPr>
              <p:custDataLst>
                <p:tags r:id="rId150"/>
              </p:custDataLst>
            </p:nvPr>
          </p:nvSpPr>
          <p:spPr>
            <a:xfrm>
              <a:off x="2984442" y="3874941"/>
              <a:ext cx="101627" cy="119722"/>
            </a:xfrm>
            <a:custGeom>
              <a:avLst/>
              <a:gdLst/>
              <a:ahLst/>
              <a:cxnLst/>
              <a:rect l="0" t="0" r="0" b="0"/>
              <a:pathLst>
                <a:path w="101627" h="119722">
                  <a:moveTo>
                    <a:pt x="15933" y="11259"/>
                  </a:moveTo>
                  <a:lnTo>
                    <a:pt x="15933" y="11259"/>
                  </a:lnTo>
                  <a:lnTo>
                    <a:pt x="15933" y="19772"/>
                  </a:lnTo>
                  <a:lnTo>
                    <a:pt x="14240" y="23086"/>
                  </a:lnTo>
                  <a:lnTo>
                    <a:pt x="12005" y="26676"/>
                  </a:lnTo>
                  <a:lnTo>
                    <a:pt x="10571" y="34154"/>
                  </a:lnTo>
                  <a:lnTo>
                    <a:pt x="9740" y="38579"/>
                  </a:lnTo>
                  <a:lnTo>
                    <a:pt x="5725" y="51769"/>
                  </a:lnTo>
                  <a:lnTo>
                    <a:pt x="3172" y="62843"/>
                  </a:lnTo>
                  <a:lnTo>
                    <a:pt x="87" y="74168"/>
                  </a:lnTo>
                  <a:lnTo>
                    <a:pt x="0" y="81764"/>
                  </a:lnTo>
                  <a:lnTo>
                    <a:pt x="7324" y="107304"/>
                  </a:lnTo>
                  <a:lnTo>
                    <a:pt x="12319" y="112789"/>
                  </a:lnTo>
                  <a:lnTo>
                    <a:pt x="18137" y="116708"/>
                  </a:lnTo>
                  <a:lnTo>
                    <a:pt x="22839" y="118450"/>
                  </a:lnTo>
                  <a:lnTo>
                    <a:pt x="42875" y="119721"/>
                  </a:lnTo>
                  <a:lnTo>
                    <a:pt x="54114" y="116774"/>
                  </a:lnTo>
                  <a:lnTo>
                    <a:pt x="62453" y="111879"/>
                  </a:lnTo>
                  <a:lnTo>
                    <a:pt x="85941" y="89121"/>
                  </a:lnTo>
                  <a:lnTo>
                    <a:pt x="95473" y="72382"/>
                  </a:lnTo>
                  <a:lnTo>
                    <a:pt x="99825" y="58156"/>
                  </a:lnTo>
                  <a:lnTo>
                    <a:pt x="101551" y="30378"/>
                  </a:lnTo>
                  <a:lnTo>
                    <a:pt x="101626" y="21933"/>
                  </a:lnTo>
                  <a:lnTo>
                    <a:pt x="99951" y="17485"/>
                  </a:lnTo>
                  <a:lnTo>
                    <a:pt x="93701" y="6421"/>
                  </a:lnTo>
                  <a:lnTo>
                    <a:pt x="91273" y="4224"/>
                  </a:lnTo>
                  <a:lnTo>
                    <a:pt x="85189" y="1782"/>
                  </a:lnTo>
                  <a:lnTo>
                    <a:pt x="68371" y="0"/>
                  </a:lnTo>
                  <a:lnTo>
                    <a:pt x="62945" y="1598"/>
                  </a:lnTo>
                  <a:lnTo>
                    <a:pt x="43473" y="13267"/>
                  </a:lnTo>
                  <a:lnTo>
                    <a:pt x="37146" y="21944"/>
                  </a:lnTo>
                  <a:lnTo>
                    <a:pt x="28713" y="46786"/>
                  </a:lnTo>
                  <a:lnTo>
                    <a:pt x="28263" y="50183"/>
                  </a:lnTo>
                  <a:lnTo>
                    <a:pt x="29457" y="55652"/>
                  </a:lnTo>
                  <a:lnTo>
                    <a:pt x="32363" y="61303"/>
                  </a:lnTo>
                  <a:lnTo>
                    <a:pt x="33078" y="74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0" name="SMARTInkShape-2281"/>
            <p:cNvSpPr/>
            <p:nvPr>
              <p:custDataLst>
                <p:tags r:id="rId151"/>
              </p:custDataLst>
            </p:nvPr>
          </p:nvSpPr>
          <p:spPr>
            <a:xfrm>
              <a:off x="2663269" y="3806213"/>
              <a:ext cx="108507" cy="217124"/>
            </a:xfrm>
            <a:custGeom>
              <a:avLst/>
              <a:gdLst/>
              <a:ahLst/>
              <a:cxnLst/>
              <a:rect l="0" t="0" r="0" b="0"/>
              <a:pathLst>
                <a:path w="108507" h="217124">
                  <a:moveTo>
                    <a:pt x="68501" y="114277"/>
                  </a:moveTo>
                  <a:lnTo>
                    <a:pt x="68501" y="114277"/>
                  </a:lnTo>
                  <a:lnTo>
                    <a:pt x="79909" y="114277"/>
                  </a:lnTo>
                  <a:lnTo>
                    <a:pt x="79929" y="109356"/>
                  </a:lnTo>
                  <a:lnTo>
                    <a:pt x="82965" y="105763"/>
                  </a:lnTo>
                  <a:lnTo>
                    <a:pt x="84454" y="100756"/>
                  </a:lnTo>
                  <a:lnTo>
                    <a:pt x="86986" y="90797"/>
                  </a:lnTo>
                  <a:lnTo>
                    <a:pt x="95500" y="66809"/>
                  </a:lnTo>
                  <a:lnTo>
                    <a:pt x="98303" y="52587"/>
                  </a:lnTo>
                  <a:lnTo>
                    <a:pt x="107449" y="24811"/>
                  </a:lnTo>
                  <a:lnTo>
                    <a:pt x="108506" y="0"/>
                  </a:lnTo>
                  <a:lnTo>
                    <a:pt x="108506" y="4900"/>
                  </a:lnTo>
                  <a:lnTo>
                    <a:pt x="88015" y="30732"/>
                  </a:lnTo>
                  <a:lnTo>
                    <a:pt x="76797" y="53976"/>
                  </a:lnTo>
                  <a:lnTo>
                    <a:pt x="70515" y="81999"/>
                  </a:lnTo>
                  <a:lnTo>
                    <a:pt x="68766" y="108827"/>
                  </a:lnTo>
                  <a:lnTo>
                    <a:pt x="69188" y="126912"/>
                  </a:lnTo>
                  <a:lnTo>
                    <a:pt x="73691" y="154338"/>
                  </a:lnTo>
                  <a:lnTo>
                    <a:pt x="74696" y="166434"/>
                  </a:lnTo>
                  <a:lnTo>
                    <a:pt x="78709" y="178225"/>
                  </a:lnTo>
                  <a:lnTo>
                    <a:pt x="79690" y="189562"/>
                  </a:lnTo>
                  <a:lnTo>
                    <a:pt x="74989" y="206747"/>
                  </a:lnTo>
                  <a:lnTo>
                    <a:pt x="74096" y="208309"/>
                  </a:lnTo>
                  <a:lnTo>
                    <a:pt x="72866" y="209350"/>
                  </a:lnTo>
                  <a:lnTo>
                    <a:pt x="58144" y="215773"/>
                  </a:lnTo>
                  <a:lnTo>
                    <a:pt x="33119" y="217123"/>
                  </a:lnTo>
                  <a:lnTo>
                    <a:pt x="23798" y="214106"/>
                  </a:lnTo>
                  <a:lnTo>
                    <a:pt x="11736" y="207261"/>
                  </a:lnTo>
                  <a:lnTo>
                    <a:pt x="9702" y="206746"/>
                  </a:lnTo>
                  <a:lnTo>
                    <a:pt x="8347" y="205768"/>
                  </a:lnTo>
                  <a:lnTo>
                    <a:pt x="7443" y="204481"/>
                  </a:lnTo>
                  <a:lnTo>
                    <a:pt x="5805" y="201357"/>
                  </a:lnTo>
                  <a:lnTo>
                    <a:pt x="1947" y="196029"/>
                  </a:lnTo>
                  <a:lnTo>
                    <a:pt x="521" y="190428"/>
                  </a:lnTo>
                  <a:lnTo>
                    <a:pt x="0" y="183979"/>
                  </a:lnTo>
                  <a:lnTo>
                    <a:pt x="4455" y="176788"/>
                  </a:lnTo>
                  <a:lnTo>
                    <a:pt x="4849" y="175001"/>
                  </a:lnTo>
                  <a:lnTo>
                    <a:pt x="5746" y="173810"/>
                  </a:lnTo>
                  <a:lnTo>
                    <a:pt x="21563" y="162376"/>
                  </a:lnTo>
                  <a:lnTo>
                    <a:pt x="33030" y="158774"/>
                  </a:lnTo>
                  <a:lnTo>
                    <a:pt x="44631" y="152135"/>
                  </a:lnTo>
                  <a:lnTo>
                    <a:pt x="69823" y="144213"/>
                  </a:lnTo>
                  <a:lnTo>
                    <a:pt x="96830" y="128716"/>
                  </a:lnTo>
                  <a:lnTo>
                    <a:pt x="102791" y="125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1" name="SMARTInkShape-2282"/>
            <p:cNvSpPr/>
            <p:nvPr>
              <p:custDataLst>
                <p:tags r:id="rId152"/>
              </p:custDataLst>
            </p:nvPr>
          </p:nvSpPr>
          <p:spPr>
            <a:xfrm>
              <a:off x="2865861" y="3823356"/>
              <a:ext cx="76548" cy="182572"/>
            </a:xfrm>
            <a:custGeom>
              <a:avLst/>
              <a:gdLst/>
              <a:ahLst/>
              <a:cxnLst/>
              <a:rect l="0" t="0" r="0" b="0"/>
              <a:pathLst>
                <a:path w="76548" h="182572">
                  <a:moveTo>
                    <a:pt x="37359" y="5694"/>
                  </a:moveTo>
                  <a:lnTo>
                    <a:pt x="37359" y="5694"/>
                  </a:lnTo>
                  <a:lnTo>
                    <a:pt x="40393" y="5694"/>
                  </a:lnTo>
                  <a:lnTo>
                    <a:pt x="43576" y="4001"/>
                  </a:lnTo>
                  <a:lnTo>
                    <a:pt x="48762" y="0"/>
                  </a:lnTo>
                  <a:lnTo>
                    <a:pt x="31600" y="18861"/>
                  </a:lnTo>
                  <a:lnTo>
                    <a:pt x="16402" y="44379"/>
                  </a:lnTo>
                  <a:lnTo>
                    <a:pt x="5609" y="70097"/>
                  </a:lnTo>
                  <a:lnTo>
                    <a:pt x="0" y="93292"/>
                  </a:lnTo>
                  <a:lnTo>
                    <a:pt x="2912" y="120769"/>
                  </a:lnTo>
                  <a:lnTo>
                    <a:pt x="6386" y="126900"/>
                  </a:lnTo>
                  <a:lnTo>
                    <a:pt x="18945" y="141460"/>
                  </a:lnTo>
                  <a:lnTo>
                    <a:pt x="21343" y="142235"/>
                  </a:lnTo>
                  <a:lnTo>
                    <a:pt x="28057" y="142731"/>
                  </a:lnTo>
                  <a:lnTo>
                    <a:pt x="31743" y="141106"/>
                  </a:lnTo>
                  <a:lnTo>
                    <a:pt x="49906" y="129417"/>
                  </a:lnTo>
                  <a:lnTo>
                    <a:pt x="52460" y="123970"/>
                  </a:lnTo>
                  <a:lnTo>
                    <a:pt x="54231" y="117951"/>
                  </a:lnTo>
                  <a:lnTo>
                    <a:pt x="64336" y="98429"/>
                  </a:lnTo>
                  <a:lnTo>
                    <a:pt x="65859" y="93899"/>
                  </a:lnTo>
                  <a:lnTo>
                    <a:pt x="69651" y="87779"/>
                  </a:lnTo>
                  <a:lnTo>
                    <a:pt x="71057" y="81944"/>
                  </a:lnTo>
                  <a:lnTo>
                    <a:pt x="71386" y="78107"/>
                  </a:lnTo>
                  <a:lnTo>
                    <a:pt x="72109" y="76829"/>
                  </a:lnTo>
                  <a:lnTo>
                    <a:pt x="73225" y="75977"/>
                  </a:lnTo>
                  <a:lnTo>
                    <a:pt x="76547" y="74610"/>
                  </a:lnTo>
                  <a:lnTo>
                    <a:pt x="72372" y="79224"/>
                  </a:lnTo>
                  <a:lnTo>
                    <a:pt x="71157" y="84400"/>
                  </a:lnTo>
                  <a:lnTo>
                    <a:pt x="67764" y="89692"/>
                  </a:lnTo>
                  <a:lnTo>
                    <a:pt x="66476" y="95917"/>
                  </a:lnTo>
                  <a:lnTo>
                    <a:pt x="65460" y="104887"/>
                  </a:lnTo>
                  <a:lnTo>
                    <a:pt x="56058" y="126107"/>
                  </a:lnTo>
                  <a:lnTo>
                    <a:pt x="51561" y="152402"/>
                  </a:lnTo>
                  <a:lnTo>
                    <a:pt x="49337" y="163696"/>
                  </a:lnTo>
                  <a:lnTo>
                    <a:pt x="48810" y="179579"/>
                  </a:lnTo>
                  <a:lnTo>
                    <a:pt x="49438" y="180672"/>
                  </a:lnTo>
                  <a:lnTo>
                    <a:pt x="50492" y="181401"/>
                  </a:lnTo>
                  <a:lnTo>
                    <a:pt x="53711" y="182571"/>
                  </a:lnTo>
                  <a:lnTo>
                    <a:pt x="58910" y="178239"/>
                  </a:lnTo>
                  <a:lnTo>
                    <a:pt x="64884" y="172451"/>
                  </a:lnTo>
                  <a:lnTo>
                    <a:pt x="71649" y="159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2" name="SMARTInkShape-2283"/>
            <p:cNvSpPr/>
            <p:nvPr>
              <p:custDataLst>
                <p:tags r:id="rId153"/>
              </p:custDataLst>
            </p:nvPr>
          </p:nvSpPr>
          <p:spPr>
            <a:xfrm>
              <a:off x="3103268" y="3846540"/>
              <a:ext cx="85553" cy="147351"/>
            </a:xfrm>
            <a:custGeom>
              <a:avLst/>
              <a:gdLst/>
              <a:ahLst/>
              <a:cxnLst/>
              <a:rect l="0" t="0" r="0" b="0"/>
              <a:pathLst>
                <a:path w="85553" h="147351">
                  <a:moveTo>
                    <a:pt x="28552" y="73950"/>
                  </a:moveTo>
                  <a:lnTo>
                    <a:pt x="28552" y="73950"/>
                  </a:lnTo>
                  <a:lnTo>
                    <a:pt x="23631" y="73950"/>
                  </a:lnTo>
                  <a:lnTo>
                    <a:pt x="23366" y="74585"/>
                  </a:lnTo>
                  <a:lnTo>
                    <a:pt x="23073" y="76984"/>
                  </a:lnTo>
                  <a:lnTo>
                    <a:pt x="22359" y="77877"/>
                  </a:lnTo>
                  <a:lnTo>
                    <a:pt x="14903" y="82464"/>
                  </a:lnTo>
                  <a:lnTo>
                    <a:pt x="9409" y="87550"/>
                  </a:lnTo>
                  <a:lnTo>
                    <a:pt x="7344" y="92906"/>
                  </a:lnTo>
                  <a:lnTo>
                    <a:pt x="5791" y="98885"/>
                  </a:lnTo>
                  <a:lnTo>
                    <a:pt x="1314" y="107897"/>
                  </a:lnTo>
                  <a:lnTo>
                    <a:pt x="0" y="132764"/>
                  </a:lnTo>
                  <a:lnTo>
                    <a:pt x="1681" y="136708"/>
                  </a:lnTo>
                  <a:lnTo>
                    <a:pt x="3018" y="138649"/>
                  </a:lnTo>
                  <a:lnTo>
                    <a:pt x="6197" y="140805"/>
                  </a:lnTo>
                  <a:lnTo>
                    <a:pt x="23977" y="147350"/>
                  </a:lnTo>
                  <a:lnTo>
                    <a:pt x="29905" y="146153"/>
                  </a:lnTo>
                  <a:lnTo>
                    <a:pt x="38690" y="141910"/>
                  </a:lnTo>
                  <a:lnTo>
                    <a:pt x="56275" y="126125"/>
                  </a:lnTo>
                  <a:lnTo>
                    <a:pt x="70220" y="99407"/>
                  </a:lnTo>
                  <a:lnTo>
                    <a:pt x="79955" y="73539"/>
                  </a:lnTo>
                  <a:lnTo>
                    <a:pt x="84567" y="54042"/>
                  </a:lnTo>
                  <a:lnTo>
                    <a:pt x="85552" y="29559"/>
                  </a:lnTo>
                  <a:lnTo>
                    <a:pt x="85001" y="21836"/>
                  </a:lnTo>
                  <a:lnTo>
                    <a:pt x="82639" y="16286"/>
                  </a:lnTo>
                  <a:lnTo>
                    <a:pt x="72265" y="3587"/>
                  </a:lnTo>
                  <a:lnTo>
                    <a:pt x="66818" y="1403"/>
                  </a:lnTo>
                  <a:lnTo>
                    <a:pt x="52974" y="0"/>
                  </a:lnTo>
                  <a:lnTo>
                    <a:pt x="47238" y="1501"/>
                  </a:lnTo>
                  <a:lnTo>
                    <a:pt x="21404" y="15602"/>
                  </a:lnTo>
                  <a:lnTo>
                    <a:pt x="16274" y="21771"/>
                  </a:lnTo>
                  <a:lnTo>
                    <a:pt x="8441" y="40007"/>
                  </a:lnTo>
                  <a:lnTo>
                    <a:pt x="5853" y="68144"/>
                  </a:lnTo>
                  <a:lnTo>
                    <a:pt x="5692" y="968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3" name="SMARTInkShape-2284"/>
            <p:cNvSpPr/>
            <p:nvPr>
              <p:custDataLst>
                <p:tags r:id="rId154"/>
              </p:custDataLst>
            </p:nvPr>
          </p:nvSpPr>
          <p:spPr>
            <a:xfrm>
              <a:off x="3291840" y="3943350"/>
              <a:ext cx="148591" cy="28504"/>
            </a:xfrm>
            <a:custGeom>
              <a:avLst/>
              <a:gdLst/>
              <a:ahLst/>
              <a:cxnLst/>
              <a:rect l="0" t="0" r="0" b="0"/>
              <a:pathLst>
                <a:path w="148591" h="28504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9748" y="6193"/>
                  </a:lnTo>
                  <a:lnTo>
                    <a:pt x="15941" y="9596"/>
                  </a:lnTo>
                  <a:lnTo>
                    <a:pt x="43916" y="14392"/>
                  </a:lnTo>
                  <a:lnTo>
                    <a:pt x="71126" y="20911"/>
                  </a:lnTo>
                  <a:lnTo>
                    <a:pt x="98531" y="23324"/>
                  </a:lnTo>
                  <a:lnTo>
                    <a:pt x="121873" y="28030"/>
                  </a:lnTo>
                  <a:lnTo>
                    <a:pt x="134896" y="28503"/>
                  </a:lnTo>
                  <a:lnTo>
                    <a:pt x="14859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4" name="SMARTInkShape-2285"/>
            <p:cNvSpPr/>
            <p:nvPr>
              <p:custDataLst>
                <p:tags r:id="rId155"/>
              </p:custDataLst>
            </p:nvPr>
          </p:nvSpPr>
          <p:spPr>
            <a:xfrm>
              <a:off x="3200472" y="3931920"/>
              <a:ext cx="21995" cy="182510"/>
            </a:xfrm>
            <a:custGeom>
              <a:avLst/>
              <a:gdLst/>
              <a:ahLst/>
              <a:cxnLst/>
              <a:rect l="0" t="0" r="0" b="0"/>
              <a:pathLst>
                <a:path w="21995" h="182510">
                  <a:moveTo>
                    <a:pt x="17073" y="0"/>
                  </a:moveTo>
                  <a:lnTo>
                    <a:pt x="17073" y="0"/>
                  </a:lnTo>
                  <a:lnTo>
                    <a:pt x="17073" y="7954"/>
                  </a:lnTo>
                  <a:lnTo>
                    <a:pt x="21994" y="27034"/>
                  </a:lnTo>
                  <a:lnTo>
                    <a:pt x="17798" y="54482"/>
                  </a:lnTo>
                  <a:lnTo>
                    <a:pt x="15475" y="80411"/>
                  </a:lnTo>
                  <a:lnTo>
                    <a:pt x="11265" y="108638"/>
                  </a:lnTo>
                  <a:lnTo>
                    <a:pt x="6509" y="134133"/>
                  </a:lnTo>
                  <a:lnTo>
                    <a:pt x="4063" y="158680"/>
                  </a:lnTo>
                  <a:lnTo>
                    <a:pt x="473" y="174331"/>
                  </a:lnTo>
                  <a:lnTo>
                    <a:pt x="0" y="181629"/>
                  </a:lnTo>
                  <a:lnTo>
                    <a:pt x="611" y="182046"/>
                  </a:lnTo>
                  <a:lnTo>
                    <a:pt x="2983" y="182509"/>
                  </a:lnTo>
                  <a:lnTo>
                    <a:pt x="3870" y="181998"/>
                  </a:lnTo>
                  <a:lnTo>
                    <a:pt x="4461" y="181022"/>
                  </a:lnTo>
                  <a:lnTo>
                    <a:pt x="4855" y="179736"/>
                  </a:lnTo>
                  <a:lnTo>
                    <a:pt x="16023" y="161911"/>
                  </a:lnTo>
                  <a:lnTo>
                    <a:pt x="17073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65" name="SMARTInkShape-Group484"/>
          <p:cNvGrpSpPr/>
          <p:nvPr/>
        </p:nvGrpSpPr>
        <p:grpSpPr>
          <a:xfrm>
            <a:off x="3778484" y="3800481"/>
            <a:ext cx="1113557" cy="299536"/>
            <a:chOff x="3778484" y="3800481"/>
            <a:chExt cx="1113557" cy="299536"/>
          </a:xfrm>
        </p:grpSpPr>
        <p:sp>
          <p:nvSpPr>
            <p:cNvPr id="2456" name="SMARTInkShape-2286"/>
            <p:cNvSpPr/>
            <p:nvPr>
              <p:custDataLst>
                <p:tags r:id="rId141"/>
              </p:custDataLst>
            </p:nvPr>
          </p:nvSpPr>
          <p:spPr>
            <a:xfrm>
              <a:off x="4754880" y="3869055"/>
              <a:ext cx="137161" cy="230962"/>
            </a:xfrm>
            <a:custGeom>
              <a:avLst/>
              <a:gdLst/>
              <a:ahLst/>
              <a:cxnLst/>
              <a:rect l="0" t="0" r="0" b="0"/>
              <a:pathLst>
                <a:path w="137161" h="230962">
                  <a:moveTo>
                    <a:pt x="137160" y="0"/>
                  </a:moveTo>
                  <a:lnTo>
                    <a:pt x="137160" y="0"/>
                  </a:lnTo>
                  <a:lnTo>
                    <a:pt x="127039" y="10755"/>
                  </a:lnTo>
                  <a:lnTo>
                    <a:pt x="111110" y="38699"/>
                  </a:lnTo>
                  <a:lnTo>
                    <a:pt x="108063" y="52106"/>
                  </a:lnTo>
                  <a:lnTo>
                    <a:pt x="100952" y="65039"/>
                  </a:lnTo>
                  <a:lnTo>
                    <a:pt x="92926" y="93418"/>
                  </a:lnTo>
                  <a:lnTo>
                    <a:pt x="87335" y="114691"/>
                  </a:lnTo>
                  <a:lnTo>
                    <a:pt x="81374" y="142926"/>
                  </a:lnTo>
                  <a:lnTo>
                    <a:pt x="72319" y="171457"/>
                  </a:lnTo>
                  <a:lnTo>
                    <a:pt x="60954" y="197786"/>
                  </a:lnTo>
                  <a:lnTo>
                    <a:pt x="46990" y="218950"/>
                  </a:lnTo>
                  <a:lnTo>
                    <a:pt x="30145" y="230237"/>
                  </a:lnTo>
                  <a:lnTo>
                    <a:pt x="26447" y="230961"/>
                  </a:lnTo>
                  <a:lnTo>
                    <a:pt x="13658" y="229036"/>
                  </a:lnTo>
                  <a:lnTo>
                    <a:pt x="0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7" name="SMARTInkShape-2287"/>
            <p:cNvSpPr/>
            <p:nvPr>
              <p:custDataLst>
                <p:tags r:id="rId142"/>
              </p:custDataLst>
            </p:nvPr>
          </p:nvSpPr>
          <p:spPr>
            <a:xfrm>
              <a:off x="3778484" y="3800481"/>
              <a:ext cx="164867" cy="297175"/>
            </a:xfrm>
            <a:custGeom>
              <a:avLst/>
              <a:gdLst/>
              <a:ahLst/>
              <a:cxnLst/>
              <a:rect l="0" t="0" r="0" b="0"/>
              <a:pathLst>
                <a:path w="164867" h="297175">
                  <a:moveTo>
                    <a:pt x="164866" y="11424"/>
                  </a:moveTo>
                  <a:lnTo>
                    <a:pt x="164866" y="11424"/>
                  </a:lnTo>
                  <a:lnTo>
                    <a:pt x="161832" y="8390"/>
                  </a:lnTo>
                  <a:lnTo>
                    <a:pt x="158649" y="6901"/>
                  </a:lnTo>
                  <a:lnTo>
                    <a:pt x="149560" y="5231"/>
                  </a:lnTo>
                  <a:lnTo>
                    <a:pt x="143126" y="809"/>
                  </a:lnTo>
                  <a:lnTo>
                    <a:pt x="137184" y="65"/>
                  </a:lnTo>
                  <a:lnTo>
                    <a:pt x="128415" y="0"/>
                  </a:lnTo>
                  <a:lnTo>
                    <a:pt x="119846" y="3030"/>
                  </a:lnTo>
                  <a:lnTo>
                    <a:pt x="114589" y="7905"/>
                  </a:lnTo>
                  <a:lnTo>
                    <a:pt x="92209" y="32508"/>
                  </a:lnTo>
                  <a:lnTo>
                    <a:pt x="68868" y="57663"/>
                  </a:lnTo>
                  <a:lnTo>
                    <a:pt x="49665" y="80107"/>
                  </a:lnTo>
                  <a:lnTo>
                    <a:pt x="31456" y="106812"/>
                  </a:lnTo>
                  <a:lnTo>
                    <a:pt x="13560" y="132783"/>
                  </a:lnTo>
                  <a:lnTo>
                    <a:pt x="3533" y="159151"/>
                  </a:lnTo>
                  <a:lnTo>
                    <a:pt x="0" y="186631"/>
                  </a:lnTo>
                  <a:lnTo>
                    <a:pt x="996" y="211062"/>
                  </a:lnTo>
                  <a:lnTo>
                    <a:pt x="7119" y="234232"/>
                  </a:lnTo>
                  <a:lnTo>
                    <a:pt x="22541" y="258351"/>
                  </a:lnTo>
                  <a:lnTo>
                    <a:pt x="26168" y="263672"/>
                  </a:lnTo>
                  <a:lnTo>
                    <a:pt x="36971" y="271277"/>
                  </a:lnTo>
                  <a:lnTo>
                    <a:pt x="61568" y="284368"/>
                  </a:lnTo>
                  <a:lnTo>
                    <a:pt x="89334" y="290693"/>
                  </a:lnTo>
                  <a:lnTo>
                    <a:pt x="114719" y="296195"/>
                  </a:lnTo>
                  <a:lnTo>
                    <a:pt x="136291" y="297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8" name="SMARTInkShape-2288"/>
            <p:cNvSpPr/>
            <p:nvPr>
              <p:custDataLst>
                <p:tags r:id="rId143"/>
              </p:custDataLst>
            </p:nvPr>
          </p:nvSpPr>
          <p:spPr>
            <a:xfrm>
              <a:off x="4680585" y="3840480"/>
              <a:ext cx="80011" cy="240031"/>
            </a:xfrm>
            <a:custGeom>
              <a:avLst/>
              <a:gdLst/>
              <a:ahLst/>
              <a:cxnLst/>
              <a:rect l="0" t="0" r="0" b="0"/>
              <a:pathLst>
                <a:path w="80011" h="240031">
                  <a:moveTo>
                    <a:pt x="51435" y="0"/>
                  </a:moveTo>
                  <a:lnTo>
                    <a:pt x="51435" y="0"/>
                  </a:lnTo>
                  <a:lnTo>
                    <a:pt x="51435" y="5694"/>
                  </a:lnTo>
                  <a:lnTo>
                    <a:pt x="48401" y="5709"/>
                  </a:lnTo>
                  <a:lnTo>
                    <a:pt x="45218" y="7405"/>
                  </a:lnTo>
                  <a:lnTo>
                    <a:pt x="43481" y="8747"/>
                  </a:lnTo>
                  <a:lnTo>
                    <a:pt x="41550" y="13624"/>
                  </a:lnTo>
                  <a:lnTo>
                    <a:pt x="40056" y="19390"/>
                  </a:lnTo>
                  <a:lnTo>
                    <a:pt x="30952" y="36810"/>
                  </a:lnTo>
                  <a:lnTo>
                    <a:pt x="28636" y="65315"/>
                  </a:lnTo>
                  <a:lnTo>
                    <a:pt x="29228" y="75727"/>
                  </a:lnTo>
                  <a:lnTo>
                    <a:pt x="33102" y="86948"/>
                  </a:lnTo>
                  <a:lnTo>
                    <a:pt x="35631" y="97518"/>
                  </a:lnTo>
                  <a:lnTo>
                    <a:pt x="40402" y="106999"/>
                  </a:lnTo>
                  <a:lnTo>
                    <a:pt x="43357" y="111690"/>
                  </a:lnTo>
                  <a:lnTo>
                    <a:pt x="45655" y="117901"/>
                  </a:lnTo>
                  <a:lnTo>
                    <a:pt x="48443" y="121827"/>
                  </a:lnTo>
                  <a:lnTo>
                    <a:pt x="51798" y="123995"/>
                  </a:lnTo>
                  <a:lnTo>
                    <a:pt x="59127" y="125387"/>
                  </a:lnTo>
                  <a:lnTo>
                    <a:pt x="62897" y="123884"/>
                  </a:lnTo>
                  <a:lnTo>
                    <a:pt x="70491" y="117745"/>
                  </a:lnTo>
                  <a:lnTo>
                    <a:pt x="72605" y="114138"/>
                  </a:lnTo>
                  <a:lnTo>
                    <a:pt x="74179" y="110418"/>
                  </a:lnTo>
                  <a:lnTo>
                    <a:pt x="78000" y="104754"/>
                  </a:lnTo>
                  <a:lnTo>
                    <a:pt x="79414" y="99054"/>
                  </a:lnTo>
                  <a:lnTo>
                    <a:pt x="80010" y="70590"/>
                  </a:lnTo>
                  <a:lnTo>
                    <a:pt x="80010" y="68845"/>
                  </a:lnTo>
                  <a:lnTo>
                    <a:pt x="80010" y="71692"/>
                  </a:lnTo>
                  <a:lnTo>
                    <a:pt x="79375" y="72560"/>
                  </a:lnTo>
                  <a:lnTo>
                    <a:pt x="76976" y="73524"/>
                  </a:lnTo>
                  <a:lnTo>
                    <a:pt x="76082" y="75051"/>
                  </a:lnTo>
                  <a:lnTo>
                    <a:pt x="74189" y="82632"/>
                  </a:lnTo>
                  <a:lnTo>
                    <a:pt x="60881" y="110002"/>
                  </a:lnTo>
                  <a:lnTo>
                    <a:pt x="49523" y="138079"/>
                  </a:lnTo>
                  <a:lnTo>
                    <a:pt x="40004" y="165856"/>
                  </a:lnTo>
                  <a:lnTo>
                    <a:pt x="29845" y="194326"/>
                  </a:lnTo>
                  <a:lnTo>
                    <a:pt x="16034" y="222887"/>
                  </a:lnTo>
                  <a:lnTo>
                    <a:pt x="12794" y="230929"/>
                  </a:lnTo>
                  <a:lnTo>
                    <a:pt x="8649" y="234503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9" name="SMARTInkShape-2289"/>
            <p:cNvSpPr/>
            <p:nvPr>
              <p:custDataLst>
                <p:tags r:id="rId144"/>
              </p:custDataLst>
            </p:nvPr>
          </p:nvSpPr>
          <p:spPr>
            <a:xfrm>
              <a:off x="4520565" y="3851917"/>
              <a:ext cx="131445" cy="171080"/>
            </a:xfrm>
            <a:custGeom>
              <a:avLst/>
              <a:gdLst/>
              <a:ahLst/>
              <a:cxnLst/>
              <a:rect l="0" t="0" r="0" b="0"/>
              <a:pathLst>
                <a:path w="131445" h="171080">
                  <a:moveTo>
                    <a:pt x="0" y="102863"/>
                  </a:moveTo>
                  <a:lnTo>
                    <a:pt x="0" y="102863"/>
                  </a:lnTo>
                  <a:lnTo>
                    <a:pt x="4921" y="97942"/>
                  </a:lnTo>
                  <a:lnTo>
                    <a:pt x="10566" y="97218"/>
                  </a:lnTo>
                  <a:lnTo>
                    <a:pt x="38739" y="70472"/>
                  </a:lnTo>
                  <a:lnTo>
                    <a:pt x="64454" y="51428"/>
                  </a:lnTo>
                  <a:lnTo>
                    <a:pt x="70556" y="46983"/>
                  </a:lnTo>
                  <a:lnTo>
                    <a:pt x="81341" y="35474"/>
                  </a:lnTo>
                  <a:lnTo>
                    <a:pt x="107264" y="13976"/>
                  </a:lnTo>
                  <a:lnTo>
                    <a:pt x="118813" y="10234"/>
                  </a:lnTo>
                  <a:lnTo>
                    <a:pt x="123291" y="7720"/>
                  </a:lnTo>
                  <a:lnTo>
                    <a:pt x="127398" y="6602"/>
                  </a:lnTo>
                  <a:lnTo>
                    <a:pt x="128747" y="5669"/>
                  </a:lnTo>
                  <a:lnTo>
                    <a:pt x="129646" y="4412"/>
                  </a:lnTo>
                  <a:lnTo>
                    <a:pt x="131442" y="0"/>
                  </a:lnTo>
                  <a:lnTo>
                    <a:pt x="131444" y="3029"/>
                  </a:lnTo>
                  <a:lnTo>
                    <a:pt x="129752" y="6211"/>
                  </a:lnTo>
                  <a:lnTo>
                    <a:pt x="112365" y="29687"/>
                  </a:lnTo>
                  <a:lnTo>
                    <a:pt x="110266" y="37320"/>
                  </a:lnTo>
                  <a:lnTo>
                    <a:pt x="107389" y="50634"/>
                  </a:lnTo>
                  <a:lnTo>
                    <a:pt x="98214" y="78051"/>
                  </a:lnTo>
                  <a:lnTo>
                    <a:pt x="92327" y="105874"/>
                  </a:lnTo>
                  <a:lnTo>
                    <a:pt x="91492" y="133296"/>
                  </a:lnTo>
                  <a:lnTo>
                    <a:pt x="91442" y="160787"/>
                  </a:lnTo>
                  <a:lnTo>
                    <a:pt x="91440" y="167298"/>
                  </a:lnTo>
                  <a:lnTo>
                    <a:pt x="92075" y="168679"/>
                  </a:lnTo>
                  <a:lnTo>
                    <a:pt x="93134" y="169601"/>
                  </a:lnTo>
                  <a:lnTo>
                    <a:pt x="96003" y="170624"/>
                  </a:lnTo>
                  <a:lnTo>
                    <a:pt x="99394" y="171079"/>
                  </a:lnTo>
                  <a:lnTo>
                    <a:pt x="100553" y="170565"/>
                  </a:lnTo>
                  <a:lnTo>
                    <a:pt x="101325" y="169588"/>
                  </a:lnTo>
                  <a:lnTo>
                    <a:pt x="102565" y="166490"/>
                  </a:lnTo>
                  <a:lnTo>
                    <a:pt x="108585" y="1600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0" name="SMARTInkShape-2290"/>
            <p:cNvSpPr/>
            <p:nvPr>
              <p:custDataLst>
                <p:tags r:id="rId145"/>
              </p:custDataLst>
            </p:nvPr>
          </p:nvSpPr>
          <p:spPr>
            <a:xfrm>
              <a:off x="4469130" y="3954780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0" y="0"/>
                  </a:moveTo>
                  <a:lnTo>
                    <a:pt x="0" y="0"/>
                  </a:lnTo>
                  <a:lnTo>
                    <a:pt x="0" y="5645"/>
                  </a:lnTo>
                  <a:lnTo>
                    <a:pt x="57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1" name="SMARTInkShape-2291"/>
            <p:cNvSpPr/>
            <p:nvPr>
              <p:custDataLst>
                <p:tags r:id="rId146"/>
              </p:custDataLst>
            </p:nvPr>
          </p:nvSpPr>
          <p:spPr>
            <a:xfrm>
              <a:off x="4309926" y="3914874"/>
              <a:ext cx="90520" cy="91248"/>
            </a:xfrm>
            <a:custGeom>
              <a:avLst/>
              <a:gdLst/>
              <a:ahLst/>
              <a:cxnLst/>
              <a:rect l="0" t="0" r="0" b="0"/>
              <a:pathLst>
                <a:path w="90520" h="91248">
                  <a:moveTo>
                    <a:pt x="16329" y="34191"/>
                  </a:moveTo>
                  <a:lnTo>
                    <a:pt x="16329" y="34191"/>
                  </a:lnTo>
                  <a:lnTo>
                    <a:pt x="11409" y="34191"/>
                  </a:lnTo>
                  <a:lnTo>
                    <a:pt x="11144" y="34826"/>
                  </a:lnTo>
                  <a:lnTo>
                    <a:pt x="10849" y="37225"/>
                  </a:lnTo>
                  <a:lnTo>
                    <a:pt x="9025" y="40407"/>
                  </a:lnTo>
                  <a:lnTo>
                    <a:pt x="5714" y="44591"/>
                  </a:lnTo>
                  <a:lnTo>
                    <a:pt x="4425" y="49980"/>
                  </a:lnTo>
                  <a:lnTo>
                    <a:pt x="1019" y="55308"/>
                  </a:lnTo>
                  <a:lnTo>
                    <a:pt x="0" y="59028"/>
                  </a:lnTo>
                  <a:lnTo>
                    <a:pt x="4176" y="75313"/>
                  </a:lnTo>
                  <a:lnTo>
                    <a:pt x="5052" y="76846"/>
                  </a:lnTo>
                  <a:lnTo>
                    <a:pt x="6271" y="77867"/>
                  </a:lnTo>
                  <a:lnTo>
                    <a:pt x="9319" y="79638"/>
                  </a:lnTo>
                  <a:lnTo>
                    <a:pt x="20193" y="88944"/>
                  </a:lnTo>
                  <a:lnTo>
                    <a:pt x="23973" y="90276"/>
                  </a:lnTo>
                  <a:lnTo>
                    <a:pt x="40302" y="91247"/>
                  </a:lnTo>
                  <a:lnTo>
                    <a:pt x="49608" y="88279"/>
                  </a:lnTo>
                  <a:lnTo>
                    <a:pt x="59568" y="81587"/>
                  </a:lnTo>
                  <a:lnTo>
                    <a:pt x="82459" y="64030"/>
                  </a:lnTo>
                  <a:lnTo>
                    <a:pt x="86572" y="57825"/>
                  </a:lnTo>
                  <a:lnTo>
                    <a:pt x="89423" y="47190"/>
                  </a:lnTo>
                  <a:lnTo>
                    <a:pt x="90519" y="29557"/>
                  </a:lnTo>
                  <a:lnTo>
                    <a:pt x="88884" y="24088"/>
                  </a:lnTo>
                  <a:lnTo>
                    <a:pt x="80870" y="13411"/>
                  </a:lnTo>
                  <a:lnTo>
                    <a:pt x="71544" y="3734"/>
                  </a:lnTo>
                  <a:lnTo>
                    <a:pt x="67751" y="1604"/>
                  </a:lnTo>
                  <a:lnTo>
                    <a:pt x="60141" y="237"/>
                  </a:lnTo>
                  <a:lnTo>
                    <a:pt x="54428" y="0"/>
                  </a:lnTo>
                  <a:lnTo>
                    <a:pt x="45679" y="2964"/>
                  </a:lnTo>
                  <a:lnTo>
                    <a:pt x="33827" y="11483"/>
                  </a:lnTo>
                  <a:lnTo>
                    <a:pt x="25924" y="18981"/>
                  </a:lnTo>
                  <a:lnTo>
                    <a:pt x="23768" y="22774"/>
                  </a:lnTo>
                  <a:lnTo>
                    <a:pt x="23194" y="24675"/>
                  </a:lnTo>
                  <a:lnTo>
                    <a:pt x="23445" y="26577"/>
                  </a:lnTo>
                  <a:lnTo>
                    <a:pt x="29144" y="39906"/>
                  </a:lnTo>
                  <a:lnTo>
                    <a:pt x="30587" y="41811"/>
                  </a:lnTo>
                  <a:lnTo>
                    <a:pt x="35578" y="43928"/>
                  </a:lnTo>
                  <a:lnTo>
                    <a:pt x="43062" y="45286"/>
                  </a:lnTo>
                  <a:lnTo>
                    <a:pt x="50619" y="51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2" name="SMARTInkShape-2292"/>
            <p:cNvSpPr/>
            <p:nvPr>
              <p:custDataLst>
                <p:tags r:id="rId147"/>
              </p:custDataLst>
            </p:nvPr>
          </p:nvSpPr>
          <p:spPr>
            <a:xfrm>
              <a:off x="4211955" y="3886206"/>
              <a:ext cx="79670" cy="136820"/>
            </a:xfrm>
            <a:custGeom>
              <a:avLst/>
              <a:gdLst/>
              <a:ahLst/>
              <a:cxnLst/>
              <a:rect l="0" t="0" r="0" b="0"/>
              <a:pathLst>
                <a:path w="79670" h="136820">
                  <a:moveTo>
                    <a:pt x="0" y="17139"/>
                  </a:moveTo>
                  <a:lnTo>
                    <a:pt x="0" y="17139"/>
                  </a:lnTo>
                  <a:lnTo>
                    <a:pt x="0" y="5785"/>
                  </a:lnTo>
                  <a:lnTo>
                    <a:pt x="3033" y="5732"/>
                  </a:lnTo>
                  <a:lnTo>
                    <a:pt x="6217" y="4026"/>
                  </a:lnTo>
                  <a:lnTo>
                    <a:pt x="10400" y="790"/>
                  </a:lnTo>
                  <a:lnTo>
                    <a:pt x="38741" y="3"/>
                  </a:lnTo>
                  <a:lnTo>
                    <a:pt x="41068" y="0"/>
                  </a:lnTo>
                  <a:lnTo>
                    <a:pt x="45345" y="1690"/>
                  </a:lnTo>
                  <a:lnTo>
                    <a:pt x="59123" y="9107"/>
                  </a:lnTo>
                  <a:lnTo>
                    <a:pt x="66131" y="11372"/>
                  </a:lnTo>
                  <a:lnTo>
                    <a:pt x="78860" y="21797"/>
                  </a:lnTo>
                  <a:lnTo>
                    <a:pt x="79499" y="24078"/>
                  </a:lnTo>
                  <a:lnTo>
                    <a:pt x="79669" y="25575"/>
                  </a:lnTo>
                  <a:lnTo>
                    <a:pt x="78165" y="28931"/>
                  </a:lnTo>
                  <a:lnTo>
                    <a:pt x="66567" y="41925"/>
                  </a:lnTo>
                  <a:lnTo>
                    <a:pt x="38138" y="60954"/>
                  </a:lnTo>
                  <a:lnTo>
                    <a:pt x="26926" y="70479"/>
                  </a:lnTo>
                  <a:lnTo>
                    <a:pt x="13985" y="88999"/>
                  </a:lnTo>
                  <a:lnTo>
                    <a:pt x="12565" y="93103"/>
                  </a:lnTo>
                  <a:lnTo>
                    <a:pt x="11530" y="109669"/>
                  </a:lnTo>
                  <a:lnTo>
                    <a:pt x="13168" y="113932"/>
                  </a:lnTo>
                  <a:lnTo>
                    <a:pt x="30510" y="133338"/>
                  </a:lnTo>
                  <a:lnTo>
                    <a:pt x="35997" y="135457"/>
                  </a:lnTo>
                  <a:lnTo>
                    <a:pt x="46833" y="136819"/>
                  </a:lnTo>
                  <a:lnTo>
                    <a:pt x="60872" y="132204"/>
                  </a:lnTo>
                  <a:lnTo>
                    <a:pt x="68580" y="125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3" name="SMARTInkShape-2293"/>
            <p:cNvSpPr/>
            <p:nvPr>
              <p:custDataLst>
                <p:tags r:id="rId148"/>
              </p:custDataLst>
            </p:nvPr>
          </p:nvSpPr>
          <p:spPr>
            <a:xfrm>
              <a:off x="4143375" y="3949065"/>
              <a:ext cx="17146" cy="1"/>
            </a:xfrm>
            <a:custGeom>
              <a:avLst/>
              <a:gdLst/>
              <a:ahLst/>
              <a:cxnLst/>
              <a:rect l="0" t="0" r="0" b="0"/>
              <a:pathLst>
                <a:path w="17146" h="1">
                  <a:moveTo>
                    <a:pt x="0" y="0"/>
                  </a:moveTo>
                  <a:lnTo>
                    <a:pt x="0" y="0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4" name="SMARTInkShape-2294"/>
            <p:cNvSpPr/>
            <p:nvPr>
              <p:custDataLst>
                <p:tags r:id="rId149"/>
              </p:custDataLst>
            </p:nvPr>
          </p:nvSpPr>
          <p:spPr>
            <a:xfrm>
              <a:off x="3815982" y="3863348"/>
              <a:ext cx="270094" cy="159990"/>
            </a:xfrm>
            <a:custGeom>
              <a:avLst/>
              <a:gdLst/>
              <a:ahLst/>
              <a:cxnLst/>
              <a:rect l="0" t="0" r="0" b="0"/>
              <a:pathLst>
                <a:path w="270094" h="159990">
                  <a:moveTo>
                    <a:pt x="7353" y="45712"/>
                  </a:moveTo>
                  <a:lnTo>
                    <a:pt x="7353" y="45712"/>
                  </a:lnTo>
                  <a:lnTo>
                    <a:pt x="133" y="37857"/>
                  </a:lnTo>
                  <a:lnTo>
                    <a:pt x="0" y="36665"/>
                  </a:lnTo>
                  <a:lnTo>
                    <a:pt x="4348" y="31719"/>
                  </a:lnTo>
                  <a:lnTo>
                    <a:pt x="29222" y="15214"/>
                  </a:lnTo>
                  <a:lnTo>
                    <a:pt x="55031" y="7082"/>
                  </a:lnTo>
                  <a:lnTo>
                    <a:pt x="70228" y="1580"/>
                  </a:lnTo>
                  <a:lnTo>
                    <a:pt x="96888" y="85"/>
                  </a:lnTo>
                  <a:lnTo>
                    <a:pt x="111794" y="0"/>
                  </a:lnTo>
                  <a:lnTo>
                    <a:pt x="113175" y="632"/>
                  </a:lnTo>
                  <a:lnTo>
                    <a:pt x="114096" y="1689"/>
                  </a:lnTo>
                  <a:lnTo>
                    <a:pt x="115574" y="4913"/>
                  </a:lnTo>
                  <a:lnTo>
                    <a:pt x="115928" y="17234"/>
                  </a:lnTo>
                  <a:lnTo>
                    <a:pt x="114240" y="22048"/>
                  </a:lnTo>
                  <a:lnTo>
                    <a:pt x="112008" y="26305"/>
                  </a:lnTo>
                  <a:lnTo>
                    <a:pt x="110117" y="32271"/>
                  </a:lnTo>
                  <a:lnTo>
                    <a:pt x="95566" y="53447"/>
                  </a:lnTo>
                  <a:lnTo>
                    <a:pt x="93180" y="60421"/>
                  </a:lnTo>
                  <a:lnTo>
                    <a:pt x="82521" y="73387"/>
                  </a:lnTo>
                  <a:lnTo>
                    <a:pt x="81906" y="77054"/>
                  </a:lnTo>
                  <a:lnTo>
                    <a:pt x="82455" y="78037"/>
                  </a:lnTo>
                  <a:lnTo>
                    <a:pt x="83456" y="78692"/>
                  </a:lnTo>
                  <a:lnTo>
                    <a:pt x="86591" y="79743"/>
                  </a:lnTo>
                  <a:lnTo>
                    <a:pt x="106489" y="80001"/>
                  </a:lnTo>
                  <a:lnTo>
                    <a:pt x="110257" y="81695"/>
                  </a:lnTo>
                  <a:lnTo>
                    <a:pt x="114048" y="83929"/>
                  </a:lnTo>
                  <a:lnTo>
                    <a:pt x="121656" y="85364"/>
                  </a:lnTo>
                  <a:lnTo>
                    <a:pt x="123560" y="85482"/>
                  </a:lnTo>
                  <a:lnTo>
                    <a:pt x="127369" y="87305"/>
                  </a:lnTo>
                  <a:lnTo>
                    <a:pt x="129274" y="88681"/>
                  </a:lnTo>
                  <a:lnTo>
                    <a:pt x="131390" y="91902"/>
                  </a:lnTo>
                  <a:lnTo>
                    <a:pt x="132966" y="95451"/>
                  </a:lnTo>
                  <a:lnTo>
                    <a:pt x="136788" y="101019"/>
                  </a:lnTo>
                  <a:lnTo>
                    <a:pt x="138203" y="106690"/>
                  </a:lnTo>
                  <a:lnTo>
                    <a:pt x="138533" y="110490"/>
                  </a:lnTo>
                  <a:lnTo>
                    <a:pt x="136987" y="114296"/>
                  </a:lnTo>
                  <a:lnTo>
                    <a:pt x="110219" y="142867"/>
                  </a:lnTo>
                  <a:lnTo>
                    <a:pt x="102813" y="148582"/>
                  </a:lnTo>
                  <a:lnTo>
                    <a:pt x="96135" y="151757"/>
                  </a:lnTo>
                  <a:lnTo>
                    <a:pt x="83193" y="155488"/>
                  </a:lnTo>
                  <a:lnTo>
                    <a:pt x="78524" y="158002"/>
                  </a:lnTo>
                  <a:lnTo>
                    <a:pt x="71692" y="159416"/>
                  </a:lnTo>
                  <a:lnTo>
                    <a:pt x="51411" y="159989"/>
                  </a:lnTo>
                  <a:lnTo>
                    <a:pt x="47466" y="158308"/>
                  </a:lnTo>
                  <a:lnTo>
                    <a:pt x="41984" y="154532"/>
                  </a:lnTo>
                  <a:lnTo>
                    <a:pt x="41744" y="151333"/>
                  </a:lnTo>
                  <a:lnTo>
                    <a:pt x="43381" y="148111"/>
                  </a:lnTo>
                  <a:lnTo>
                    <a:pt x="44707" y="146363"/>
                  </a:lnTo>
                  <a:lnTo>
                    <a:pt x="72739" y="126987"/>
                  </a:lnTo>
                  <a:lnTo>
                    <a:pt x="91254" y="113181"/>
                  </a:lnTo>
                  <a:lnTo>
                    <a:pt x="118961" y="101027"/>
                  </a:lnTo>
                  <a:lnTo>
                    <a:pt x="147459" y="89533"/>
                  </a:lnTo>
                  <a:lnTo>
                    <a:pt x="167259" y="81696"/>
                  </a:lnTo>
                  <a:lnTo>
                    <a:pt x="174307" y="80120"/>
                  </a:lnTo>
                  <a:lnTo>
                    <a:pt x="184480" y="74310"/>
                  </a:lnTo>
                  <a:lnTo>
                    <a:pt x="184515" y="82243"/>
                  </a:lnTo>
                  <a:lnTo>
                    <a:pt x="182824" y="85866"/>
                  </a:lnTo>
                  <a:lnTo>
                    <a:pt x="165439" y="112724"/>
                  </a:lnTo>
                  <a:lnTo>
                    <a:pt x="162778" y="120883"/>
                  </a:lnTo>
                  <a:lnTo>
                    <a:pt x="161990" y="130356"/>
                  </a:lnTo>
                  <a:lnTo>
                    <a:pt x="163499" y="135825"/>
                  </a:lnTo>
                  <a:lnTo>
                    <a:pt x="165651" y="140372"/>
                  </a:lnTo>
                  <a:lnTo>
                    <a:pt x="166608" y="144510"/>
                  </a:lnTo>
                  <a:lnTo>
                    <a:pt x="170420" y="148465"/>
                  </a:lnTo>
                  <a:lnTo>
                    <a:pt x="182896" y="157457"/>
                  </a:lnTo>
                  <a:lnTo>
                    <a:pt x="189301" y="158876"/>
                  </a:lnTo>
                  <a:lnTo>
                    <a:pt x="196380" y="157814"/>
                  </a:lnTo>
                  <a:lnTo>
                    <a:pt x="214420" y="150197"/>
                  </a:lnTo>
                  <a:lnTo>
                    <a:pt x="240000" y="135235"/>
                  </a:lnTo>
                  <a:lnTo>
                    <a:pt x="245795" y="129738"/>
                  </a:lnTo>
                  <a:lnTo>
                    <a:pt x="260625" y="104667"/>
                  </a:lnTo>
                  <a:lnTo>
                    <a:pt x="267685" y="89507"/>
                  </a:lnTo>
                  <a:lnTo>
                    <a:pt x="270093" y="62856"/>
                  </a:lnTo>
                  <a:lnTo>
                    <a:pt x="269541" y="55871"/>
                  </a:lnTo>
                  <a:lnTo>
                    <a:pt x="267180" y="50651"/>
                  </a:lnTo>
                  <a:lnTo>
                    <a:pt x="251163" y="32406"/>
                  </a:lnTo>
                  <a:lnTo>
                    <a:pt x="247370" y="30273"/>
                  </a:lnTo>
                  <a:lnTo>
                    <a:pt x="239760" y="28904"/>
                  </a:lnTo>
                  <a:lnTo>
                    <a:pt x="235952" y="30410"/>
                  </a:lnTo>
                  <a:lnTo>
                    <a:pt x="232142" y="32561"/>
                  </a:lnTo>
                  <a:lnTo>
                    <a:pt x="226428" y="34407"/>
                  </a:lnTo>
                  <a:lnTo>
                    <a:pt x="216903" y="42169"/>
                  </a:lnTo>
                  <a:lnTo>
                    <a:pt x="214786" y="45830"/>
                  </a:lnTo>
                  <a:lnTo>
                    <a:pt x="213595" y="53156"/>
                  </a:lnTo>
                  <a:lnTo>
                    <a:pt x="213102" y="76122"/>
                  </a:lnTo>
                  <a:lnTo>
                    <a:pt x="213734" y="77416"/>
                  </a:lnTo>
                  <a:lnTo>
                    <a:pt x="214790" y="78278"/>
                  </a:lnTo>
                  <a:lnTo>
                    <a:pt x="229657" y="85120"/>
                  </a:lnTo>
                  <a:lnTo>
                    <a:pt x="235953" y="85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81" name="SMARTInkShape-Group485"/>
          <p:cNvGrpSpPr/>
          <p:nvPr/>
        </p:nvGrpSpPr>
        <p:grpSpPr>
          <a:xfrm>
            <a:off x="2548919" y="3161623"/>
            <a:ext cx="954377" cy="490263"/>
            <a:chOff x="2548919" y="3161623"/>
            <a:chExt cx="954377" cy="490263"/>
          </a:xfrm>
        </p:grpSpPr>
        <p:sp>
          <p:nvSpPr>
            <p:cNvPr id="2466" name="SMARTInkShape-2295"/>
            <p:cNvSpPr/>
            <p:nvPr>
              <p:custDataLst>
                <p:tags r:id="rId126"/>
              </p:custDataLst>
            </p:nvPr>
          </p:nvSpPr>
          <p:spPr>
            <a:xfrm>
              <a:off x="2548919" y="3161623"/>
              <a:ext cx="108316" cy="310417"/>
            </a:xfrm>
            <a:custGeom>
              <a:avLst/>
              <a:gdLst/>
              <a:ahLst/>
              <a:cxnLst/>
              <a:rect l="0" t="0" r="0" b="0"/>
              <a:pathLst>
                <a:path w="108316" h="310417">
                  <a:moveTo>
                    <a:pt x="97126" y="158792"/>
                  </a:moveTo>
                  <a:lnTo>
                    <a:pt x="97126" y="158792"/>
                  </a:lnTo>
                  <a:lnTo>
                    <a:pt x="97126" y="155758"/>
                  </a:lnTo>
                  <a:lnTo>
                    <a:pt x="98819" y="152575"/>
                  </a:lnTo>
                  <a:lnTo>
                    <a:pt x="100160" y="150837"/>
                  </a:lnTo>
                  <a:lnTo>
                    <a:pt x="101649" y="145520"/>
                  </a:lnTo>
                  <a:lnTo>
                    <a:pt x="104430" y="124340"/>
                  </a:lnTo>
                  <a:lnTo>
                    <a:pt x="107333" y="113024"/>
                  </a:lnTo>
                  <a:lnTo>
                    <a:pt x="108315" y="97823"/>
                  </a:lnTo>
                  <a:lnTo>
                    <a:pt x="103357" y="71161"/>
                  </a:lnTo>
                  <a:lnTo>
                    <a:pt x="102359" y="59732"/>
                  </a:lnTo>
                  <a:lnTo>
                    <a:pt x="95795" y="33062"/>
                  </a:lnTo>
                  <a:lnTo>
                    <a:pt x="89243" y="17822"/>
                  </a:lnTo>
                  <a:lnTo>
                    <a:pt x="83886" y="11895"/>
                  </a:lnTo>
                  <a:lnTo>
                    <a:pt x="70970" y="1535"/>
                  </a:lnTo>
                  <a:lnTo>
                    <a:pt x="66874" y="0"/>
                  </a:lnTo>
                  <a:lnTo>
                    <a:pt x="61244" y="1011"/>
                  </a:lnTo>
                  <a:lnTo>
                    <a:pt x="52628" y="5151"/>
                  </a:lnTo>
                  <a:lnTo>
                    <a:pt x="35109" y="17861"/>
                  </a:lnTo>
                  <a:lnTo>
                    <a:pt x="32921" y="20388"/>
                  </a:lnTo>
                  <a:lnTo>
                    <a:pt x="25003" y="41542"/>
                  </a:lnTo>
                  <a:lnTo>
                    <a:pt x="23260" y="63876"/>
                  </a:lnTo>
                  <a:lnTo>
                    <a:pt x="22916" y="89525"/>
                  </a:lnTo>
                  <a:lnTo>
                    <a:pt x="23483" y="116864"/>
                  </a:lnTo>
                  <a:lnTo>
                    <a:pt x="27357" y="141267"/>
                  </a:lnTo>
                  <a:lnTo>
                    <a:pt x="31345" y="164432"/>
                  </a:lnTo>
                  <a:lnTo>
                    <a:pt x="38248" y="187352"/>
                  </a:lnTo>
                  <a:lnTo>
                    <a:pt x="45726" y="210224"/>
                  </a:lnTo>
                  <a:lnTo>
                    <a:pt x="49723" y="229065"/>
                  </a:lnTo>
                  <a:lnTo>
                    <a:pt x="54108" y="255153"/>
                  </a:lnTo>
                  <a:lnTo>
                    <a:pt x="56724" y="279894"/>
                  </a:lnTo>
                  <a:lnTo>
                    <a:pt x="57114" y="306074"/>
                  </a:lnTo>
                  <a:lnTo>
                    <a:pt x="54085" y="310028"/>
                  </a:lnTo>
                  <a:lnTo>
                    <a:pt x="52557" y="310416"/>
                  </a:lnTo>
                  <a:lnTo>
                    <a:pt x="50903" y="310040"/>
                  </a:lnTo>
                  <a:lnTo>
                    <a:pt x="45742" y="307097"/>
                  </a:lnTo>
                  <a:lnTo>
                    <a:pt x="37917" y="301234"/>
                  </a:lnTo>
                  <a:lnTo>
                    <a:pt x="32076" y="297029"/>
                  </a:lnTo>
                  <a:lnTo>
                    <a:pt x="17211" y="272932"/>
                  </a:lnTo>
                  <a:lnTo>
                    <a:pt x="3786" y="246412"/>
                  </a:lnTo>
                  <a:lnTo>
                    <a:pt x="725" y="231815"/>
                  </a:lnTo>
                  <a:lnTo>
                    <a:pt x="0" y="209215"/>
                  </a:lnTo>
                  <a:lnTo>
                    <a:pt x="1677" y="204909"/>
                  </a:lnTo>
                  <a:lnTo>
                    <a:pt x="3014" y="202872"/>
                  </a:lnTo>
                  <a:lnTo>
                    <a:pt x="6428" y="191112"/>
                  </a:lnTo>
                  <a:lnTo>
                    <a:pt x="21208" y="178003"/>
                  </a:lnTo>
                  <a:lnTo>
                    <a:pt x="38359" y="168338"/>
                  </a:lnTo>
                  <a:lnTo>
                    <a:pt x="52733" y="165264"/>
                  </a:lnTo>
                  <a:lnTo>
                    <a:pt x="61380" y="164607"/>
                  </a:lnTo>
                  <a:lnTo>
                    <a:pt x="74266" y="158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7" name="SMARTInkShape-2296"/>
            <p:cNvSpPr/>
            <p:nvPr>
              <p:custDataLst>
                <p:tags r:id="rId127"/>
              </p:custDataLst>
            </p:nvPr>
          </p:nvSpPr>
          <p:spPr>
            <a:xfrm>
              <a:off x="2754630" y="3263265"/>
              <a:ext cx="97057" cy="119914"/>
            </a:xfrm>
            <a:custGeom>
              <a:avLst/>
              <a:gdLst/>
              <a:ahLst/>
              <a:cxnLst/>
              <a:rect l="0" t="0" r="0" b="0"/>
              <a:pathLst>
                <a:path w="97057" h="119914">
                  <a:moveTo>
                    <a:pt x="0" y="17145"/>
                  </a:moveTo>
                  <a:lnTo>
                    <a:pt x="0" y="17145"/>
                  </a:lnTo>
                  <a:lnTo>
                    <a:pt x="0" y="44541"/>
                  </a:lnTo>
                  <a:lnTo>
                    <a:pt x="635" y="70027"/>
                  </a:lnTo>
                  <a:lnTo>
                    <a:pt x="4523" y="81236"/>
                  </a:lnTo>
                  <a:lnTo>
                    <a:pt x="7055" y="91803"/>
                  </a:lnTo>
                  <a:lnTo>
                    <a:pt x="11827" y="101284"/>
                  </a:lnTo>
                  <a:lnTo>
                    <a:pt x="24788" y="116112"/>
                  </a:lnTo>
                  <a:lnTo>
                    <a:pt x="30279" y="118281"/>
                  </a:lnTo>
                  <a:lnTo>
                    <a:pt x="52311" y="119913"/>
                  </a:lnTo>
                  <a:lnTo>
                    <a:pt x="56693" y="118276"/>
                  </a:lnTo>
                  <a:lnTo>
                    <a:pt x="70542" y="109626"/>
                  </a:lnTo>
                  <a:lnTo>
                    <a:pt x="89487" y="83218"/>
                  </a:lnTo>
                  <a:lnTo>
                    <a:pt x="94601" y="71576"/>
                  </a:lnTo>
                  <a:lnTo>
                    <a:pt x="96931" y="43694"/>
                  </a:lnTo>
                  <a:lnTo>
                    <a:pt x="97056" y="33390"/>
                  </a:lnTo>
                  <a:lnTo>
                    <a:pt x="87305" y="9022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8" name="SMARTInkShape-2297"/>
            <p:cNvSpPr/>
            <p:nvPr>
              <p:custDataLst>
                <p:tags r:id="rId128"/>
              </p:custDataLst>
            </p:nvPr>
          </p:nvSpPr>
          <p:spPr>
            <a:xfrm>
              <a:off x="2754983" y="3303270"/>
              <a:ext cx="5363" cy="57151"/>
            </a:xfrm>
            <a:custGeom>
              <a:avLst/>
              <a:gdLst/>
              <a:ahLst/>
              <a:cxnLst/>
              <a:rect l="0" t="0" r="0" b="0"/>
              <a:pathLst>
                <a:path w="5363" h="57151">
                  <a:moveTo>
                    <a:pt x="5362" y="0"/>
                  </a:moveTo>
                  <a:lnTo>
                    <a:pt x="5362" y="0"/>
                  </a:lnTo>
                  <a:lnTo>
                    <a:pt x="5362" y="7954"/>
                  </a:lnTo>
                  <a:lnTo>
                    <a:pt x="0" y="34451"/>
                  </a:lnTo>
                  <a:lnTo>
                    <a:pt x="439" y="41982"/>
                  </a:lnTo>
                  <a:lnTo>
                    <a:pt x="5362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9" name="SMARTInkShape-2298"/>
            <p:cNvSpPr/>
            <p:nvPr>
              <p:custDataLst>
                <p:tags r:id="rId129"/>
              </p:custDataLst>
            </p:nvPr>
          </p:nvSpPr>
          <p:spPr>
            <a:xfrm>
              <a:off x="2886075" y="333756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0" name="SMARTInkShape-2299"/>
            <p:cNvSpPr/>
            <p:nvPr>
              <p:custDataLst>
                <p:tags r:id="rId130"/>
              </p:custDataLst>
            </p:nvPr>
          </p:nvSpPr>
          <p:spPr>
            <a:xfrm>
              <a:off x="2880360" y="337185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1" name="SMARTInkShape-2300"/>
            <p:cNvSpPr/>
            <p:nvPr>
              <p:custDataLst>
                <p:tags r:id="rId131"/>
              </p:custDataLst>
            </p:nvPr>
          </p:nvSpPr>
          <p:spPr>
            <a:xfrm>
              <a:off x="2903220" y="3331845"/>
              <a:ext cx="17146" cy="45721"/>
            </a:xfrm>
            <a:custGeom>
              <a:avLst/>
              <a:gdLst/>
              <a:ahLst/>
              <a:cxnLst/>
              <a:rect l="0" t="0" r="0" b="0"/>
              <a:pathLst>
                <a:path w="17146" h="45721">
                  <a:moveTo>
                    <a:pt x="17145" y="0"/>
                  </a:moveTo>
                  <a:lnTo>
                    <a:pt x="17145" y="0"/>
                  </a:lnTo>
                  <a:lnTo>
                    <a:pt x="17145" y="10566"/>
                  </a:lnTo>
                  <a:lnTo>
                    <a:pt x="12225" y="16275"/>
                  </a:lnTo>
                  <a:lnTo>
                    <a:pt x="10952" y="21536"/>
                  </a:lnTo>
                  <a:lnTo>
                    <a:pt x="7549" y="26842"/>
                  </a:lnTo>
                  <a:lnTo>
                    <a:pt x="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2" name="SMARTInkShape-2301"/>
            <p:cNvSpPr/>
            <p:nvPr>
              <p:custDataLst>
                <p:tags r:id="rId132"/>
              </p:custDataLst>
            </p:nvPr>
          </p:nvSpPr>
          <p:spPr>
            <a:xfrm>
              <a:off x="2931795" y="341185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5715"/>
                  </a:moveTo>
                  <a:lnTo>
                    <a:pt x="0" y="5715"/>
                  </a:lnTo>
                  <a:lnTo>
                    <a:pt x="4921" y="5715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3" name="SMARTInkShape-2302"/>
            <p:cNvSpPr/>
            <p:nvPr>
              <p:custDataLst>
                <p:tags r:id="rId133"/>
              </p:custDataLst>
            </p:nvPr>
          </p:nvSpPr>
          <p:spPr>
            <a:xfrm>
              <a:off x="2891790" y="3326130"/>
              <a:ext cx="5716" cy="45721"/>
            </a:xfrm>
            <a:custGeom>
              <a:avLst/>
              <a:gdLst/>
              <a:ahLst/>
              <a:cxnLst/>
              <a:rect l="0" t="0" r="0" b="0"/>
              <a:pathLst>
                <a:path w="5716" h="45721">
                  <a:moveTo>
                    <a:pt x="5715" y="0"/>
                  </a:moveTo>
                  <a:lnTo>
                    <a:pt x="5715" y="0"/>
                  </a:lnTo>
                  <a:lnTo>
                    <a:pt x="5715" y="3033"/>
                  </a:lnTo>
                  <a:lnTo>
                    <a:pt x="4022" y="6217"/>
                  </a:lnTo>
                  <a:lnTo>
                    <a:pt x="794" y="10400"/>
                  </a:lnTo>
                  <a:lnTo>
                    <a:pt x="0" y="38672"/>
                  </a:lnTo>
                  <a:lnTo>
                    <a:pt x="0" y="42776"/>
                  </a:lnTo>
                  <a:lnTo>
                    <a:pt x="635" y="43757"/>
                  </a:lnTo>
                  <a:lnTo>
                    <a:pt x="1693" y="44412"/>
                  </a:lnTo>
                  <a:lnTo>
                    <a:pt x="571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4" name="SMARTInkShape-2303"/>
            <p:cNvSpPr/>
            <p:nvPr>
              <p:custDataLst>
                <p:tags r:id="rId134"/>
              </p:custDataLst>
            </p:nvPr>
          </p:nvSpPr>
          <p:spPr>
            <a:xfrm>
              <a:off x="2977515" y="3263367"/>
              <a:ext cx="154179" cy="164718"/>
            </a:xfrm>
            <a:custGeom>
              <a:avLst/>
              <a:gdLst/>
              <a:ahLst/>
              <a:cxnLst/>
              <a:rect l="0" t="0" r="0" b="0"/>
              <a:pathLst>
                <a:path w="154179" h="164718">
                  <a:moveTo>
                    <a:pt x="28575" y="91338"/>
                  </a:moveTo>
                  <a:lnTo>
                    <a:pt x="28575" y="91338"/>
                  </a:lnTo>
                  <a:lnTo>
                    <a:pt x="28575" y="118024"/>
                  </a:lnTo>
                  <a:lnTo>
                    <a:pt x="29210" y="133367"/>
                  </a:lnTo>
                  <a:lnTo>
                    <a:pt x="40154" y="152907"/>
                  </a:lnTo>
                  <a:lnTo>
                    <a:pt x="43881" y="156802"/>
                  </a:lnTo>
                  <a:lnTo>
                    <a:pt x="59178" y="163572"/>
                  </a:lnTo>
                  <a:lnTo>
                    <a:pt x="63978" y="164717"/>
                  </a:lnTo>
                  <a:lnTo>
                    <a:pt x="69921" y="163532"/>
                  </a:lnTo>
                  <a:lnTo>
                    <a:pt x="95328" y="152175"/>
                  </a:lnTo>
                  <a:lnTo>
                    <a:pt x="118117" y="135936"/>
                  </a:lnTo>
                  <a:lnTo>
                    <a:pt x="124039" y="128305"/>
                  </a:lnTo>
                  <a:lnTo>
                    <a:pt x="138705" y="103003"/>
                  </a:lnTo>
                  <a:lnTo>
                    <a:pt x="144197" y="95252"/>
                  </a:lnTo>
                  <a:lnTo>
                    <a:pt x="152132" y="68370"/>
                  </a:lnTo>
                  <a:lnTo>
                    <a:pt x="154178" y="40008"/>
                  </a:lnTo>
                  <a:lnTo>
                    <a:pt x="153614" y="32330"/>
                  </a:lnTo>
                  <a:lnTo>
                    <a:pt x="149726" y="21501"/>
                  </a:lnTo>
                  <a:lnTo>
                    <a:pt x="140869" y="9759"/>
                  </a:lnTo>
                  <a:lnTo>
                    <a:pt x="132191" y="3807"/>
                  </a:lnTo>
                  <a:lnTo>
                    <a:pt x="121577" y="1056"/>
                  </a:lnTo>
                  <a:lnTo>
                    <a:pt x="94109" y="0"/>
                  </a:lnTo>
                  <a:lnTo>
                    <a:pt x="74328" y="4481"/>
                  </a:lnTo>
                  <a:lnTo>
                    <a:pt x="45773" y="15841"/>
                  </a:lnTo>
                  <a:lnTo>
                    <a:pt x="25023" y="32626"/>
                  </a:lnTo>
                  <a:lnTo>
                    <a:pt x="0" y="62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5" name="SMARTInkShape-2304"/>
            <p:cNvSpPr/>
            <p:nvPr>
              <p:custDataLst>
                <p:tags r:id="rId135"/>
              </p:custDataLst>
            </p:nvPr>
          </p:nvSpPr>
          <p:spPr>
            <a:xfrm>
              <a:off x="2914650" y="339471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6" name="SMARTInkShape-2305"/>
            <p:cNvSpPr/>
            <p:nvPr>
              <p:custDataLst>
                <p:tags r:id="rId136"/>
              </p:custDataLst>
            </p:nvPr>
          </p:nvSpPr>
          <p:spPr>
            <a:xfrm>
              <a:off x="2868930" y="3400425"/>
              <a:ext cx="17146" cy="17146"/>
            </a:xfrm>
            <a:custGeom>
              <a:avLst/>
              <a:gdLst/>
              <a:ahLst/>
              <a:cxnLst/>
              <a:rect l="0" t="0" r="0" b="0"/>
              <a:pathLst>
                <a:path w="17146" h="1714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10400" y="10566"/>
                  </a:lnTo>
                  <a:lnTo>
                    <a:pt x="1714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7" name="SMARTInkShape-2306"/>
            <p:cNvSpPr/>
            <p:nvPr>
              <p:custDataLst>
                <p:tags r:id="rId137"/>
              </p:custDataLst>
            </p:nvPr>
          </p:nvSpPr>
          <p:spPr>
            <a:xfrm>
              <a:off x="2897505" y="3286462"/>
              <a:ext cx="56556" cy="119679"/>
            </a:xfrm>
            <a:custGeom>
              <a:avLst/>
              <a:gdLst/>
              <a:ahLst/>
              <a:cxnLst/>
              <a:rect l="0" t="0" r="0" b="0"/>
              <a:pathLst>
                <a:path w="56556" h="119679">
                  <a:moveTo>
                    <a:pt x="22860" y="119678"/>
                  </a:moveTo>
                  <a:lnTo>
                    <a:pt x="22860" y="119678"/>
                  </a:lnTo>
                  <a:lnTo>
                    <a:pt x="40049" y="100796"/>
                  </a:lnTo>
                  <a:lnTo>
                    <a:pt x="48901" y="87182"/>
                  </a:lnTo>
                  <a:lnTo>
                    <a:pt x="56555" y="58783"/>
                  </a:lnTo>
                  <a:lnTo>
                    <a:pt x="56463" y="37601"/>
                  </a:lnTo>
                  <a:lnTo>
                    <a:pt x="50956" y="13217"/>
                  </a:lnTo>
                  <a:lnTo>
                    <a:pt x="46942" y="5422"/>
                  </a:lnTo>
                  <a:lnTo>
                    <a:pt x="45961" y="801"/>
                  </a:lnTo>
                  <a:lnTo>
                    <a:pt x="45246" y="421"/>
                  </a:lnTo>
                  <a:lnTo>
                    <a:pt x="42758" y="0"/>
                  </a:lnTo>
                  <a:lnTo>
                    <a:pt x="39535" y="1506"/>
                  </a:lnTo>
                  <a:lnTo>
                    <a:pt x="20947" y="18745"/>
                  </a:lnTo>
                  <a:lnTo>
                    <a:pt x="9524" y="38100"/>
                  </a:lnTo>
                  <a:lnTo>
                    <a:pt x="6217" y="59688"/>
                  </a:lnTo>
                  <a:lnTo>
                    <a:pt x="5814" y="66553"/>
                  </a:lnTo>
                  <a:lnTo>
                    <a:pt x="0" y="79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8" name="SMARTInkShape-2307"/>
            <p:cNvSpPr/>
            <p:nvPr>
              <p:custDataLst>
                <p:tags r:id="rId138"/>
              </p:custDataLst>
            </p:nvPr>
          </p:nvSpPr>
          <p:spPr>
            <a:xfrm>
              <a:off x="3177540" y="3446145"/>
              <a:ext cx="22861" cy="188596"/>
            </a:xfrm>
            <a:custGeom>
              <a:avLst/>
              <a:gdLst/>
              <a:ahLst/>
              <a:cxnLst/>
              <a:rect l="0" t="0" r="0" b="0"/>
              <a:pathLst>
                <a:path w="22861" h="188596">
                  <a:moveTo>
                    <a:pt x="22860" y="0"/>
                  </a:moveTo>
                  <a:lnTo>
                    <a:pt x="22860" y="0"/>
                  </a:lnTo>
                  <a:lnTo>
                    <a:pt x="22860" y="8514"/>
                  </a:lnTo>
                  <a:lnTo>
                    <a:pt x="21167" y="11827"/>
                  </a:lnTo>
                  <a:lnTo>
                    <a:pt x="19826" y="13600"/>
                  </a:lnTo>
                  <a:lnTo>
                    <a:pt x="18336" y="18956"/>
                  </a:lnTo>
                  <a:lnTo>
                    <a:pt x="17249" y="46381"/>
                  </a:lnTo>
                  <a:lnTo>
                    <a:pt x="15483" y="63061"/>
                  </a:lnTo>
                  <a:lnTo>
                    <a:pt x="12231" y="88797"/>
                  </a:lnTo>
                  <a:lnTo>
                    <a:pt x="7661" y="114413"/>
                  </a:lnTo>
                  <a:lnTo>
                    <a:pt x="4406" y="141580"/>
                  </a:lnTo>
                  <a:lnTo>
                    <a:pt x="580" y="169375"/>
                  </a:lnTo>
                  <a:lnTo>
                    <a:pt x="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9" name="SMARTInkShape-2308"/>
            <p:cNvSpPr/>
            <p:nvPr>
              <p:custDataLst>
                <p:tags r:id="rId139"/>
              </p:custDataLst>
            </p:nvPr>
          </p:nvSpPr>
          <p:spPr>
            <a:xfrm>
              <a:off x="3183255" y="364617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5715"/>
                  </a:moveTo>
                  <a:lnTo>
                    <a:pt x="0" y="571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0" name="SMARTInkShape-2309"/>
            <p:cNvSpPr/>
            <p:nvPr>
              <p:custDataLst>
                <p:tags r:id="rId140"/>
              </p:custDataLst>
            </p:nvPr>
          </p:nvSpPr>
          <p:spPr>
            <a:xfrm>
              <a:off x="3297555" y="3429000"/>
              <a:ext cx="205741" cy="34291"/>
            </a:xfrm>
            <a:custGeom>
              <a:avLst/>
              <a:gdLst/>
              <a:ahLst/>
              <a:cxnLst/>
              <a:rect l="0" t="0" r="0" b="0"/>
              <a:pathLst>
                <a:path w="205741" h="34291">
                  <a:moveTo>
                    <a:pt x="0" y="0"/>
                  </a:moveTo>
                  <a:lnTo>
                    <a:pt x="0" y="0"/>
                  </a:lnTo>
                  <a:lnTo>
                    <a:pt x="24049" y="0"/>
                  </a:lnTo>
                  <a:lnTo>
                    <a:pt x="28257" y="1693"/>
                  </a:lnTo>
                  <a:lnTo>
                    <a:pt x="30268" y="3034"/>
                  </a:lnTo>
                  <a:lnTo>
                    <a:pt x="39166" y="4921"/>
                  </a:lnTo>
                  <a:lnTo>
                    <a:pt x="63507" y="7303"/>
                  </a:lnTo>
                  <a:lnTo>
                    <a:pt x="85852" y="10615"/>
                  </a:lnTo>
                  <a:lnTo>
                    <a:pt x="112538" y="15832"/>
                  </a:lnTo>
                  <a:lnTo>
                    <a:pt x="138505" y="22977"/>
                  </a:lnTo>
                  <a:lnTo>
                    <a:pt x="164872" y="27469"/>
                  </a:lnTo>
                  <a:lnTo>
                    <a:pt x="192725" y="34026"/>
                  </a:lnTo>
                  <a:lnTo>
                    <a:pt x="20574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03" name="SMARTInkShape-Group486"/>
          <p:cNvGrpSpPr/>
          <p:nvPr/>
        </p:nvGrpSpPr>
        <p:grpSpPr>
          <a:xfrm>
            <a:off x="3510353" y="3171825"/>
            <a:ext cx="1724588" cy="771526"/>
            <a:chOff x="3510353" y="3171825"/>
            <a:chExt cx="1724588" cy="771526"/>
          </a:xfrm>
        </p:grpSpPr>
        <p:sp>
          <p:nvSpPr>
            <p:cNvPr id="2482" name="SMARTInkShape-2310"/>
            <p:cNvSpPr/>
            <p:nvPr>
              <p:custDataLst>
                <p:tags r:id="rId105"/>
              </p:custDataLst>
            </p:nvPr>
          </p:nvSpPr>
          <p:spPr>
            <a:xfrm>
              <a:off x="5143500" y="3611880"/>
              <a:ext cx="91441" cy="331471"/>
            </a:xfrm>
            <a:custGeom>
              <a:avLst/>
              <a:gdLst/>
              <a:ahLst/>
              <a:cxnLst/>
              <a:rect l="0" t="0" r="0" b="0"/>
              <a:pathLst>
                <a:path w="91441" h="331471">
                  <a:moveTo>
                    <a:pt x="91440" y="0"/>
                  </a:moveTo>
                  <a:lnTo>
                    <a:pt x="91440" y="0"/>
                  </a:lnTo>
                  <a:lnTo>
                    <a:pt x="91440" y="3033"/>
                  </a:lnTo>
                  <a:lnTo>
                    <a:pt x="89746" y="6217"/>
                  </a:lnTo>
                  <a:lnTo>
                    <a:pt x="88405" y="7954"/>
                  </a:lnTo>
                  <a:lnTo>
                    <a:pt x="86916" y="13272"/>
                  </a:lnTo>
                  <a:lnTo>
                    <a:pt x="84385" y="23406"/>
                  </a:lnTo>
                  <a:lnTo>
                    <a:pt x="81306" y="34452"/>
                  </a:lnTo>
                  <a:lnTo>
                    <a:pt x="76253" y="61851"/>
                  </a:lnTo>
                  <a:lnTo>
                    <a:pt x="72989" y="88911"/>
                  </a:lnTo>
                  <a:lnTo>
                    <a:pt x="69886" y="113551"/>
                  </a:lnTo>
                  <a:lnTo>
                    <a:pt x="67273" y="138631"/>
                  </a:lnTo>
                  <a:lnTo>
                    <a:pt x="62478" y="164477"/>
                  </a:lnTo>
                  <a:lnTo>
                    <a:pt x="58729" y="189916"/>
                  </a:lnTo>
                  <a:lnTo>
                    <a:pt x="55924" y="217561"/>
                  </a:lnTo>
                  <a:lnTo>
                    <a:pt x="51072" y="242474"/>
                  </a:lnTo>
                  <a:lnTo>
                    <a:pt x="40709" y="270993"/>
                  </a:lnTo>
                  <a:lnTo>
                    <a:pt x="30360" y="296523"/>
                  </a:lnTo>
                  <a:lnTo>
                    <a:pt x="19136" y="316567"/>
                  </a:lnTo>
                  <a:lnTo>
                    <a:pt x="0" y="33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3" name="SMARTInkShape-2311"/>
            <p:cNvSpPr/>
            <p:nvPr>
              <p:custDataLst>
                <p:tags r:id="rId106"/>
              </p:custDataLst>
            </p:nvPr>
          </p:nvSpPr>
          <p:spPr>
            <a:xfrm>
              <a:off x="3686411" y="3514725"/>
              <a:ext cx="51200" cy="365761"/>
            </a:xfrm>
            <a:custGeom>
              <a:avLst/>
              <a:gdLst/>
              <a:ahLst/>
              <a:cxnLst/>
              <a:rect l="0" t="0" r="0" b="0"/>
              <a:pathLst>
                <a:path w="51200" h="365761">
                  <a:moveTo>
                    <a:pt x="51199" y="0"/>
                  </a:moveTo>
                  <a:lnTo>
                    <a:pt x="51199" y="0"/>
                  </a:lnTo>
                  <a:lnTo>
                    <a:pt x="51199" y="4921"/>
                  </a:lnTo>
                  <a:lnTo>
                    <a:pt x="47272" y="10121"/>
                  </a:lnTo>
                  <a:lnTo>
                    <a:pt x="35782" y="37068"/>
                  </a:lnTo>
                  <a:lnTo>
                    <a:pt x="26410" y="63231"/>
                  </a:lnTo>
                  <a:lnTo>
                    <a:pt x="14882" y="90995"/>
                  </a:lnTo>
                  <a:lnTo>
                    <a:pt x="7912" y="117202"/>
                  </a:lnTo>
                  <a:lnTo>
                    <a:pt x="2461" y="145076"/>
                  </a:lnTo>
                  <a:lnTo>
                    <a:pt x="563" y="173442"/>
                  </a:lnTo>
                  <a:lnTo>
                    <a:pt x="0" y="201956"/>
                  </a:lnTo>
                  <a:lnTo>
                    <a:pt x="469" y="230513"/>
                  </a:lnTo>
                  <a:lnTo>
                    <a:pt x="4347" y="259082"/>
                  </a:lnTo>
                  <a:lnTo>
                    <a:pt x="9518" y="287656"/>
                  </a:lnTo>
                  <a:lnTo>
                    <a:pt x="15707" y="315595"/>
                  </a:lnTo>
                  <a:lnTo>
                    <a:pt x="26424" y="343765"/>
                  </a:lnTo>
                  <a:lnTo>
                    <a:pt x="39769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4" name="SMARTInkShape-2312"/>
            <p:cNvSpPr/>
            <p:nvPr>
              <p:custDataLst>
                <p:tags r:id="rId107"/>
              </p:custDataLst>
            </p:nvPr>
          </p:nvSpPr>
          <p:spPr>
            <a:xfrm>
              <a:off x="4937760" y="3611880"/>
              <a:ext cx="124594" cy="142776"/>
            </a:xfrm>
            <a:custGeom>
              <a:avLst/>
              <a:gdLst/>
              <a:ahLst/>
              <a:cxnLst/>
              <a:rect l="0" t="0" r="0" b="0"/>
              <a:pathLst>
                <a:path w="124594" h="142776">
                  <a:moveTo>
                    <a:pt x="34290" y="74295"/>
                  </a:moveTo>
                  <a:lnTo>
                    <a:pt x="34290" y="74295"/>
                  </a:lnTo>
                  <a:lnTo>
                    <a:pt x="34290" y="79775"/>
                  </a:lnTo>
                  <a:lnTo>
                    <a:pt x="31256" y="82974"/>
                  </a:lnTo>
                  <a:lnTo>
                    <a:pt x="29766" y="87889"/>
                  </a:lnTo>
                  <a:lnTo>
                    <a:pt x="28469" y="93672"/>
                  </a:lnTo>
                  <a:lnTo>
                    <a:pt x="24157" y="102558"/>
                  </a:lnTo>
                  <a:lnTo>
                    <a:pt x="23115" y="113462"/>
                  </a:lnTo>
                  <a:lnTo>
                    <a:pt x="24667" y="118796"/>
                  </a:lnTo>
                  <a:lnTo>
                    <a:pt x="30837" y="127394"/>
                  </a:lnTo>
                  <a:lnTo>
                    <a:pt x="46862" y="139044"/>
                  </a:lnTo>
                  <a:lnTo>
                    <a:pt x="52790" y="141172"/>
                  </a:lnTo>
                  <a:lnTo>
                    <a:pt x="75150" y="142775"/>
                  </a:lnTo>
                  <a:lnTo>
                    <a:pt x="95492" y="137945"/>
                  </a:lnTo>
                  <a:lnTo>
                    <a:pt x="98587" y="136414"/>
                  </a:lnTo>
                  <a:lnTo>
                    <a:pt x="110177" y="124354"/>
                  </a:lnTo>
                  <a:lnTo>
                    <a:pt x="121892" y="104487"/>
                  </a:lnTo>
                  <a:lnTo>
                    <a:pt x="124593" y="90226"/>
                  </a:lnTo>
                  <a:lnTo>
                    <a:pt x="122359" y="76969"/>
                  </a:lnTo>
                  <a:lnTo>
                    <a:pt x="117676" y="64998"/>
                  </a:lnTo>
                  <a:lnTo>
                    <a:pt x="90732" y="38896"/>
                  </a:lnTo>
                  <a:lnTo>
                    <a:pt x="71051" y="25565"/>
                  </a:lnTo>
                  <a:lnTo>
                    <a:pt x="46100" y="16606"/>
                  </a:lnTo>
                  <a:lnTo>
                    <a:pt x="22416" y="87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5" name="SMARTInkShape-2313"/>
            <p:cNvSpPr/>
            <p:nvPr>
              <p:custDataLst>
                <p:tags r:id="rId108"/>
              </p:custDataLst>
            </p:nvPr>
          </p:nvSpPr>
          <p:spPr>
            <a:xfrm>
              <a:off x="4240530" y="3691890"/>
              <a:ext cx="5716" cy="11410"/>
            </a:xfrm>
            <a:custGeom>
              <a:avLst/>
              <a:gdLst/>
              <a:ahLst/>
              <a:cxnLst/>
              <a:rect l="0" t="0" r="0" b="0"/>
              <a:pathLst>
                <a:path w="5716" h="11410">
                  <a:moveTo>
                    <a:pt x="0" y="5715"/>
                  </a:moveTo>
                  <a:lnTo>
                    <a:pt x="0" y="5715"/>
                  </a:lnTo>
                  <a:lnTo>
                    <a:pt x="0" y="11409"/>
                  </a:lnTo>
                  <a:lnTo>
                    <a:pt x="0" y="8390"/>
                  </a:lnTo>
                  <a:lnTo>
                    <a:pt x="635" y="7498"/>
                  </a:lnTo>
                  <a:lnTo>
                    <a:pt x="1693" y="6904"/>
                  </a:lnTo>
                  <a:lnTo>
                    <a:pt x="5479" y="578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6" name="SMARTInkShape-2314"/>
            <p:cNvSpPr/>
            <p:nvPr>
              <p:custDataLst>
                <p:tags r:id="rId109"/>
              </p:custDataLst>
            </p:nvPr>
          </p:nvSpPr>
          <p:spPr>
            <a:xfrm>
              <a:off x="4337685" y="3594814"/>
              <a:ext cx="108321" cy="159578"/>
            </a:xfrm>
            <a:custGeom>
              <a:avLst/>
              <a:gdLst/>
              <a:ahLst/>
              <a:cxnLst/>
              <a:rect l="0" t="0" r="0" b="0"/>
              <a:pathLst>
                <a:path w="108321" h="159578">
                  <a:moveTo>
                    <a:pt x="0" y="91361"/>
                  </a:moveTo>
                  <a:lnTo>
                    <a:pt x="0" y="91361"/>
                  </a:lnTo>
                  <a:lnTo>
                    <a:pt x="4920" y="91361"/>
                  </a:lnTo>
                  <a:lnTo>
                    <a:pt x="30613" y="69751"/>
                  </a:lnTo>
                  <a:lnTo>
                    <a:pt x="41348" y="58259"/>
                  </a:lnTo>
                  <a:lnTo>
                    <a:pt x="68113" y="34595"/>
                  </a:lnTo>
                  <a:lnTo>
                    <a:pt x="75850" y="28610"/>
                  </a:lnTo>
                  <a:lnTo>
                    <a:pt x="93102" y="15167"/>
                  </a:lnTo>
                  <a:lnTo>
                    <a:pt x="108320" y="186"/>
                  </a:lnTo>
                  <a:lnTo>
                    <a:pt x="105472" y="0"/>
                  </a:lnTo>
                  <a:lnTo>
                    <a:pt x="104605" y="608"/>
                  </a:lnTo>
                  <a:lnTo>
                    <a:pt x="104026" y="1649"/>
                  </a:lnTo>
                  <a:lnTo>
                    <a:pt x="103641" y="2978"/>
                  </a:lnTo>
                  <a:lnTo>
                    <a:pt x="86942" y="31279"/>
                  </a:lnTo>
                  <a:lnTo>
                    <a:pt x="73178" y="57437"/>
                  </a:lnTo>
                  <a:lnTo>
                    <a:pt x="62969" y="84001"/>
                  </a:lnTo>
                  <a:lnTo>
                    <a:pt x="53354" y="108407"/>
                  </a:lnTo>
                  <a:lnTo>
                    <a:pt x="47416" y="125255"/>
                  </a:lnTo>
                  <a:lnTo>
                    <a:pt x="45819" y="149264"/>
                  </a:lnTo>
                  <a:lnTo>
                    <a:pt x="47457" y="153714"/>
                  </a:lnTo>
                  <a:lnTo>
                    <a:pt x="48783" y="155790"/>
                  </a:lnTo>
                  <a:lnTo>
                    <a:pt x="50302" y="157173"/>
                  </a:lnTo>
                  <a:lnTo>
                    <a:pt x="56123" y="159577"/>
                  </a:lnTo>
                  <a:lnTo>
                    <a:pt x="56465" y="159063"/>
                  </a:lnTo>
                  <a:lnTo>
                    <a:pt x="57150" y="154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7" name="SMARTInkShape-2315"/>
            <p:cNvSpPr/>
            <p:nvPr>
              <p:custDataLst>
                <p:tags r:id="rId110"/>
              </p:custDataLst>
            </p:nvPr>
          </p:nvSpPr>
          <p:spPr>
            <a:xfrm>
              <a:off x="4469417" y="3623310"/>
              <a:ext cx="68294" cy="131367"/>
            </a:xfrm>
            <a:custGeom>
              <a:avLst/>
              <a:gdLst/>
              <a:ahLst/>
              <a:cxnLst/>
              <a:rect l="0" t="0" r="0" b="0"/>
              <a:pathLst>
                <a:path w="68294" h="131367">
                  <a:moveTo>
                    <a:pt x="5428" y="0"/>
                  </a:moveTo>
                  <a:lnTo>
                    <a:pt x="5428" y="0"/>
                  </a:lnTo>
                  <a:lnTo>
                    <a:pt x="8462" y="0"/>
                  </a:lnTo>
                  <a:lnTo>
                    <a:pt x="9355" y="635"/>
                  </a:lnTo>
                  <a:lnTo>
                    <a:pt x="9951" y="1693"/>
                  </a:lnTo>
                  <a:lnTo>
                    <a:pt x="10908" y="4920"/>
                  </a:lnTo>
                  <a:lnTo>
                    <a:pt x="12732" y="5362"/>
                  </a:lnTo>
                  <a:lnTo>
                    <a:pt x="24571" y="5694"/>
                  </a:lnTo>
                  <a:lnTo>
                    <a:pt x="28329" y="7399"/>
                  </a:lnTo>
                  <a:lnTo>
                    <a:pt x="45434" y="21210"/>
                  </a:lnTo>
                  <a:lnTo>
                    <a:pt x="47339" y="21760"/>
                  </a:lnTo>
                  <a:lnTo>
                    <a:pt x="48608" y="22762"/>
                  </a:lnTo>
                  <a:lnTo>
                    <a:pt x="50020" y="25568"/>
                  </a:lnTo>
                  <a:lnTo>
                    <a:pt x="50813" y="30718"/>
                  </a:lnTo>
                  <a:lnTo>
                    <a:pt x="49306" y="34395"/>
                  </a:lnTo>
                  <a:lnTo>
                    <a:pt x="37705" y="47631"/>
                  </a:lnTo>
                  <a:lnTo>
                    <a:pt x="12152" y="67804"/>
                  </a:lnTo>
                  <a:lnTo>
                    <a:pt x="8416" y="73103"/>
                  </a:lnTo>
                  <a:lnTo>
                    <a:pt x="682" y="92481"/>
                  </a:lnTo>
                  <a:lnTo>
                    <a:pt x="0" y="98804"/>
                  </a:lnTo>
                  <a:lnTo>
                    <a:pt x="2832" y="107733"/>
                  </a:lnTo>
                  <a:lnTo>
                    <a:pt x="7693" y="115388"/>
                  </a:lnTo>
                  <a:lnTo>
                    <a:pt x="16189" y="121678"/>
                  </a:lnTo>
                  <a:lnTo>
                    <a:pt x="40958" y="130095"/>
                  </a:lnTo>
                  <a:lnTo>
                    <a:pt x="60393" y="131366"/>
                  </a:lnTo>
                  <a:lnTo>
                    <a:pt x="63300" y="129716"/>
                  </a:lnTo>
                  <a:lnTo>
                    <a:pt x="68293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8" name="SMARTInkShape-2316"/>
            <p:cNvSpPr/>
            <p:nvPr>
              <p:custDataLst>
                <p:tags r:id="rId111"/>
              </p:custDataLst>
            </p:nvPr>
          </p:nvSpPr>
          <p:spPr>
            <a:xfrm>
              <a:off x="4560592" y="3657631"/>
              <a:ext cx="85695" cy="91309"/>
            </a:xfrm>
            <a:custGeom>
              <a:avLst/>
              <a:gdLst/>
              <a:ahLst/>
              <a:cxnLst/>
              <a:rect l="0" t="0" r="0" b="0"/>
              <a:pathLst>
                <a:path w="85695" h="91309">
                  <a:moveTo>
                    <a:pt x="11408" y="39974"/>
                  </a:moveTo>
                  <a:lnTo>
                    <a:pt x="11408" y="39974"/>
                  </a:lnTo>
                  <a:lnTo>
                    <a:pt x="11408" y="36940"/>
                  </a:lnTo>
                  <a:lnTo>
                    <a:pt x="10773" y="36047"/>
                  </a:lnTo>
                  <a:lnTo>
                    <a:pt x="9714" y="35451"/>
                  </a:lnTo>
                  <a:lnTo>
                    <a:pt x="6487" y="34494"/>
                  </a:lnTo>
                  <a:lnTo>
                    <a:pt x="842" y="39200"/>
                  </a:lnTo>
                  <a:lnTo>
                    <a:pt x="0" y="58868"/>
                  </a:lnTo>
                  <a:lnTo>
                    <a:pt x="3019" y="67726"/>
                  </a:lnTo>
                  <a:lnTo>
                    <a:pt x="11558" y="79620"/>
                  </a:lnTo>
                  <a:lnTo>
                    <a:pt x="19057" y="87528"/>
                  </a:lnTo>
                  <a:lnTo>
                    <a:pt x="24544" y="89684"/>
                  </a:lnTo>
                  <a:lnTo>
                    <a:pt x="44687" y="91308"/>
                  </a:lnTo>
                  <a:lnTo>
                    <a:pt x="50117" y="89671"/>
                  </a:lnTo>
                  <a:lnTo>
                    <a:pt x="60767" y="81655"/>
                  </a:lnTo>
                  <a:lnTo>
                    <a:pt x="72353" y="69799"/>
                  </a:lnTo>
                  <a:lnTo>
                    <a:pt x="83161" y="53202"/>
                  </a:lnTo>
                  <a:lnTo>
                    <a:pt x="85369" y="35899"/>
                  </a:lnTo>
                  <a:lnTo>
                    <a:pt x="85694" y="10381"/>
                  </a:lnTo>
                  <a:lnTo>
                    <a:pt x="84006" y="6078"/>
                  </a:lnTo>
                  <a:lnTo>
                    <a:pt x="82666" y="4042"/>
                  </a:lnTo>
                  <a:lnTo>
                    <a:pt x="81139" y="2684"/>
                  </a:lnTo>
                  <a:lnTo>
                    <a:pt x="77747" y="1176"/>
                  </a:lnTo>
                  <a:lnTo>
                    <a:pt x="60929" y="0"/>
                  </a:lnTo>
                  <a:lnTo>
                    <a:pt x="57124" y="1676"/>
                  </a:lnTo>
                  <a:lnTo>
                    <a:pt x="55220" y="3012"/>
                  </a:lnTo>
                  <a:lnTo>
                    <a:pt x="43793" y="18324"/>
                  </a:lnTo>
                  <a:lnTo>
                    <a:pt x="43158" y="21096"/>
                  </a:lnTo>
                  <a:lnTo>
                    <a:pt x="46026" y="41426"/>
                  </a:lnTo>
                  <a:lnTo>
                    <a:pt x="48596" y="46546"/>
                  </a:lnTo>
                  <a:lnTo>
                    <a:pt x="50170" y="48165"/>
                  </a:lnTo>
                  <a:lnTo>
                    <a:pt x="62843" y="57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9" name="SMARTInkShape-2317"/>
            <p:cNvSpPr/>
            <p:nvPr>
              <p:custDataLst>
                <p:tags r:id="rId112"/>
              </p:custDataLst>
            </p:nvPr>
          </p:nvSpPr>
          <p:spPr>
            <a:xfrm>
              <a:off x="4715131" y="3646271"/>
              <a:ext cx="113472" cy="85596"/>
            </a:xfrm>
            <a:custGeom>
              <a:avLst/>
              <a:gdLst/>
              <a:ahLst/>
              <a:cxnLst/>
              <a:rect l="0" t="0" r="0" b="0"/>
              <a:pathLst>
                <a:path w="113472" h="85596">
                  <a:moveTo>
                    <a:pt x="11174" y="28474"/>
                  </a:moveTo>
                  <a:lnTo>
                    <a:pt x="11174" y="28474"/>
                  </a:lnTo>
                  <a:lnTo>
                    <a:pt x="8140" y="31508"/>
                  </a:lnTo>
                  <a:lnTo>
                    <a:pt x="6650" y="34691"/>
                  </a:lnTo>
                  <a:lnTo>
                    <a:pt x="6253" y="36428"/>
                  </a:lnTo>
                  <a:lnTo>
                    <a:pt x="1040" y="45663"/>
                  </a:lnTo>
                  <a:lnTo>
                    <a:pt x="0" y="53248"/>
                  </a:lnTo>
                  <a:lnTo>
                    <a:pt x="1551" y="57053"/>
                  </a:lnTo>
                  <a:lnTo>
                    <a:pt x="18825" y="76099"/>
                  </a:lnTo>
                  <a:lnTo>
                    <a:pt x="27552" y="81814"/>
                  </a:lnTo>
                  <a:lnTo>
                    <a:pt x="38181" y="84495"/>
                  </a:lnTo>
                  <a:lnTo>
                    <a:pt x="66663" y="85595"/>
                  </a:lnTo>
                  <a:lnTo>
                    <a:pt x="77921" y="82581"/>
                  </a:lnTo>
                  <a:lnTo>
                    <a:pt x="88541" y="75874"/>
                  </a:lnTo>
                  <a:lnTo>
                    <a:pt x="94775" y="69682"/>
                  </a:lnTo>
                  <a:lnTo>
                    <a:pt x="111146" y="45466"/>
                  </a:lnTo>
                  <a:lnTo>
                    <a:pt x="113471" y="33383"/>
                  </a:lnTo>
                  <a:lnTo>
                    <a:pt x="110840" y="23860"/>
                  </a:lnTo>
                  <a:lnTo>
                    <a:pt x="104262" y="13828"/>
                  </a:lnTo>
                  <a:lnTo>
                    <a:pt x="98093" y="7695"/>
                  </a:lnTo>
                  <a:lnTo>
                    <a:pt x="89139" y="2491"/>
                  </a:lnTo>
                  <a:lnTo>
                    <a:pt x="80912" y="667"/>
                  </a:lnTo>
                  <a:lnTo>
                    <a:pt x="62362" y="0"/>
                  </a:lnTo>
                  <a:lnTo>
                    <a:pt x="52446" y="2963"/>
                  </a:lnTo>
                  <a:lnTo>
                    <a:pt x="34425" y="14216"/>
                  </a:lnTo>
                  <a:lnTo>
                    <a:pt x="17134" y="35438"/>
                  </a:lnTo>
                  <a:lnTo>
                    <a:pt x="12940" y="44296"/>
                  </a:lnTo>
                  <a:lnTo>
                    <a:pt x="12351" y="46642"/>
                  </a:lnTo>
                  <a:lnTo>
                    <a:pt x="12594" y="48841"/>
                  </a:lnTo>
                  <a:lnTo>
                    <a:pt x="14557" y="52977"/>
                  </a:lnTo>
                  <a:lnTo>
                    <a:pt x="15969" y="54335"/>
                  </a:lnTo>
                  <a:lnTo>
                    <a:pt x="27771" y="60738"/>
                  </a:lnTo>
                  <a:lnTo>
                    <a:pt x="42758" y="62497"/>
                  </a:lnTo>
                  <a:lnTo>
                    <a:pt x="45954" y="60952"/>
                  </a:lnTo>
                  <a:lnTo>
                    <a:pt x="51179" y="57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0" name="SMARTInkShape-2318"/>
            <p:cNvSpPr/>
            <p:nvPr>
              <p:custDataLst>
                <p:tags r:id="rId113"/>
              </p:custDataLst>
            </p:nvPr>
          </p:nvSpPr>
          <p:spPr>
            <a:xfrm>
              <a:off x="4829460" y="3635060"/>
              <a:ext cx="108201" cy="94189"/>
            </a:xfrm>
            <a:custGeom>
              <a:avLst/>
              <a:gdLst/>
              <a:ahLst/>
              <a:cxnLst/>
              <a:rect l="0" t="0" r="0" b="0"/>
              <a:pathLst>
                <a:path w="108201" h="94189">
                  <a:moveTo>
                    <a:pt x="34005" y="28255"/>
                  </a:moveTo>
                  <a:lnTo>
                    <a:pt x="34005" y="28255"/>
                  </a:lnTo>
                  <a:lnTo>
                    <a:pt x="11843" y="50417"/>
                  </a:lnTo>
                  <a:lnTo>
                    <a:pt x="8280" y="57367"/>
                  </a:lnTo>
                  <a:lnTo>
                    <a:pt x="6062" y="64053"/>
                  </a:lnTo>
                  <a:lnTo>
                    <a:pt x="1157" y="73520"/>
                  </a:lnTo>
                  <a:lnTo>
                    <a:pt x="0" y="81505"/>
                  </a:lnTo>
                  <a:lnTo>
                    <a:pt x="1535" y="85365"/>
                  </a:lnTo>
                  <a:lnTo>
                    <a:pt x="2833" y="87283"/>
                  </a:lnTo>
                  <a:lnTo>
                    <a:pt x="4334" y="88562"/>
                  </a:lnTo>
                  <a:lnTo>
                    <a:pt x="13157" y="93817"/>
                  </a:lnTo>
                  <a:lnTo>
                    <a:pt x="15661" y="94188"/>
                  </a:lnTo>
                  <a:lnTo>
                    <a:pt x="35504" y="90838"/>
                  </a:lnTo>
                  <a:lnTo>
                    <a:pt x="60919" y="77699"/>
                  </a:lnTo>
                  <a:lnTo>
                    <a:pt x="66710" y="72244"/>
                  </a:lnTo>
                  <a:lnTo>
                    <a:pt x="72035" y="66220"/>
                  </a:lnTo>
                  <a:lnTo>
                    <a:pt x="84109" y="55486"/>
                  </a:lnTo>
                  <a:lnTo>
                    <a:pt x="102550" y="28722"/>
                  </a:lnTo>
                  <a:lnTo>
                    <a:pt x="104468" y="26661"/>
                  </a:lnTo>
                  <a:lnTo>
                    <a:pt x="106596" y="20985"/>
                  </a:lnTo>
                  <a:lnTo>
                    <a:pt x="108200" y="8654"/>
                  </a:lnTo>
                  <a:lnTo>
                    <a:pt x="106563" y="5150"/>
                  </a:lnTo>
                  <a:lnTo>
                    <a:pt x="105236" y="3326"/>
                  </a:lnTo>
                  <a:lnTo>
                    <a:pt x="102070" y="1301"/>
                  </a:lnTo>
                  <a:lnTo>
                    <a:pt x="94863" y="0"/>
                  </a:lnTo>
                  <a:lnTo>
                    <a:pt x="86186" y="2809"/>
                  </a:lnTo>
                  <a:lnTo>
                    <a:pt x="75803" y="10081"/>
                  </a:lnTo>
                  <a:lnTo>
                    <a:pt x="52725" y="34133"/>
                  </a:lnTo>
                  <a:lnTo>
                    <a:pt x="40941" y="49661"/>
                  </a:lnTo>
                  <a:lnTo>
                    <a:pt x="40263" y="52162"/>
                  </a:lnTo>
                  <a:lnTo>
                    <a:pt x="39720" y="56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1" name="SMARTInkShape-2319"/>
            <p:cNvSpPr/>
            <p:nvPr>
              <p:custDataLst>
                <p:tags r:id="rId114"/>
              </p:custDataLst>
            </p:nvPr>
          </p:nvSpPr>
          <p:spPr>
            <a:xfrm>
              <a:off x="3851910" y="3377565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0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2" name="SMARTInkShape-2320"/>
            <p:cNvSpPr/>
            <p:nvPr>
              <p:custDataLst>
                <p:tags r:id="rId115"/>
              </p:custDataLst>
            </p:nvPr>
          </p:nvSpPr>
          <p:spPr>
            <a:xfrm>
              <a:off x="3686440" y="3348990"/>
              <a:ext cx="68316" cy="136189"/>
            </a:xfrm>
            <a:custGeom>
              <a:avLst/>
              <a:gdLst/>
              <a:ahLst/>
              <a:cxnLst/>
              <a:rect l="0" t="0" r="0" b="0"/>
              <a:pathLst>
                <a:path w="68316" h="136189">
                  <a:moveTo>
                    <a:pt x="68315" y="0"/>
                  </a:moveTo>
                  <a:lnTo>
                    <a:pt x="68315" y="0"/>
                  </a:lnTo>
                  <a:lnTo>
                    <a:pt x="68315" y="3034"/>
                  </a:lnTo>
                  <a:lnTo>
                    <a:pt x="67680" y="3927"/>
                  </a:lnTo>
                  <a:lnTo>
                    <a:pt x="66622" y="4523"/>
                  </a:lnTo>
                  <a:lnTo>
                    <a:pt x="65281" y="4920"/>
                  </a:lnTo>
                  <a:lnTo>
                    <a:pt x="64388" y="5820"/>
                  </a:lnTo>
                  <a:lnTo>
                    <a:pt x="61260" y="11827"/>
                  </a:lnTo>
                  <a:lnTo>
                    <a:pt x="43527" y="39000"/>
                  </a:lnTo>
                  <a:lnTo>
                    <a:pt x="30214" y="64823"/>
                  </a:lnTo>
                  <a:lnTo>
                    <a:pt x="16880" y="91443"/>
                  </a:lnTo>
                  <a:lnTo>
                    <a:pt x="7143" y="112607"/>
                  </a:lnTo>
                  <a:lnTo>
                    <a:pt x="0" y="133880"/>
                  </a:lnTo>
                  <a:lnTo>
                    <a:pt x="547" y="134973"/>
                  </a:lnTo>
                  <a:lnTo>
                    <a:pt x="1546" y="135702"/>
                  </a:lnTo>
                  <a:lnTo>
                    <a:pt x="2847" y="136188"/>
                  </a:lnTo>
                  <a:lnTo>
                    <a:pt x="3715" y="135877"/>
                  </a:lnTo>
                  <a:lnTo>
                    <a:pt x="4293" y="135035"/>
                  </a:lnTo>
                  <a:lnTo>
                    <a:pt x="5221" y="132154"/>
                  </a:lnTo>
                  <a:lnTo>
                    <a:pt x="7042" y="131760"/>
                  </a:lnTo>
                  <a:lnTo>
                    <a:pt x="1116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3" name="SMARTInkShape-2321"/>
            <p:cNvSpPr/>
            <p:nvPr>
              <p:custDataLst>
                <p:tags r:id="rId116"/>
              </p:custDataLst>
            </p:nvPr>
          </p:nvSpPr>
          <p:spPr>
            <a:xfrm>
              <a:off x="3595099" y="3211830"/>
              <a:ext cx="119652" cy="208432"/>
            </a:xfrm>
            <a:custGeom>
              <a:avLst/>
              <a:gdLst/>
              <a:ahLst/>
              <a:cxnLst/>
              <a:rect l="0" t="0" r="0" b="0"/>
              <a:pathLst>
                <a:path w="119652" h="208432">
                  <a:moveTo>
                    <a:pt x="85361" y="0"/>
                  </a:moveTo>
                  <a:lnTo>
                    <a:pt x="85361" y="0"/>
                  </a:lnTo>
                  <a:lnTo>
                    <a:pt x="77406" y="25750"/>
                  </a:lnTo>
                  <a:lnTo>
                    <a:pt x="59824" y="52028"/>
                  </a:lnTo>
                  <a:lnTo>
                    <a:pt x="33881" y="79933"/>
                  </a:lnTo>
                  <a:lnTo>
                    <a:pt x="15505" y="99685"/>
                  </a:lnTo>
                  <a:lnTo>
                    <a:pt x="2398" y="127105"/>
                  </a:lnTo>
                  <a:lnTo>
                    <a:pt x="0" y="146615"/>
                  </a:lnTo>
                  <a:lnTo>
                    <a:pt x="2778" y="158094"/>
                  </a:lnTo>
                  <a:lnTo>
                    <a:pt x="13080" y="180973"/>
                  </a:lnTo>
                  <a:lnTo>
                    <a:pt x="18523" y="186901"/>
                  </a:lnTo>
                  <a:lnTo>
                    <a:pt x="43553" y="201831"/>
                  </a:lnTo>
                  <a:lnTo>
                    <a:pt x="66320" y="208431"/>
                  </a:lnTo>
                  <a:lnTo>
                    <a:pt x="73935" y="208418"/>
                  </a:lnTo>
                  <a:lnTo>
                    <a:pt x="95098" y="204282"/>
                  </a:lnTo>
                  <a:lnTo>
                    <a:pt x="119651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4" name="SMARTInkShape-2322"/>
            <p:cNvSpPr/>
            <p:nvPr>
              <p:custDataLst>
                <p:tags r:id="rId117"/>
              </p:custDataLst>
            </p:nvPr>
          </p:nvSpPr>
          <p:spPr>
            <a:xfrm>
              <a:off x="3732066" y="3577878"/>
              <a:ext cx="113842" cy="164531"/>
            </a:xfrm>
            <a:custGeom>
              <a:avLst/>
              <a:gdLst/>
              <a:ahLst/>
              <a:cxnLst/>
              <a:rect l="0" t="0" r="0" b="0"/>
              <a:pathLst>
                <a:path w="113842" h="164531">
                  <a:moveTo>
                    <a:pt x="11259" y="16857"/>
                  </a:moveTo>
                  <a:lnTo>
                    <a:pt x="11259" y="16857"/>
                  </a:lnTo>
                  <a:lnTo>
                    <a:pt x="9566" y="42861"/>
                  </a:lnTo>
                  <a:lnTo>
                    <a:pt x="4204" y="68066"/>
                  </a:lnTo>
                  <a:lnTo>
                    <a:pt x="1773" y="76447"/>
                  </a:lnTo>
                  <a:lnTo>
                    <a:pt x="0" y="104584"/>
                  </a:lnTo>
                  <a:lnTo>
                    <a:pt x="479" y="131850"/>
                  </a:lnTo>
                  <a:lnTo>
                    <a:pt x="9578" y="150051"/>
                  </a:lnTo>
                  <a:lnTo>
                    <a:pt x="13264" y="155006"/>
                  </a:lnTo>
                  <a:lnTo>
                    <a:pt x="17018" y="157632"/>
                  </a:lnTo>
                  <a:lnTo>
                    <a:pt x="35232" y="164530"/>
                  </a:lnTo>
                  <a:lnTo>
                    <a:pt x="41175" y="163346"/>
                  </a:lnTo>
                  <a:lnTo>
                    <a:pt x="51662" y="160803"/>
                  </a:lnTo>
                  <a:lnTo>
                    <a:pt x="55339" y="160446"/>
                  </a:lnTo>
                  <a:lnTo>
                    <a:pt x="62812" y="156663"/>
                  </a:lnTo>
                  <a:lnTo>
                    <a:pt x="69731" y="150748"/>
                  </a:lnTo>
                  <a:lnTo>
                    <a:pt x="89932" y="123669"/>
                  </a:lnTo>
                  <a:lnTo>
                    <a:pt x="98281" y="109465"/>
                  </a:lnTo>
                  <a:lnTo>
                    <a:pt x="101659" y="105265"/>
                  </a:lnTo>
                  <a:lnTo>
                    <a:pt x="105412" y="95519"/>
                  </a:lnTo>
                  <a:lnTo>
                    <a:pt x="111946" y="68115"/>
                  </a:lnTo>
                  <a:lnTo>
                    <a:pt x="113841" y="42727"/>
                  </a:lnTo>
                  <a:lnTo>
                    <a:pt x="113437" y="27235"/>
                  </a:lnTo>
                  <a:lnTo>
                    <a:pt x="103727" y="7458"/>
                  </a:lnTo>
                  <a:lnTo>
                    <a:pt x="99969" y="2995"/>
                  </a:lnTo>
                  <a:lnTo>
                    <a:pt x="96617" y="1171"/>
                  </a:lnTo>
                  <a:lnTo>
                    <a:pt x="89292" y="0"/>
                  </a:lnTo>
                  <a:lnTo>
                    <a:pt x="85522" y="1533"/>
                  </a:lnTo>
                  <a:lnTo>
                    <a:pt x="69183" y="16188"/>
                  </a:lnTo>
                  <a:lnTo>
                    <a:pt x="50388" y="42841"/>
                  </a:lnTo>
                  <a:lnTo>
                    <a:pt x="33099" y="69361"/>
                  </a:lnTo>
                  <a:lnTo>
                    <a:pt x="20862" y="94721"/>
                  </a:lnTo>
                  <a:lnTo>
                    <a:pt x="18126" y="103287"/>
                  </a:lnTo>
                  <a:lnTo>
                    <a:pt x="18377" y="105592"/>
                  </a:lnTo>
                  <a:lnTo>
                    <a:pt x="20350" y="109847"/>
                  </a:lnTo>
                  <a:lnTo>
                    <a:pt x="21764" y="111235"/>
                  </a:lnTo>
                  <a:lnTo>
                    <a:pt x="27404" y="113646"/>
                  </a:lnTo>
                  <a:lnTo>
                    <a:pt x="39834" y="114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5" name="SMARTInkShape-2323"/>
            <p:cNvSpPr/>
            <p:nvPr>
              <p:custDataLst>
                <p:tags r:id="rId118"/>
              </p:custDataLst>
            </p:nvPr>
          </p:nvSpPr>
          <p:spPr>
            <a:xfrm>
              <a:off x="3892180" y="3669030"/>
              <a:ext cx="45456" cy="165736"/>
            </a:xfrm>
            <a:custGeom>
              <a:avLst/>
              <a:gdLst/>
              <a:ahLst/>
              <a:cxnLst/>
              <a:rect l="0" t="0" r="0" b="0"/>
              <a:pathLst>
                <a:path w="45456" h="165736">
                  <a:moveTo>
                    <a:pt x="45455" y="0"/>
                  </a:moveTo>
                  <a:lnTo>
                    <a:pt x="45455" y="0"/>
                  </a:lnTo>
                  <a:lnTo>
                    <a:pt x="42421" y="0"/>
                  </a:lnTo>
                  <a:lnTo>
                    <a:pt x="41528" y="635"/>
                  </a:lnTo>
                  <a:lnTo>
                    <a:pt x="40932" y="1693"/>
                  </a:lnTo>
                  <a:lnTo>
                    <a:pt x="35224" y="19234"/>
                  </a:lnTo>
                  <a:lnTo>
                    <a:pt x="22554" y="44929"/>
                  </a:lnTo>
                  <a:lnTo>
                    <a:pt x="11162" y="73034"/>
                  </a:lnTo>
                  <a:lnTo>
                    <a:pt x="7988" y="81989"/>
                  </a:lnTo>
                  <a:lnTo>
                    <a:pt x="2750" y="108846"/>
                  </a:lnTo>
                  <a:lnTo>
                    <a:pt x="0" y="134943"/>
                  </a:lnTo>
                  <a:lnTo>
                    <a:pt x="4679" y="155054"/>
                  </a:lnTo>
                  <a:lnTo>
                    <a:pt x="6801" y="159506"/>
                  </a:lnTo>
                  <a:lnTo>
                    <a:pt x="8256" y="161582"/>
                  </a:lnTo>
                  <a:lnTo>
                    <a:pt x="11565" y="163890"/>
                  </a:lnTo>
                  <a:lnTo>
                    <a:pt x="16815" y="165492"/>
                  </a:lnTo>
                  <a:lnTo>
                    <a:pt x="22595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6" name="SMARTInkShape-2324"/>
            <p:cNvSpPr/>
            <p:nvPr>
              <p:custDataLst>
                <p:tags r:id="rId119"/>
              </p:custDataLst>
            </p:nvPr>
          </p:nvSpPr>
          <p:spPr>
            <a:xfrm>
              <a:off x="4017917" y="3583311"/>
              <a:ext cx="96884" cy="165607"/>
            </a:xfrm>
            <a:custGeom>
              <a:avLst/>
              <a:gdLst/>
              <a:ahLst/>
              <a:cxnLst/>
              <a:rect l="0" t="0" r="0" b="0"/>
              <a:pathLst>
                <a:path w="96884" h="165607">
                  <a:moveTo>
                    <a:pt x="96883" y="5709"/>
                  </a:moveTo>
                  <a:lnTo>
                    <a:pt x="96883" y="5709"/>
                  </a:lnTo>
                  <a:lnTo>
                    <a:pt x="96883" y="229"/>
                  </a:lnTo>
                  <a:lnTo>
                    <a:pt x="88369" y="0"/>
                  </a:lnTo>
                  <a:lnTo>
                    <a:pt x="85056" y="1690"/>
                  </a:lnTo>
                  <a:lnTo>
                    <a:pt x="58442" y="27028"/>
                  </a:lnTo>
                  <a:lnTo>
                    <a:pt x="32728" y="53990"/>
                  </a:lnTo>
                  <a:lnTo>
                    <a:pt x="17981" y="80341"/>
                  </a:lnTo>
                  <a:lnTo>
                    <a:pt x="8578" y="99003"/>
                  </a:lnTo>
                  <a:lnTo>
                    <a:pt x="1790" y="127039"/>
                  </a:lnTo>
                  <a:lnTo>
                    <a:pt x="0" y="143567"/>
                  </a:lnTo>
                  <a:lnTo>
                    <a:pt x="2843" y="153165"/>
                  </a:lnTo>
                  <a:lnTo>
                    <a:pt x="7706" y="161019"/>
                  </a:lnTo>
                  <a:lnTo>
                    <a:pt x="11317" y="163635"/>
                  </a:lnTo>
                  <a:lnTo>
                    <a:pt x="16920" y="165108"/>
                  </a:lnTo>
                  <a:lnTo>
                    <a:pt x="24502" y="165606"/>
                  </a:lnTo>
                  <a:lnTo>
                    <a:pt x="47576" y="155974"/>
                  </a:lnTo>
                  <a:lnTo>
                    <a:pt x="62637" y="146845"/>
                  </a:lnTo>
                  <a:lnTo>
                    <a:pt x="72343" y="136639"/>
                  </a:lnTo>
                  <a:lnTo>
                    <a:pt x="83612" y="120465"/>
                  </a:lnTo>
                  <a:lnTo>
                    <a:pt x="84908" y="112736"/>
                  </a:lnTo>
                  <a:lnTo>
                    <a:pt x="85345" y="101780"/>
                  </a:lnTo>
                  <a:lnTo>
                    <a:pt x="83712" y="97514"/>
                  </a:lnTo>
                  <a:lnTo>
                    <a:pt x="81504" y="93501"/>
                  </a:lnTo>
                  <a:lnTo>
                    <a:pt x="80523" y="89601"/>
                  </a:lnTo>
                  <a:lnTo>
                    <a:pt x="76700" y="85751"/>
                  </a:lnTo>
                  <a:lnTo>
                    <a:pt x="71403" y="82558"/>
                  </a:lnTo>
                  <a:lnTo>
                    <a:pt x="64216" y="80761"/>
                  </a:lnTo>
                  <a:lnTo>
                    <a:pt x="50099" y="80103"/>
                  </a:lnTo>
                  <a:lnTo>
                    <a:pt x="45822" y="81741"/>
                  </a:lnTo>
                  <a:lnTo>
                    <a:pt x="27214" y="93441"/>
                  </a:lnTo>
                  <a:lnTo>
                    <a:pt x="24644" y="98887"/>
                  </a:lnTo>
                  <a:lnTo>
                    <a:pt x="22641" y="126961"/>
                  </a:lnTo>
                  <a:lnTo>
                    <a:pt x="23247" y="133894"/>
                  </a:lnTo>
                  <a:lnTo>
                    <a:pt x="27158" y="144302"/>
                  </a:lnTo>
                  <a:lnTo>
                    <a:pt x="38634" y="158792"/>
                  </a:lnTo>
                  <a:lnTo>
                    <a:pt x="40938" y="159471"/>
                  </a:lnTo>
                  <a:lnTo>
                    <a:pt x="45448" y="160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7" name="SMARTInkShape-2325"/>
            <p:cNvSpPr/>
            <p:nvPr>
              <p:custDataLst>
                <p:tags r:id="rId120"/>
              </p:custDataLst>
            </p:nvPr>
          </p:nvSpPr>
          <p:spPr>
            <a:xfrm>
              <a:off x="3949065" y="3297627"/>
              <a:ext cx="142876" cy="171107"/>
            </a:xfrm>
            <a:custGeom>
              <a:avLst/>
              <a:gdLst/>
              <a:ahLst/>
              <a:cxnLst/>
              <a:rect l="0" t="0" r="0" b="0"/>
              <a:pathLst>
                <a:path w="142876" h="171107">
                  <a:moveTo>
                    <a:pt x="0" y="22788"/>
                  </a:moveTo>
                  <a:lnTo>
                    <a:pt x="0" y="22788"/>
                  </a:lnTo>
                  <a:lnTo>
                    <a:pt x="0" y="19754"/>
                  </a:lnTo>
                  <a:lnTo>
                    <a:pt x="635" y="18860"/>
                  </a:lnTo>
                  <a:lnTo>
                    <a:pt x="1693" y="18264"/>
                  </a:lnTo>
                  <a:lnTo>
                    <a:pt x="3034" y="17867"/>
                  </a:lnTo>
                  <a:lnTo>
                    <a:pt x="3927" y="16968"/>
                  </a:lnTo>
                  <a:lnTo>
                    <a:pt x="4921" y="14274"/>
                  </a:lnTo>
                  <a:lnTo>
                    <a:pt x="8748" y="10961"/>
                  </a:lnTo>
                  <a:lnTo>
                    <a:pt x="14048" y="8006"/>
                  </a:lnTo>
                  <a:lnTo>
                    <a:pt x="21237" y="6343"/>
                  </a:lnTo>
                  <a:lnTo>
                    <a:pt x="31128" y="5215"/>
                  </a:lnTo>
                  <a:lnTo>
                    <a:pt x="49615" y="750"/>
                  </a:lnTo>
                  <a:lnTo>
                    <a:pt x="69363" y="0"/>
                  </a:lnTo>
                  <a:lnTo>
                    <a:pt x="88940" y="5752"/>
                  </a:lnTo>
                  <a:lnTo>
                    <a:pt x="98982" y="13528"/>
                  </a:lnTo>
                  <a:lnTo>
                    <a:pt x="101142" y="17191"/>
                  </a:lnTo>
                  <a:lnTo>
                    <a:pt x="102528" y="24716"/>
                  </a:lnTo>
                  <a:lnTo>
                    <a:pt x="101025" y="28513"/>
                  </a:lnTo>
                  <a:lnTo>
                    <a:pt x="81259" y="55278"/>
                  </a:lnTo>
                  <a:lnTo>
                    <a:pt x="56274" y="83826"/>
                  </a:lnTo>
                  <a:lnTo>
                    <a:pt x="48463" y="99004"/>
                  </a:lnTo>
                  <a:lnTo>
                    <a:pt x="45827" y="124548"/>
                  </a:lnTo>
                  <a:lnTo>
                    <a:pt x="48786" y="135418"/>
                  </a:lnTo>
                  <a:lnTo>
                    <a:pt x="64800" y="160965"/>
                  </a:lnTo>
                  <a:lnTo>
                    <a:pt x="70287" y="163575"/>
                  </a:lnTo>
                  <a:lnTo>
                    <a:pt x="76323" y="165370"/>
                  </a:lnTo>
                  <a:lnTo>
                    <a:pt x="83927" y="169316"/>
                  </a:lnTo>
                  <a:lnTo>
                    <a:pt x="101230" y="171106"/>
                  </a:lnTo>
                  <a:lnTo>
                    <a:pt x="120814" y="166433"/>
                  </a:lnTo>
                  <a:lnTo>
                    <a:pt x="135140" y="155889"/>
                  </a:lnTo>
                  <a:lnTo>
                    <a:pt x="142875" y="148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8" name="SMARTInkShape-2326"/>
            <p:cNvSpPr/>
            <p:nvPr>
              <p:custDataLst>
                <p:tags r:id="rId121"/>
              </p:custDataLst>
            </p:nvPr>
          </p:nvSpPr>
          <p:spPr>
            <a:xfrm>
              <a:off x="4097677" y="3354805"/>
              <a:ext cx="119962" cy="108221"/>
            </a:xfrm>
            <a:custGeom>
              <a:avLst/>
              <a:gdLst/>
              <a:ahLst/>
              <a:cxnLst/>
              <a:rect l="0" t="0" r="0" b="0"/>
              <a:pathLst>
                <a:path w="119962" h="108221">
                  <a:moveTo>
                    <a:pt x="11408" y="34190"/>
                  </a:moveTo>
                  <a:lnTo>
                    <a:pt x="11408" y="34190"/>
                  </a:lnTo>
                  <a:lnTo>
                    <a:pt x="11408" y="37224"/>
                  </a:lnTo>
                  <a:lnTo>
                    <a:pt x="10773" y="38117"/>
                  </a:lnTo>
                  <a:lnTo>
                    <a:pt x="9715" y="38713"/>
                  </a:lnTo>
                  <a:lnTo>
                    <a:pt x="8374" y="39110"/>
                  </a:lnTo>
                  <a:lnTo>
                    <a:pt x="7481" y="40010"/>
                  </a:lnTo>
                  <a:lnTo>
                    <a:pt x="4352" y="46017"/>
                  </a:lnTo>
                  <a:lnTo>
                    <a:pt x="1922" y="49607"/>
                  </a:lnTo>
                  <a:lnTo>
                    <a:pt x="554" y="55197"/>
                  </a:lnTo>
                  <a:lnTo>
                    <a:pt x="0" y="73421"/>
                  </a:lnTo>
                  <a:lnTo>
                    <a:pt x="1681" y="78719"/>
                  </a:lnTo>
                  <a:lnTo>
                    <a:pt x="3910" y="83191"/>
                  </a:lnTo>
                  <a:lnTo>
                    <a:pt x="5800" y="89278"/>
                  </a:lnTo>
                  <a:lnTo>
                    <a:pt x="13578" y="98939"/>
                  </a:lnTo>
                  <a:lnTo>
                    <a:pt x="18934" y="101067"/>
                  </a:lnTo>
                  <a:lnTo>
                    <a:pt x="24913" y="102648"/>
                  </a:lnTo>
                  <a:lnTo>
                    <a:pt x="32484" y="106473"/>
                  </a:lnTo>
                  <a:lnTo>
                    <a:pt x="49775" y="108220"/>
                  </a:lnTo>
                  <a:lnTo>
                    <a:pt x="61017" y="105373"/>
                  </a:lnTo>
                  <a:lnTo>
                    <a:pt x="78305" y="96896"/>
                  </a:lnTo>
                  <a:lnTo>
                    <a:pt x="104275" y="75988"/>
                  </a:lnTo>
                  <a:lnTo>
                    <a:pt x="115869" y="58689"/>
                  </a:lnTo>
                  <a:lnTo>
                    <a:pt x="118771" y="47446"/>
                  </a:lnTo>
                  <a:lnTo>
                    <a:pt x="119961" y="21746"/>
                  </a:lnTo>
                  <a:lnTo>
                    <a:pt x="118285" y="17441"/>
                  </a:lnTo>
                  <a:lnTo>
                    <a:pt x="106558" y="3733"/>
                  </a:lnTo>
                  <a:lnTo>
                    <a:pt x="101110" y="1604"/>
                  </a:lnTo>
                  <a:lnTo>
                    <a:pt x="80997" y="0"/>
                  </a:lnTo>
                  <a:lnTo>
                    <a:pt x="75568" y="1637"/>
                  </a:lnTo>
                  <a:lnTo>
                    <a:pt x="73232" y="2963"/>
                  </a:lnTo>
                  <a:lnTo>
                    <a:pt x="61014" y="18257"/>
                  </a:lnTo>
                  <a:lnTo>
                    <a:pt x="58855" y="24145"/>
                  </a:lnTo>
                  <a:lnTo>
                    <a:pt x="57128" y="45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9" name="SMARTInkShape-2327"/>
            <p:cNvSpPr/>
            <p:nvPr>
              <p:custDataLst>
                <p:tags r:id="rId122"/>
              </p:custDataLst>
            </p:nvPr>
          </p:nvSpPr>
          <p:spPr>
            <a:xfrm>
              <a:off x="4263697" y="3361313"/>
              <a:ext cx="90863" cy="67660"/>
            </a:xfrm>
            <a:custGeom>
              <a:avLst/>
              <a:gdLst/>
              <a:ahLst/>
              <a:cxnLst/>
              <a:rect l="0" t="0" r="0" b="0"/>
              <a:pathLst>
                <a:path w="90863" h="67660">
                  <a:moveTo>
                    <a:pt x="16838" y="33397"/>
                  </a:moveTo>
                  <a:lnTo>
                    <a:pt x="16838" y="33397"/>
                  </a:lnTo>
                  <a:lnTo>
                    <a:pt x="11917" y="33397"/>
                  </a:lnTo>
                  <a:lnTo>
                    <a:pt x="11653" y="34032"/>
                  </a:lnTo>
                  <a:lnTo>
                    <a:pt x="11358" y="36431"/>
                  </a:lnTo>
                  <a:lnTo>
                    <a:pt x="10645" y="37325"/>
                  </a:lnTo>
                  <a:lnTo>
                    <a:pt x="3189" y="41910"/>
                  </a:lnTo>
                  <a:lnTo>
                    <a:pt x="1247" y="45224"/>
                  </a:lnTo>
                  <a:lnTo>
                    <a:pt x="0" y="52526"/>
                  </a:lnTo>
                  <a:lnTo>
                    <a:pt x="533" y="53769"/>
                  </a:lnTo>
                  <a:lnTo>
                    <a:pt x="1523" y="54598"/>
                  </a:lnTo>
                  <a:lnTo>
                    <a:pt x="4316" y="56155"/>
                  </a:lnTo>
                  <a:lnTo>
                    <a:pt x="7674" y="58963"/>
                  </a:lnTo>
                  <a:lnTo>
                    <a:pt x="9590" y="62328"/>
                  </a:lnTo>
                  <a:lnTo>
                    <a:pt x="10101" y="64114"/>
                  </a:lnTo>
                  <a:lnTo>
                    <a:pt x="11712" y="65305"/>
                  </a:lnTo>
                  <a:lnTo>
                    <a:pt x="19411" y="66981"/>
                  </a:lnTo>
                  <a:lnTo>
                    <a:pt x="38874" y="67659"/>
                  </a:lnTo>
                  <a:lnTo>
                    <a:pt x="49543" y="64645"/>
                  </a:lnTo>
                  <a:lnTo>
                    <a:pt x="59964" y="57937"/>
                  </a:lnTo>
                  <a:lnTo>
                    <a:pt x="82330" y="41011"/>
                  </a:lnTo>
                  <a:lnTo>
                    <a:pt x="89761" y="27682"/>
                  </a:lnTo>
                  <a:lnTo>
                    <a:pt x="90862" y="20062"/>
                  </a:lnTo>
                  <a:lnTo>
                    <a:pt x="89319" y="16252"/>
                  </a:lnTo>
                  <a:lnTo>
                    <a:pt x="87152" y="12442"/>
                  </a:lnTo>
                  <a:lnTo>
                    <a:pt x="86189" y="8632"/>
                  </a:lnTo>
                  <a:lnTo>
                    <a:pt x="85297" y="7362"/>
                  </a:lnTo>
                  <a:lnTo>
                    <a:pt x="84067" y="6515"/>
                  </a:lnTo>
                  <a:lnTo>
                    <a:pt x="81008" y="4939"/>
                  </a:lnTo>
                  <a:lnTo>
                    <a:pt x="75715" y="1117"/>
                  </a:lnTo>
                  <a:lnTo>
                    <a:pt x="72004" y="0"/>
                  </a:lnTo>
                  <a:lnTo>
                    <a:pt x="70125" y="338"/>
                  </a:lnTo>
                  <a:lnTo>
                    <a:pt x="63812" y="3211"/>
                  </a:lnTo>
                  <a:lnTo>
                    <a:pt x="54816" y="4980"/>
                  </a:lnTo>
                  <a:lnTo>
                    <a:pt x="47211" y="9878"/>
                  </a:lnTo>
                  <a:lnTo>
                    <a:pt x="28268" y="27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0" name="SMARTInkShape-2328"/>
            <p:cNvSpPr/>
            <p:nvPr>
              <p:custDataLst>
                <p:tags r:id="rId123"/>
              </p:custDataLst>
            </p:nvPr>
          </p:nvSpPr>
          <p:spPr>
            <a:xfrm>
              <a:off x="4377690" y="3337560"/>
              <a:ext cx="110911" cy="141816"/>
            </a:xfrm>
            <a:custGeom>
              <a:avLst/>
              <a:gdLst/>
              <a:ahLst/>
              <a:cxnLst/>
              <a:rect l="0" t="0" r="0" b="0"/>
              <a:pathLst>
                <a:path w="110911" h="141816">
                  <a:moveTo>
                    <a:pt x="17145" y="91440"/>
                  </a:moveTo>
                  <a:lnTo>
                    <a:pt x="17145" y="91440"/>
                  </a:lnTo>
                  <a:lnTo>
                    <a:pt x="14111" y="94474"/>
                  </a:lnTo>
                  <a:lnTo>
                    <a:pt x="12622" y="97657"/>
                  </a:lnTo>
                  <a:lnTo>
                    <a:pt x="12224" y="99395"/>
                  </a:lnTo>
                  <a:lnTo>
                    <a:pt x="11325" y="100553"/>
                  </a:lnTo>
                  <a:lnTo>
                    <a:pt x="8631" y="101840"/>
                  </a:lnTo>
                  <a:lnTo>
                    <a:pt x="5318" y="105799"/>
                  </a:lnTo>
                  <a:lnTo>
                    <a:pt x="2364" y="111157"/>
                  </a:lnTo>
                  <a:lnTo>
                    <a:pt x="467" y="119770"/>
                  </a:lnTo>
                  <a:lnTo>
                    <a:pt x="311" y="121757"/>
                  </a:lnTo>
                  <a:lnTo>
                    <a:pt x="1832" y="125657"/>
                  </a:lnTo>
                  <a:lnTo>
                    <a:pt x="3126" y="127587"/>
                  </a:lnTo>
                  <a:lnTo>
                    <a:pt x="4624" y="128873"/>
                  </a:lnTo>
                  <a:lnTo>
                    <a:pt x="30724" y="140491"/>
                  </a:lnTo>
                  <a:lnTo>
                    <a:pt x="38209" y="141815"/>
                  </a:lnTo>
                  <a:lnTo>
                    <a:pt x="45768" y="140711"/>
                  </a:lnTo>
                  <a:lnTo>
                    <a:pt x="71016" y="132736"/>
                  </a:lnTo>
                  <a:lnTo>
                    <a:pt x="86571" y="123744"/>
                  </a:lnTo>
                  <a:lnTo>
                    <a:pt x="95041" y="115554"/>
                  </a:lnTo>
                  <a:lnTo>
                    <a:pt x="110482" y="92451"/>
                  </a:lnTo>
                  <a:lnTo>
                    <a:pt x="110910" y="83634"/>
                  </a:lnTo>
                  <a:lnTo>
                    <a:pt x="106010" y="65486"/>
                  </a:lnTo>
                  <a:lnTo>
                    <a:pt x="97658" y="49036"/>
                  </a:lnTo>
                  <a:lnTo>
                    <a:pt x="83545" y="34214"/>
                  </a:lnTo>
                  <a:lnTo>
                    <a:pt x="62925" y="22132"/>
                  </a:lnTo>
                  <a:lnTo>
                    <a:pt x="36301" y="13732"/>
                  </a:lnTo>
                  <a:lnTo>
                    <a:pt x="9955" y="38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1" name="SMARTInkShape-2329"/>
            <p:cNvSpPr/>
            <p:nvPr>
              <p:custDataLst>
                <p:tags r:id="rId124"/>
              </p:custDataLst>
            </p:nvPr>
          </p:nvSpPr>
          <p:spPr>
            <a:xfrm>
              <a:off x="3510353" y="3171825"/>
              <a:ext cx="101528" cy="302896"/>
            </a:xfrm>
            <a:custGeom>
              <a:avLst/>
              <a:gdLst/>
              <a:ahLst/>
              <a:cxnLst/>
              <a:rect l="0" t="0" r="0" b="0"/>
              <a:pathLst>
                <a:path w="101528" h="302896">
                  <a:moveTo>
                    <a:pt x="67237" y="0"/>
                  </a:moveTo>
                  <a:lnTo>
                    <a:pt x="67237" y="0"/>
                  </a:lnTo>
                  <a:lnTo>
                    <a:pt x="53029" y="0"/>
                  </a:lnTo>
                  <a:lnTo>
                    <a:pt x="49704" y="1693"/>
                  </a:lnTo>
                  <a:lnTo>
                    <a:pt x="42395" y="7955"/>
                  </a:lnTo>
                  <a:lnTo>
                    <a:pt x="25205" y="35285"/>
                  </a:lnTo>
                  <a:lnTo>
                    <a:pt x="14132" y="62996"/>
                  </a:lnTo>
                  <a:lnTo>
                    <a:pt x="6959" y="89678"/>
                  </a:lnTo>
                  <a:lnTo>
                    <a:pt x="3190" y="115645"/>
                  </a:lnTo>
                  <a:lnTo>
                    <a:pt x="0" y="137559"/>
                  </a:lnTo>
                  <a:lnTo>
                    <a:pt x="748" y="160138"/>
                  </a:lnTo>
                  <a:lnTo>
                    <a:pt x="6690" y="187489"/>
                  </a:lnTo>
                  <a:lnTo>
                    <a:pt x="13979" y="215164"/>
                  </a:lnTo>
                  <a:lnTo>
                    <a:pt x="23226" y="239633"/>
                  </a:lnTo>
                  <a:lnTo>
                    <a:pt x="40129" y="262811"/>
                  </a:lnTo>
                  <a:lnTo>
                    <a:pt x="67430" y="285238"/>
                  </a:lnTo>
                  <a:lnTo>
                    <a:pt x="84055" y="296242"/>
                  </a:lnTo>
                  <a:lnTo>
                    <a:pt x="101527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2" name="SMARTInkShape-2330"/>
            <p:cNvSpPr/>
            <p:nvPr>
              <p:custDataLst>
                <p:tags r:id="rId125"/>
              </p:custDataLst>
            </p:nvPr>
          </p:nvSpPr>
          <p:spPr>
            <a:xfrm>
              <a:off x="4509135" y="3320415"/>
              <a:ext cx="102077" cy="285751"/>
            </a:xfrm>
            <a:custGeom>
              <a:avLst/>
              <a:gdLst/>
              <a:ahLst/>
              <a:cxnLst/>
              <a:rect l="0" t="0" r="0" b="0"/>
              <a:pathLst>
                <a:path w="102077" h="285751">
                  <a:moveTo>
                    <a:pt x="97155" y="0"/>
                  </a:moveTo>
                  <a:lnTo>
                    <a:pt x="97155" y="0"/>
                  </a:lnTo>
                  <a:lnTo>
                    <a:pt x="97790" y="20504"/>
                  </a:lnTo>
                  <a:lnTo>
                    <a:pt x="102076" y="46162"/>
                  </a:lnTo>
                  <a:lnTo>
                    <a:pt x="101072" y="74353"/>
                  </a:lnTo>
                  <a:lnTo>
                    <a:pt x="97929" y="100200"/>
                  </a:lnTo>
                  <a:lnTo>
                    <a:pt x="92745" y="125837"/>
                  </a:lnTo>
                  <a:lnTo>
                    <a:pt x="85607" y="153009"/>
                  </a:lnTo>
                  <a:lnTo>
                    <a:pt x="78082" y="176909"/>
                  </a:lnTo>
                  <a:lnTo>
                    <a:pt x="65918" y="203902"/>
                  </a:lnTo>
                  <a:lnTo>
                    <a:pt x="51285" y="228237"/>
                  </a:lnTo>
                  <a:lnTo>
                    <a:pt x="32365" y="256492"/>
                  </a:lnTo>
                  <a:lnTo>
                    <a:pt x="16743" y="273857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06" name="SMARTInkShape-Group487"/>
          <p:cNvGrpSpPr/>
          <p:nvPr/>
        </p:nvGrpSpPr>
        <p:grpSpPr>
          <a:xfrm>
            <a:off x="3086123" y="1886206"/>
            <a:ext cx="182858" cy="68127"/>
            <a:chOff x="3086123" y="1886206"/>
            <a:chExt cx="182858" cy="68127"/>
          </a:xfrm>
        </p:grpSpPr>
        <p:sp>
          <p:nvSpPr>
            <p:cNvPr id="2504" name="SMARTInkShape-2331"/>
            <p:cNvSpPr/>
            <p:nvPr>
              <p:custDataLst>
                <p:tags r:id="rId103"/>
              </p:custDataLst>
            </p:nvPr>
          </p:nvSpPr>
          <p:spPr>
            <a:xfrm>
              <a:off x="3086123" y="1923242"/>
              <a:ext cx="6523" cy="31091"/>
            </a:xfrm>
            <a:custGeom>
              <a:avLst/>
              <a:gdLst/>
              <a:ahLst/>
              <a:cxnLst/>
              <a:rect l="0" t="0" r="0" b="0"/>
              <a:pathLst>
                <a:path w="6523" h="31091">
                  <a:moveTo>
                    <a:pt x="6522" y="0"/>
                  </a:moveTo>
                  <a:lnTo>
                    <a:pt x="6522" y="0"/>
                  </a:lnTo>
                  <a:lnTo>
                    <a:pt x="4456" y="8451"/>
                  </a:lnTo>
                  <a:lnTo>
                    <a:pt x="1304" y="19865"/>
                  </a:lnTo>
                  <a:lnTo>
                    <a:pt x="0" y="31090"/>
                  </a:lnTo>
                  <a:lnTo>
                    <a:pt x="5692" y="25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5" name="SMARTInkShape-2332"/>
            <p:cNvSpPr/>
            <p:nvPr>
              <p:custDataLst>
                <p:tags r:id="rId104"/>
              </p:custDataLst>
            </p:nvPr>
          </p:nvSpPr>
          <p:spPr>
            <a:xfrm>
              <a:off x="3143250" y="1886206"/>
              <a:ext cx="125731" cy="11175"/>
            </a:xfrm>
            <a:custGeom>
              <a:avLst/>
              <a:gdLst/>
              <a:ahLst/>
              <a:cxnLst/>
              <a:rect l="0" t="0" r="0" b="0"/>
              <a:pathLst>
                <a:path w="125731" h="11175">
                  <a:moveTo>
                    <a:pt x="0" y="11174"/>
                  </a:moveTo>
                  <a:lnTo>
                    <a:pt x="0" y="11174"/>
                  </a:lnTo>
                  <a:lnTo>
                    <a:pt x="3034" y="11174"/>
                  </a:lnTo>
                  <a:lnTo>
                    <a:pt x="6217" y="9481"/>
                  </a:lnTo>
                  <a:lnTo>
                    <a:pt x="7955" y="8140"/>
                  </a:lnTo>
                  <a:lnTo>
                    <a:pt x="13272" y="6651"/>
                  </a:lnTo>
                  <a:lnTo>
                    <a:pt x="23406" y="4119"/>
                  </a:lnTo>
                  <a:lnTo>
                    <a:pt x="31358" y="1688"/>
                  </a:lnTo>
                  <a:lnTo>
                    <a:pt x="57517" y="0"/>
                  </a:lnTo>
                  <a:lnTo>
                    <a:pt x="80718" y="430"/>
                  </a:lnTo>
                  <a:lnTo>
                    <a:pt x="107709" y="4934"/>
                  </a:lnTo>
                  <a:lnTo>
                    <a:pt x="125730" y="5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17" name="SMARTInkShape-Group488"/>
          <p:cNvGrpSpPr/>
          <p:nvPr/>
        </p:nvGrpSpPr>
        <p:grpSpPr>
          <a:xfrm>
            <a:off x="2354852" y="2377440"/>
            <a:ext cx="965564" cy="313168"/>
            <a:chOff x="2354852" y="2377440"/>
            <a:chExt cx="965564" cy="313168"/>
          </a:xfrm>
        </p:grpSpPr>
        <p:sp>
          <p:nvSpPr>
            <p:cNvPr id="2507" name="SMARTInkShape-2333"/>
            <p:cNvSpPr/>
            <p:nvPr>
              <p:custDataLst>
                <p:tags r:id="rId93"/>
              </p:custDataLst>
            </p:nvPr>
          </p:nvSpPr>
          <p:spPr>
            <a:xfrm>
              <a:off x="3023235" y="2517246"/>
              <a:ext cx="73421" cy="71571"/>
            </a:xfrm>
            <a:custGeom>
              <a:avLst/>
              <a:gdLst/>
              <a:ahLst/>
              <a:cxnLst/>
              <a:rect l="0" t="0" r="0" b="0"/>
              <a:pathLst>
                <a:path w="73421" h="71571">
                  <a:moveTo>
                    <a:pt x="0" y="31644"/>
                  </a:moveTo>
                  <a:lnTo>
                    <a:pt x="0" y="31644"/>
                  </a:lnTo>
                  <a:lnTo>
                    <a:pt x="0" y="58365"/>
                  </a:lnTo>
                  <a:lnTo>
                    <a:pt x="0" y="62147"/>
                  </a:lnTo>
                  <a:lnTo>
                    <a:pt x="635" y="63409"/>
                  </a:lnTo>
                  <a:lnTo>
                    <a:pt x="1693" y="64251"/>
                  </a:lnTo>
                  <a:lnTo>
                    <a:pt x="3034" y="64812"/>
                  </a:lnTo>
                  <a:lnTo>
                    <a:pt x="3928" y="65821"/>
                  </a:lnTo>
                  <a:lnTo>
                    <a:pt x="4920" y="68635"/>
                  </a:lnTo>
                  <a:lnTo>
                    <a:pt x="5820" y="69640"/>
                  </a:lnTo>
                  <a:lnTo>
                    <a:pt x="8514" y="70756"/>
                  </a:lnTo>
                  <a:lnTo>
                    <a:pt x="24049" y="71570"/>
                  </a:lnTo>
                  <a:lnTo>
                    <a:pt x="33302" y="68592"/>
                  </a:lnTo>
                  <a:lnTo>
                    <a:pt x="43879" y="62531"/>
                  </a:lnTo>
                  <a:lnTo>
                    <a:pt x="53288" y="60269"/>
                  </a:lnTo>
                  <a:lnTo>
                    <a:pt x="58185" y="57489"/>
                  </a:lnTo>
                  <a:lnTo>
                    <a:pt x="60785" y="54137"/>
                  </a:lnTo>
                  <a:lnTo>
                    <a:pt x="69866" y="31987"/>
                  </a:lnTo>
                  <a:lnTo>
                    <a:pt x="72327" y="27987"/>
                  </a:lnTo>
                  <a:lnTo>
                    <a:pt x="73420" y="24092"/>
                  </a:lnTo>
                  <a:lnTo>
                    <a:pt x="73077" y="22164"/>
                  </a:lnTo>
                  <a:lnTo>
                    <a:pt x="69656" y="14508"/>
                  </a:lnTo>
                  <a:lnTo>
                    <a:pt x="69298" y="12600"/>
                  </a:lnTo>
                  <a:lnTo>
                    <a:pt x="65759" y="6881"/>
                  </a:lnTo>
                  <a:lnTo>
                    <a:pt x="62458" y="4763"/>
                  </a:lnTo>
                  <a:lnTo>
                    <a:pt x="58874" y="3187"/>
                  </a:lnTo>
                  <a:lnTo>
                    <a:pt x="55165" y="370"/>
                  </a:lnTo>
                  <a:lnTo>
                    <a:pt x="52651" y="0"/>
                  </a:lnTo>
                  <a:lnTo>
                    <a:pt x="36085" y="3351"/>
                  </a:lnTo>
                  <a:lnTo>
                    <a:pt x="29584" y="5946"/>
                  </a:lnTo>
                  <a:lnTo>
                    <a:pt x="24155" y="10909"/>
                  </a:lnTo>
                  <a:lnTo>
                    <a:pt x="15496" y="24444"/>
                  </a:lnTo>
                  <a:lnTo>
                    <a:pt x="12635" y="35578"/>
                  </a:lnTo>
                  <a:lnTo>
                    <a:pt x="11430" y="60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8" name="SMARTInkShape-2334"/>
            <p:cNvSpPr/>
            <p:nvPr>
              <p:custDataLst>
                <p:tags r:id="rId94"/>
              </p:custDataLst>
            </p:nvPr>
          </p:nvSpPr>
          <p:spPr>
            <a:xfrm>
              <a:off x="3120390" y="2611755"/>
              <a:ext cx="22861" cy="78853"/>
            </a:xfrm>
            <a:custGeom>
              <a:avLst/>
              <a:gdLst/>
              <a:ahLst/>
              <a:cxnLst/>
              <a:rect l="0" t="0" r="0" b="0"/>
              <a:pathLst>
                <a:path w="22861" h="78853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3927" y="5820"/>
                  </a:lnTo>
                  <a:lnTo>
                    <a:pt x="4921" y="8514"/>
                  </a:lnTo>
                  <a:lnTo>
                    <a:pt x="4550" y="9486"/>
                  </a:lnTo>
                  <a:lnTo>
                    <a:pt x="3669" y="10134"/>
                  </a:lnTo>
                  <a:lnTo>
                    <a:pt x="2446" y="10566"/>
                  </a:lnTo>
                  <a:lnTo>
                    <a:pt x="1630" y="12124"/>
                  </a:lnTo>
                  <a:lnTo>
                    <a:pt x="64" y="33355"/>
                  </a:lnTo>
                  <a:lnTo>
                    <a:pt x="2" y="61209"/>
                  </a:lnTo>
                  <a:lnTo>
                    <a:pt x="0" y="76103"/>
                  </a:lnTo>
                  <a:lnTo>
                    <a:pt x="635" y="77405"/>
                  </a:lnTo>
                  <a:lnTo>
                    <a:pt x="1693" y="78273"/>
                  </a:lnTo>
                  <a:lnTo>
                    <a:pt x="3034" y="78852"/>
                  </a:lnTo>
                  <a:lnTo>
                    <a:pt x="3928" y="78603"/>
                  </a:lnTo>
                  <a:lnTo>
                    <a:pt x="4523" y="77802"/>
                  </a:lnTo>
                  <a:lnTo>
                    <a:pt x="4921" y="76633"/>
                  </a:lnTo>
                  <a:lnTo>
                    <a:pt x="5820" y="75854"/>
                  </a:lnTo>
                  <a:lnTo>
                    <a:pt x="11827" y="72910"/>
                  </a:lnTo>
                  <a:lnTo>
                    <a:pt x="16095" y="69435"/>
                  </a:lnTo>
                  <a:lnTo>
                    <a:pt x="2286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9" name="SMARTInkShape-2335"/>
            <p:cNvSpPr/>
            <p:nvPr>
              <p:custDataLst>
                <p:tags r:id="rId95"/>
              </p:custDataLst>
            </p:nvPr>
          </p:nvSpPr>
          <p:spPr>
            <a:xfrm>
              <a:off x="3183255" y="2611755"/>
              <a:ext cx="137161" cy="5716"/>
            </a:xfrm>
            <a:custGeom>
              <a:avLst/>
              <a:gdLst/>
              <a:ahLst/>
              <a:cxnLst/>
              <a:rect l="0" t="0" r="0" b="0"/>
              <a:pathLst>
                <a:path w="137161" h="5716">
                  <a:moveTo>
                    <a:pt x="0" y="0"/>
                  </a:moveTo>
                  <a:lnTo>
                    <a:pt x="0" y="0"/>
                  </a:lnTo>
                  <a:lnTo>
                    <a:pt x="14311" y="635"/>
                  </a:lnTo>
                  <a:lnTo>
                    <a:pt x="32513" y="4921"/>
                  </a:lnTo>
                  <a:lnTo>
                    <a:pt x="57669" y="1087"/>
                  </a:lnTo>
                  <a:lnTo>
                    <a:pt x="76142" y="2015"/>
                  </a:lnTo>
                  <a:lnTo>
                    <a:pt x="97702" y="4619"/>
                  </a:lnTo>
                  <a:lnTo>
                    <a:pt x="123136" y="5619"/>
                  </a:lnTo>
                  <a:lnTo>
                    <a:pt x="13716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0" name="SMARTInkShape-2336"/>
            <p:cNvSpPr/>
            <p:nvPr>
              <p:custDataLst>
                <p:tags r:id="rId96"/>
              </p:custDataLst>
            </p:nvPr>
          </p:nvSpPr>
          <p:spPr>
            <a:xfrm>
              <a:off x="3126105" y="2377440"/>
              <a:ext cx="131446" cy="79905"/>
            </a:xfrm>
            <a:custGeom>
              <a:avLst/>
              <a:gdLst/>
              <a:ahLst/>
              <a:cxnLst/>
              <a:rect l="0" t="0" r="0" b="0"/>
              <a:pathLst>
                <a:path w="131446" h="79905">
                  <a:moveTo>
                    <a:pt x="17145" y="0"/>
                  </a:moveTo>
                  <a:lnTo>
                    <a:pt x="17145" y="0"/>
                  </a:lnTo>
                  <a:lnTo>
                    <a:pt x="17145" y="19147"/>
                  </a:lnTo>
                  <a:lnTo>
                    <a:pt x="15452" y="22903"/>
                  </a:lnTo>
                  <a:lnTo>
                    <a:pt x="14111" y="24794"/>
                  </a:lnTo>
                  <a:lnTo>
                    <a:pt x="12224" y="33522"/>
                  </a:lnTo>
                  <a:lnTo>
                    <a:pt x="10952" y="47215"/>
                  </a:lnTo>
                  <a:lnTo>
                    <a:pt x="1036" y="69600"/>
                  </a:lnTo>
                  <a:lnTo>
                    <a:pt x="8" y="79904"/>
                  </a:lnTo>
                  <a:lnTo>
                    <a:pt x="0" y="55236"/>
                  </a:lnTo>
                  <a:lnTo>
                    <a:pt x="1693" y="51431"/>
                  </a:lnTo>
                  <a:lnTo>
                    <a:pt x="3034" y="49527"/>
                  </a:lnTo>
                  <a:lnTo>
                    <a:pt x="5820" y="38617"/>
                  </a:lnTo>
                  <a:lnTo>
                    <a:pt x="7055" y="37175"/>
                  </a:lnTo>
                  <a:lnTo>
                    <a:pt x="8514" y="36213"/>
                  </a:lnTo>
                  <a:lnTo>
                    <a:pt x="9486" y="34937"/>
                  </a:lnTo>
                  <a:lnTo>
                    <a:pt x="12739" y="28326"/>
                  </a:lnTo>
                  <a:lnTo>
                    <a:pt x="16275" y="23940"/>
                  </a:lnTo>
                  <a:lnTo>
                    <a:pt x="18452" y="23340"/>
                  </a:lnTo>
                  <a:lnTo>
                    <a:pt x="44172" y="22868"/>
                  </a:lnTo>
                  <a:lnTo>
                    <a:pt x="69129" y="22861"/>
                  </a:lnTo>
                  <a:lnTo>
                    <a:pt x="85888" y="21167"/>
                  </a:lnTo>
                  <a:lnTo>
                    <a:pt x="102918" y="1495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1" name="SMARTInkShape-2337"/>
            <p:cNvSpPr/>
            <p:nvPr>
              <p:custDataLst>
                <p:tags r:id="rId97"/>
              </p:custDataLst>
            </p:nvPr>
          </p:nvSpPr>
          <p:spPr>
            <a:xfrm>
              <a:off x="2914650" y="2521380"/>
              <a:ext cx="80002" cy="67493"/>
            </a:xfrm>
            <a:custGeom>
              <a:avLst/>
              <a:gdLst/>
              <a:ahLst/>
              <a:cxnLst/>
              <a:rect l="0" t="0" r="0" b="0"/>
              <a:pathLst>
                <a:path w="80002" h="67493">
                  <a:moveTo>
                    <a:pt x="0" y="27510"/>
                  </a:moveTo>
                  <a:lnTo>
                    <a:pt x="0" y="27510"/>
                  </a:lnTo>
                  <a:lnTo>
                    <a:pt x="11423" y="27510"/>
                  </a:lnTo>
                  <a:lnTo>
                    <a:pt x="11430" y="32431"/>
                  </a:lnTo>
                  <a:lnTo>
                    <a:pt x="7502" y="37631"/>
                  </a:lnTo>
                  <a:lnTo>
                    <a:pt x="6245" y="42926"/>
                  </a:lnTo>
                  <a:lnTo>
                    <a:pt x="5721" y="60673"/>
                  </a:lnTo>
                  <a:lnTo>
                    <a:pt x="8751" y="64500"/>
                  </a:lnTo>
                  <a:lnTo>
                    <a:pt x="11933" y="66175"/>
                  </a:lnTo>
                  <a:lnTo>
                    <a:pt x="22904" y="67397"/>
                  </a:lnTo>
                  <a:lnTo>
                    <a:pt x="33522" y="67492"/>
                  </a:lnTo>
                  <a:lnTo>
                    <a:pt x="38817" y="65811"/>
                  </a:lnTo>
                  <a:lnTo>
                    <a:pt x="43287" y="63583"/>
                  </a:lnTo>
                  <a:lnTo>
                    <a:pt x="56304" y="59001"/>
                  </a:lnTo>
                  <a:lnTo>
                    <a:pt x="68218" y="50252"/>
                  </a:lnTo>
                  <a:lnTo>
                    <a:pt x="76128" y="42727"/>
                  </a:lnTo>
                  <a:lnTo>
                    <a:pt x="78285" y="38929"/>
                  </a:lnTo>
                  <a:lnTo>
                    <a:pt x="79669" y="31318"/>
                  </a:lnTo>
                  <a:lnTo>
                    <a:pt x="80001" y="11729"/>
                  </a:lnTo>
                  <a:lnTo>
                    <a:pt x="75446" y="6072"/>
                  </a:lnTo>
                  <a:lnTo>
                    <a:pt x="72055" y="2530"/>
                  </a:lnTo>
                  <a:lnTo>
                    <a:pt x="66738" y="533"/>
                  </a:lnTo>
                  <a:lnTo>
                    <a:pt x="63542" y="0"/>
                  </a:lnTo>
                  <a:lnTo>
                    <a:pt x="58298" y="1102"/>
                  </a:lnTo>
                  <a:lnTo>
                    <a:pt x="53850" y="3073"/>
                  </a:lnTo>
                  <a:lnTo>
                    <a:pt x="49757" y="3949"/>
                  </a:lnTo>
                  <a:lnTo>
                    <a:pt x="35512" y="15298"/>
                  </a:lnTo>
                  <a:lnTo>
                    <a:pt x="28937" y="23257"/>
                  </a:lnTo>
                  <a:lnTo>
                    <a:pt x="18870" y="38566"/>
                  </a:lnTo>
                  <a:lnTo>
                    <a:pt x="18295" y="40596"/>
                  </a:lnTo>
                  <a:lnTo>
                    <a:pt x="18547" y="42584"/>
                  </a:lnTo>
                  <a:lnTo>
                    <a:pt x="22860" y="50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2" name="SMARTInkShape-2338"/>
            <p:cNvSpPr/>
            <p:nvPr>
              <p:custDataLst>
                <p:tags r:id="rId98"/>
              </p:custDataLst>
            </p:nvPr>
          </p:nvSpPr>
          <p:spPr>
            <a:xfrm>
              <a:off x="2812036" y="2514630"/>
              <a:ext cx="74015" cy="77488"/>
            </a:xfrm>
            <a:custGeom>
              <a:avLst/>
              <a:gdLst/>
              <a:ahLst/>
              <a:cxnLst/>
              <a:rect l="0" t="0" r="0" b="0"/>
              <a:pathLst>
                <a:path w="74015" h="77488">
                  <a:moveTo>
                    <a:pt x="11174" y="11400"/>
                  </a:moveTo>
                  <a:lnTo>
                    <a:pt x="11174" y="11400"/>
                  </a:lnTo>
                  <a:lnTo>
                    <a:pt x="11174" y="19354"/>
                  </a:lnTo>
                  <a:lnTo>
                    <a:pt x="9481" y="22978"/>
                  </a:lnTo>
                  <a:lnTo>
                    <a:pt x="7247" y="26706"/>
                  </a:lnTo>
                  <a:lnTo>
                    <a:pt x="320" y="49607"/>
                  </a:lnTo>
                  <a:lnTo>
                    <a:pt x="0" y="56109"/>
                  </a:lnTo>
                  <a:lnTo>
                    <a:pt x="1551" y="61539"/>
                  </a:lnTo>
                  <a:lnTo>
                    <a:pt x="3722" y="66069"/>
                  </a:lnTo>
                  <a:lnTo>
                    <a:pt x="4687" y="70199"/>
                  </a:lnTo>
                  <a:lnTo>
                    <a:pt x="5579" y="71554"/>
                  </a:lnTo>
                  <a:lnTo>
                    <a:pt x="6809" y="72458"/>
                  </a:lnTo>
                  <a:lnTo>
                    <a:pt x="9869" y="73462"/>
                  </a:lnTo>
                  <a:lnTo>
                    <a:pt x="13346" y="73908"/>
                  </a:lnTo>
                  <a:lnTo>
                    <a:pt x="17008" y="75800"/>
                  </a:lnTo>
                  <a:lnTo>
                    <a:pt x="18873" y="77193"/>
                  </a:lnTo>
                  <a:lnTo>
                    <a:pt x="20752" y="77487"/>
                  </a:lnTo>
                  <a:lnTo>
                    <a:pt x="22639" y="77048"/>
                  </a:lnTo>
                  <a:lnTo>
                    <a:pt x="26430" y="75502"/>
                  </a:lnTo>
                  <a:lnTo>
                    <a:pt x="37845" y="73738"/>
                  </a:lnTo>
                  <a:lnTo>
                    <a:pt x="47369" y="66325"/>
                  </a:lnTo>
                  <a:lnTo>
                    <a:pt x="58587" y="52554"/>
                  </a:lnTo>
                  <a:lnTo>
                    <a:pt x="61833" y="50266"/>
                  </a:lnTo>
                  <a:lnTo>
                    <a:pt x="63997" y="47471"/>
                  </a:lnTo>
                  <a:lnTo>
                    <a:pt x="72594" y="27235"/>
                  </a:lnTo>
                  <a:lnTo>
                    <a:pt x="74014" y="3856"/>
                  </a:lnTo>
                  <a:lnTo>
                    <a:pt x="73387" y="2561"/>
                  </a:lnTo>
                  <a:lnTo>
                    <a:pt x="72335" y="1697"/>
                  </a:lnTo>
                  <a:lnTo>
                    <a:pt x="69116" y="311"/>
                  </a:lnTo>
                  <a:lnTo>
                    <a:pt x="55518" y="0"/>
                  </a:lnTo>
                  <a:lnTo>
                    <a:pt x="51414" y="1676"/>
                  </a:lnTo>
                  <a:lnTo>
                    <a:pt x="37858" y="13405"/>
                  </a:lnTo>
                  <a:lnTo>
                    <a:pt x="26415" y="32698"/>
                  </a:lnTo>
                  <a:lnTo>
                    <a:pt x="23733" y="40853"/>
                  </a:lnTo>
                  <a:lnTo>
                    <a:pt x="22939" y="47291"/>
                  </a:lnTo>
                  <a:lnTo>
                    <a:pt x="23462" y="48662"/>
                  </a:lnTo>
                  <a:lnTo>
                    <a:pt x="24446" y="49576"/>
                  </a:lnTo>
                  <a:lnTo>
                    <a:pt x="27554" y="51044"/>
                  </a:lnTo>
                  <a:lnTo>
                    <a:pt x="34034" y="514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3" name="SMARTInkShape-2339"/>
            <p:cNvSpPr/>
            <p:nvPr>
              <p:custDataLst>
                <p:tags r:id="rId99"/>
              </p:custDataLst>
            </p:nvPr>
          </p:nvSpPr>
          <p:spPr>
            <a:xfrm>
              <a:off x="2697480" y="2514920"/>
              <a:ext cx="79932" cy="73953"/>
            </a:xfrm>
            <a:custGeom>
              <a:avLst/>
              <a:gdLst/>
              <a:ahLst/>
              <a:cxnLst/>
              <a:rect l="0" t="0" r="0" b="0"/>
              <a:pathLst>
                <a:path w="79932" h="73953">
                  <a:moveTo>
                    <a:pt x="0" y="22540"/>
                  </a:moveTo>
                  <a:lnTo>
                    <a:pt x="0" y="22540"/>
                  </a:lnTo>
                  <a:lnTo>
                    <a:pt x="0" y="49216"/>
                  </a:lnTo>
                  <a:lnTo>
                    <a:pt x="0" y="58736"/>
                  </a:lnTo>
                  <a:lnTo>
                    <a:pt x="1693" y="62545"/>
                  </a:lnTo>
                  <a:lnTo>
                    <a:pt x="3034" y="64450"/>
                  </a:lnTo>
                  <a:lnTo>
                    <a:pt x="6217" y="66567"/>
                  </a:lnTo>
                  <a:lnTo>
                    <a:pt x="9748" y="68142"/>
                  </a:lnTo>
                  <a:lnTo>
                    <a:pt x="15306" y="71965"/>
                  </a:lnTo>
                  <a:lnTo>
                    <a:pt x="20975" y="73379"/>
                  </a:lnTo>
                  <a:lnTo>
                    <a:pt x="44150" y="73952"/>
                  </a:lnTo>
                  <a:lnTo>
                    <a:pt x="49891" y="72271"/>
                  </a:lnTo>
                  <a:lnTo>
                    <a:pt x="54559" y="70043"/>
                  </a:lnTo>
                  <a:lnTo>
                    <a:pt x="60757" y="68153"/>
                  </a:lnTo>
                  <a:lnTo>
                    <a:pt x="70458" y="60375"/>
                  </a:lnTo>
                  <a:lnTo>
                    <a:pt x="72590" y="56712"/>
                  </a:lnTo>
                  <a:lnTo>
                    <a:pt x="74172" y="52968"/>
                  </a:lnTo>
                  <a:lnTo>
                    <a:pt x="77998" y="47289"/>
                  </a:lnTo>
                  <a:lnTo>
                    <a:pt x="79414" y="41585"/>
                  </a:lnTo>
                  <a:lnTo>
                    <a:pt x="79931" y="32064"/>
                  </a:lnTo>
                  <a:lnTo>
                    <a:pt x="78282" y="28255"/>
                  </a:lnTo>
                  <a:lnTo>
                    <a:pt x="76953" y="26350"/>
                  </a:lnTo>
                  <a:lnTo>
                    <a:pt x="74185" y="15437"/>
                  </a:lnTo>
                  <a:lnTo>
                    <a:pt x="72952" y="13995"/>
                  </a:lnTo>
                  <a:lnTo>
                    <a:pt x="71495" y="13033"/>
                  </a:lnTo>
                  <a:lnTo>
                    <a:pt x="70523" y="11757"/>
                  </a:lnTo>
                  <a:lnTo>
                    <a:pt x="67271" y="5147"/>
                  </a:lnTo>
                  <a:lnTo>
                    <a:pt x="63735" y="760"/>
                  </a:lnTo>
                  <a:lnTo>
                    <a:pt x="61559" y="160"/>
                  </a:lnTo>
                  <a:lnTo>
                    <a:pt x="60089" y="0"/>
                  </a:lnTo>
                  <a:lnTo>
                    <a:pt x="56763" y="1515"/>
                  </a:lnTo>
                  <a:lnTo>
                    <a:pt x="54987" y="2808"/>
                  </a:lnTo>
                  <a:lnTo>
                    <a:pt x="53013" y="5939"/>
                  </a:lnTo>
                  <a:lnTo>
                    <a:pt x="52487" y="7662"/>
                  </a:lnTo>
                  <a:lnTo>
                    <a:pt x="37198" y="30404"/>
                  </a:lnTo>
                  <a:lnTo>
                    <a:pt x="33171" y="43755"/>
                  </a:lnTo>
                  <a:lnTo>
                    <a:pt x="30618" y="48479"/>
                  </a:lnTo>
                  <a:lnTo>
                    <a:pt x="28754" y="56648"/>
                  </a:lnTo>
                  <a:lnTo>
                    <a:pt x="28575" y="62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4" name="SMARTInkShape-2340"/>
            <p:cNvSpPr/>
            <p:nvPr>
              <p:custDataLst>
                <p:tags r:id="rId100"/>
              </p:custDataLst>
            </p:nvPr>
          </p:nvSpPr>
          <p:spPr>
            <a:xfrm>
              <a:off x="2606063" y="2508885"/>
              <a:ext cx="34268" cy="105890"/>
            </a:xfrm>
            <a:custGeom>
              <a:avLst/>
              <a:gdLst/>
              <a:ahLst/>
              <a:cxnLst/>
              <a:rect l="0" t="0" r="0" b="0"/>
              <a:pathLst>
                <a:path w="34268" h="105890">
                  <a:moveTo>
                    <a:pt x="34267" y="0"/>
                  </a:moveTo>
                  <a:lnTo>
                    <a:pt x="34267" y="0"/>
                  </a:lnTo>
                  <a:lnTo>
                    <a:pt x="34267" y="10615"/>
                  </a:lnTo>
                  <a:lnTo>
                    <a:pt x="30339" y="15831"/>
                  </a:lnTo>
                  <a:lnTo>
                    <a:pt x="29082" y="21130"/>
                  </a:lnTo>
                  <a:lnTo>
                    <a:pt x="28074" y="27357"/>
                  </a:lnTo>
                  <a:lnTo>
                    <a:pt x="15124" y="55346"/>
                  </a:lnTo>
                  <a:lnTo>
                    <a:pt x="8214" y="66577"/>
                  </a:lnTo>
                  <a:lnTo>
                    <a:pt x="4497" y="78674"/>
                  </a:lnTo>
                  <a:lnTo>
                    <a:pt x="2990" y="81024"/>
                  </a:lnTo>
                  <a:lnTo>
                    <a:pt x="870" y="90400"/>
                  </a:lnTo>
                  <a:lnTo>
                    <a:pt x="0" y="105493"/>
                  </a:lnTo>
                  <a:lnTo>
                    <a:pt x="628" y="105889"/>
                  </a:lnTo>
                  <a:lnTo>
                    <a:pt x="1681" y="105517"/>
                  </a:lnTo>
                  <a:lnTo>
                    <a:pt x="17122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5" name="SMARTInkShape-2341"/>
            <p:cNvSpPr/>
            <p:nvPr>
              <p:custDataLst>
                <p:tags r:id="rId101"/>
              </p:custDataLst>
            </p:nvPr>
          </p:nvSpPr>
          <p:spPr>
            <a:xfrm>
              <a:off x="2577473" y="2457450"/>
              <a:ext cx="51428" cy="91439"/>
            </a:xfrm>
            <a:custGeom>
              <a:avLst/>
              <a:gdLst/>
              <a:ahLst/>
              <a:cxnLst/>
              <a:rect l="0" t="0" r="0" b="0"/>
              <a:pathLst>
                <a:path w="51428" h="91439">
                  <a:moveTo>
                    <a:pt x="34282" y="0"/>
                  </a:moveTo>
                  <a:lnTo>
                    <a:pt x="34282" y="0"/>
                  </a:lnTo>
                  <a:lnTo>
                    <a:pt x="34282" y="5480"/>
                  </a:lnTo>
                  <a:lnTo>
                    <a:pt x="30354" y="10231"/>
                  </a:lnTo>
                  <a:lnTo>
                    <a:pt x="28462" y="15449"/>
                  </a:lnTo>
                  <a:lnTo>
                    <a:pt x="13910" y="36318"/>
                  </a:lnTo>
                  <a:lnTo>
                    <a:pt x="11524" y="43287"/>
                  </a:lnTo>
                  <a:lnTo>
                    <a:pt x="1580" y="57119"/>
                  </a:lnTo>
                  <a:lnTo>
                    <a:pt x="201" y="66671"/>
                  </a:lnTo>
                  <a:lnTo>
                    <a:pt x="0" y="81915"/>
                  </a:lnTo>
                  <a:lnTo>
                    <a:pt x="632" y="83185"/>
                  </a:lnTo>
                  <a:lnTo>
                    <a:pt x="1689" y="84031"/>
                  </a:lnTo>
                  <a:lnTo>
                    <a:pt x="4556" y="85607"/>
                  </a:lnTo>
                  <a:lnTo>
                    <a:pt x="9741" y="89429"/>
                  </a:lnTo>
                  <a:lnTo>
                    <a:pt x="15298" y="90844"/>
                  </a:lnTo>
                  <a:lnTo>
                    <a:pt x="43015" y="91436"/>
                  </a:lnTo>
                  <a:lnTo>
                    <a:pt x="44513" y="91438"/>
                  </a:lnTo>
                  <a:lnTo>
                    <a:pt x="51427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6" name="SMARTInkShape-2342"/>
            <p:cNvSpPr/>
            <p:nvPr>
              <p:custDataLst>
                <p:tags r:id="rId102"/>
              </p:custDataLst>
            </p:nvPr>
          </p:nvSpPr>
          <p:spPr>
            <a:xfrm>
              <a:off x="2354852" y="2457479"/>
              <a:ext cx="165136" cy="165607"/>
            </a:xfrm>
            <a:custGeom>
              <a:avLst/>
              <a:gdLst/>
              <a:ahLst/>
              <a:cxnLst/>
              <a:rect l="0" t="0" r="0" b="0"/>
              <a:pathLst>
                <a:path w="165136" h="165607">
                  <a:moveTo>
                    <a:pt x="136888" y="34261"/>
                  </a:moveTo>
                  <a:lnTo>
                    <a:pt x="136888" y="34261"/>
                  </a:lnTo>
                  <a:lnTo>
                    <a:pt x="131968" y="39182"/>
                  </a:lnTo>
                  <a:lnTo>
                    <a:pt x="128374" y="39741"/>
                  </a:lnTo>
                  <a:lnTo>
                    <a:pt x="127402" y="40454"/>
                  </a:lnTo>
                  <a:lnTo>
                    <a:pt x="126322" y="42940"/>
                  </a:lnTo>
                  <a:lnTo>
                    <a:pt x="125399" y="43857"/>
                  </a:lnTo>
                  <a:lnTo>
                    <a:pt x="122680" y="44876"/>
                  </a:lnTo>
                  <a:lnTo>
                    <a:pt x="115761" y="46165"/>
                  </a:lnTo>
                  <a:lnTo>
                    <a:pt x="109419" y="50590"/>
                  </a:lnTo>
                  <a:lnTo>
                    <a:pt x="102862" y="51385"/>
                  </a:lnTo>
                  <a:lnTo>
                    <a:pt x="102621" y="46484"/>
                  </a:lnTo>
                  <a:lnTo>
                    <a:pt x="106530" y="41285"/>
                  </a:lnTo>
                  <a:lnTo>
                    <a:pt x="107521" y="37806"/>
                  </a:lnTo>
                  <a:lnTo>
                    <a:pt x="111347" y="34143"/>
                  </a:lnTo>
                  <a:lnTo>
                    <a:pt x="116012" y="30399"/>
                  </a:lnTo>
                  <a:lnTo>
                    <a:pt x="138809" y="3781"/>
                  </a:lnTo>
                  <a:lnTo>
                    <a:pt x="142610" y="1664"/>
                  </a:lnTo>
                  <a:lnTo>
                    <a:pt x="148201" y="194"/>
                  </a:lnTo>
                  <a:lnTo>
                    <a:pt x="156173" y="0"/>
                  </a:lnTo>
                  <a:lnTo>
                    <a:pt x="159853" y="1677"/>
                  </a:lnTo>
                  <a:lnTo>
                    <a:pt x="161723" y="3013"/>
                  </a:lnTo>
                  <a:lnTo>
                    <a:pt x="163801" y="6192"/>
                  </a:lnTo>
                  <a:lnTo>
                    <a:pt x="165135" y="13406"/>
                  </a:lnTo>
                  <a:lnTo>
                    <a:pt x="155696" y="40322"/>
                  </a:lnTo>
                  <a:lnTo>
                    <a:pt x="149516" y="52849"/>
                  </a:lnTo>
                  <a:lnTo>
                    <a:pt x="132966" y="76766"/>
                  </a:lnTo>
                  <a:lnTo>
                    <a:pt x="122321" y="90881"/>
                  </a:lnTo>
                  <a:lnTo>
                    <a:pt x="94820" y="110832"/>
                  </a:lnTo>
                  <a:lnTo>
                    <a:pt x="66974" y="128791"/>
                  </a:lnTo>
                  <a:lnTo>
                    <a:pt x="39767" y="142804"/>
                  </a:lnTo>
                  <a:lnTo>
                    <a:pt x="30006" y="146855"/>
                  </a:lnTo>
                  <a:lnTo>
                    <a:pt x="6837" y="148531"/>
                  </a:lnTo>
                  <a:lnTo>
                    <a:pt x="645" y="143638"/>
                  </a:lnTo>
                  <a:lnTo>
                    <a:pt x="0" y="137013"/>
                  </a:lnTo>
                  <a:lnTo>
                    <a:pt x="1542" y="132210"/>
                  </a:lnTo>
                  <a:lnTo>
                    <a:pt x="18810" y="107459"/>
                  </a:lnTo>
                  <a:lnTo>
                    <a:pt x="43387" y="88250"/>
                  </a:lnTo>
                  <a:lnTo>
                    <a:pt x="49212" y="86453"/>
                  </a:lnTo>
                  <a:lnTo>
                    <a:pt x="58777" y="85795"/>
                  </a:lnTo>
                  <a:lnTo>
                    <a:pt x="62590" y="87433"/>
                  </a:lnTo>
                  <a:lnTo>
                    <a:pt x="64496" y="88759"/>
                  </a:lnTo>
                  <a:lnTo>
                    <a:pt x="66614" y="91926"/>
                  </a:lnTo>
                  <a:lnTo>
                    <a:pt x="68190" y="95450"/>
                  </a:lnTo>
                  <a:lnTo>
                    <a:pt x="72012" y="101004"/>
                  </a:lnTo>
                  <a:lnTo>
                    <a:pt x="73427" y="106671"/>
                  </a:lnTo>
                  <a:lnTo>
                    <a:pt x="74481" y="113007"/>
                  </a:lnTo>
                  <a:lnTo>
                    <a:pt x="78920" y="126812"/>
                  </a:lnTo>
                  <a:lnTo>
                    <a:pt x="80359" y="152200"/>
                  </a:lnTo>
                  <a:lnTo>
                    <a:pt x="84259" y="159957"/>
                  </a:lnTo>
                  <a:lnTo>
                    <a:pt x="85217" y="164570"/>
                  </a:lnTo>
                  <a:lnTo>
                    <a:pt x="85931" y="164949"/>
                  </a:lnTo>
                  <a:lnTo>
                    <a:pt x="93387" y="165606"/>
                  </a:lnTo>
                  <a:lnTo>
                    <a:pt x="95187" y="164369"/>
                  </a:lnTo>
                  <a:lnTo>
                    <a:pt x="107192" y="149823"/>
                  </a:lnTo>
                  <a:lnTo>
                    <a:pt x="119743" y="142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35" name="SMARTInkShape-Group489"/>
          <p:cNvGrpSpPr/>
          <p:nvPr/>
        </p:nvGrpSpPr>
        <p:grpSpPr>
          <a:xfrm>
            <a:off x="4634865" y="2434590"/>
            <a:ext cx="1993635" cy="211357"/>
            <a:chOff x="4634865" y="2434590"/>
            <a:chExt cx="1993635" cy="211357"/>
          </a:xfrm>
        </p:grpSpPr>
        <p:sp>
          <p:nvSpPr>
            <p:cNvPr id="2518" name="SMARTInkShape-2343"/>
            <p:cNvSpPr/>
            <p:nvPr>
              <p:custDataLst>
                <p:tags r:id="rId76"/>
              </p:custDataLst>
            </p:nvPr>
          </p:nvSpPr>
          <p:spPr>
            <a:xfrm>
              <a:off x="5023495" y="2434590"/>
              <a:ext cx="73929" cy="171343"/>
            </a:xfrm>
            <a:custGeom>
              <a:avLst/>
              <a:gdLst/>
              <a:ahLst/>
              <a:cxnLst/>
              <a:rect l="0" t="0" r="0" b="0"/>
              <a:pathLst>
                <a:path w="73929" h="171343">
                  <a:moveTo>
                    <a:pt x="62855" y="0"/>
                  </a:moveTo>
                  <a:lnTo>
                    <a:pt x="62855" y="0"/>
                  </a:lnTo>
                  <a:lnTo>
                    <a:pt x="59821" y="0"/>
                  </a:lnTo>
                  <a:lnTo>
                    <a:pt x="56638" y="1693"/>
                  </a:lnTo>
                  <a:lnTo>
                    <a:pt x="49421" y="7955"/>
                  </a:lnTo>
                  <a:lnTo>
                    <a:pt x="29752" y="34452"/>
                  </a:lnTo>
                  <a:lnTo>
                    <a:pt x="10379" y="60969"/>
                  </a:lnTo>
                  <a:lnTo>
                    <a:pt x="1797" y="78318"/>
                  </a:lnTo>
                  <a:lnTo>
                    <a:pt x="22" y="95997"/>
                  </a:lnTo>
                  <a:lnTo>
                    <a:pt x="0" y="99846"/>
                  </a:lnTo>
                  <a:lnTo>
                    <a:pt x="632" y="100854"/>
                  </a:lnTo>
                  <a:lnTo>
                    <a:pt x="1687" y="101526"/>
                  </a:lnTo>
                  <a:lnTo>
                    <a:pt x="6208" y="102472"/>
                  </a:lnTo>
                  <a:lnTo>
                    <a:pt x="7945" y="102605"/>
                  </a:lnTo>
                  <a:lnTo>
                    <a:pt x="11569" y="101058"/>
                  </a:lnTo>
                  <a:lnTo>
                    <a:pt x="15296" y="98890"/>
                  </a:lnTo>
                  <a:lnTo>
                    <a:pt x="41490" y="88087"/>
                  </a:lnTo>
                  <a:lnTo>
                    <a:pt x="66075" y="79966"/>
                  </a:lnTo>
                  <a:lnTo>
                    <a:pt x="73078" y="75167"/>
                  </a:lnTo>
                  <a:lnTo>
                    <a:pt x="73481" y="75511"/>
                  </a:lnTo>
                  <a:lnTo>
                    <a:pt x="73928" y="77587"/>
                  </a:lnTo>
                  <a:lnTo>
                    <a:pt x="73411" y="78395"/>
                  </a:lnTo>
                  <a:lnTo>
                    <a:pt x="72433" y="78933"/>
                  </a:lnTo>
                  <a:lnTo>
                    <a:pt x="71145" y="79292"/>
                  </a:lnTo>
                  <a:lnTo>
                    <a:pt x="70286" y="80166"/>
                  </a:lnTo>
                  <a:lnTo>
                    <a:pt x="67216" y="86132"/>
                  </a:lnTo>
                  <a:lnTo>
                    <a:pt x="41504" y="114459"/>
                  </a:lnTo>
                  <a:lnTo>
                    <a:pt x="26749" y="140979"/>
                  </a:lnTo>
                  <a:lnTo>
                    <a:pt x="18840" y="158328"/>
                  </a:lnTo>
                  <a:lnTo>
                    <a:pt x="17472" y="167305"/>
                  </a:lnTo>
                  <a:lnTo>
                    <a:pt x="17994" y="168687"/>
                  </a:lnTo>
                  <a:lnTo>
                    <a:pt x="18978" y="169608"/>
                  </a:lnTo>
                  <a:lnTo>
                    <a:pt x="21764" y="170632"/>
                  </a:lnTo>
                  <a:lnTo>
                    <a:pt x="27544" y="171342"/>
                  </a:lnTo>
                  <a:lnTo>
                    <a:pt x="3428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9" name="SMARTInkShape-2344"/>
            <p:cNvSpPr/>
            <p:nvPr>
              <p:custDataLst>
                <p:tags r:id="rId77"/>
              </p:custDataLst>
            </p:nvPr>
          </p:nvSpPr>
          <p:spPr>
            <a:xfrm>
              <a:off x="6143625" y="2515737"/>
              <a:ext cx="91340" cy="84254"/>
            </a:xfrm>
            <a:custGeom>
              <a:avLst/>
              <a:gdLst/>
              <a:ahLst/>
              <a:cxnLst/>
              <a:rect l="0" t="0" r="0" b="0"/>
              <a:pathLst>
                <a:path w="91340" h="84254">
                  <a:moveTo>
                    <a:pt x="11430" y="33153"/>
                  </a:moveTo>
                  <a:lnTo>
                    <a:pt x="11430" y="33153"/>
                  </a:lnTo>
                  <a:lnTo>
                    <a:pt x="11430" y="57202"/>
                  </a:lnTo>
                  <a:lnTo>
                    <a:pt x="13124" y="61410"/>
                  </a:lnTo>
                  <a:lnTo>
                    <a:pt x="30509" y="80773"/>
                  </a:lnTo>
                  <a:lnTo>
                    <a:pt x="35997" y="82892"/>
                  </a:lnTo>
                  <a:lnTo>
                    <a:pt x="49867" y="84253"/>
                  </a:lnTo>
                  <a:lnTo>
                    <a:pt x="55607" y="82746"/>
                  </a:lnTo>
                  <a:lnTo>
                    <a:pt x="75315" y="71145"/>
                  </a:lnTo>
                  <a:lnTo>
                    <a:pt x="88848" y="52726"/>
                  </a:lnTo>
                  <a:lnTo>
                    <a:pt x="90288" y="48625"/>
                  </a:lnTo>
                  <a:lnTo>
                    <a:pt x="91339" y="29029"/>
                  </a:lnTo>
                  <a:lnTo>
                    <a:pt x="89702" y="23277"/>
                  </a:lnTo>
                  <a:lnTo>
                    <a:pt x="83476" y="14410"/>
                  </a:lnTo>
                  <a:lnTo>
                    <a:pt x="67439" y="2700"/>
                  </a:lnTo>
                  <a:lnTo>
                    <a:pt x="61511" y="568"/>
                  </a:lnTo>
                  <a:lnTo>
                    <a:pt x="58151" y="0"/>
                  </a:lnTo>
                  <a:lnTo>
                    <a:pt x="44324" y="2234"/>
                  </a:lnTo>
                  <a:lnTo>
                    <a:pt x="31195" y="6917"/>
                  </a:lnTo>
                  <a:lnTo>
                    <a:pt x="19262" y="15360"/>
                  </a:lnTo>
                  <a:lnTo>
                    <a:pt x="8415" y="29591"/>
                  </a:lnTo>
                  <a:lnTo>
                    <a:pt x="2775" y="40846"/>
                  </a:lnTo>
                  <a:lnTo>
                    <a:pt x="0" y="67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0" name="SMARTInkShape-2345"/>
            <p:cNvSpPr/>
            <p:nvPr>
              <p:custDataLst>
                <p:tags r:id="rId78"/>
              </p:custDataLst>
            </p:nvPr>
          </p:nvSpPr>
          <p:spPr>
            <a:xfrm>
              <a:off x="4680606" y="2480310"/>
              <a:ext cx="34270" cy="5716"/>
            </a:xfrm>
            <a:custGeom>
              <a:avLst/>
              <a:gdLst/>
              <a:ahLst/>
              <a:cxnLst/>
              <a:rect l="0" t="0" r="0" b="0"/>
              <a:pathLst>
                <a:path w="34270" h="5716">
                  <a:moveTo>
                    <a:pt x="5694" y="0"/>
                  </a:moveTo>
                  <a:lnTo>
                    <a:pt x="5694" y="0"/>
                  </a:lnTo>
                  <a:lnTo>
                    <a:pt x="49" y="0"/>
                  </a:lnTo>
                  <a:lnTo>
                    <a:pt x="0" y="3034"/>
                  </a:lnTo>
                  <a:lnTo>
                    <a:pt x="628" y="3928"/>
                  </a:lnTo>
                  <a:lnTo>
                    <a:pt x="1681" y="4524"/>
                  </a:lnTo>
                  <a:lnTo>
                    <a:pt x="7935" y="5480"/>
                  </a:lnTo>
                  <a:lnTo>
                    <a:pt x="34269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1" name="SMARTInkShape-2346"/>
            <p:cNvSpPr/>
            <p:nvPr>
              <p:custDataLst>
                <p:tags r:id="rId79"/>
              </p:custDataLst>
            </p:nvPr>
          </p:nvSpPr>
          <p:spPr>
            <a:xfrm>
              <a:off x="6543910" y="2566035"/>
              <a:ext cx="84590" cy="79912"/>
            </a:xfrm>
            <a:custGeom>
              <a:avLst/>
              <a:gdLst/>
              <a:ahLst/>
              <a:cxnLst/>
              <a:rect l="0" t="0" r="0" b="0"/>
              <a:pathLst>
                <a:path w="84590" h="79912">
                  <a:moveTo>
                    <a:pt x="5479" y="45720"/>
                  </a:moveTo>
                  <a:lnTo>
                    <a:pt x="5479" y="45720"/>
                  </a:lnTo>
                  <a:lnTo>
                    <a:pt x="5479" y="54234"/>
                  </a:lnTo>
                  <a:lnTo>
                    <a:pt x="4845" y="55206"/>
                  </a:lnTo>
                  <a:lnTo>
                    <a:pt x="3786" y="55854"/>
                  </a:lnTo>
                  <a:lnTo>
                    <a:pt x="2445" y="56286"/>
                  </a:lnTo>
                  <a:lnTo>
                    <a:pt x="1552" y="57209"/>
                  </a:lnTo>
                  <a:lnTo>
                    <a:pt x="559" y="59928"/>
                  </a:lnTo>
                  <a:lnTo>
                    <a:pt x="0" y="65028"/>
                  </a:lnTo>
                  <a:lnTo>
                    <a:pt x="1563" y="68695"/>
                  </a:lnTo>
                  <a:lnTo>
                    <a:pt x="2869" y="70562"/>
                  </a:lnTo>
                  <a:lnTo>
                    <a:pt x="10774" y="76223"/>
                  </a:lnTo>
                  <a:lnTo>
                    <a:pt x="18125" y="78888"/>
                  </a:lnTo>
                  <a:lnTo>
                    <a:pt x="33218" y="79911"/>
                  </a:lnTo>
                  <a:lnTo>
                    <a:pt x="58148" y="72951"/>
                  </a:lnTo>
                  <a:lnTo>
                    <a:pt x="67017" y="68182"/>
                  </a:lnTo>
                  <a:lnTo>
                    <a:pt x="75703" y="60881"/>
                  </a:lnTo>
                  <a:lnTo>
                    <a:pt x="77965" y="57115"/>
                  </a:lnTo>
                  <a:lnTo>
                    <a:pt x="79605" y="53324"/>
                  </a:lnTo>
                  <a:lnTo>
                    <a:pt x="83464" y="47620"/>
                  </a:lnTo>
                  <a:lnTo>
                    <a:pt x="84589" y="43813"/>
                  </a:lnTo>
                  <a:lnTo>
                    <a:pt x="84254" y="41909"/>
                  </a:lnTo>
                  <a:lnTo>
                    <a:pt x="80749" y="36195"/>
                  </a:lnTo>
                  <a:lnTo>
                    <a:pt x="63876" y="15757"/>
                  </a:lnTo>
                  <a:lnTo>
                    <a:pt x="37007" y="6678"/>
                  </a:lnTo>
                  <a:lnTo>
                    <a:pt x="226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2" name="SMARTInkShape-2347"/>
            <p:cNvSpPr/>
            <p:nvPr>
              <p:custDataLst>
                <p:tags r:id="rId80"/>
              </p:custDataLst>
            </p:nvPr>
          </p:nvSpPr>
          <p:spPr>
            <a:xfrm>
              <a:off x="6349441" y="2532080"/>
              <a:ext cx="62712" cy="62522"/>
            </a:xfrm>
            <a:custGeom>
              <a:avLst/>
              <a:gdLst/>
              <a:ahLst/>
              <a:cxnLst/>
              <a:rect l="0" t="0" r="0" b="0"/>
              <a:pathLst>
                <a:path w="62712" h="62522">
                  <a:moveTo>
                    <a:pt x="17069" y="16810"/>
                  </a:moveTo>
                  <a:lnTo>
                    <a:pt x="17069" y="16810"/>
                  </a:lnTo>
                  <a:lnTo>
                    <a:pt x="11589" y="22290"/>
                  </a:lnTo>
                  <a:lnTo>
                    <a:pt x="11423" y="25489"/>
                  </a:lnTo>
                  <a:lnTo>
                    <a:pt x="9691" y="28711"/>
                  </a:lnTo>
                  <a:lnTo>
                    <a:pt x="7440" y="32259"/>
                  </a:lnTo>
                  <a:lnTo>
                    <a:pt x="5537" y="37827"/>
                  </a:lnTo>
                  <a:lnTo>
                    <a:pt x="1870" y="43498"/>
                  </a:lnTo>
                  <a:lnTo>
                    <a:pt x="500" y="49200"/>
                  </a:lnTo>
                  <a:lnTo>
                    <a:pt x="0" y="58721"/>
                  </a:lnTo>
                  <a:lnTo>
                    <a:pt x="610" y="59990"/>
                  </a:lnTo>
                  <a:lnTo>
                    <a:pt x="1651" y="60837"/>
                  </a:lnTo>
                  <a:lnTo>
                    <a:pt x="4501" y="61777"/>
                  </a:lnTo>
                  <a:lnTo>
                    <a:pt x="29618" y="62521"/>
                  </a:lnTo>
                  <a:lnTo>
                    <a:pt x="33865" y="60833"/>
                  </a:lnTo>
                  <a:lnTo>
                    <a:pt x="45614" y="52644"/>
                  </a:lnTo>
                  <a:lnTo>
                    <a:pt x="47528" y="52129"/>
                  </a:lnTo>
                  <a:lnTo>
                    <a:pt x="51350" y="48171"/>
                  </a:lnTo>
                  <a:lnTo>
                    <a:pt x="54530" y="42813"/>
                  </a:lnTo>
                  <a:lnTo>
                    <a:pt x="58264" y="34199"/>
                  </a:lnTo>
                  <a:lnTo>
                    <a:pt x="60778" y="30254"/>
                  </a:lnTo>
                  <a:lnTo>
                    <a:pt x="62192" y="24462"/>
                  </a:lnTo>
                  <a:lnTo>
                    <a:pt x="62711" y="14909"/>
                  </a:lnTo>
                  <a:lnTo>
                    <a:pt x="61062" y="11097"/>
                  </a:lnTo>
                  <a:lnTo>
                    <a:pt x="58846" y="7286"/>
                  </a:lnTo>
                  <a:lnTo>
                    <a:pt x="57862" y="3475"/>
                  </a:lnTo>
                  <a:lnTo>
                    <a:pt x="56329" y="2205"/>
                  </a:lnTo>
                  <a:lnTo>
                    <a:pt x="48739" y="418"/>
                  </a:lnTo>
                  <a:lnTo>
                    <a:pt x="44268" y="0"/>
                  </a:lnTo>
                  <a:lnTo>
                    <a:pt x="24401" y="4615"/>
                  </a:lnTo>
                  <a:lnTo>
                    <a:pt x="21322" y="6140"/>
                  </a:lnTo>
                  <a:lnTo>
                    <a:pt x="16207" y="11221"/>
                  </a:lnTo>
                  <a:lnTo>
                    <a:pt x="3826" y="32228"/>
                  </a:lnTo>
                  <a:lnTo>
                    <a:pt x="266" y="43937"/>
                  </a:lnTo>
                  <a:lnTo>
                    <a:pt x="5639" y="56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3" name="SMARTInkShape-2348"/>
            <p:cNvSpPr/>
            <p:nvPr>
              <p:custDataLst>
                <p:tags r:id="rId81"/>
              </p:custDataLst>
            </p:nvPr>
          </p:nvSpPr>
          <p:spPr>
            <a:xfrm>
              <a:off x="5431889" y="2538354"/>
              <a:ext cx="87908" cy="67586"/>
            </a:xfrm>
            <a:custGeom>
              <a:avLst/>
              <a:gdLst/>
              <a:ahLst/>
              <a:cxnLst/>
              <a:rect l="0" t="0" r="0" b="0"/>
              <a:pathLst>
                <a:path w="87908" h="67586">
                  <a:moveTo>
                    <a:pt x="8791" y="16251"/>
                  </a:moveTo>
                  <a:lnTo>
                    <a:pt x="8791" y="16251"/>
                  </a:lnTo>
                  <a:lnTo>
                    <a:pt x="13712" y="16251"/>
                  </a:lnTo>
                  <a:lnTo>
                    <a:pt x="20198" y="10557"/>
                  </a:lnTo>
                  <a:lnTo>
                    <a:pt x="20214" y="13576"/>
                  </a:lnTo>
                  <a:lnTo>
                    <a:pt x="18525" y="16756"/>
                  </a:lnTo>
                  <a:lnTo>
                    <a:pt x="17185" y="18492"/>
                  </a:lnTo>
                  <a:lnTo>
                    <a:pt x="14003" y="20422"/>
                  </a:lnTo>
                  <a:lnTo>
                    <a:pt x="12266" y="20937"/>
                  </a:lnTo>
                  <a:lnTo>
                    <a:pt x="8642" y="24895"/>
                  </a:lnTo>
                  <a:lnTo>
                    <a:pt x="5550" y="30253"/>
                  </a:lnTo>
                  <a:lnTo>
                    <a:pt x="0" y="46740"/>
                  </a:lnTo>
                  <a:lnTo>
                    <a:pt x="2546" y="57911"/>
                  </a:lnTo>
                  <a:lnTo>
                    <a:pt x="4534" y="61860"/>
                  </a:lnTo>
                  <a:lnTo>
                    <a:pt x="5953" y="63802"/>
                  </a:lnTo>
                  <a:lnTo>
                    <a:pt x="8169" y="65097"/>
                  </a:lnTo>
                  <a:lnTo>
                    <a:pt x="19157" y="67175"/>
                  </a:lnTo>
                  <a:lnTo>
                    <a:pt x="30665" y="67585"/>
                  </a:lnTo>
                  <a:lnTo>
                    <a:pt x="45167" y="63103"/>
                  </a:lnTo>
                  <a:lnTo>
                    <a:pt x="58568" y="56103"/>
                  </a:lnTo>
                  <a:lnTo>
                    <a:pt x="73464" y="42912"/>
                  </a:lnTo>
                  <a:lnTo>
                    <a:pt x="80527" y="31372"/>
                  </a:lnTo>
                  <a:lnTo>
                    <a:pt x="82964" y="24400"/>
                  </a:lnTo>
                  <a:lnTo>
                    <a:pt x="86789" y="18313"/>
                  </a:lnTo>
                  <a:lnTo>
                    <a:pt x="87907" y="14415"/>
                  </a:lnTo>
                  <a:lnTo>
                    <a:pt x="87570" y="12487"/>
                  </a:lnTo>
                  <a:lnTo>
                    <a:pt x="83801" y="5956"/>
                  </a:lnTo>
                  <a:lnTo>
                    <a:pt x="80264" y="2123"/>
                  </a:lnTo>
                  <a:lnTo>
                    <a:pt x="75269" y="447"/>
                  </a:lnTo>
                  <a:lnTo>
                    <a:pt x="72160" y="0"/>
                  </a:lnTo>
                  <a:lnTo>
                    <a:pt x="67012" y="1196"/>
                  </a:lnTo>
                  <a:lnTo>
                    <a:pt x="48701" y="9541"/>
                  </a:lnTo>
                  <a:lnTo>
                    <a:pt x="40372" y="18990"/>
                  </a:lnTo>
                  <a:lnTo>
                    <a:pt x="27108" y="42601"/>
                  </a:lnTo>
                  <a:lnTo>
                    <a:pt x="25936" y="50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4" name="SMARTInkShape-2349"/>
            <p:cNvSpPr/>
            <p:nvPr>
              <p:custDataLst>
                <p:tags r:id="rId82"/>
              </p:custDataLst>
            </p:nvPr>
          </p:nvSpPr>
          <p:spPr>
            <a:xfrm>
              <a:off x="5869305" y="2434622"/>
              <a:ext cx="148489" cy="165704"/>
            </a:xfrm>
            <a:custGeom>
              <a:avLst/>
              <a:gdLst/>
              <a:ahLst/>
              <a:cxnLst/>
              <a:rect l="0" t="0" r="0" b="0"/>
              <a:pathLst>
                <a:path w="148489" h="165704">
                  <a:moveTo>
                    <a:pt x="0" y="114268"/>
                  </a:moveTo>
                  <a:lnTo>
                    <a:pt x="0" y="114268"/>
                  </a:lnTo>
                  <a:lnTo>
                    <a:pt x="8514" y="114268"/>
                  </a:lnTo>
                  <a:lnTo>
                    <a:pt x="11827" y="112574"/>
                  </a:lnTo>
                  <a:lnTo>
                    <a:pt x="38441" y="95189"/>
                  </a:lnTo>
                  <a:lnTo>
                    <a:pt x="63231" y="73760"/>
                  </a:lnTo>
                  <a:lnTo>
                    <a:pt x="89556" y="52484"/>
                  </a:lnTo>
                  <a:lnTo>
                    <a:pt x="116206" y="26590"/>
                  </a:lnTo>
                  <a:lnTo>
                    <a:pt x="140748" y="2730"/>
                  </a:lnTo>
                  <a:lnTo>
                    <a:pt x="148488" y="0"/>
                  </a:lnTo>
                  <a:lnTo>
                    <a:pt x="145526" y="3011"/>
                  </a:lnTo>
                  <a:lnTo>
                    <a:pt x="144053" y="7882"/>
                  </a:lnTo>
                  <a:lnTo>
                    <a:pt x="141530" y="17765"/>
                  </a:lnTo>
                  <a:lnTo>
                    <a:pt x="131327" y="41724"/>
                  </a:lnTo>
                  <a:lnTo>
                    <a:pt x="120768" y="66213"/>
                  </a:lnTo>
                  <a:lnTo>
                    <a:pt x="111015" y="90947"/>
                  </a:lnTo>
                  <a:lnTo>
                    <a:pt x="102973" y="114177"/>
                  </a:lnTo>
                  <a:lnTo>
                    <a:pt x="98304" y="134076"/>
                  </a:lnTo>
                  <a:lnTo>
                    <a:pt x="97199" y="162271"/>
                  </a:lnTo>
                  <a:lnTo>
                    <a:pt x="97158" y="165502"/>
                  </a:lnTo>
                  <a:lnTo>
                    <a:pt x="102870" y="165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5" name="SMARTInkShape-2350"/>
            <p:cNvSpPr/>
            <p:nvPr>
              <p:custDataLst>
                <p:tags r:id="rId83"/>
              </p:custDataLst>
            </p:nvPr>
          </p:nvSpPr>
          <p:spPr>
            <a:xfrm>
              <a:off x="5640705" y="2526030"/>
              <a:ext cx="114301" cy="17098"/>
            </a:xfrm>
            <a:custGeom>
              <a:avLst/>
              <a:gdLst/>
              <a:ahLst/>
              <a:cxnLst/>
              <a:rect l="0" t="0" r="0" b="0"/>
              <a:pathLst>
                <a:path w="114301" h="17098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3033" y="5480"/>
                  </a:lnTo>
                  <a:lnTo>
                    <a:pt x="6217" y="7304"/>
                  </a:lnTo>
                  <a:lnTo>
                    <a:pt x="9749" y="9596"/>
                  </a:lnTo>
                  <a:lnTo>
                    <a:pt x="15941" y="10887"/>
                  </a:lnTo>
                  <a:lnTo>
                    <a:pt x="25537" y="11904"/>
                  </a:lnTo>
                  <a:lnTo>
                    <a:pt x="43917" y="16329"/>
                  </a:lnTo>
                  <a:lnTo>
                    <a:pt x="70491" y="17097"/>
                  </a:lnTo>
                  <a:lnTo>
                    <a:pt x="81917" y="16496"/>
                  </a:lnTo>
                  <a:lnTo>
                    <a:pt x="107715" y="11586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6" name="SMARTInkShape-2351"/>
            <p:cNvSpPr/>
            <p:nvPr>
              <p:custDataLst>
                <p:tags r:id="rId84"/>
              </p:custDataLst>
            </p:nvPr>
          </p:nvSpPr>
          <p:spPr>
            <a:xfrm>
              <a:off x="5366414" y="2514936"/>
              <a:ext cx="68453" cy="73931"/>
            </a:xfrm>
            <a:custGeom>
              <a:avLst/>
              <a:gdLst/>
              <a:ahLst/>
              <a:cxnLst/>
              <a:rect l="0" t="0" r="0" b="0"/>
              <a:pathLst>
                <a:path w="68453" h="73931">
                  <a:moveTo>
                    <a:pt x="17116" y="22524"/>
                  </a:moveTo>
                  <a:lnTo>
                    <a:pt x="17116" y="22524"/>
                  </a:lnTo>
                  <a:lnTo>
                    <a:pt x="5537" y="35796"/>
                  </a:lnTo>
                  <a:lnTo>
                    <a:pt x="1620" y="44236"/>
                  </a:lnTo>
                  <a:lnTo>
                    <a:pt x="35" y="60579"/>
                  </a:lnTo>
                  <a:lnTo>
                    <a:pt x="0" y="64414"/>
                  </a:lnTo>
                  <a:lnTo>
                    <a:pt x="1677" y="68235"/>
                  </a:lnTo>
                  <a:lnTo>
                    <a:pt x="3013" y="70143"/>
                  </a:lnTo>
                  <a:lnTo>
                    <a:pt x="6191" y="72263"/>
                  </a:lnTo>
                  <a:lnTo>
                    <a:pt x="11550" y="73457"/>
                  </a:lnTo>
                  <a:lnTo>
                    <a:pt x="24745" y="73930"/>
                  </a:lnTo>
                  <a:lnTo>
                    <a:pt x="28550" y="72253"/>
                  </a:lnTo>
                  <a:lnTo>
                    <a:pt x="47596" y="54879"/>
                  </a:lnTo>
                  <a:lnTo>
                    <a:pt x="64741" y="29250"/>
                  </a:lnTo>
                  <a:lnTo>
                    <a:pt x="67423" y="21483"/>
                  </a:lnTo>
                  <a:lnTo>
                    <a:pt x="68452" y="9265"/>
                  </a:lnTo>
                  <a:lnTo>
                    <a:pt x="66813" y="5412"/>
                  </a:lnTo>
                  <a:lnTo>
                    <a:pt x="65488" y="3496"/>
                  </a:lnTo>
                  <a:lnTo>
                    <a:pt x="62321" y="1367"/>
                  </a:lnTo>
                  <a:lnTo>
                    <a:pt x="56968" y="169"/>
                  </a:lnTo>
                  <a:lnTo>
                    <a:pt x="55114" y="0"/>
                  </a:lnTo>
                  <a:lnTo>
                    <a:pt x="51361" y="1507"/>
                  </a:lnTo>
                  <a:lnTo>
                    <a:pt x="37948" y="10066"/>
                  </a:lnTo>
                  <a:lnTo>
                    <a:pt x="13882" y="37719"/>
                  </a:lnTo>
                  <a:lnTo>
                    <a:pt x="3857" y="52120"/>
                  </a:lnTo>
                  <a:lnTo>
                    <a:pt x="3197" y="54320"/>
                  </a:lnTo>
                  <a:lnTo>
                    <a:pt x="3392" y="56421"/>
                  </a:lnTo>
                  <a:lnTo>
                    <a:pt x="5233" y="61322"/>
                  </a:lnTo>
                  <a:lnTo>
                    <a:pt x="11401" y="68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7" name="SMARTInkShape-2352"/>
            <p:cNvSpPr/>
            <p:nvPr>
              <p:custDataLst>
                <p:tags r:id="rId85"/>
              </p:custDataLst>
            </p:nvPr>
          </p:nvSpPr>
          <p:spPr>
            <a:xfrm>
              <a:off x="5150276" y="2457450"/>
              <a:ext cx="67491" cy="158884"/>
            </a:xfrm>
            <a:custGeom>
              <a:avLst/>
              <a:gdLst/>
              <a:ahLst/>
              <a:cxnLst/>
              <a:rect l="0" t="0" r="0" b="0"/>
              <a:pathLst>
                <a:path w="67491" h="158884">
                  <a:moveTo>
                    <a:pt x="44659" y="0"/>
                  </a:moveTo>
                  <a:lnTo>
                    <a:pt x="44659" y="0"/>
                  </a:lnTo>
                  <a:lnTo>
                    <a:pt x="44659" y="4921"/>
                  </a:lnTo>
                  <a:lnTo>
                    <a:pt x="20659" y="32743"/>
                  </a:lnTo>
                  <a:lnTo>
                    <a:pt x="13060" y="43768"/>
                  </a:lnTo>
                  <a:lnTo>
                    <a:pt x="6043" y="64298"/>
                  </a:lnTo>
                  <a:lnTo>
                    <a:pt x="530" y="73825"/>
                  </a:lnTo>
                  <a:lnTo>
                    <a:pt x="0" y="75887"/>
                  </a:lnTo>
                  <a:lnTo>
                    <a:pt x="281" y="77896"/>
                  </a:lnTo>
                  <a:lnTo>
                    <a:pt x="4822" y="88881"/>
                  </a:lnTo>
                  <a:lnTo>
                    <a:pt x="6036" y="89734"/>
                  </a:lnTo>
                  <a:lnTo>
                    <a:pt x="9078" y="91317"/>
                  </a:lnTo>
                  <a:lnTo>
                    <a:pt x="14361" y="95143"/>
                  </a:lnTo>
                  <a:lnTo>
                    <a:pt x="18070" y="96261"/>
                  </a:lnTo>
                  <a:lnTo>
                    <a:pt x="19948" y="95924"/>
                  </a:lnTo>
                  <a:lnTo>
                    <a:pt x="27523" y="92514"/>
                  </a:lnTo>
                  <a:lnTo>
                    <a:pt x="34925" y="90065"/>
                  </a:lnTo>
                  <a:lnTo>
                    <a:pt x="43469" y="87011"/>
                  </a:lnTo>
                  <a:lnTo>
                    <a:pt x="47940" y="85661"/>
                  </a:lnTo>
                  <a:lnTo>
                    <a:pt x="55984" y="81314"/>
                  </a:lnTo>
                  <a:lnTo>
                    <a:pt x="57924" y="80880"/>
                  </a:lnTo>
                  <a:lnTo>
                    <a:pt x="67419" y="74371"/>
                  </a:lnTo>
                  <a:lnTo>
                    <a:pt x="67490" y="77351"/>
                  </a:lnTo>
                  <a:lnTo>
                    <a:pt x="64120" y="80521"/>
                  </a:lnTo>
                  <a:lnTo>
                    <a:pt x="59023" y="84682"/>
                  </a:lnTo>
                  <a:lnTo>
                    <a:pt x="40876" y="111091"/>
                  </a:lnTo>
                  <a:lnTo>
                    <a:pt x="29209" y="135502"/>
                  </a:lnTo>
                  <a:lnTo>
                    <a:pt x="27849" y="144452"/>
                  </a:lnTo>
                  <a:lnTo>
                    <a:pt x="29356" y="148444"/>
                  </a:lnTo>
                  <a:lnTo>
                    <a:pt x="31508" y="152335"/>
                  </a:lnTo>
                  <a:lnTo>
                    <a:pt x="32464" y="156181"/>
                  </a:lnTo>
                  <a:lnTo>
                    <a:pt x="33989" y="157461"/>
                  </a:lnTo>
                  <a:lnTo>
                    <a:pt x="39070" y="158883"/>
                  </a:lnTo>
                  <a:lnTo>
                    <a:pt x="41568" y="158627"/>
                  </a:lnTo>
                  <a:lnTo>
                    <a:pt x="56089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8" name="SMARTInkShape-2353"/>
            <p:cNvSpPr/>
            <p:nvPr>
              <p:custDataLst>
                <p:tags r:id="rId86"/>
              </p:custDataLst>
            </p:nvPr>
          </p:nvSpPr>
          <p:spPr>
            <a:xfrm>
              <a:off x="4777740" y="2434855"/>
              <a:ext cx="187456" cy="165106"/>
            </a:xfrm>
            <a:custGeom>
              <a:avLst/>
              <a:gdLst/>
              <a:ahLst/>
              <a:cxnLst/>
              <a:rect l="0" t="0" r="0" b="0"/>
              <a:pathLst>
                <a:path w="187456" h="165106">
                  <a:moveTo>
                    <a:pt x="0" y="91175"/>
                  </a:moveTo>
                  <a:lnTo>
                    <a:pt x="0" y="91175"/>
                  </a:lnTo>
                  <a:lnTo>
                    <a:pt x="0" y="96096"/>
                  </a:lnTo>
                  <a:lnTo>
                    <a:pt x="635" y="96360"/>
                  </a:lnTo>
                  <a:lnTo>
                    <a:pt x="7955" y="96820"/>
                  </a:lnTo>
                  <a:lnTo>
                    <a:pt x="34452" y="89832"/>
                  </a:lnTo>
                  <a:lnTo>
                    <a:pt x="61687" y="77934"/>
                  </a:lnTo>
                  <a:lnTo>
                    <a:pt x="75639" y="69472"/>
                  </a:lnTo>
                  <a:lnTo>
                    <a:pt x="103047" y="54380"/>
                  </a:lnTo>
                  <a:lnTo>
                    <a:pt x="128434" y="38885"/>
                  </a:lnTo>
                  <a:lnTo>
                    <a:pt x="152968" y="23925"/>
                  </a:lnTo>
                  <a:lnTo>
                    <a:pt x="170831" y="11282"/>
                  </a:lnTo>
                  <a:lnTo>
                    <a:pt x="174985" y="8042"/>
                  </a:lnTo>
                  <a:lnTo>
                    <a:pt x="182825" y="4269"/>
                  </a:lnTo>
                  <a:lnTo>
                    <a:pt x="187455" y="630"/>
                  </a:lnTo>
                  <a:lnTo>
                    <a:pt x="187200" y="332"/>
                  </a:lnTo>
                  <a:lnTo>
                    <a:pt x="185223" y="0"/>
                  </a:lnTo>
                  <a:lnTo>
                    <a:pt x="184442" y="547"/>
                  </a:lnTo>
                  <a:lnTo>
                    <a:pt x="180052" y="7713"/>
                  </a:lnTo>
                  <a:lnTo>
                    <a:pt x="169464" y="21850"/>
                  </a:lnTo>
                  <a:lnTo>
                    <a:pt x="155074" y="46686"/>
                  </a:lnTo>
                  <a:lnTo>
                    <a:pt x="138703" y="74192"/>
                  </a:lnTo>
                  <a:lnTo>
                    <a:pt x="130208" y="89530"/>
                  </a:lnTo>
                  <a:lnTo>
                    <a:pt x="121342" y="103811"/>
                  </a:lnTo>
                  <a:lnTo>
                    <a:pt x="108700" y="130784"/>
                  </a:lnTo>
                  <a:lnTo>
                    <a:pt x="105462" y="138624"/>
                  </a:lnTo>
                  <a:lnTo>
                    <a:pt x="102900" y="164240"/>
                  </a:lnTo>
                  <a:lnTo>
                    <a:pt x="103525" y="164650"/>
                  </a:lnTo>
                  <a:lnTo>
                    <a:pt x="105912" y="165105"/>
                  </a:lnTo>
                  <a:lnTo>
                    <a:pt x="109090" y="163615"/>
                  </a:lnTo>
                  <a:lnTo>
                    <a:pt x="120015" y="154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9" name="SMARTInkShape-2354"/>
            <p:cNvSpPr/>
            <p:nvPr>
              <p:custDataLst>
                <p:tags r:id="rId87"/>
              </p:custDataLst>
            </p:nvPr>
          </p:nvSpPr>
          <p:spPr>
            <a:xfrm>
              <a:off x="6023610" y="2468903"/>
              <a:ext cx="108586" cy="123058"/>
            </a:xfrm>
            <a:custGeom>
              <a:avLst/>
              <a:gdLst/>
              <a:ahLst/>
              <a:cxnLst/>
              <a:rect l="0" t="0" r="0" b="0"/>
              <a:pathLst>
                <a:path w="108586" h="123058">
                  <a:moveTo>
                    <a:pt x="0" y="39982"/>
                  </a:moveTo>
                  <a:lnTo>
                    <a:pt x="0" y="39982"/>
                  </a:lnTo>
                  <a:lnTo>
                    <a:pt x="3035" y="39982"/>
                  </a:lnTo>
                  <a:lnTo>
                    <a:pt x="3928" y="39347"/>
                  </a:lnTo>
                  <a:lnTo>
                    <a:pt x="4524" y="38289"/>
                  </a:lnTo>
                  <a:lnTo>
                    <a:pt x="4921" y="36948"/>
                  </a:lnTo>
                  <a:lnTo>
                    <a:pt x="8513" y="32027"/>
                  </a:lnTo>
                  <a:lnTo>
                    <a:pt x="13520" y="30096"/>
                  </a:lnTo>
                  <a:lnTo>
                    <a:pt x="19344" y="28603"/>
                  </a:lnTo>
                  <a:lnTo>
                    <a:pt x="47806" y="13264"/>
                  </a:lnTo>
                  <a:lnTo>
                    <a:pt x="59109" y="8218"/>
                  </a:lnTo>
                  <a:lnTo>
                    <a:pt x="69866" y="5805"/>
                  </a:lnTo>
                  <a:lnTo>
                    <a:pt x="77992" y="1986"/>
                  </a:lnTo>
                  <a:lnTo>
                    <a:pt x="101663" y="0"/>
                  </a:lnTo>
                  <a:lnTo>
                    <a:pt x="102065" y="627"/>
                  </a:lnTo>
                  <a:lnTo>
                    <a:pt x="102513" y="3018"/>
                  </a:lnTo>
                  <a:lnTo>
                    <a:pt x="101018" y="6197"/>
                  </a:lnTo>
                  <a:lnTo>
                    <a:pt x="98871" y="9726"/>
                  </a:lnTo>
                  <a:lnTo>
                    <a:pt x="97029" y="15283"/>
                  </a:lnTo>
                  <a:lnTo>
                    <a:pt x="72919" y="43017"/>
                  </a:lnTo>
                  <a:lnTo>
                    <a:pt x="60261" y="60466"/>
                  </a:lnTo>
                  <a:lnTo>
                    <a:pt x="52351" y="86534"/>
                  </a:lnTo>
                  <a:lnTo>
                    <a:pt x="51706" y="96038"/>
                  </a:lnTo>
                  <a:lnTo>
                    <a:pt x="53249" y="101514"/>
                  </a:lnTo>
                  <a:lnTo>
                    <a:pt x="59413" y="110204"/>
                  </a:lnTo>
                  <a:lnTo>
                    <a:pt x="64876" y="116104"/>
                  </a:lnTo>
                  <a:lnTo>
                    <a:pt x="68627" y="118264"/>
                  </a:lnTo>
                  <a:lnTo>
                    <a:pt x="82674" y="123057"/>
                  </a:lnTo>
                  <a:lnTo>
                    <a:pt x="108585" y="119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0" name="SMARTInkShape-2355"/>
            <p:cNvSpPr/>
            <p:nvPr>
              <p:custDataLst>
                <p:tags r:id="rId88"/>
              </p:custDataLst>
            </p:nvPr>
          </p:nvSpPr>
          <p:spPr>
            <a:xfrm>
              <a:off x="6240850" y="2528726"/>
              <a:ext cx="79860" cy="71495"/>
            </a:xfrm>
            <a:custGeom>
              <a:avLst/>
              <a:gdLst/>
              <a:ahLst/>
              <a:cxnLst/>
              <a:rect l="0" t="0" r="0" b="0"/>
              <a:pathLst>
                <a:path w="79860" h="71495">
                  <a:moveTo>
                    <a:pt x="5645" y="31594"/>
                  </a:moveTo>
                  <a:lnTo>
                    <a:pt x="5645" y="31594"/>
                  </a:lnTo>
                  <a:lnTo>
                    <a:pt x="2612" y="34628"/>
                  </a:lnTo>
                  <a:lnTo>
                    <a:pt x="1121" y="37811"/>
                  </a:lnTo>
                  <a:lnTo>
                    <a:pt x="0" y="53707"/>
                  </a:lnTo>
                  <a:lnTo>
                    <a:pt x="1654" y="58990"/>
                  </a:lnTo>
                  <a:lnTo>
                    <a:pt x="7891" y="67556"/>
                  </a:lnTo>
                  <a:lnTo>
                    <a:pt x="11511" y="69802"/>
                  </a:lnTo>
                  <a:lnTo>
                    <a:pt x="18813" y="71066"/>
                  </a:lnTo>
                  <a:lnTo>
                    <a:pt x="32659" y="71494"/>
                  </a:lnTo>
                  <a:lnTo>
                    <a:pt x="38395" y="69859"/>
                  </a:lnTo>
                  <a:lnTo>
                    <a:pt x="66925" y="54409"/>
                  </a:lnTo>
                  <a:lnTo>
                    <a:pt x="70980" y="50624"/>
                  </a:lnTo>
                  <a:lnTo>
                    <a:pt x="77868" y="38577"/>
                  </a:lnTo>
                  <a:lnTo>
                    <a:pt x="79859" y="15460"/>
                  </a:lnTo>
                  <a:lnTo>
                    <a:pt x="78210" y="10030"/>
                  </a:lnTo>
                  <a:lnTo>
                    <a:pt x="76882" y="7693"/>
                  </a:lnTo>
                  <a:lnTo>
                    <a:pt x="74726" y="6135"/>
                  </a:lnTo>
                  <a:lnTo>
                    <a:pt x="63835" y="1941"/>
                  </a:lnTo>
                  <a:lnTo>
                    <a:pt x="61583" y="396"/>
                  </a:lnTo>
                  <a:lnTo>
                    <a:pt x="58812" y="0"/>
                  </a:lnTo>
                  <a:lnTo>
                    <a:pt x="48844" y="2477"/>
                  </a:lnTo>
                  <a:lnTo>
                    <a:pt x="36396" y="7785"/>
                  </a:lnTo>
                  <a:lnTo>
                    <a:pt x="28505" y="14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1" name="SMARTInkShape-2356"/>
            <p:cNvSpPr/>
            <p:nvPr>
              <p:custDataLst>
                <p:tags r:id="rId89"/>
              </p:custDataLst>
            </p:nvPr>
          </p:nvSpPr>
          <p:spPr>
            <a:xfrm>
              <a:off x="4634865" y="2491740"/>
              <a:ext cx="97156" cy="28576"/>
            </a:xfrm>
            <a:custGeom>
              <a:avLst/>
              <a:gdLst/>
              <a:ahLst/>
              <a:cxnLst/>
              <a:rect l="0" t="0" r="0" b="0"/>
              <a:pathLst>
                <a:path w="97156" h="2857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3034" y="5480"/>
                  </a:lnTo>
                  <a:lnTo>
                    <a:pt x="6216" y="7304"/>
                  </a:lnTo>
                  <a:lnTo>
                    <a:pt x="16468" y="13649"/>
                  </a:lnTo>
                  <a:lnTo>
                    <a:pt x="40724" y="20868"/>
                  </a:lnTo>
                  <a:lnTo>
                    <a:pt x="65301" y="23320"/>
                  </a:lnTo>
                  <a:lnTo>
                    <a:pt x="9715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2" name="SMARTInkShape-2357"/>
            <p:cNvSpPr/>
            <p:nvPr>
              <p:custDataLst>
                <p:tags r:id="rId90"/>
              </p:custDataLst>
            </p:nvPr>
          </p:nvSpPr>
          <p:spPr>
            <a:xfrm>
              <a:off x="5526640" y="2508987"/>
              <a:ext cx="79439" cy="102433"/>
            </a:xfrm>
            <a:custGeom>
              <a:avLst/>
              <a:gdLst/>
              <a:ahLst/>
              <a:cxnLst/>
              <a:rect l="0" t="0" r="0" b="0"/>
              <a:pathLst>
                <a:path w="79439" h="102433">
                  <a:moveTo>
                    <a:pt x="5480" y="57048"/>
                  </a:moveTo>
                  <a:lnTo>
                    <a:pt x="5480" y="57048"/>
                  </a:lnTo>
                  <a:lnTo>
                    <a:pt x="5480" y="60082"/>
                  </a:lnTo>
                  <a:lnTo>
                    <a:pt x="3786" y="63265"/>
                  </a:lnTo>
                  <a:lnTo>
                    <a:pt x="2447" y="65002"/>
                  </a:lnTo>
                  <a:lnTo>
                    <a:pt x="956" y="70320"/>
                  </a:lnTo>
                  <a:lnTo>
                    <a:pt x="0" y="81048"/>
                  </a:lnTo>
                  <a:lnTo>
                    <a:pt x="1563" y="85283"/>
                  </a:lnTo>
                  <a:lnTo>
                    <a:pt x="3739" y="89282"/>
                  </a:lnTo>
                  <a:lnTo>
                    <a:pt x="5599" y="95103"/>
                  </a:lnTo>
                  <a:lnTo>
                    <a:pt x="8284" y="98938"/>
                  </a:lnTo>
                  <a:lnTo>
                    <a:pt x="11595" y="101066"/>
                  </a:lnTo>
                  <a:lnTo>
                    <a:pt x="18894" y="102432"/>
                  </a:lnTo>
                  <a:lnTo>
                    <a:pt x="27587" y="99635"/>
                  </a:lnTo>
                  <a:lnTo>
                    <a:pt x="39419" y="92870"/>
                  </a:lnTo>
                  <a:lnTo>
                    <a:pt x="41442" y="92359"/>
                  </a:lnTo>
                  <a:lnTo>
                    <a:pt x="58005" y="78552"/>
                  </a:lnTo>
                  <a:lnTo>
                    <a:pt x="74028" y="51206"/>
                  </a:lnTo>
                  <a:lnTo>
                    <a:pt x="77221" y="43656"/>
                  </a:lnTo>
                  <a:lnTo>
                    <a:pt x="79438" y="24655"/>
                  </a:lnTo>
                  <a:lnTo>
                    <a:pt x="77932" y="18733"/>
                  </a:lnTo>
                  <a:lnTo>
                    <a:pt x="71791" y="9757"/>
                  </a:lnTo>
                  <a:lnTo>
                    <a:pt x="63298" y="3807"/>
                  </a:lnTo>
                  <a:lnTo>
                    <a:pt x="55772" y="1056"/>
                  </a:lnTo>
                  <a:lnTo>
                    <a:pt x="35693" y="0"/>
                  </a:lnTo>
                  <a:lnTo>
                    <a:pt x="24451" y="2962"/>
                  </a:lnTo>
                  <a:lnTo>
                    <a:pt x="13837" y="9652"/>
                  </a:lnTo>
                  <a:lnTo>
                    <a:pt x="6706" y="15944"/>
                  </a:lnTo>
                  <a:lnTo>
                    <a:pt x="6025" y="18248"/>
                  </a:lnTo>
                  <a:lnTo>
                    <a:pt x="5480" y="22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3" name="SMARTInkShape-2358"/>
            <p:cNvSpPr/>
            <p:nvPr>
              <p:custDataLst>
                <p:tags r:id="rId91"/>
              </p:custDataLst>
            </p:nvPr>
          </p:nvSpPr>
          <p:spPr>
            <a:xfrm>
              <a:off x="6435422" y="2554705"/>
              <a:ext cx="107917" cy="74151"/>
            </a:xfrm>
            <a:custGeom>
              <a:avLst/>
              <a:gdLst/>
              <a:ahLst/>
              <a:cxnLst/>
              <a:rect l="0" t="0" r="0" b="0"/>
              <a:pathLst>
                <a:path w="107917" h="74151">
                  <a:moveTo>
                    <a:pt x="22528" y="17045"/>
                  </a:moveTo>
                  <a:lnTo>
                    <a:pt x="22528" y="17045"/>
                  </a:lnTo>
                  <a:lnTo>
                    <a:pt x="3449" y="36124"/>
                  </a:lnTo>
                  <a:lnTo>
                    <a:pt x="1349" y="41611"/>
                  </a:lnTo>
                  <a:lnTo>
                    <a:pt x="0" y="52448"/>
                  </a:lnTo>
                  <a:lnTo>
                    <a:pt x="1509" y="56698"/>
                  </a:lnTo>
                  <a:lnTo>
                    <a:pt x="7651" y="64601"/>
                  </a:lnTo>
                  <a:lnTo>
                    <a:pt x="16145" y="70364"/>
                  </a:lnTo>
                  <a:lnTo>
                    <a:pt x="23671" y="73060"/>
                  </a:lnTo>
                  <a:lnTo>
                    <a:pt x="51222" y="74150"/>
                  </a:lnTo>
                  <a:lnTo>
                    <a:pt x="58776" y="73540"/>
                  </a:lnTo>
                  <a:lnTo>
                    <a:pt x="77780" y="66238"/>
                  </a:lnTo>
                  <a:lnTo>
                    <a:pt x="90607" y="57006"/>
                  </a:lnTo>
                  <a:lnTo>
                    <a:pt x="100567" y="46884"/>
                  </a:lnTo>
                  <a:lnTo>
                    <a:pt x="105693" y="37246"/>
                  </a:lnTo>
                  <a:lnTo>
                    <a:pt x="107916" y="21885"/>
                  </a:lnTo>
                  <a:lnTo>
                    <a:pt x="106410" y="17503"/>
                  </a:lnTo>
                  <a:lnTo>
                    <a:pt x="104259" y="13438"/>
                  </a:lnTo>
                  <a:lnTo>
                    <a:pt x="102413" y="7580"/>
                  </a:lnTo>
                  <a:lnTo>
                    <a:pt x="99730" y="3737"/>
                  </a:lnTo>
                  <a:lnTo>
                    <a:pt x="94729" y="1605"/>
                  </a:lnTo>
                  <a:lnTo>
                    <a:pt x="71917" y="0"/>
                  </a:lnTo>
                  <a:lnTo>
                    <a:pt x="65010" y="1637"/>
                  </a:lnTo>
                  <a:lnTo>
                    <a:pt x="37261" y="15397"/>
                  </a:lnTo>
                  <a:lnTo>
                    <a:pt x="36161" y="15946"/>
                  </a:lnTo>
                  <a:lnTo>
                    <a:pt x="28243" y="28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4" name="SMARTInkShape-2359"/>
            <p:cNvSpPr/>
            <p:nvPr>
              <p:custDataLst>
                <p:tags r:id="rId92"/>
              </p:custDataLst>
            </p:nvPr>
          </p:nvSpPr>
          <p:spPr>
            <a:xfrm>
              <a:off x="5253190" y="2514700"/>
              <a:ext cx="95693" cy="85527"/>
            </a:xfrm>
            <a:custGeom>
              <a:avLst/>
              <a:gdLst/>
              <a:ahLst/>
              <a:cxnLst/>
              <a:rect l="0" t="0" r="0" b="0"/>
              <a:pathLst>
                <a:path w="95693" h="85527">
                  <a:moveTo>
                    <a:pt x="21755" y="45620"/>
                  </a:moveTo>
                  <a:lnTo>
                    <a:pt x="21755" y="45620"/>
                  </a:lnTo>
                  <a:lnTo>
                    <a:pt x="18722" y="45620"/>
                  </a:lnTo>
                  <a:lnTo>
                    <a:pt x="17827" y="46255"/>
                  </a:lnTo>
                  <a:lnTo>
                    <a:pt x="17231" y="47313"/>
                  </a:lnTo>
                  <a:lnTo>
                    <a:pt x="16834" y="48654"/>
                  </a:lnTo>
                  <a:lnTo>
                    <a:pt x="9928" y="57198"/>
                  </a:lnTo>
                  <a:lnTo>
                    <a:pt x="1382" y="66594"/>
                  </a:lnTo>
                  <a:lnTo>
                    <a:pt x="0" y="70394"/>
                  </a:lnTo>
                  <a:lnTo>
                    <a:pt x="267" y="72296"/>
                  </a:lnTo>
                  <a:lnTo>
                    <a:pt x="3912" y="81816"/>
                  </a:lnTo>
                  <a:lnTo>
                    <a:pt x="5415" y="83085"/>
                  </a:lnTo>
                  <a:lnTo>
                    <a:pt x="12962" y="84872"/>
                  </a:lnTo>
                  <a:lnTo>
                    <a:pt x="26540" y="85526"/>
                  </a:lnTo>
                  <a:lnTo>
                    <a:pt x="40997" y="81043"/>
                  </a:lnTo>
                  <a:lnTo>
                    <a:pt x="59880" y="72188"/>
                  </a:lnTo>
                  <a:lnTo>
                    <a:pt x="65792" y="66742"/>
                  </a:lnTo>
                  <a:lnTo>
                    <a:pt x="71172" y="60722"/>
                  </a:lnTo>
                  <a:lnTo>
                    <a:pt x="83281" y="49991"/>
                  </a:lnTo>
                  <a:lnTo>
                    <a:pt x="93334" y="36036"/>
                  </a:lnTo>
                  <a:lnTo>
                    <a:pt x="95692" y="21725"/>
                  </a:lnTo>
                  <a:lnTo>
                    <a:pt x="94198" y="17432"/>
                  </a:lnTo>
                  <a:lnTo>
                    <a:pt x="88064" y="9501"/>
                  </a:lnTo>
                  <a:lnTo>
                    <a:pt x="79573" y="3733"/>
                  </a:lnTo>
                  <a:lnTo>
                    <a:pt x="72047" y="1036"/>
                  </a:lnTo>
                  <a:lnTo>
                    <a:pt x="51968" y="0"/>
                  </a:lnTo>
                  <a:lnTo>
                    <a:pt x="40726" y="2963"/>
                  </a:lnTo>
                  <a:lnTo>
                    <a:pt x="32386" y="7863"/>
                  </a:lnTo>
                  <a:lnTo>
                    <a:pt x="23878" y="19770"/>
                  </a:lnTo>
                  <a:lnTo>
                    <a:pt x="17198" y="32040"/>
                  </a:lnTo>
                  <a:lnTo>
                    <a:pt x="16040" y="39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40" name="SMARTInkShape-Group490"/>
          <p:cNvGrpSpPr/>
          <p:nvPr/>
        </p:nvGrpSpPr>
        <p:grpSpPr>
          <a:xfrm>
            <a:off x="3789053" y="2451735"/>
            <a:ext cx="788663" cy="188496"/>
            <a:chOff x="3789053" y="2451735"/>
            <a:chExt cx="788663" cy="188496"/>
          </a:xfrm>
        </p:grpSpPr>
        <p:sp>
          <p:nvSpPr>
            <p:cNvPr id="2536" name="SMARTInkShape-2360"/>
            <p:cNvSpPr/>
            <p:nvPr>
              <p:custDataLst>
                <p:tags r:id="rId72"/>
              </p:custDataLst>
            </p:nvPr>
          </p:nvSpPr>
          <p:spPr>
            <a:xfrm>
              <a:off x="4017645" y="2543175"/>
              <a:ext cx="137161" cy="22861"/>
            </a:xfrm>
            <a:custGeom>
              <a:avLst/>
              <a:gdLst/>
              <a:ahLst/>
              <a:cxnLst/>
              <a:rect l="0" t="0" r="0" b="0"/>
              <a:pathLst>
                <a:path w="137161" h="2286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11578" y="10134"/>
                  </a:lnTo>
                  <a:lnTo>
                    <a:pt x="13434" y="10566"/>
                  </a:lnTo>
                  <a:lnTo>
                    <a:pt x="22873" y="15839"/>
                  </a:lnTo>
                  <a:lnTo>
                    <a:pt x="49071" y="17068"/>
                  </a:lnTo>
                  <a:lnTo>
                    <a:pt x="75383" y="22059"/>
                  </a:lnTo>
                  <a:lnTo>
                    <a:pt x="101320" y="22754"/>
                  </a:lnTo>
                  <a:lnTo>
                    <a:pt x="128073" y="22857"/>
                  </a:lnTo>
                  <a:lnTo>
                    <a:pt x="13716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7" name="SMARTInkShape-2361"/>
            <p:cNvSpPr/>
            <p:nvPr>
              <p:custDataLst>
                <p:tags r:id="rId73"/>
              </p:custDataLst>
            </p:nvPr>
          </p:nvSpPr>
          <p:spPr>
            <a:xfrm>
              <a:off x="4223385" y="2463430"/>
              <a:ext cx="131446" cy="142604"/>
            </a:xfrm>
            <a:custGeom>
              <a:avLst/>
              <a:gdLst/>
              <a:ahLst/>
              <a:cxnLst/>
              <a:rect l="0" t="0" r="0" b="0"/>
              <a:pathLst>
                <a:path w="131446" h="142604">
                  <a:moveTo>
                    <a:pt x="0" y="34025"/>
                  </a:moveTo>
                  <a:lnTo>
                    <a:pt x="0" y="34025"/>
                  </a:lnTo>
                  <a:lnTo>
                    <a:pt x="0" y="61421"/>
                  </a:lnTo>
                  <a:lnTo>
                    <a:pt x="0" y="88741"/>
                  </a:lnTo>
                  <a:lnTo>
                    <a:pt x="0" y="115206"/>
                  </a:lnTo>
                  <a:lnTo>
                    <a:pt x="0" y="132819"/>
                  </a:lnTo>
                  <a:lnTo>
                    <a:pt x="635" y="134178"/>
                  </a:lnTo>
                  <a:lnTo>
                    <a:pt x="1693" y="135083"/>
                  </a:lnTo>
                  <a:lnTo>
                    <a:pt x="3034" y="135687"/>
                  </a:lnTo>
                  <a:lnTo>
                    <a:pt x="3928" y="136725"/>
                  </a:lnTo>
                  <a:lnTo>
                    <a:pt x="5709" y="142587"/>
                  </a:lnTo>
                  <a:lnTo>
                    <a:pt x="8747" y="142603"/>
                  </a:lnTo>
                  <a:lnTo>
                    <a:pt x="11931" y="140914"/>
                  </a:lnTo>
                  <a:lnTo>
                    <a:pt x="38817" y="115213"/>
                  </a:lnTo>
                  <a:lnTo>
                    <a:pt x="62481" y="87035"/>
                  </a:lnTo>
                  <a:lnTo>
                    <a:pt x="82018" y="60533"/>
                  </a:lnTo>
                  <a:lnTo>
                    <a:pt x="104845" y="32221"/>
                  </a:lnTo>
                  <a:lnTo>
                    <a:pt x="123142" y="13122"/>
                  </a:lnTo>
                  <a:lnTo>
                    <a:pt x="124580" y="9283"/>
                  </a:lnTo>
                  <a:lnTo>
                    <a:pt x="125598" y="8006"/>
                  </a:lnTo>
                  <a:lnTo>
                    <a:pt x="129430" y="5572"/>
                  </a:lnTo>
                  <a:lnTo>
                    <a:pt x="131366" y="0"/>
                  </a:lnTo>
                  <a:lnTo>
                    <a:pt x="131445" y="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8" name="SMARTInkShape-2362"/>
            <p:cNvSpPr/>
            <p:nvPr>
              <p:custDataLst>
                <p:tags r:id="rId74"/>
              </p:custDataLst>
            </p:nvPr>
          </p:nvSpPr>
          <p:spPr>
            <a:xfrm>
              <a:off x="4331970" y="2499930"/>
              <a:ext cx="245746" cy="100367"/>
            </a:xfrm>
            <a:custGeom>
              <a:avLst/>
              <a:gdLst/>
              <a:ahLst/>
              <a:cxnLst/>
              <a:rect l="0" t="0" r="0" b="0"/>
              <a:pathLst>
                <a:path w="245746" h="100367">
                  <a:moveTo>
                    <a:pt x="0" y="88965"/>
                  </a:moveTo>
                  <a:lnTo>
                    <a:pt x="0" y="88965"/>
                  </a:lnTo>
                  <a:lnTo>
                    <a:pt x="0" y="93886"/>
                  </a:lnTo>
                  <a:lnTo>
                    <a:pt x="635" y="94150"/>
                  </a:lnTo>
                  <a:lnTo>
                    <a:pt x="5645" y="94674"/>
                  </a:lnTo>
                  <a:lnTo>
                    <a:pt x="8728" y="91644"/>
                  </a:lnTo>
                  <a:lnTo>
                    <a:pt x="11922" y="90156"/>
                  </a:lnTo>
                  <a:lnTo>
                    <a:pt x="16113" y="89200"/>
                  </a:lnTo>
                  <a:lnTo>
                    <a:pt x="30552" y="75537"/>
                  </a:lnTo>
                  <a:lnTo>
                    <a:pt x="37479" y="64064"/>
                  </a:lnTo>
                  <a:lnTo>
                    <a:pt x="39892" y="57104"/>
                  </a:lnTo>
                  <a:lnTo>
                    <a:pt x="62543" y="30484"/>
                  </a:lnTo>
                  <a:lnTo>
                    <a:pt x="66791" y="21684"/>
                  </a:lnTo>
                  <a:lnTo>
                    <a:pt x="68420" y="17152"/>
                  </a:lnTo>
                  <a:lnTo>
                    <a:pt x="73396" y="10160"/>
                  </a:lnTo>
                  <a:lnTo>
                    <a:pt x="74029" y="6278"/>
                  </a:lnTo>
                  <a:lnTo>
                    <a:pt x="74752" y="5265"/>
                  </a:lnTo>
                  <a:lnTo>
                    <a:pt x="75869" y="4590"/>
                  </a:lnTo>
                  <a:lnTo>
                    <a:pt x="79192" y="3507"/>
                  </a:lnTo>
                  <a:lnTo>
                    <a:pt x="79646" y="1665"/>
                  </a:lnTo>
                  <a:lnTo>
                    <a:pt x="79848" y="0"/>
                  </a:lnTo>
                  <a:lnTo>
                    <a:pt x="79989" y="2688"/>
                  </a:lnTo>
                  <a:lnTo>
                    <a:pt x="76078" y="7693"/>
                  </a:lnTo>
                  <a:lnTo>
                    <a:pt x="74823" y="12956"/>
                  </a:lnTo>
                  <a:lnTo>
                    <a:pt x="73817" y="19171"/>
                  </a:lnTo>
                  <a:lnTo>
                    <a:pt x="69802" y="32328"/>
                  </a:lnTo>
                  <a:lnTo>
                    <a:pt x="68651" y="58515"/>
                  </a:lnTo>
                  <a:lnTo>
                    <a:pt x="70305" y="64425"/>
                  </a:lnTo>
                  <a:lnTo>
                    <a:pt x="72522" y="69168"/>
                  </a:lnTo>
                  <a:lnTo>
                    <a:pt x="74404" y="75409"/>
                  </a:lnTo>
                  <a:lnTo>
                    <a:pt x="91475" y="94676"/>
                  </a:lnTo>
                  <a:lnTo>
                    <a:pt x="93368" y="96582"/>
                  </a:lnTo>
                  <a:lnTo>
                    <a:pt x="98859" y="98700"/>
                  </a:lnTo>
                  <a:lnTo>
                    <a:pt x="126771" y="100366"/>
                  </a:lnTo>
                  <a:lnTo>
                    <a:pt x="154420" y="90508"/>
                  </a:lnTo>
                  <a:lnTo>
                    <a:pt x="158192" y="89994"/>
                  </a:lnTo>
                  <a:lnTo>
                    <a:pt x="165769" y="86036"/>
                  </a:lnTo>
                  <a:lnTo>
                    <a:pt x="191031" y="68118"/>
                  </a:lnTo>
                  <a:lnTo>
                    <a:pt x="201453" y="61692"/>
                  </a:lnTo>
                  <a:lnTo>
                    <a:pt x="226677" y="33767"/>
                  </a:lnTo>
                  <a:lnTo>
                    <a:pt x="243205" y="16576"/>
                  </a:lnTo>
                  <a:lnTo>
                    <a:pt x="245410" y="10084"/>
                  </a:lnTo>
                  <a:lnTo>
                    <a:pt x="245745" y="3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9" name="SMARTInkShape-2363"/>
            <p:cNvSpPr/>
            <p:nvPr>
              <p:custDataLst>
                <p:tags r:id="rId75"/>
              </p:custDataLst>
            </p:nvPr>
          </p:nvSpPr>
          <p:spPr>
            <a:xfrm>
              <a:off x="3789053" y="2451735"/>
              <a:ext cx="205733" cy="188496"/>
            </a:xfrm>
            <a:custGeom>
              <a:avLst/>
              <a:gdLst/>
              <a:ahLst/>
              <a:cxnLst/>
              <a:rect l="0" t="0" r="0" b="0"/>
              <a:pathLst>
                <a:path w="205733" h="188496">
                  <a:moveTo>
                    <a:pt x="17137" y="0"/>
                  </a:moveTo>
                  <a:lnTo>
                    <a:pt x="17137" y="0"/>
                  </a:lnTo>
                  <a:lnTo>
                    <a:pt x="22058" y="0"/>
                  </a:lnTo>
                  <a:lnTo>
                    <a:pt x="22322" y="635"/>
                  </a:lnTo>
                  <a:lnTo>
                    <a:pt x="22852" y="29118"/>
                  </a:lnTo>
                  <a:lnTo>
                    <a:pt x="22217" y="47697"/>
                  </a:lnTo>
                  <a:lnTo>
                    <a:pt x="17032" y="74419"/>
                  </a:lnTo>
                  <a:lnTo>
                    <a:pt x="11363" y="102831"/>
                  </a:lnTo>
                  <a:lnTo>
                    <a:pt x="1571" y="131331"/>
                  </a:lnTo>
                  <a:lnTo>
                    <a:pt x="84" y="158108"/>
                  </a:lnTo>
                  <a:lnTo>
                    <a:pt x="0" y="173020"/>
                  </a:lnTo>
                  <a:lnTo>
                    <a:pt x="1689" y="177016"/>
                  </a:lnTo>
                  <a:lnTo>
                    <a:pt x="7947" y="184756"/>
                  </a:lnTo>
                  <a:lnTo>
                    <a:pt x="11571" y="186888"/>
                  </a:lnTo>
                  <a:lnTo>
                    <a:pt x="19072" y="188258"/>
                  </a:lnTo>
                  <a:lnTo>
                    <a:pt x="24766" y="188495"/>
                  </a:lnTo>
                  <a:lnTo>
                    <a:pt x="28571" y="186857"/>
                  </a:lnTo>
                  <a:lnTo>
                    <a:pt x="39222" y="180632"/>
                  </a:lnTo>
                  <a:lnTo>
                    <a:pt x="55597" y="175928"/>
                  </a:lnTo>
                  <a:lnTo>
                    <a:pt x="81435" y="156056"/>
                  </a:lnTo>
                  <a:lnTo>
                    <a:pt x="92656" y="144162"/>
                  </a:lnTo>
                  <a:lnTo>
                    <a:pt x="118174" y="121661"/>
                  </a:lnTo>
                  <a:lnTo>
                    <a:pt x="143223" y="93123"/>
                  </a:lnTo>
                  <a:lnTo>
                    <a:pt x="170949" y="68977"/>
                  </a:lnTo>
                  <a:lnTo>
                    <a:pt x="192703" y="50348"/>
                  </a:lnTo>
                  <a:lnTo>
                    <a:pt x="204295" y="46126"/>
                  </a:lnTo>
                  <a:lnTo>
                    <a:pt x="204774" y="45356"/>
                  </a:lnTo>
                  <a:lnTo>
                    <a:pt x="205732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43" name="SMARTInkShape-Group491"/>
          <p:cNvGrpSpPr/>
          <p:nvPr/>
        </p:nvGrpSpPr>
        <p:grpSpPr>
          <a:xfrm>
            <a:off x="2468880" y="2064843"/>
            <a:ext cx="232069" cy="61017"/>
            <a:chOff x="2468880" y="2064843"/>
            <a:chExt cx="232069" cy="61017"/>
          </a:xfrm>
        </p:grpSpPr>
        <p:sp>
          <p:nvSpPr>
            <p:cNvPr id="2541" name="SMARTInkShape-2364"/>
            <p:cNvSpPr/>
            <p:nvPr>
              <p:custDataLst>
                <p:tags r:id="rId70"/>
              </p:custDataLst>
            </p:nvPr>
          </p:nvSpPr>
          <p:spPr>
            <a:xfrm>
              <a:off x="2537487" y="2083361"/>
              <a:ext cx="163462" cy="42499"/>
            </a:xfrm>
            <a:custGeom>
              <a:avLst/>
              <a:gdLst/>
              <a:ahLst/>
              <a:cxnLst/>
              <a:rect l="0" t="0" r="0" b="0"/>
              <a:pathLst>
                <a:path w="163462" h="42499">
                  <a:moveTo>
                    <a:pt x="66" y="0"/>
                  </a:moveTo>
                  <a:lnTo>
                    <a:pt x="66" y="0"/>
                  </a:lnTo>
                  <a:lnTo>
                    <a:pt x="0" y="7244"/>
                  </a:lnTo>
                  <a:lnTo>
                    <a:pt x="1678" y="12715"/>
                  </a:lnTo>
                  <a:lnTo>
                    <a:pt x="10358" y="27321"/>
                  </a:lnTo>
                  <a:lnTo>
                    <a:pt x="16442" y="32222"/>
                  </a:lnTo>
                  <a:lnTo>
                    <a:pt x="23379" y="34823"/>
                  </a:lnTo>
                  <a:lnTo>
                    <a:pt x="49535" y="41703"/>
                  </a:lnTo>
                  <a:lnTo>
                    <a:pt x="74774" y="42498"/>
                  </a:lnTo>
                  <a:lnTo>
                    <a:pt x="98982" y="41968"/>
                  </a:lnTo>
                  <a:lnTo>
                    <a:pt x="127018" y="32870"/>
                  </a:lnTo>
                  <a:lnTo>
                    <a:pt x="142731" y="23736"/>
                  </a:lnTo>
                  <a:lnTo>
                    <a:pt x="163461" y="3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2" name="SMARTInkShape-2365"/>
            <p:cNvSpPr/>
            <p:nvPr>
              <p:custDataLst>
                <p:tags r:id="rId71"/>
              </p:custDataLst>
            </p:nvPr>
          </p:nvSpPr>
          <p:spPr>
            <a:xfrm>
              <a:off x="2468880" y="2064843"/>
              <a:ext cx="10281" cy="9703"/>
            </a:xfrm>
            <a:custGeom>
              <a:avLst/>
              <a:gdLst/>
              <a:ahLst/>
              <a:cxnLst/>
              <a:rect l="0" t="0" r="0" b="0"/>
              <a:pathLst>
                <a:path w="10281" h="9703">
                  <a:moveTo>
                    <a:pt x="10280" y="0"/>
                  </a:moveTo>
                  <a:lnTo>
                    <a:pt x="10280" y="0"/>
                  </a:lnTo>
                  <a:lnTo>
                    <a:pt x="0" y="9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54" name="SMARTInkShape-Group492"/>
          <p:cNvGrpSpPr/>
          <p:nvPr/>
        </p:nvGrpSpPr>
        <p:grpSpPr>
          <a:xfrm>
            <a:off x="3326261" y="1537335"/>
            <a:ext cx="1385336" cy="411481"/>
            <a:chOff x="3326261" y="1537335"/>
            <a:chExt cx="1385336" cy="411481"/>
          </a:xfrm>
        </p:grpSpPr>
        <p:sp>
          <p:nvSpPr>
            <p:cNvPr id="2544" name="SMARTInkShape-2366"/>
            <p:cNvSpPr/>
            <p:nvPr>
              <p:custDataLst>
                <p:tags r:id="rId60"/>
              </p:custDataLst>
            </p:nvPr>
          </p:nvSpPr>
          <p:spPr>
            <a:xfrm>
              <a:off x="3583305" y="1668783"/>
              <a:ext cx="204864" cy="153800"/>
            </a:xfrm>
            <a:custGeom>
              <a:avLst/>
              <a:gdLst/>
              <a:ahLst/>
              <a:cxnLst/>
              <a:rect l="0" t="0" r="0" b="0"/>
              <a:pathLst>
                <a:path w="204864" h="153800">
                  <a:moveTo>
                    <a:pt x="0" y="5712"/>
                  </a:moveTo>
                  <a:lnTo>
                    <a:pt x="0" y="5712"/>
                  </a:lnTo>
                  <a:lnTo>
                    <a:pt x="4921" y="5712"/>
                  </a:lnTo>
                  <a:lnTo>
                    <a:pt x="10566" y="791"/>
                  </a:lnTo>
                  <a:lnTo>
                    <a:pt x="14208" y="232"/>
                  </a:lnTo>
                  <a:lnTo>
                    <a:pt x="41356" y="0"/>
                  </a:lnTo>
                  <a:lnTo>
                    <a:pt x="47590" y="633"/>
                  </a:lnTo>
                  <a:lnTo>
                    <a:pt x="54670" y="4560"/>
                  </a:lnTo>
                  <a:lnTo>
                    <a:pt x="64694" y="13431"/>
                  </a:lnTo>
                  <a:lnTo>
                    <a:pt x="66853" y="17186"/>
                  </a:lnTo>
                  <a:lnTo>
                    <a:pt x="67429" y="19076"/>
                  </a:lnTo>
                  <a:lnTo>
                    <a:pt x="66375" y="24563"/>
                  </a:lnTo>
                  <a:lnTo>
                    <a:pt x="55116" y="49627"/>
                  </a:lnTo>
                  <a:lnTo>
                    <a:pt x="44010" y="68590"/>
                  </a:lnTo>
                  <a:lnTo>
                    <a:pt x="24921" y="93872"/>
                  </a:lnTo>
                  <a:lnTo>
                    <a:pt x="13984" y="112321"/>
                  </a:lnTo>
                  <a:lnTo>
                    <a:pt x="12565" y="118922"/>
                  </a:lnTo>
                  <a:lnTo>
                    <a:pt x="13628" y="124396"/>
                  </a:lnTo>
                  <a:lnTo>
                    <a:pt x="16103" y="131047"/>
                  </a:lnTo>
                  <a:lnTo>
                    <a:pt x="16450" y="133084"/>
                  </a:lnTo>
                  <a:lnTo>
                    <a:pt x="18529" y="137040"/>
                  </a:lnTo>
                  <a:lnTo>
                    <a:pt x="22205" y="140915"/>
                  </a:lnTo>
                  <a:lnTo>
                    <a:pt x="38259" y="151757"/>
                  </a:lnTo>
                  <a:lnTo>
                    <a:pt x="53537" y="153799"/>
                  </a:lnTo>
                  <a:lnTo>
                    <a:pt x="63164" y="153444"/>
                  </a:lnTo>
                  <a:lnTo>
                    <a:pt x="91346" y="142710"/>
                  </a:lnTo>
                  <a:lnTo>
                    <a:pt x="98383" y="138355"/>
                  </a:lnTo>
                  <a:lnTo>
                    <a:pt x="123228" y="111794"/>
                  </a:lnTo>
                  <a:lnTo>
                    <a:pt x="128728" y="100785"/>
                  </a:lnTo>
                  <a:lnTo>
                    <a:pt x="132602" y="87380"/>
                  </a:lnTo>
                  <a:lnTo>
                    <a:pt x="140487" y="72488"/>
                  </a:lnTo>
                  <a:lnTo>
                    <a:pt x="142561" y="61221"/>
                  </a:lnTo>
                  <a:lnTo>
                    <a:pt x="142867" y="51773"/>
                  </a:lnTo>
                  <a:lnTo>
                    <a:pt x="134361" y="51441"/>
                  </a:lnTo>
                  <a:lnTo>
                    <a:pt x="133389" y="52073"/>
                  </a:lnTo>
                  <a:lnTo>
                    <a:pt x="132741" y="53129"/>
                  </a:lnTo>
                  <a:lnTo>
                    <a:pt x="132309" y="54468"/>
                  </a:lnTo>
                  <a:lnTo>
                    <a:pt x="127688" y="61815"/>
                  </a:lnTo>
                  <a:lnTo>
                    <a:pt x="122488" y="88229"/>
                  </a:lnTo>
                  <a:lnTo>
                    <a:pt x="125178" y="100688"/>
                  </a:lnTo>
                  <a:lnTo>
                    <a:pt x="133636" y="110630"/>
                  </a:lnTo>
                  <a:lnTo>
                    <a:pt x="138980" y="112667"/>
                  </a:lnTo>
                  <a:lnTo>
                    <a:pt x="142183" y="113211"/>
                  </a:lnTo>
                  <a:lnTo>
                    <a:pt x="147436" y="112121"/>
                  </a:lnTo>
                  <a:lnTo>
                    <a:pt x="151887" y="110155"/>
                  </a:lnTo>
                  <a:lnTo>
                    <a:pt x="164891" y="105755"/>
                  </a:lnTo>
                  <a:lnTo>
                    <a:pt x="189927" y="87468"/>
                  </a:lnTo>
                  <a:lnTo>
                    <a:pt x="201604" y="70210"/>
                  </a:lnTo>
                  <a:lnTo>
                    <a:pt x="204514" y="58971"/>
                  </a:lnTo>
                  <a:lnTo>
                    <a:pt x="204863" y="40504"/>
                  </a:lnTo>
                  <a:lnTo>
                    <a:pt x="197754" y="24201"/>
                  </a:lnTo>
                  <a:lnTo>
                    <a:pt x="192296" y="16200"/>
                  </a:lnTo>
                  <a:lnTo>
                    <a:pt x="186853" y="13548"/>
                  </a:lnTo>
                  <a:lnTo>
                    <a:pt x="161059" y="11613"/>
                  </a:lnTo>
                  <a:lnTo>
                    <a:pt x="153496" y="12145"/>
                  </a:lnTo>
                  <a:lnTo>
                    <a:pt x="148019" y="14498"/>
                  </a:lnTo>
                  <a:lnTo>
                    <a:pt x="124315" y="33191"/>
                  </a:lnTo>
                  <a:lnTo>
                    <a:pt x="117550" y="46450"/>
                  </a:lnTo>
                  <a:lnTo>
                    <a:pt x="114585" y="74307"/>
                  </a:lnTo>
                  <a:lnTo>
                    <a:pt x="114338" y="88930"/>
                  </a:lnTo>
                  <a:lnTo>
                    <a:pt x="116010" y="92016"/>
                  </a:lnTo>
                  <a:lnTo>
                    <a:pt x="120015" y="97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5" name="SMARTInkShape-2367"/>
            <p:cNvSpPr/>
            <p:nvPr>
              <p:custDataLst>
                <p:tags r:id="rId61"/>
              </p:custDataLst>
            </p:nvPr>
          </p:nvSpPr>
          <p:spPr>
            <a:xfrm>
              <a:off x="3852048" y="1687231"/>
              <a:ext cx="85253" cy="129147"/>
            </a:xfrm>
            <a:custGeom>
              <a:avLst/>
              <a:gdLst/>
              <a:ahLst/>
              <a:cxnLst/>
              <a:rect l="0" t="0" r="0" b="0"/>
              <a:pathLst>
                <a:path w="85253" h="129147">
                  <a:moveTo>
                    <a:pt x="17007" y="44414"/>
                  </a:moveTo>
                  <a:lnTo>
                    <a:pt x="17007" y="44414"/>
                  </a:lnTo>
                  <a:lnTo>
                    <a:pt x="13973" y="47448"/>
                  </a:lnTo>
                  <a:lnTo>
                    <a:pt x="12484" y="50631"/>
                  </a:lnTo>
                  <a:lnTo>
                    <a:pt x="12087" y="52368"/>
                  </a:lnTo>
                  <a:lnTo>
                    <a:pt x="2225" y="73879"/>
                  </a:lnTo>
                  <a:lnTo>
                    <a:pt x="0" y="101505"/>
                  </a:lnTo>
                  <a:lnTo>
                    <a:pt x="558" y="109158"/>
                  </a:lnTo>
                  <a:lnTo>
                    <a:pt x="2923" y="116792"/>
                  </a:lnTo>
                  <a:lnTo>
                    <a:pt x="4443" y="119336"/>
                  </a:lnTo>
                  <a:lnTo>
                    <a:pt x="7825" y="122163"/>
                  </a:lnTo>
                  <a:lnTo>
                    <a:pt x="19097" y="127905"/>
                  </a:lnTo>
                  <a:lnTo>
                    <a:pt x="23863" y="129146"/>
                  </a:lnTo>
                  <a:lnTo>
                    <a:pt x="29791" y="128004"/>
                  </a:lnTo>
                  <a:lnTo>
                    <a:pt x="38575" y="123791"/>
                  </a:lnTo>
                  <a:lnTo>
                    <a:pt x="53149" y="114181"/>
                  </a:lnTo>
                  <a:lnTo>
                    <a:pt x="64374" y="97409"/>
                  </a:lnTo>
                  <a:lnTo>
                    <a:pt x="74123" y="72442"/>
                  </a:lnTo>
                  <a:lnTo>
                    <a:pt x="83043" y="44977"/>
                  </a:lnTo>
                  <a:lnTo>
                    <a:pt x="85252" y="20750"/>
                  </a:lnTo>
                  <a:lnTo>
                    <a:pt x="83745" y="13153"/>
                  </a:lnTo>
                  <a:lnTo>
                    <a:pt x="79326" y="5307"/>
                  </a:lnTo>
                  <a:lnTo>
                    <a:pt x="75819" y="1633"/>
                  </a:lnTo>
                  <a:lnTo>
                    <a:pt x="72144" y="0"/>
                  </a:lnTo>
                  <a:lnTo>
                    <a:pt x="66700" y="968"/>
                  </a:lnTo>
                  <a:lnTo>
                    <a:pt x="45235" y="9153"/>
                  </a:lnTo>
                  <a:lnTo>
                    <a:pt x="36750" y="15196"/>
                  </a:lnTo>
                  <a:lnTo>
                    <a:pt x="30438" y="23808"/>
                  </a:lnTo>
                  <a:lnTo>
                    <a:pt x="15248" y="50426"/>
                  </a:lnTo>
                  <a:lnTo>
                    <a:pt x="7675" y="71354"/>
                  </a:lnTo>
                  <a:lnTo>
                    <a:pt x="5992" y="90940"/>
                  </a:lnTo>
                  <a:lnTo>
                    <a:pt x="7454" y="98535"/>
                  </a:lnTo>
                  <a:lnTo>
                    <a:pt x="11422" y="106763"/>
                  </a:lnTo>
                  <a:lnTo>
                    <a:pt x="17007" y="112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6" name="SMARTInkShape-2368"/>
            <p:cNvSpPr/>
            <p:nvPr>
              <p:custDataLst>
                <p:tags r:id="rId62"/>
              </p:custDataLst>
            </p:nvPr>
          </p:nvSpPr>
          <p:spPr>
            <a:xfrm>
              <a:off x="4577715" y="1628775"/>
              <a:ext cx="133882" cy="320041"/>
            </a:xfrm>
            <a:custGeom>
              <a:avLst/>
              <a:gdLst/>
              <a:ahLst/>
              <a:cxnLst/>
              <a:rect l="0" t="0" r="0" b="0"/>
              <a:pathLst>
                <a:path w="133882" h="320041">
                  <a:moveTo>
                    <a:pt x="102870" y="0"/>
                  </a:moveTo>
                  <a:lnTo>
                    <a:pt x="102870" y="0"/>
                  </a:lnTo>
                  <a:lnTo>
                    <a:pt x="107791" y="0"/>
                  </a:lnTo>
                  <a:lnTo>
                    <a:pt x="111383" y="3034"/>
                  </a:lnTo>
                  <a:lnTo>
                    <a:pt x="113004" y="7910"/>
                  </a:lnTo>
                  <a:lnTo>
                    <a:pt x="115609" y="17795"/>
                  </a:lnTo>
                  <a:lnTo>
                    <a:pt x="123362" y="36916"/>
                  </a:lnTo>
                  <a:lnTo>
                    <a:pt x="126956" y="59362"/>
                  </a:lnTo>
                  <a:lnTo>
                    <a:pt x="133592" y="85033"/>
                  </a:lnTo>
                  <a:lnTo>
                    <a:pt x="133881" y="96847"/>
                  </a:lnTo>
                  <a:lnTo>
                    <a:pt x="131926" y="122988"/>
                  </a:lnTo>
                  <a:lnTo>
                    <a:pt x="126978" y="148048"/>
                  </a:lnTo>
                  <a:lnTo>
                    <a:pt x="118192" y="171343"/>
                  </a:lnTo>
                  <a:lnTo>
                    <a:pt x="107449" y="194289"/>
                  </a:lnTo>
                  <a:lnTo>
                    <a:pt x="90722" y="217801"/>
                  </a:lnTo>
                  <a:lnTo>
                    <a:pt x="71143" y="244553"/>
                  </a:lnTo>
                  <a:lnTo>
                    <a:pt x="46226" y="271403"/>
                  </a:lnTo>
                  <a:lnTo>
                    <a:pt x="24865" y="298626"/>
                  </a:lnTo>
                  <a:lnTo>
                    <a:pt x="17527" y="306922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7" name="SMARTInkShape-2369"/>
            <p:cNvSpPr/>
            <p:nvPr>
              <p:custDataLst>
                <p:tags r:id="rId63"/>
              </p:custDataLst>
            </p:nvPr>
          </p:nvSpPr>
          <p:spPr>
            <a:xfrm>
              <a:off x="3326261" y="1537335"/>
              <a:ext cx="79880" cy="155938"/>
            </a:xfrm>
            <a:custGeom>
              <a:avLst/>
              <a:gdLst/>
              <a:ahLst/>
              <a:cxnLst/>
              <a:rect l="0" t="0" r="0" b="0"/>
              <a:pathLst>
                <a:path w="79880" h="155938">
                  <a:moveTo>
                    <a:pt x="79879" y="0"/>
                  </a:moveTo>
                  <a:lnTo>
                    <a:pt x="79879" y="0"/>
                  </a:lnTo>
                  <a:lnTo>
                    <a:pt x="79879" y="5480"/>
                  </a:lnTo>
                  <a:lnTo>
                    <a:pt x="74959" y="5694"/>
                  </a:lnTo>
                  <a:lnTo>
                    <a:pt x="71365" y="8743"/>
                  </a:lnTo>
                  <a:lnTo>
                    <a:pt x="52057" y="36341"/>
                  </a:lnTo>
                  <a:lnTo>
                    <a:pt x="38202" y="63840"/>
                  </a:lnTo>
                  <a:lnTo>
                    <a:pt x="26468" y="86553"/>
                  </a:lnTo>
                  <a:lnTo>
                    <a:pt x="15683" y="113146"/>
                  </a:lnTo>
                  <a:lnTo>
                    <a:pt x="4545" y="139966"/>
                  </a:lnTo>
                  <a:lnTo>
                    <a:pt x="0" y="155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8" name="SMARTInkShape-2370"/>
            <p:cNvSpPr/>
            <p:nvPr>
              <p:custDataLst>
                <p:tags r:id="rId64"/>
              </p:custDataLst>
            </p:nvPr>
          </p:nvSpPr>
          <p:spPr>
            <a:xfrm>
              <a:off x="4206240" y="1777365"/>
              <a:ext cx="1" cy="3294"/>
            </a:xfrm>
            <a:custGeom>
              <a:avLst/>
              <a:gdLst/>
              <a:ahLst/>
              <a:cxnLst/>
              <a:rect l="0" t="0" r="0" b="0"/>
              <a:pathLst>
                <a:path w="1" h="3294">
                  <a:moveTo>
                    <a:pt x="0" y="0"/>
                  </a:moveTo>
                  <a:lnTo>
                    <a:pt x="0" y="0"/>
                  </a:lnTo>
                  <a:lnTo>
                    <a:pt x="0" y="3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9" name="SMARTInkShape-2371"/>
            <p:cNvSpPr/>
            <p:nvPr>
              <p:custDataLst>
                <p:tags r:id="rId65"/>
              </p:custDataLst>
            </p:nvPr>
          </p:nvSpPr>
          <p:spPr>
            <a:xfrm>
              <a:off x="4263390" y="1634501"/>
              <a:ext cx="148582" cy="181640"/>
            </a:xfrm>
            <a:custGeom>
              <a:avLst/>
              <a:gdLst/>
              <a:ahLst/>
              <a:cxnLst/>
              <a:rect l="0" t="0" r="0" b="0"/>
              <a:pathLst>
                <a:path w="148582" h="181640">
                  <a:moveTo>
                    <a:pt x="0" y="120004"/>
                  </a:moveTo>
                  <a:lnTo>
                    <a:pt x="0" y="120004"/>
                  </a:lnTo>
                  <a:lnTo>
                    <a:pt x="8514" y="120004"/>
                  </a:lnTo>
                  <a:lnTo>
                    <a:pt x="11827" y="118311"/>
                  </a:lnTo>
                  <a:lnTo>
                    <a:pt x="38441" y="100925"/>
                  </a:lnTo>
                  <a:lnTo>
                    <a:pt x="64155" y="81797"/>
                  </a:lnTo>
                  <a:lnTo>
                    <a:pt x="72914" y="72418"/>
                  </a:lnTo>
                  <a:lnTo>
                    <a:pt x="85739" y="64700"/>
                  </a:lnTo>
                  <a:lnTo>
                    <a:pt x="108865" y="37049"/>
                  </a:lnTo>
                  <a:lnTo>
                    <a:pt x="127037" y="20556"/>
                  </a:lnTo>
                  <a:lnTo>
                    <a:pt x="138735" y="4877"/>
                  </a:lnTo>
                  <a:lnTo>
                    <a:pt x="142728" y="2161"/>
                  </a:lnTo>
                  <a:lnTo>
                    <a:pt x="148560" y="0"/>
                  </a:lnTo>
                  <a:lnTo>
                    <a:pt x="148581" y="3026"/>
                  </a:lnTo>
                  <a:lnTo>
                    <a:pt x="146893" y="6207"/>
                  </a:lnTo>
                  <a:lnTo>
                    <a:pt x="145553" y="7944"/>
                  </a:lnTo>
                  <a:lnTo>
                    <a:pt x="144065" y="13261"/>
                  </a:lnTo>
                  <a:lnTo>
                    <a:pt x="141534" y="23395"/>
                  </a:lnTo>
                  <a:lnTo>
                    <a:pt x="139104" y="31347"/>
                  </a:lnTo>
                  <a:lnTo>
                    <a:pt x="132768" y="59171"/>
                  </a:lnTo>
                  <a:lnTo>
                    <a:pt x="121869" y="87680"/>
                  </a:lnTo>
                  <a:lnTo>
                    <a:pt x="115983" y="107269"/>
                  </a:lnTo>
                  <a:lnTo>
                    <a:pt x="109924" y="135843"/>
                  </a:lnTo>
                  <a:lnTo>
                    <a:pt x="107289" y="148192"/>
                  </a:lnTo>
                  <a:lnTo>
                    <a:pt x="104179" y="159894"/>
                  </a:lnTo>
                  <a:lnTo>
                    <a:pt x="102893" y="181639"/>
                  </a:lnTo>
                  <a:lnTo>
                    <a:pt x="103520" y="181414"/>
                  </a:lnTo>
                  <a:lnTo>
                    <a:pt x="125730" y="160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0" name="SMARTInkShape-2372"/>
            <p:cNvSpPr/>
            <p:nvPr>
              <p:custDataLst>
                <p:tags r:id="rId66"/>
              </p:custDataLst>
            </p:nvPr>
          </p:nvSpPr>
          <p:spPr>
            <a:xfrm>
              <a:off x="4069080" y="1709386"/>
              <a:ext cx="96821" cy="102148"/>
            </a:xfrm>
            <a:custGeom>
              <a:avLst/>
              <a:gdLst/>
              <a:ahLst/>
              <a:cxnLst/>
              <a:rect l="0" t="0" r="0" b="0"/>
              <a:pathLst>
                <a:path w="96821" h="102148">
                  <a:moveTo>
                    <a:pt x="17145" y="56549"/>
                  </a:moveTo>
                  <a:lnTo>
                    <a:pt x="17145" y="56549"/>
                  </a:lnTo>
                  <a:lnTo>
                    <a:pt x="17780" y="83344"/>
                  </a:lnTo>
                  <a:lnTo>
                    <a:pt x="21708" y="92710"/>
                  </a:lnTo>
                  <a:lnTo>
                    <a:pt x="25100" y="97598"/>
                  </a:lnTo>
                  <a:lnTo>
                    <a:pt x="27528" y="99155"/>
                  </a:lnTo>
                  <a:lnTo>
                    <a:pt x="38857" y="101654"/>
                  </a:lnTo>
                  <a:lnTo>
                    <a:pt x="47398" y="102147"/>
                  </a:lnTo>
                  <a:lnTo>
                    <a:pt x="56307" y="99199"/>
                  </a:lnTo>
                  <a:lnTo>
                    <a:pt x="66132" y="92514"/>
                  </a:lnTo>
                  <a:lnTo>
                    <a:pt x="72229" y="86326"/>
                  </a:lnTo>
                  <a:lnTo>
                    <a:pt x="89531" y="59127"/>
                  </a:lnTo>
                  <a:lnTo>
                    <a:pt x="95461" y="40478"/>
                  </a:lnTo>
                  <a:lnTo>
                    <a:pt x="96820" y="24376"/>
                  </a:lnTo>
                  <a:lnTo>
                    <a:pt x="95313" y="18332"/>
                  </a:lnTo>
                  <a:lnTo>
                    <a:pt x="89171" y="6243"/>
                  </a:lnTo>
                  <a:lnTo>
                    <a:pt x="86752" y="3962"/>
                  </a:lnTo>
                  <a:lnTo>
                    <a:pt x="80678" y="1427"/>
                  </a:lnTo>
                  <a:lnTo>
                    <a:pt x="73152" y="0"/>
                  </a:lnTo>
                  <a:lnTo>
                    <a:pt x="56430" y="4080"/>
                  </a:lnTo>
                  <a:lnTo>
                    <a:pt x="32489" y="15350"/>
                  </a:lnTo>
                  <a:lnTo>
                    <a:pt x="13349" y="32128"/>
                  </a:lnTo>
                  <a:lnTo>
                    <a:pt x="9108" y="39557"/>
                  </a:lnTo>
                  <a:lnTo>
                    <a:pt x="0" y="62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1" name="SMARTInkShape-2373"/>
            <p:cNvSpPr/>
            <p:nvPr>
              <p:custDataLst>
                <p:tags r:id="rId67"/>
              </p:custDataLst>
            </p:nvPr>
          </p:nvSpPr>
          <p:spPr>
            <a:xfrm>
              <a:off x="3955646" y="1697791"/>
              <a:ext cx="84459" cy="119215"/>
            </a:xfrm>
            <a:custGeom>
              <a:avLst/>
              <a:gdLst/>
              <a:ahLst/>
              <a:cxnLst/>
              <a:rect l="0" t="0" r="0" b="0"/>
              <a:pathLst>
                <a:path w="84459" h="119215">
                  <a:moveTo>
                    <a:pt x="16279" y="39569"/>
                  </a:moveTo>
                  <a:lnTo>
                    <a:pt x="16279" y="39569"/>
                  </a:lnTo>
                  <a:lnTo>
                    <a:pt x="13245" y="39569"/>
                  </a:lnTo>
                  <a:lnTo>
                    <a:pt x="12351" y="40204"/>
                  </a:lnTo>
                  <a:lnTo>
                    <a:pt x="11755" y="41262"/>
                  </a:lnTo>
                  <a:lnTo>
                    <a:pt x="10086" y="49317"/>
                  </a:lnTo>
                  <a:lnTo>
                    <a:pt x="6683" y="55510"/>
                  </a:lnTo>
                  <a:lnTo>
                    <a:pt x="1082" y="79920"/>
                  </a:lnTo>
                  <a:lnTo>
                    <a:pt x="0" y="88406"/>
                  </a:lnTo>
                  <a:lnTo>
                    <a:pt x="2425" y="100324"/>
                  </a:lnTo>
                  <a:lnTo>
                    <a:pt x="7164" y="108864"/>
                  </a:lnTo>
                  <a:lnTo>
                    <a:pt x="12590" y="115416"/>
                  </a:lnTo>
                  <a:lnTo>
                    <a:pt x="18027" y="117729"/>
                  </a:lnTo>
                  <a:lnTo>
                    <a:pt x="31864" y="119214"/>
                  </a:lnTo>
                  <a:lnTo>
                    <a:pt x="37599" y="117723"/>
                  </a:lnTo>
                  <a:lnTo>
                    <a:pt x="46091" y="111621"/>
                  </a:lnTo>
                  <a:lnTo>
                    <a:pt x="68563" y="91983"/>
                  </a:lnTo>
                  <a:lnTo>
                    <a:pt x="75021" y="81205"/>
                  </a:lnTo>
                  <a:lnTo>
                    <a:pt x="80294" y="56176"/>
                  </a:lnTo>
                  <a:lnTo>
                    <a:pt x="84458" y="28594"/>
                  </a:lnTo>
                  <a:lnTo>
                    <a:pt x="84171" y="9784"/>
                  </a:lnTo>
                  <a:lnTo>
                    <a:pt x="79931" y="1035"/>
                  </a:lnTo>
                  <a:lnTo>
                    <a:pt x="79034" y="545"/>
                  </a:lnTo>
                  <a:lnTo>
                    <a:pt x="76344" y="0"/>
                  </a:lnTo>
                  <a:lnTo>
                    <a:pt x="73031" y="1451"/>
                  </a:lnTo>
                  <a:lnTo>
                    <a:pt x="59924" y="10607"/>
                  </a:lnTo>
                  <a:lnTo>
                    <a:pt x="45859" y="34556"/>
                  </a:lnTo>
                  <a:lnTo>
                    <a:pt x="38096" y="51207"/>
                  </a:lnTo>
                  <a:lnTo>
                    <a:pt x="33712" y="77828"/>
                  </a:lnTo>
                  <a:lnTo>
                    <a:pt x="28116" y="104213"/>
                  </a:lnTo>
                  <a:lnTo>
                    <a:pt x="27709" y="113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2" name="SMARTInkShape-2374"/>
            <p:cNvSpPr/>
            <p:nvPr>
              <p:custDataLst>
                <p:tags r:id="rId68"/>
              </p:custDataLst>
            </p:nvPr>
          </p:nvSpPr>
          <p:spPr>
            <a:xfrm>
              <a:off x="4463415" y="1658380"/>
              <a:ext cx="177166" cy="181508"/>
            </a:xfrm>
            <a:custGeom>
              <a:avLst/>
              <a:gdLst/>
              <a:ahLst/>
              <a:cxnLst/>
              <a:rect l="0" t="0" r="0" b="0"/>
              <a:pathLst>
                <a:path w="177166" h="181508">
                  <a:moveTo>
                    <a:pt x="0" y="10400"/>
                  </a:moveTo>
                  <a:lnTo>
                    <a:pt x="0" y="10400"/>
                  </a:lnTo>
                  <a:lnTo>
                    <a:pt x="11713" y="10400"/>
                  </a:lnTo>
                  <a:lnTo>
                    <a:pt x="16424" y="8707"/>
                  </a:lnTo>
                  <a:lnTo>
                    <a:pt x="27657" y="2446"/>
                  </a:lnTo>
                  <a:lnTo>
                    <a:pt x="38392" y="0"/>
                  </a:lnTo>
                  <a:lnTo>
                    <a:pt x="45850" y="1121"/>
                  </a:lnTo>
                  <a:lnTo>
                    <a:pt x="66898" y="6065"/>
                  </a:lnTo>
                  <a:lnTo>
                    <a:pt x="75868" y="12578"/>
                  </a:lnTo>
                  <a:lnTo>
                    <a:pt x="78169" y="16236"/>
                  </a:lnTo>
                  <a:lnTo>
                    <a:pt x="79827" y="19979"/>
                  </a:lnTo>
                  <a:lnTo>
                    <a:pt x="82680" y="23759"/>
                  </a:lnTo>
                  <a:lnTo>
                    <a:pt x="83060" y="26291"/>
                  </a:lnTo>
                  <a:lnTo>
                    <a:pt x="79726" y="42892"/>
                  </a:lnTo>
                  <a:lnTo>
                    <a:pt x="72102" y="60195"/>
                  </a:lnTo>
                  <a:lnTo>
                    <a:pt x="66759" y="65974"/>
                  </a:lnTo>
                  <a:lnTo>
                    <a:pt x="60786" y="71295"/>
                  </a:lnTo>
                  <a:lnTo>
                    <a:pt x="44484" y="92477"/>
                  </a:lnTo>
                  <a:lnTo>
                    <a:pt x="35744" y="118994"/>
                  </a:lnTo>
                  <a:lnTo>
                    <a:pt x="34577" y="134227"/>
                  </a:lnTo>
                  <a:lnTo>
                    <a:pt x="37409" y="145656"/>
                  </a:lnTo>
                  <a:lnTo>
                    <a:pt x="45880" y="163012"/>
                  </a:lnTo>
                  <a:lnTo>
                    <a:pt x="47732" y="165481"/>
                  </a:lnTo>
                  <a:lnTo>
                    <a:pt x="59440" y="171990"/>
                  </a:lnTo>
                  <a:lnTo>
                    <a:pt x="80462" y="179244"/>
                  </a:lnTo>
                  <a:lnTo>
                    <a:pt x="108645" y="181507"/>
                  </a:lnTo>
                  <a:lnTo>
                    <a:pt x="125748" y="178714"/>
                  </a:lnTo>
                  <a:lnTo>
                    <a:pt x="142880" y="170831"/>
                  </a:lnTo>
                  <a:lnTo>
                    <a:pt x="150921" y="164041"/>
                  </a:lnTo>
                  <a:lnTo>
                    <a:pt x="170671" y="136869"/>
                  </a:lnTo>
                  <a:lnTo>
                    <a:pt x="177165" y="124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3" name="SMARTInkShape-2375"/>
            <p:cNvSpPr/>
            <p:nvPr>
              <p:custDataLst>
                <p:tags r:id="rId69"/>
              </p:custDataLst>
            </p:nvPr>
          </p:nvSpPr>
          <p:spPr>
            <a:xfrm>
              <a:off x="3405273" y="1640499"/>
              <a:ext cx="115159" cy="168287"/>
            </a:xfrm>
            <a:custGeom>
              <a:avLst/>
              <a:gdLst/>
              <a:ahLst/>
              <a:cxnLst/>
              <a:rect l="0" t="0" r="0" b="0"/>
              <a:pathLst>
                <a:path w="115159" h="168287">
                  <a:moveTo>
                    <a:pt x="0" y="138188"/>
                  </a:moveTo>
                  <a:lnTo>
                    <a:pt x="0" y="138188"/>
                  </a:lnTo>
                  <a:lnTo>
                    <a:pt x="22186" y="115551"/>
                  </a:lnTo>
                  <a:lnTo>
                    <a:pt x="44714" y="89985"/>
                  </a:lnTo>
                  <a:lnTo>
                    <a:pt x="69432" y="64709"/>
                  </a:lnTo>
                  <a:lnTo>
                    <a:pt x="90568" y="36716"/>
                  </a:lnTo>
                  <a:lnTo>
                    <a:pt x="109309" y="8839"/>
                  </a:lnTo>
                  <a:lnTo>
                    <a:pt x="111262" y="7700"/>
                  </a:lnTo>
                  <a:lnTo>
                    <a:pt x="112564" y="6305"/>
                  </a:lnTo>
                  <a:lnTo>
                    <a:pt x="115066" y="0"/>
                  </a:lnTo>
                  <a:lnTo>
                    <a:pt x="115158" y="7686"/>
                  </a:lnTo>
                  <a:lnTo>
                    <a:pt x="108111" y="35852"/>
                  </a:lnTo>
                  <a:lnTo>
                    <a:pt x="99751" y="62815"/>
                  </a:lnTo>
                  <a:lnTo>
                    <a:pt x="90379" y="91178"/>
                  </a:lnTo>
                  <a:lnTo>
                    <a:pt x="82567" y="118032"/>
                  </a:lnTo>
                  <a:lnTo>
                    <a:pt x="77942" y="146292"/>
                  </a:lnTo>
                  <a:lnTo>
                    <a:pt x="78091" y="153967"/>
                  </a:lnTo>
                  <a:lnTo>
                    <a:pt x="80327" y="163174"/>
                  </a:lnTo>
                  <a:lnTo>
                    <a:pt x="83748" y="167803"/>
                  </a:lnTo>
                  <a:lnTo>
                    <a:pt x="85331" y="168286"/>
                  </a:lnTo>
                  <a:lnTo>
                    <a:pt x="87021" y="167973"/>
                  </a:lnTo>
                  <a:lnTo>
                    <a:pt x="91263" y="165941"/>
                  </a:lnTo>
                  <a:lnTo>
                    <a:pt x="98022" y="159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62" name="SMARTInkShape-Group493"/>
          <p:cNvGrpSpPr/>
          <p:nvPr/>
        </p:nvGrpSpPr>
        <p:grpSpPr>
          <a:xfrm>
            <a:off x="2228850" y="2217925"/>
            <a:ext cx="879197" cy="153801"/>
            <a:chOff x="2228850" y="2217925"/>
            <a:chExt cx="879197" cy="153801"/>
          </a:xfrm>
        </p:grpSpPr>
        <p:sp>
          <p:nvSpPr>
            <p:cNvPr id="2555" name="SMARTInkShape-2376"/>
            <p:cNvSpPr/>
            <p:nvPr>
              <p:custDataLst>
                <p:tags r:id="rId53"/>
              </p:custDataLst>
            </p:nvPr>
          </p:nvSpPr>
          <p:spPr>
            <a:xfrm>
              <a:off x="2971800" y="2283328"/>
              <a:ext cx="136247" cy="82563"/>
            </a:xfrm>
            <a:custGeom>
              <a:avLst/>
              <a:gdLst/>
              <a:ahLst/>
              <a:cxnLst/>
              <a:rect l="0" t="0" r="0" b="0"/>
              <a:pathLst>
                <a:path w="136247" h="82563">
                  <a:moveTo>
                    <a:pt x="34290" y="48392"/>
                  </a:moveTo>
                  <a:lnTo>
                    <a:pt x="34290" y="48392"/>
                  </a:lnTo>
                  <a:lnTo>
                    <a:pt x="42245" y="48392"/>
                  </a:lnTo>
                  <a:lnTo>
                    <a:pt x="45869" y="46699"/>
                  </a:lnTo>
                  <a:lnTo>
                    <a:pt x="49596" y="44464"/>
                  </a:lnTo>
                  <a:lnTo>
                    <a:pt x="57163" y="43030"/>
                  </a:lnTo>
                  <a:lnTo>
                    <a:pt x="62531" y="42698"/>
                  </a:lnTo>
                  <a:lnTo>
                    <a:pt x="62766" y="45717"/>
                  </a:lnTo>
                  <a:lnTo>
                    <a:pt x="64514" y="48896"/>
                  </a:lnTo>
                  <a:lnTo>
                    <a:pt x="66773" y="52426"/>
                  </a:lnTo>
                  <a:lnTo>
                    <a:pt x="68223" y="59866"/>
                  </a:lnTo>
                  <a:lnTo>
                    <a:pt x="69057" y="64287"/>
                  </a:lnTo>
                  <a:lnTo>
                    <a:pt x="74387" y="79614"/>
                  </a:lnTo>
                  <a:lnTo>
                    <a:pt x="75626" y="80637"/>
                  </a:lnTo>
                  <a:lnTo>
                    <a:pt x="78697" y="81773"/>
                  </a:lnTo>
                  <a:lnTo>
                    <a:pt x="90742" y="82562"/>
                  </a:lnTo>
                  <a:lnTo>
                    <a:pt x="95998" y="80935"/>
                  </a:lnTo>
                  <a:lnTo>
                    <a:pt x="106528" y="72927"/>
                  </a:lnTo>
                  <a:lnTo>
                    <a:pt x="124530" y="53592"/>
                  </a:lnTo>
                  <a:lnTo>
                    <a:pt x="129396" y="44218"/>
                  </a:lnTo>
                  <a:lnTo>
                    <a:pt x="136246" y="21477"/>
                  </a:lnTo>
                  <a:lnTo>
                    <a:pt x="135060" y="15687"/>
                  </a:lnTo>
                  <a:lnTo>
                    <a:pt x="130823" y="8857"/>
                  </a:lnTo>
                  <a:lnTo>
                    <a:pt x="129125" y="6795"/>
                  </a:lnTo>
                  <a:lnTo>
                    <a:pt x="123852" y="4504"/>
                  </a:lnTo>
                  <a:lnTo>
                    <a:pt x="117911" y="2851"/>
                  </a:lnTo>
                  <a:lnTo>
                    <a:pt x="113153" y="0"/>
                  </a:lnTo>
                  <a:lnTo>
                    <a:pt x="105535" y="3"/>
                  </a:lnTo>
                  <a:lnTo>
                    <a:pt x="82089" y="5178"/>
                  </a:lnTo>
                  <a:lnTo>
                    <a:pt x="53633" y="12316"/>
                  </a:lnTo>
                  <a:lnTo>
                    <a:pt x="29009" y="19840"/>
                  </a:lnTo>
                  <a:lnTo>
                    <a:pt x="0" y="31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6" name="SMARTInkShape-2377"/>
            <p:cNvSpPr/>
            <p:nvPr>
              <p:custDataLst>
                <p:tags r:id="rId54"/>
              </p:custDataLst>
            </p:nvPr>
          </p:nvSpPr>
          <p:spPr>
            <a:xfrm>
              <a:off x="2920365" y="2288693"/>
              <a:ext cx="57057" cy="77318"/>
            </a:xfrm>
            <a:custGeom>
              <a:avLst/>
              <a:gdLst/>
              <a:ahLst/>
              <a:cxnLst/>
              <a:rect l="0" t="0" r="0" b="0"/>
              <a:pathLst>
                <a:path w="57057" h="77318">
                  <a:moveTo>
                    <a:pt x="0" y="20167"/>
                  </a:moveTo>
                  <a:lnTo>
                    <a:pt x="0" y="20167"/>
                  </a:lnTo>
                  <a:lnTo>
                    <a:pt x="0" y="44216"/>
                  </a:lnTo>
                  <a:lnTo>
                    <a:pt x="1693" y="48424"/>
                  </a:lnTo>
                  <a:lnTo>
                    <a:pt x="3927" y="52411"/>
                  </a:lnTo>
                  <a:lnTo>
                    <a:pt x="5820" y="58225"/>
                  </a:lnTo>
                  <a:lnTo>
                    <a:pt x="8514" y="62058"/>
                  </a:lnTo>
                  <a:lnTo>
                    <a:pt x="13520" y="64185"/>
                  </a:lnTo>
                  <a:lnTo>
                    <a:pt x="24049" y="65551"/>
                  </a:lnTo>
                  <a:lnTo>
                    <a:pt x="41053" y="60937"/>
                  </a:lnTo>
                  <a:lnTo>
                    <a:pt x="42608" y="60047"/>
                  </a:lnTo>
                  <a:lnTo>
                    <a:pt x="43646" y="58819"/>
                  </a:lnTo>
                  <a:lnTo>
                    <a:pt x="45433" y="55760"/>
                  </a:lnTo>
                  <a:lnTo>
                    <a:pt x="53553" y="46758"/>
                  </a:lnTo>
                  <a:lnTo>
                    <a:pt x="55551" y="41298"/>
                  </a:lnTo>
                  <a:lnTo>
                    <a:pt x="57056" y="24210"/>
                  </a:lnTo>
                  <a:lnTo>
                    <a:pt x="54088" y="15297"/>
                  </a:lnTo>
                  <a:lnTo>
                    <a:pt x="46747" y="4392"/>
                  </a:lnTo>
                  <a:lnTo>
                    <a:pt x="42991" y="394"/>
                  </a:lnTo>
                  <a:lnTo>
                    <a:pt x="41360" y="0"/>
                  </a:lnTo>
                  <a:lnTo>
                    <a:pt x="39639" y="372"/>
                  </a:lnTo>
                  <a:lnTo>
                    <a:pt x="36032" y="1844"/>
                  </a:lnTo>
                  <a:lnTo>
                    <a:pt x="32313" y="2499"/>
                  </a:lnTo>
                  <a:lnTo>
                    <a:pt x="23615" y="8935"/>
                  </a:lnTo>
                  <a:lnTo>
                    <a:pt x="20021" y="13693"/>
                  </a:lnTo>
                  <a:lnTo>
                    <a:pt x="13596" y="32367"/>
                  </a:lnTo>
                  <a:lnTo>
                    <a:pt x="8328" y="55627"/>
                  </a:lnTo>
                  <a:lnTo>
                    <a:pt x="11272" y="70370"/>
                  </a:lnTo>
                  <a:lnTo>
                    <a:pt x="17145" y="77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7" name="SMARTInkShape-2378"/>
            <p:cNvSpPr/>
            <p:nvPr>
              <p:custDataLst>
                <p:tags r:id="rId55"/>
              </p:custDataLst>
            </p:nvPr>
          </p:nvSpPr>
          <p:spPr>
            <a:xfrm>
              <a:off x="2777490" y="2292051"/>
              <a:ext cx="79136" cy="79675"/>
            </a:xfrm>
            <a:custGeom>
              <a:avLst/>
              <a:gdLst/>
              <a:ahLst/>
              <a:cxnLst/>
              <a:rect l="0" t="0" r="0" b="0"/>
              <a:pathLst>
                <a:path w="79136" h="79675">
                  <a:moveTo>
                    <a:pt x="0" y="33954"/>
                  </a:moveTo>
                  <a:lnTo>
                    <a:pt x="0" y="33954"/>
                  </a:lnTo>
                  <a:lnTo>
                    <a:pt x="3034" y="33954"/>
                  </a:lnTo>
                  <a:lnTo>
                    <a:pt x="3927" y="33319"/>
                  </a:lnTo>
                  <a:lnTo>
                    <a:pt x="4523" y="32261"/>
                  </a:lnTo>
                  <a:lnTo>
                    <a:pt x="4921" y="30920"/>
                  </a:lnTo>
                  <a:lnTo>
                    <a:pt x="5820" y="30026"/>
                  </a:lnTo>
                  <a:lnTo>
                    <a:pt x="10566" y="28474"/>
                  </a:lnTo>
                  <a:lnTo>
                    <a:pt x="16887" y="28245"/>
                  </a:lnTo>
                  <a:lnTo>
                    <a:pt x="17069" y="31275"/>
                  </a:lnTo>
                  <a:lnTo>
                    <a:pt x="15418" y="34456"/>
                  </a:lnTo>
                  <a:lnTo>
                    <a:pt x="13202" y="37987"/>
                  </a:lnTo>
                  <a:lnTo>
                    <a:pt x="11780" y="45428"/>
                  </a:lnTo>
                  <a:lnTo>
                    <a:pt x="11499" y="56047"/>
                  </a:lnTo>
                  <a:lnTo>
                    <a:pt x="13154" y="61341"/>
                  </a:lnTo>
                  <a:lnTo>
                    <a:pt x="15371" y="65811"/>
                  </a:lnTo>
                  <a:lnTo>
                    <a:pt x="16357" y="69914"/>
                  </a:lnTo>
                  <a:lnTo>
                    <a:pt x="20181" y="73855"/>
                  </a:lnTo>
                  <a:lnTo>
                    <a:pt x="25480" y="77088"/>
                  </a:lnTo>
                  <a:lnTo>
                    <a:pt x="32032" y="78908"/>
                  </a:lnTo>
                  <a:lnTo>
                    <a:pt x="36038" y="79333"/>
                  </a:lnTo>
                  <a:lnTo>
                    <a:pt x="39935" y="77829"/>
                  </a:lnTo>
                  <a:lnTo>
                    <a:pt x="63974" y="60592"/>
                  </a:lnTo>
                  <a:lnTo>
                    <a:pt x="66533" y="56800"/>
                  </a:lnTo>
                  <a:lnTo>
                    <a:pt x="77058" y="29250"/>
                  </a:lnTo>
                  <a:lnTo>
                    <a:pt x="79135" y="21483"/>
                  </a:lnTo>
                  <a:lnTo>
                    <a:pt x="78792" y="19290"/>
                  </a:lnTo>
                  <a:lnTo>
                    <a:pt x="72921" y="5413"/>
                  </a:lnTo>
                  <a:lnTo>
                    <a:pt x="69437" y="799"/>
                  </a:lnTo>
                  <a:lnTo>
                    <a:pt x="67268" y="169"/>
                  </a:lnTo>
                  <a:lnTo>
                    <a:pt x="65800" y="0"/>
                  </a:lnTo>
                  <a:lnTo>
                    <a:pt x="62476" y="1507"/>
                  </a:lnTo>
                  <a:lnTo>
                    <a:pt x="55168" y="7648"/>
                  </a:lnTo>
                  <a:lnTo>
                    <a:pt x="53094" y="12949"/>
                  </a:lnTo>
                  <a:lnTo>
                    <a:pt x="51537" y="18903"/>
                  </a:lnTo>
                  <a:lnTo>
                    <a:pt x="42387" y="40389"/>
                  </a:lnTo>
                  <a:lnTo>
                    <a:pt x="40319" y="60468"/>
                  </a:lnTo>
                  <a:lnTo>
                    <a:pt x="41838" y="66481"/>
                  </a:lnTo>
                  <a:lnTo>
                    <a:pt x="44953" y="72482"/>
                  </a:lnTo>
                  <a:lnTo>
                    <a:pt x="45720" y="79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8" name="SMARTInkShape-2379"/>
            <p:cNvSpPr/>
            <p:nvPr>
              <p:custDataLst>
                <p:tags r:id="rId56"/>
              </p:custDataLst>
            </p:nvPr>
          </p:nvSpPr>
          <p:spPr>
            <a:xfrm>
              <a:off x="2646045" y="2275075"/>
              <a:ext cx="102534" cy="84141"/>
            </a:xfrm>
            <a:custGeom>
              <a:avLst/>
              <a:gdLst/>
              <a:ahLst/>
              <a:cxnLst/>
              <a:rect l="0" t="0" r="0" b="0"/>
              <a:pathLst>
                <a:path w="102534" h="84141">
                  <a:moveTo>
                    <a:pt x="0" y="39500"/>
                  </a:moveTo>
                  <a:lnTo>
                    <a:pt x="0" y="39500"/>
                  </a:lnTo>
                  <a:lnTo>
                    <a:pt x="0" y="47454"/>
                  </a:lnTo>
                  <a:lnTo>
                    <a:pt x="1693" y="51079"/>
                  </a:lnTo>
                  <a:lnTo>
                    <a:pt x="3928" y="54806"/>
                  </a:lnTo>
                  <a:lnTo>
                    <a:pt x="8514" y="67308"/>
                  </a:lnTo>
                  <a:lnTo>
                    <a:pt x="10121" y="69468"/>
                  </a:lnTo>
                  <a:lnTo>
                    <a:pt x="27822" y="81576"/>
                  </a:lnTo>
                  <a:lnTo>
                    <a:pt x="35408" y="84140"/>
                  </a:lnTo>
                  <a:lnTo>
                    <a:pt x="41348" y="83047"/>
                  </a:lnTo>
                  <a:lnTo>
                    <a:pt x="51833" y="80554"/>
                  </a:lnTo>
                  <a:lnTo>
                    <a:pt x="58597" y="79336"/>
                  </a:lnTo>
                  <a:lnTo>
                    <a:pt x="73208" y="71612"/>
                  </a:lnTo>
                  <a:lnTo>
                    <a:pt x="78680" y="66260"/>
                  </a:lnTo>
                  <a:lnTo>
                    <a:pt x="99037" y="38457"/>
                  </a:lnTo>
                  <a:lnTo>
                    <a:pt x="101166" y="32475"/>
                  </a:lnTo>
                  <a:lnTo>
                    <a:pt x="102533" y="21320"/>
                  </a:lnTo>
                  <a:lnTo>
                    <a:pt x="101027" y="17027"/>
                  </a:lnTo>
                  <a:lnTo>
                    <a:pt x="89427" y="3327"/>
                  </a:lnTo>
                  <a:lnTo>
                    <a:pt x="85677" y="1198"/>
                  </a:lnTo>
                  <a:lnTo>
                    <a:pt x="78303" y="0"/>
                  </a:lnTo>
                  <a:lnTo>
                    <a:pt x="71631" y="354"/>
                  </a:lnTo>
                  <a:lnTo>
                    <a:pt x="49463" y="5970"/>
                  </a:lnTo>
                  <a:lnTo>
                    <a:pt x="33505" y="18018"/>
                  </a:lnTo>
                  <a:lnTo>
                    <a:pt x="27002" y="27138"/>
                  </a:lnTo>
                  <a:lnTo>
                    <a:pt x="20190" y="46077"/>
                  </a:lnTo>
                  <a:lnTo>
                    <a:pt x="19810" y="48964"/>
                  </a:lnTo>
                  <a:lnTo>
                    <a:pt x="22704" y="66684"/>
                  </a:lnTo>
                  <a:lnTo>
                    <a:pt x="28575" y="73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9" name="SMARTInkShape-2380"/>
            <p:cNvSpPr/>
            <p:nvPr>
              <p:custDataLst>
                <p:tags r:id="rId57"/>
              </p:custDataLst>
            </p:nvPr>
          </p:nvSpPr>
          <p:spPr>
            <a:xfrm>
              <a:off x="2423160" y="2257427"/>
              <a:ext cx="188571" cy="113962"/>
            </a:xfrm>
            <a:custGeom>
              <a:avLst/>
              <a:gdLst/>
              <a:ahLst/>
              <a:cxnLst/>
              <a:rect l="0" t="0" r="0" b="0"/>
              <a:pathLst>
                <a:path w="188571" h="113962">
                  <a:moveTo>
                    <a:pt x="0" y="11428"/>
                  </a:moveTo>
                  <a:lnTo>
                    <a:pt x="0" y="11428"/>
                  </a:lnTo>
                  <a:lnTo>
                    <a:pt x="3034" y="11428"/>
                  </a:lnTo>
                  <a:lnTo>
                    <a:pt x="3928" y="10793"/>
                  </a:lnTo>
                  <a:lnTo>
                    <a:pt x="4524" y="9735"/>
                  </a:lnTo>
                  <a:lnTo>
                    <a:pt x="5480" y="6507"/>
                  </a:lnTo>
                  <a:lnTo>
                    <a:pt x="8679" y="2914"/>
                  </a:lnTo>
                  <a:lnTo>
                    <a:pt x="11901" y="1294"/>
                  </a:lnTo>
                  <a:lnTo>
                    <a:pt x="27425" y="112"/>
                  </a:lnTo>
                  <a:lnTo>
                    <a:pt x="52526" y="0"/>
                  </a:lnTo>
                  <a:lnTo>
                    <a:pt x="56788" y="1692"/>
                  </a:lnTo>
                  <a:lnTo>
                    <a:pt x="60799" y="3926"/>
                  </a:lnTo>
                  <a:lnTo>
                    <a:pt x="64699" y="4919"/>
                  </a:lnTo>
                  <a:lnTo>
                    <a:pt x="65992" y="5818"/>
                  </a:lnTo>
                  <a:lnTo>
                    <a:pt x="66855" y="7053"/>
                  </a:lnTo>
                  <a:lnTo>
                    <a:pt x="67430" y="8512"/>
                  </a:lnTo>
                  <a:lnTo>
                    <a:pt x="67178" y="10119"/>
                  </a:lnTo>
                  <a:lnTo>
                    <a:pt x="55116" y="32741"/>
                  </a:lnTo>
                  <a:lnTo>
                    <a:pt x="49684" y="38469"/>
                  </a:lnTo>
                  <a:lnTo>
                    <a:pt x="43672" y="43766"/>
                  </a:lnTo>
                  <a:lnTo>
                    <a:pt x="24155" y="68686"/>
                  </a:lnTo>
                  <a:lnTo>
                    <a:pt x="20261" y="76246"/>
                  </a:lnTo>
                  <a:lnTo>
                    <a:pt x="16067" y="89754"/>
                  </a:lnTo>
                  <a:lnTo>
                    <a:pt x="13491" y="94500"/>
                  </a:lnTo>
                  <a:lnTo>
                    <a:pt x="12346" y="98725"/>
                  </a:lnTo>
                  <a:lnTo>
                    <a:pt x="12676" y="100741"/>
                  </a:lnTo>
                  <a:lnTo>
                    <a:pt x="14735" y="104675"/>
                  </a:lnTo>
                  <a:lnTo>
                    <a:pt x="19465" y="110459"/>
                  </a:lnTo>
                  <a:lnTo>
                    <a:pt x="23045" y="112592"/>
                  </a:lnTo>
                  <a:lnTo>
                    <a:pt x="30516" y="113961"/>
                  </a:lnTo>
                  <a:lnTo>
                    <a:pt x="43305" y="113596"/>
                  </a:lnTo>
                  <a:lnTo>
                    <a:pt x="70657" y="104544"/>
                  </a:lnTo>
                  <a:lnTo>
                    <a:pt x="98490" y="93323"/>
                  </a:lnTo>
                  <a:lnTo>
                    <a:pt x="114187" y="84026"/>
                  </a:lnTo>
                  <a:lnTo>
                    <a:pt x="140903" y="59099"/>
                  </a:lnTo>
                  <a:lnTo>
                    <a:pt x="147452" y="52568"/>
                  </a:lnTo>
                  <a:lnTo>
                    <a:pt x="147196" y="52190"/>
                  </a:lnTo>
                  <a:lnTo>
                    <a:pt x="143570" y="51532"/>
                  </a:lnTo>
                  <a:lnTo>
                    <a:pt x="138015" y="51442"/>
                  </a:lnTo>
                  <a:lnTo>
                    <a:pt x="129281" y="59388"/>
                  </a:lnTo>
                  <a:lnTo>
                    <a:pt x="127308" y="63012"/>
                  </a:lnTo>
                  <a:lnTo>
                    <a:pt x="120278" y="87395"/>
                  </a:lnTo>
                  <a:lnTo>
                    <a:pt x="120093" y="93274"/>
                  </a:lnTo>
                  <a:lnTo>
                    <a:pt x="121743" y="97122"/>
                  </a:lnTo>
                  <a:lnTo>
                    <a:pt x="123072" y="99037"/>
                  </a:lnTo>
                  <a:lnTo>
                    <a:pt x="126242" y="101165"/>
                  </a:lnTo>
                  <a:lnTo>
                    <a:pt x="129768" y="102746"/>
                  </a:lnTo>
                  <a:lnTo>
                    <a:pt x="133451" y="105566"/>
                  </a:lnTo>
                  <a:lnTo>
                    <a:pt x="135323" y="105936"/>
                  </a:lnTo>
                  <a:lnTo>
                    <a:pt x="137205" y="105549"/>
                  </a:lnTo>
                  <a:lnTo>
                    <a:pt x="141625" y="104059"/>
                  </a:lnTo>
                  <a:lnTo>
                    <a:pt x="154811" y="101410"/>
                  </a:lnTo>
                  <a:lnTo>
                    <a:pt x="164192" y="96721"/>
                  </a:lnTo>
                  <a:lnTo>
                    <a:pt x="178349" y="87571"/>
                  </a:lnTo>
                  <a:lnTo>
                    <a:pt x="186410" y="76193"/>
                  </a:lnTo>
                  <a:lnTo>
                    <a:pt x="187624" y="72386"/>
                  </a:lnTo>
                  <a:lnTo>
                    <a:pt x="188570" y="46729"/>
                  </a:lnTo>
                  <a:lnTo>
                    <a:pt x="186891" y="41299"/>
                  </a:lnTo>
                  <a:lnTo>
                    <a:pt x="178846" y="30649"/>
                  </a:lnTo>
                  <a:lnTo>
                    <a:pt x="173288" y="25448"/>
                  </a:lnTo>
                  <a:lnTo>
                    <a:pt x="169515" y="24009"/>
                  </a:lnTo>
                  <a:lnTo>
                    <a:pt x="163821" y="23199"/>
                  </a:lnTo>
                  <a:lnTo>
                    <a:pt x="160016" y="24703"/>
                  </a:lnTo>
                  <a:lnTo>
                    <a:pt x="152399" y="30842"/>
                  </a:lnTo>
                  <a:lnTo>
                    <a:pt x="150283" y="34450"/>
                  </a:lnTo>
                  <a:lnTo>
                    <a:pt x="143769" y="52553"/>
                  </a:lnTo>
                  <a:lnTo>
                    <a:pt x="144106" y="54720"/>
                  </a:lnTo>
                  <a:lnTo>
                    <a:pt x="149084" y="68447"/>
                  </a:lnTo>
                  <a:lnTo>
                    <a:pt x="154305" y="74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0" name="SMARTInkShape-2381"/>
            <p:cNvSpPr/>
            <p:nvPr>
              <p:custDataLst>
                <p:tags r:id="rId58"/>
              </p:custDataLst>
            </p:nvPr>
          </p:nvSpPr>
          <p:spPr>
            <a:xfrm>
              <a:off x="2228850" y="2217925"/>
              <a:ext cx="145708" cy="130941"/>
            </a:xfrm>
            <a:custGeom>
              <a:avLst/>
              <a:gdLst/>
              <a:ahLst/>
              <a:cxnLst/>
              <a:rect l="0" t="0" r="0" b="0"/>
              <a:pathLst>
                <a:path w="145708" h="130941">
                  <a:moveTo>
                    <a:pt x="0" y="130940"/>
                  </a:moveTo>
                  <a:lnTo>
                    <a:pt x="0" y="130940"/>
                  </a:lnTo>
                  <a:lnTo>
                    <a:pt x="3034" y="127906"/>
                  </a:lnTo>
                  <a:lnTo>
                    <a:pt x="4523" y="124723"/>
                  </a:lnTo>
                  <a:lnTo>
                    <a:pt x="4921" y="122985"/>
                  </a:lnTo>
                  <a:lnTo>
                    <a:pt x="15569" y="103543"/>
                  </a:lnTo>
                  <a:lnTo>
                    <a:pt x="16095" y="101246"/>
                  </a:lnTo>
                  <a:lnTo>
                    <a:pt x="20065" y="96999"/>
                  </a:lnTo>
                  <a:lnTo>
                    <a:pt x="25428" y="92360"/>
                  </a:lnTo>
                  <a:lnTo>
                    <a:pt x="32652" y="83243"/>
                  </a:lnTo>
                  <a:lnTo>
                    <a:pt x="44456" y="72459"/>
                  </a:lnTo>
                  <a:lnTo>
                    <a:pt x="49603" y="66213"/>
                  </a:lnTo>
                  <a:lnTo>
                    <a:pt x="74411" y="46521"/>
                  </a:lnTo>
                  <a:lnTo>
                    <a:pt x="81331" y="41350"/>
                  </a:lnTo>
                  <a:lnTo>
                    <a:pt x="90068" y="31934"/>
                  </a:lnTo>
                  <a:lnTo>
                    <a:pt x="102887" y="24205"/>
                  </a:lnTo>
                  <a:lnTo>
                    <a:pt x="111906" y="15424"/>
                  </a:lnTo>
                  <a:lnTo>
                    <a:pt x="126010" y="8427"/>
                  </a:lnTo>
                  <a:lnTo>
                    <a:pt x="135549" y="2141"/>
                  </a:lnTo>
                  <a:lnTo>
                    <a:pt x="1457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1" name="SMARTInkShape-2382"/>
            <p:cNvSpPr/>
            <p:nvPr>
              <p:custDataLst>
                <p:tags r:id="rId59"/>
              </p:custDataLst>
            </p:nvPr>
          </p:nvSpPr>
          <p:spPr>
            <a:xfrm>
              <a:off x="2337770" y="2218321"/>
              <a:ext cx="39510" cy="153297"/>
            </a:xfrm>
            <a:custGeom>
              <a:avLst/>
              <a:gdLst/>
              <a:ahLst/>
              <a:cxnLst/>
              <a:rect l="0" t="0" r="0" b="0"/>
              <a:pathLst>
                <a:path w="39510" h="153297">
                  <a:moveTo>
                    <a:pt x="38874" y="0"/>
                  </a:moveTo>
                  <a:lnTo>
                    <a:pt x="38874" y="0"/>
                  </a:lnTo>
                  <a:lnTo>
                    <a:pt x="39509" y="5336"/>
                  </a:lnTo>
                  <a:lnTo>
                    <a:pt x="39029" y="25272"/>
                  </a:lnTo>
                  <a:lnTo>
                    <a:pt x="31715" y="50970"/>
                  </a:lnTo>
                  <a:lnTo>
                    <a:pt x="22481" y="77473"/>
                  </a:lnTo>
                  <a:lnTo>
                    <a:pt x="12994" y="101871"/>
                  </a:lnTo>
                  <a:lnTo>
                    <a:pt x="1358" y="130427"/>
                  </a:lnTo>
                  <a:lnTo>
                    <a:pt x="0" y="142727"/>
                  </a:lnTo>
                  <a:lnTo>
                    <a:pt x="1507" y="147177"/>
                  </a:lnTo>
                  <a:lnTo>
                    <a:pt x="4615" y="152174"/>
                  </a:lnTo>
                  <a:lnTo>
                    <a:pt x="6733" y="152857"/>
                  </a:lnTo>
                  <a:lnTo>
                    <a:pt x="10234" y="153296"/>
                  </a:lnTo>
                  <a:lnTo>
                    <a:pt x="16810" y="147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73" name="SMARTInkShape-Group494"/>
          <p:cNvGrpSpPr/>
          <p:nvPr/>
        </p:nvGrpSpPr>
        <p:grpSpPr>
          <a:xfrm>
            <a:off x="3229134" y="2195472"/>
            <a:ext cx="1297099" cy="359134"/>
            <a:chOff x="3229134" y="2195472"/>
            <a:chExt cx="1297099" cy="359134"/>
          </a:xfrm>
        </p:grpSpPr>
        <p:sp>
          <p:nvSpPr>
            <p:cNvPr id="2563" name="SMARTInkShape-2383"/>
            <p:cNvSpPr/>
            <p:nvPr>
              <p:custDataLst>
                <p:tags r:id="rId43"/>
              </p:custDataLst>
            </p:nvPr>
          </p:nvSpPr>
          <p:spPr>
            <a:xfrm>
              <a:off x="4440555" y="2245995"/>
              <a:ext cx="85678" cy="308611"/>
            </a:xfrm>
            <a:custGeom>
              <a:avLst/>
              <a:gdLst/>
              <a:ahLst/>
              <a:cxnLst/>
              <a:rect l="0" t="0" r="0" b="0"/>
              <a:pathLst>
                <a:path w="85678" h="308611">
                  <a:moveTo>
                    <a:pt x="74295" y="0"/>
                  </a:moveTo>
                  <a:lnTo>
                    <a:pt x="74295" y="0"/>
                  </a:lnTo>
                  <a:lnTo>
                    <a:pt x="77329" y="3034"/>
                  </a:lnTo>
                  <a:lnTo>
                    <a:pt x="78819" y="6217"/>
                  </a:lnTo>
                  <a:lnTo>
                    <a:pt x="83891" y="30100"/>
                  </a:lnTo>
                  <a:lnTo>
                    <a:pt x="85483" y="57351"/>
                  </a:lnTo>
                  <a:lnTo>
                    <a:pt x="85677" y="83977"/>
                  </a:lnTo>
                  <a:lnTo>
                    <a:pt x="84022" y="111626"/>
                  </a:lnTo>
                  <a:lnTo>
                    <a:pt x="79505" y="136368"/>
                  </a:lnTo>
                  <a:lnTo>
                    <a:pt x="74145" y="159785"/>
                  </a:lnTo>
                  <a:lnTo>
                    <a:pt x="68536" y="184504"/>
                  </a:lnTo>
                  <a:lnTo>
                    <a:pt x="62852" y="210243"/>
                  </a:lnTo>
                  <a:lnTo>
                    <a:pt x="55453" y="233956"/>
                  </a:lnTo>
                  <a:lnTo>
                    <a:pt x="43524" y="255375"/>
                  </a:lnTo>
                  <a:lnTo>
                    <a:pt x="25460" y="282713"/>
                  </a:lnTo>
                  <a:lnTo>
                    <a:pt x="19609" y="292894"/>
                  </a:lnTo>
                  <a:lnTo>
                    <a:pt x="0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4" name="SMARTInkShape-2384"/>
            <p:cNvSpPr/>
            <p:nvPr>
              <p:custDataLst>
                <p:tags r:id="rId44"/>
              </p:custDataLst>
            </p:nvPr>
          </p:nvSpPr>
          <p:spPr>
            <a:xfrm>
              <a:off x="4298636" y="2245995"/>
              <a:ext cx="141465" cy="119888"/>
            </a:xfrm>
            <a:custGeom>
              <a:avLst/>
              <a:gdLst/>
              <a:ahLst/>
              <a:cxnLst/>
              <a:rect l="0" t="0" r="0" b="0"/>
              <a:pathLst>
                <a:path w="141465" h="119888">
                  <a:moveTo>
                    <a:pt x="27619" y="34290"/>
                  </a:moveTo>
                  <a:lnTo>
                    <a:pt x="27619" y="34290"/>
                  </a:lnTo>
                  <a:lnTo>
                    <a:pt x="10985" y="50924"/>
                  </a:lnTo>
                  <a:lnTo>
                    <a:pt x="7526" y="57769"/>
                  </a:lnTo>
                  <a:lnTo>
                    <a:pt x="5354" y="64410"/>
                  </a:lnTo>
                  <a:lnTo>
                    <a:pt x="1196" y="72354"/>
                  </a:lnTo>
                  <a:lnTo>
                    <a:pt x="0" y="78936"/>
                  </a:lnTo>
                  <a:lnTo>
                    <a:pt x="1162" y="86094"/>
                  </a:lnTo>
                  <a:lnTo>
                    <a:pt x="5387" y="95571"/>
                  </a:lnTo>
                  <a:lnTo>
                    <a:pt x="15537" y="107496"/>
                  </a:lnTo>
                  <a:lnTo>
                    <a:pt x="22461" y="111276"/>
                  </a:lnTo>
                  <a:lnTo>
                    <a:pt x="46507" y="118558"/>
                  </a:lnTo>
                  <a:lnTo>
                    <a:pt x="72990" y="119887"/>
                  </a:lnTo>
                  <a:lnTo>
                    <a:pt x="80804" y="119323"/>
                  </a:lnTo>
                  <a:lnTo>
                    <a:pt x="109313" y="108433"/>
                  </a:lnTo>
                  <a:lnTo>
                    <a:pt x="119173" y="104072"/>
                  </a:lnTo>
                  <a:lnTo>
                    <a:pt x="131228" y="94477"/>
                  </a:lnTo>
                  <a:lnTo>
                    <a:pt x="136744" y="87287"/>
                  </a:lnTo>
                  <a:lnTo>
                    <a:pt x="139619" y="78164"/>
                  </a:lnTo>
                  <a:lnTo>
                    <a:pt x="141464" y="59819"/>
                  </a:lnTo>
                  <a:lnTo>
                    <a:pt x="138330" y="51775"/>
                  </a:lnTo>
                  <a:lnTo>
                    <a:pt x="132069" y="43966"/>
                  </a:lnTo>
                  <a:lnTo>
                    <a:pt x="107085" y="24785"/>
                  </a:lnTo>
                  <a:lnTo>
                    <a:pt x="78712" y="14727"/>
                  </a:lnTo>
                  <a:lnTo>
                    <a:pt x="53915" y="5796"/>
                  </a:lnTo>
                  <a:lnTo>
                    <a:pt x="390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5" name="SMARTInkShape-2385"/>
            <p:cNvSpPr/>
            <p:nvPr>
              <p:custDataLst>
                <p:tags r:id="rId45"/>
              </p:custDataLst>
            </p:nvPr>
          </p:nvSpPr>
          <p:spPr>
            <a:xfrm>
              <a:off x="3229134" y="2195472"/>
              <a:ext cx="234157" cy="306270"/>
            </a:xfrm>
            <a:custGeom>
              <a:avLst/>
              <a:gdLst/>
              <a:ahLst/>
              <a:cxnLst/>
              <a:rect l="0" t="0" r="0" b="0"/>
              <a:pathLst>
                <a:path w="234157" h="306270">
                  <a:moveTo>
                    <a:pt x="26202" y="0"/>
                  </a:moveTo>
                  <a:lnTo>
                    <a:pt x="26202" y="0"/>
                  </a:lnTo>
                  <a:lnTo>
                    <a:pt x="21392" y="11579"/>
                  </a:lnTo>
                  <a:lnTo>
                    <a:pt x="12576" y="35386"/>
                  </a:lnTo>
                  <a:lnTo>
                    <a:pt x="5943" y="62548"/>
                  </a:lnTo>
                  <a:lnTo>
                    <a:pt x="1649" y="90704"/>
                  </a:lnTo>
                  <a:lnTo>
                    <a:pt x="644" y="110291"/>
                  </a:lnTo>
                  <a:lnTo>
                    <a:pt x="198" y="131697"/>
                  </a:lnTo>
                  <a:lnTo>
                    <a:pt x="0" y="152217"/>
                  </a:lnTo>
                  <a:lnTo>
                    <a:pt x="1581" y="179926"/>
                  </a:lnTo>
                  <a:lnTo>
                    <a:pt x="7765" y="205916"/>
                  </a:lnTo>
                  <a:lnTo>
                    <a:pt x="17640" y="232032"/>
                  </a:lnTo>
                  <a:lnTo>
                    <a:pt x="32355" y="260578"/>
                  </a:lnTo>
                  <a:lnTo>
                    <a:pt x="49762" y="278708"/>
                  </a:lnTo>
                  <a:lnTo>
                    <a:pt x="67973" y="290077"/>
                  </a:lnTo>
                  <a:lnTo>
                    <a:pt x="91501" y="297467"/>
                  </a:lnTo>
                  <a:lnTo>
                    <a:pt x="118581" y="303679"/>
                  </a:lnTo>
                  <a:lnTo>
                    <a:pt x="138974" y="305912"/>
                  </a:lnTo>
                  <a:lnTo>
                    <a:pt x="160738" y="306269"/>
                  </a:lnTo>
                  <a:lnTo>
                    <a:pt x="183111" y="304311"/>
                  </a:lnTo>
                  <a:lnTo>
                    <a:pt x="211089" y="300596"/>
                  </a:lnTo>
                  <a:lnTo>
                    <a:pt x="234156" y="296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6" name="SMARTInkShape-2386"/>
            <p:cNvSpPr/>
            <p:nvPr>
              <p:custDataLst>
                <p:tags r:id="rId46"/>
              </p:custDataLst>
            </p:nvPr>
          </p:nvSpPr>
          <p:spPr>
            <a:xfrm>
              <a:off x="4166235" y="2206091"/>
              <a:ext cx="120007" cy="137060"/>
            </a:xfrm>
            <a:custGeom>
              <a:avLst/>
              <a:gdLst/>
              <a:ahLst/>
              <a:cxnLst/>
              <a:rect l="0" t="0" r="0" b="0"/>
              <a:pathLst>
                <a:path w="120007" h="137060">
                  <a:moveTo>
                    <a:pt x="0" y="119914"/>
                  </a:moveTo>
                  <a:lnTo>
                    <a:pt x="0" y="119914"/>
                  </a:lnTo>
                  <a:lnTo>
                    <a:pt x="18882" y="102725"/>
                  </a:lnTo>
                  <a:lnTo>
                    <a:pt x="35789" y="92603"/>
                  </a:lnTo>
                  <a:lnTo>
                    <a:pt x="59747" y="65978"/>
                  </a:lnTo>
                  <a:lnTo>
                    <a:pt x="87543" y="38089"/>
                  </a:lnTo>
                  <a:lnTo>
                    <a:pt x="115947" y="9682"/>
                  </a:lnTo>
                  <a:lnTo>
                    <a:pt x="118207" y="5729"/>
                  </a:lnTo>
                  <a:lnTo>
                    <a:pt x="119984" y="0"/>
                  </a:lnTo>
                  <a:lnTo>
                    <a:pt x="120006" y="2963"/>
                  </a:lnTo>
                  <a:lnTo>
                    <a:pt x="118317" y="6129"/>
                  </a:lnTo>
                  <a:lnTo>
                    <a:pt x="92422" y="33186"/>
                  </a:lnTo>
                  <a:lnTo>
                    <a:pt x="78359" y="60144"/>
                  </a:lnTo>
                  <a:lnTo>
                    <a:pt x="60234" y="87487"/>
                  </a:lnTo>
                  <a:lnTo>
                    <a:pt x="52350" y="114974"/>
                  </a:lnTo>
                  <a:lnTo>
                    <a:pt x="51515" y="130469"/>
                  </a:lnTo>
                  <a:lnTo>
                    <a:pt x="52123" y="132665"/>
                  </a:lnTo>
                  <a:lnTo>
                    <a:pt x="53164" y="134130"/>
                  </a:lnTo>
                  <a:lnTo>
                    <a:pt x="54493" y="135106"/>
                  </a:lnTo>
                  <a:lnTo>
                    <a:pt x="57662" y="136191"/>
                  </a:lnTo>
                  <a:lnTo>
                    <a:pt x="74295" y="137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7" name="SMARTInkShape-2387"/>
            <p:cNvSpPr/>
            <p:nvPr>
              <p:custDataLst>
                <p:tags r:id="rId47"/>
              </p:custDataLst>
            </p:nvPr>
          </p:nvSpPr>
          <p:spPr>
            <a:xfrm>
              <a:off x="4091940" y="234886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0" y="5645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8" name="SMARTInkShape-2388"/>
            <p:cNvSpPr/>
            <p:nvPr>
              <p:custDataLst>
                <p:tags r:id="rId48"/>
              </p:custDataLst>
            </p:nvPr>
          </p:nvSpPr>
          <p:spPr>
            <a:xfrm>
              <a:off x="3904474" y="2280628"/>
              <a:ext cx="89971" cy="84246"/>
            </a:xfrm>
            <a:custGeom>
              <a:avLst/>
              <a:gdLst/>
              <a:ahLst/>
              <a:cxnLst/>
              <a:rect l="0" t="0" r="0" b="0"/>
              <a:pathLst>
                <a:path w="89971" h="84246">
                  <a:moveTo>
                    <a:pt x="44591" y="22517"/>
                  </a:moveTo>
                  <a:lnTo>
                    <a:pt x="44591" y="22517"/>
                  </a:lnTo>
                  <a:lnTo>
                    <a:pt x="36077" y="22517"/>
                  </a:lnTo>
                  <a:lnTo>
                    <a:pt x="32764" y="24210"/>
                  </a:lnTo>
                  <a:lnTo>
                    <a:pt x="19803" y="35951"/>
                  </a:lnTo>
                  <a:lnTo>
                    <a:pt x="2680" y="63400"/>
                  </a:lnTo>
                  <a:lnTo>
                    <a:pt x="564" y="67780"/>
                  </a:lnTo>
                  <a:lnTo>
                    <a:pt x="0" y="69837"/>
                  </a:lnTo>
                  <a:lnTo>
                    <a:pt x="258" y="71844"/>
                  </a:lnTo>
                  <a:lnTo>
                    <a:pt x="2239" y="75767"/>
                  </a:lnTo>
                  <a:lnTo>
                    <a:pt x="6924" y="81545"/>
                  </a:lnTo>
                  <a:lnTo>
                    <a:pt x="10493" y="83677"/>
                  </a:lnTo>
                  <a:lnTo>
                    <a:pt x="12334" y="84245"/>
                  </a:lnTo>
                  <a:lnTo>
                    <a:pt x="14197" y="83989"/>
                  </a:lnTo>
                  <a:lnTo>
                    <a:pt x="20486" y="81230"/>
                  </a:lnTo>
                  <a:lnTo>
                    <a:pt x="37309" y="76839"/>
                  </a:lnTo>
                  <a:lnTo>
                    <a:pt x="48501" y="71773"/>
                  </a:lnTo>
                  <a:lnTo>
                    <a:pt x="54372" y="66422"/>
                  </a:lnTo>
                  <a:lnTo>
                    <a:pt x="59733" y="60445"/>
                  </a:lnTo>
                  <a:lnTo>
                    <a:pt x="69256" y="52875"/>
                  </a:lnTo>
                  <a:lnTo>
                    <a:pt x="86423" y="24343"/>
                  </a:lnTo>
                  <a:lnTo>
                    <a:pt x="89543" y="13729"/>
                  </a:lnTo>
                  <a:lnTo>
                    <a:pt x="89970" y="9509"/>
                  </a:lnTo>
                  <a:lnTo>
                    <a:pt x="88466" y="5518"/>
                  </a:lnTo>
                  <a:lnTo>
                    <a:pt x="87176" y="3564"/>
                  </a:lnTo>
                  <a:lnTo>
                    <a:pt x="85681" y="2262"/>
                  </a:lnTo>
                  <a:lnTo>
                    <a:pt x="82326" y="815"/>
                  </a:lnTo>
                  <a:lnTo>
                    <a:pt x="76868" y="0"/>
                  </a:lnTo>
                  <a:lnTo>
                    <a:pt x="73118" y="1503"/>
                  </a:lnTo>
                  <a:lnTo>
                    <a:pt x="54908" y="13100"/>
                  </a:lnTo>
                  <a:lnTo>
                    <a:pt x="48635" y="21773"/>
                  </a:lnTo>
                  <a:lnTo>
                    <a:pt x="39476" y="44684"/>
                  </a:lnTo>
                  <a:lnTo>
                    <a:pt x="38876" y="51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9" name="SMARTInkShape-2389"/>
            <p:cNvSpPr/>
            <p:nvPr>
              <p:custDataLst>
                <p:tags r:id="rId49"/>
              </p:custDataLst>
            </p:nvPr>
          </p:nvSpPr>
          <p:spPr>
            <a:xfrm>
              <a:off x="3800572" y="2274843"/>
              <a:ext cx="108366" cy="96519"/>
            </a:xfrm>
            <a:custGeom>
              <a:avLst/>
              <a:gdLst/>
              <a:ahLst/>
              <a:cxnLst/>
              <a:rect l="0" t="0" r="0" b="0"/>
              <a:pathLst>
                <a:path w="108366" h="96519">
                  <a:moveTo>
                    <a:pt x="17048" y="28302"/>
                  </a:moveTo>
                  <a:lnTo>
                    <a:pt x="17048" y="28302"/>
                  </a:lnTo>
                  <a:lnTo>
                    <a:pt x="22693" y="28302"/>
                  </a:lnTo>
                  <a:lnTo>
                    <a:pt x="19708" y="31336"/>
                  </a:lnTo>
                  <a:lnTo>
                    <a:pt x="18231" y="34519"/>
                  </a:lnTo>
                  <a:lnTo>
                    <a:pt x="12641" y="48171"/>
                  </a:lnTo>
                  <a:lnTo>
                    <a:pt x="2390" y="70284"/>
                  </a:lnTo>
                  <a:lnTo>
                    <a:pt x="0" y="92740"/>
                  </a:lnTo>
                  <a:lnTo>
                    <a:pt x="603" y="94121"/>
                  </a:lnTo>
                  <a:lnTo>
                    <a:pt x="1639" y="95041"/>
                  </a:lnTo>
                  <a:lnTo>
                    <a:pt x="4485" y="96064"/>
                  </a:lnTo>
                  <a:lnTo>
                    <a:pt x="7866" y="96518"/>
                  </a:lnTo>
                  <a:lnTo>
                    <a:pt x="23310" y="90617"/>
                  </a:lnTo>
                  <a:lnTo>
                    <a:pt x="50195" y="79689"/>
                  </a:lnTo>
                  <a:lnTo>
                    <a:pt x="62429" y="72314"/>
                  </a:lnTo>
                  <a:lnTo>
                    <a:pt x="89307" y="47403"/>
                  </a:lnTo>
                  <a:lnTo>
                    <a:pt x="103783" y="29963"/>
                  </a:lnTo>
                  <a:lnTo>
                    <a:pt x="107094" y="18705"/>
                  </a:lnTo>
                  <a:lnTo>
                    <a:pt x="108365" y="6899"/>
                  </a:lnTo>
                  <a:lnTo>
                    <a:pt x="105418" y="2840"/>
                  </a:lnTo>
                  <a:lnTo>
                    <a:pt x="102255" y="1110"/>
                  </a:lnTo>
                  <a:lnTo>
                    <a:pt x="92017" y="0"/>
                  </a:lnTo>
                  <a:lnTo>
                    <a:pt x="81453" y="2842"/>
                  </a:lnTo>
                  <a:lnTo>
                    <a:pt x="70280" y="7705"/>
                  </a:lnTo>
                  <a:lnTo>
                    <a:pt x="64413" y="13010"/>
                  </a:lnTo>
                  <a:lnTo>
                    <a:pt x="44609" y="37935"/>
                  </a:lnTo>
                  <a:lnTo>
                    <a:pt x="36004" y="55198"/>
                  </a:lnTo>
                  <a:lnTo>
                    <a:pt x="34299" y="72000"/>
                  </a:lnTo>
                  <a:lnTo>
                    <a:pt x="35933" y="74817"/>
                  </a:lnTo>
                  <a:lnTo>
                    <a:pt x="37258" y="76457"/>
                  </a:lnTo>
                  <a:lnTo>
                    <a:pt x="40423" y="78279"/>
                  </a:lnTo>
                  <a:lnTo>
                    <a:pt x="51338" y="79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0" name="SMARTInkShape-2390"/>
            <p:cNvSpPr/>
            <p:nvPr>
              <p:custDataLst>
                <p:tags r:id="rId50"/>
              </p:custDataLst>
            </p:nvPr>
          </p:nvSpPr>
          <p:spPr>
            <a:xfrm>
              <a:off x="3434715" y="2234641"/>
              <a:ext cx="217072" cy="136744"/>
            </a:xfrm>
            <a:custGeom>
              <a:avLst/>
              <a:gdLst/>
              <a:ahLst/>
              <a:cxnLst/>
              <a:rect l="0" t="0" r="0" b="0"/>
              <a:pathLst>
                <a:path w="217072" h="136744">
                  <a:moveTo>
                    <a:pt x="0" y="17069"/>
                  </a:moveTo>
                  <a:lnTo>
                    <a:pt x="0" y="17069"/>
                  </a:lnTo>
                  <a:lnTo>
                    <a:pt x="4921" y="17069"/>
                  </a:lnTo>
                  <a:lnTo>
                    <a:pt x="5185" y="16434"/>
                  </a:lnTo>
                  <a:lnTo>
                    <a:pt x="5646" y="12148"/>
                  </a:lnTo>
                  <a:lnTo>
                    <a:pt x="8728" y="8555"/>
                  </a:lnTo>
                  <a:lnTo>
                    <a:pt x="11922" y="6935"/>
                  </a:lnTo>
                  <a:lnTo>
                    <a:pt x="13663" y="6503"/>
                  </a:lnTo>
                  <a:lnTo>
                    <a:pt x="22903" y="1229"/>
                  </a:lnTo>
                  <a:lnTo>
                    <a:pt x="44152" y="0"/>
                  </a:lnTo>
                  <a:lnTo>
                    <a:pt x="49892" y="1651"/>
                  </a:lnTo>
                  <a:lnTo>
                    <a:pt x="67253" y="9812"/>
                  </a:lnTo>
                  <a:lnTo>
                    <a:pt x="69600" y="10326"/>
                  </a:lnTo>
                  <a:lnTo>
                    <a:pt x="71165" y="11939"/>
                  </a:lnTo>
                  <a:lnTo>
                    <a:pt x="74003" y="19006"/>
                  </a:lnTo>
                  <a:lnTo>
                    <a:pt x="75370" y="20265"/>
                  </a:lnTo>
                  <a:lnTo>
                    <a:pt x="76917" y="21105"/>
                  </a:lnTo>
                  <a:lnTo>
                    <a:pt x="77948" y="22935"/>
                  </a:lnTo>
                  <a:lnTo>
                    <a:pt x="79093" y="28354"/>
                  </a:lnTo>
                  <a:lnTo>
                    <a:pt x="77909" y="33303"/>
                  </a:lnTo>
                  <a:lnTo>
                    <a:pt x="60924" y="61203"/>
                  </a:lnTo>
                  <a:lnTo>
                    <a:pt x="55441" y="66952"/>
                  </a:lnTo>
                  <a:lnTo>
                    <a:pt x="49405" y="72259"/>
                  </a:lnTo>
                  <a:lnTo>
                    <a:pt x="30526" y="100185"/>
                  </a:lnTo>
                  <a:lnTo>
                    <a:pt x="26691" y="104386"/>
                  </a:lnTo>
                  <a:lnTo>
                    <a:pt x="24563" y="110063"/>
                  </a:lnTo>
                  <a:lnTo>
                    <a:pt x="23196" y="121022"/>
                  </a:lnTo>
                  <a:lnTo>
                    <a:pt x="24703" y="125289"/>
                  </a:lnTo>
                  <a:lnTo>
                    <a:pt x="30844" y="133202"/>
                  </a:lnTo>
                  <a:lnTo>
                    <a:pt x="34452" y="135359"/>
                  </a:lnTo>
                  <a:lnTo>
                    <a:pt x="41942" y="136743"/>
                  </a:lnTo>
                  <a:lnTo>
                    <a:pt x="54099" y="132454"/>
                  </a:lnTo>
                  <a:lnTo>
                    <a:pt x="81829" y="116108"/>
                  </a:lnTo>
                  <a:lnTo>
                    <a:pt x="110026" y="98983"/>
                  </a:lnTo>
                  <a:lnTo>
                    <a:pt x="125592" y="87342"/>
                  </a:lnTo>
                  <a:lnTo>
                    <a:pt x="131103" y="85748"/>
                  </a:lnTo>
                  <a:lnTo>
                    <a:pt x="131436" y="80172"/>
                  </a:lnTo>
                  <a:lnTo>
                    <a:pt x="131443" y="83038"/>
                  </a:lnTo>
                  <a:lnTo>
                    <a:pt x="130808" y="83909"/>
                  </a:lnTo>
                  <a:lnTo>
                    <a:pt x="128410" y="84875"/>
                  </a:lnTo>
                  <a:lnTo>
                    <a:pt x="127517" y="85768"/>
                  </a:lnTo>
                  <a:lnTo>
                    <a:pt x="126524" y="88454"/>
                  </a:lnTo>
                  <a:lnTo>
                    <a:pt x="125736" y="110421"/>
                  </a:lnTo>
                  <a:lnTo>
                    <a:pt x="127426" y="114227"/>
                  </a:lnTo>
                  <a:lnTo>
                    <a:pt x="139164" y="127559"/>
                  </a:lnTo>
                  <a:lnTo>
                    <a:pt x="144612" y="129676"/>
                  </a:lnTo>
                  <a:lnTo>
                    <a:pt x="155424" y="131035"/>
                  </a:lnTo>
                  <a:lnTo>
                    <a:pt x="178612" y="125529"/>
                  </a:lnTo>
                  <a:lnTo>
                    <a:pt x="185990" y="121243"/>
                  </a:lnTo>
                  <a:lnTo>
                    <a:pt x="201903" y="106580"/>
                  </a:lnTo>
                  <a:lnTo>
                    <a:pt x="213357" y="87217"/>
                  </a:lnTo>
                  <a:lnTo>
                    <a:pt x="216417" y="72882"/>
                  </a:lnTo>
                  <a:lnTo>
                    <a:pt x="217071" y="61210"/>
                  </a:lnTo>
                  <a:lnTo>
                    <a:pt x="213739" y="55525"/>
                  </a:lnTo>
                  <a:lnTo>
                    <a:pt x="208660" y="50036"/>
                  </a:lnTo>
                  <a:lnTo>
                    <a:pt x="195669" y="42102"/>
                  </a:lnTo>
                  <a:lnTo>
                    <a:pt x="178747" y="40215"/>
                  </a:lnTo>
                  <a:lnTo>
                    <a:pt x="167544" y="43047"/>
                  </a:lnTo>
                  <a:lnTo>
                    <a:pt x="156944" y="49694"/>
                  </a:lnTo>
                  <a:lnTo>
                    <a:pt x="150712" y="55875"/>
                  </a:lnTo>
                  <a:lnTo>
                    <a:pt x="144209" y="64833"/>
                  </a:lnTo>
                  <a:lnTo>
                    <a:pt x="135791" y="72426"/>
                  </a:lnTo>
                  <a:lnTo>
                    <a:pt x="132733" y="81802"/>
                  </a:lnTo>
                  <a:lnTo>
                    <a:pt x="131445" y="97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1" name="SMARTInkShape-2391"/>
            <p:cNvSpPr/>
            <p:nvPr>
              <p:custDataLst>
                <p:tags r:id="rId51"/>
              </p:custDataLst>
            </p:nvPr>
          </p:nvSpPr>
          <p:spPr>
            <a:xfrm>
              <a:off x="3705927" y="2283353"/>
              <a:ext cx="99921" cy="88267"/>
            </a:xfrm>
            <a:custGeom>
              <a:avLst/>
              <a:gdLst/>
              <a:ahLst/>
              <a:cxnLst/>
              <a:rect l="0" t="0" r="0" b="0"/>
              <a:pathLst>
                <a:path w="99921" h="88267">
                  <a:moveTo>
                    <a:pt x="25968" y="25507"/>
                  </a:moveTo>
                  <a:lnTo>
                    <a:pt x="25968" y="25507"/>
                  </a:lnTo>
                  <a:lnTo>
                    <a:pt x="20489" y="25507"/>
                  </a:lnTo>
                  <a:lnTo>
                    <a:pt x="14255" y="28541"/>
                  </a:lnTo>
                  <a:lnTo>
                    <a:pt x="12444" y="30070"/>
                  </a:lnTo>
                  <a:lnTo>
                    <a:pt x="6266" y="41975"/>
                  </a:lnTo>
                  <a:lnTo>
                    <a:pt x="1831" y="58265"/>
                  </a:lnTo>
                  <a:lnTo>
                    <a:pt x="351" y="60681"/>
                  </a:lnTo>
                  <a:lnTo>
                    <a:pt x="0" y="63561"/>
                  </a:lnTo>
                  <a:lnTo>
                    <a:pt x="1303" y="70148"/>
                  </a:lnTo>
                  <a:lnTo>
                    <a:pt x="5607" y="77963"/>
                  </a:lnTo>
                  <a:lnTo>
                    <a:pt x="10904" y="84300"/>
                  </a:lnTo>
                  <a:lnTo>
                    <a:pt x="16310" y="86562"/>
                  </a:lnTo>
                  <a:lnTo>
                    <a:pt x="41312" y="88266"/>
                  </a:lnTo>
                  <a:lnTo>
                    <a:pt x="56469" y="83788"/>
                  </a:lnTo>
                  <a:lnTo>
                    <a:pt x="67884" y="77983"/>
                  </a:lnTo>
                  <a:lnTo>
                    <a:pt x="83895" y="64371"/>
                  </a:lnTo>
                  <a:lnTo>
                    <a:pt x="96354" y="44289"/>
                  </a:lnTo>
                  <a:lnTo>
                    <a:pt x="99491" y="29899"/>
                  </a:lnTo>
                  <a:lnTo>
                    <a:pt x="99920" y="24707"/>
                  </a:lnTo>
                  <a:lnTo>
                    <a:pt x="97128" y="15181"/>
                  </a:lnTo>
                  <a:lnTo>
                    <a:pt x="92278" y="7348"/>
                  </a:lnTo>
                  <a:lnTo>
                    <a:pt x="89860" y="5781"/>
                  </a:lnTo>
                  <a:lnTo>
                    <a:pt x="73227" y="26"/>
                  </a:lnTo>
                  <a:lnTo>
                    <a:pt x="65810" y="0"/>
                  </a:lnTo>
                  <a:lnTo>
                    <a:pt x="39294" y="10447"/>
                  </a:lnTo>
                  <a:lnTo>
                    <a:pt x="16442" y="29667"/>
                  </a:lnTo>
                  <a:lnTo>
                    <a:pt x="8047" y="40851"/>
                  </a:lnTo>
                  <a:lnTo>
                    <a:pt x="4571" y="49174"/>
                  </a:lnTo>
                  <a:lnTo>
                    <a:pt x="3541" y="55662"/>
                  </a:lnTo>
                  <a:lnTo>
                    <a:pt x="4994" y="59652"/>
                  </a:lnTo>
                  <a:lnTo>
                    <a:pt x="8066" y="64354"/>
                  </a:lnTo>
                  <a:lnTo>
                    <a:pt x="10180" y="64997"/>
                  </a:lnTo>
                  <a:lnTo>
                    <a:pt x="14538" y="655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2" name="SMARTInkShape-2392"/>
            <p:cNvSpPr/>
            <p:nvPr>
              <p:custDataLst>
                <p:tags r:id="rId52"/>
              </p:custDataLst>
            </p:nvPr>
          </p:nvSpPr>
          <p:spPr>
            <a:xfrm>
              <a:off x="3286125" y="2206019"/>
              <a:ext cx="125728" cy="175999"/>
            </a:xfrm>
            <a:custGeom>
              <a:avLst/>
              <a:gdLst/>
              <a:ahLst/>
              <a:cxnLst/>
              <a:rect l="0" t="0" r="0" b="0"/>
              <a:pathLst>
                <a:path w="125728" h="175999">
                  <a:moveTo>
                    <a:pt x="0" y="91411"/>
                  </a:moveTo>
                  <a:lnTo>
                    <a:pt x="0" y="91411"/>
                  </a:lnTo>
                  <a:lnTo>
                    <a:pt x="3034" y="97479"/>
                  </a:lnTo>
                  <a:lnTo>
                    <a:pt x="5833" y="98631"/>
                  </a:lnTo>
                  <a:lnTo>
                    <a:pt x="14022" y="98218"/>
                  </a:lnTo>
                  <a:lnTo>
                    <a:pt x="37993" y="89267"/>
                  </a:lnTo>
                  <a:lnTo>
                    <a:pt x="64053" y="67201"/>
                  </a:lnTo>
                  <a:lnTo>
                    <a:pt x="90969" y="38749"/>
                  </a:lnTo>
                  <a:lnTo>
                    <a:pt x="95676" y="32446"/>
                  </a:lnTo>
                  <a:lnTo>
                    <a:pt x="121848" y="9519"/>
                  </a:lnTo>
                  <a:lnTo>
                    <a:pt x="124005" y="5696"/>
                  </a:lnTo>
                  <a:lnTo>
                    <a:pt x="125721" y="0"/>
                  </a:lnTo>
                  <a:lnTo>
                    <a:pt x="125727" y="3014"/>
                  </a:lnTo>
                  <a:lnTo>
                    <a:pt x="124035" y="6192"/>
                  </a:lnTo>
                  <a:lnTo>
                    <a:pt x="122696" y="7928"/>
                  </a:lnTo>
                  <a:lnTo>
                    <a:pt x="121206" y="13244"/>
                  </a:lnTo>
                  <a:lnTo>
                    <a:pt x="117216" y="30039"/>
                  </a:lnTo>
                  <a:lnTo>
                    <a:pt x="101681" y="58046"/>
                  </a:lnTo>
                  <a:lnTo>
                    <a:pt x="89841" y="84124"/>
                  </a:lnTo>
                  <a:lnTo>
                    <a:pt x="81229" y="98354"/>
                  </a:lnTo>
                  <a:lnTo>
                    <a:pt x="70646" y="125227"/>
                  </a:lnTo>
                  <a:lnTo>
                    <a:pt x="58853" y="152443"/>
                  </a:lnTo>
                  <a:lnTo>
                    <a:pt x="57179" y="173294"/>
                  </a:lnTo>
                  <a:lnTo>
                    <a:pt x="57805" y="174575"/>
                  </a:lnTo>
                  <a:lnTo>
                    <a:pt x="58856" y="175428"/>
                  </a:lnTo>
                  <a:lnTo>
                    <a:pt x="60193" y="175998"/>
                  </a:lnTo>
                  <a:lnTo>
                    <a:pt x="61083" y="175742"/>
                  </a:lnTo>
                  <a:lnTo>
                    <a:pt x="61677" y="174937"/>
                  </a:lnTo>
                  <a:lnTo>
                    <a:pt x="62073" y="173765"/>
                  </a:lnTo>
                  <a:lnTo>
                    <a:pt x="74295" y="154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79" name="SMARTInkShape-Group495"/>
          <p:cNvGrpSpPr/>
          <p:nvPr/>
        </p:nvGrpSpPr>
        <p:grpSpPr>
          <a:xfrm>
            <a:off x="1514475" y="1750021"/>
            <a:ext cx="507873" cy="267375"/>
            <a:chOff x="1514475" y="1750021"/>
            <a:chExt cx="507873" cy="267375"/>
          </a:xfrm>
        </p:grpSpPr>
        <p:sp>
          <p:nvSpPr>
            <p:cNvPr id="2574" name="SMARTInkShape-2393"/>
            <p:cNvSpPr/>
            <p:nvPr>
              <p:custDataLst>
                <p:tags r:id="rId38"/>
              </p:custDataLst>
            </p:nvPr>
          </p:nvSpPr>
          <p:spPr>
            <a:xfrm>
              <a:off x="1908810" y="1828800"/>
              <a:ext cx="85726" cy="188596"/>
            </a:xfrm>
            <a:custGeom>
              <a:avLst/>
              <a:gdLst/>
              <a:ahLst/>
              <a:cxnLst/>
              <a:rect l="0" t="0" r="0" b="0"/>
              <a:pathLst>
                <a:path w="85726" h="18859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6" y="635"/>
                  </a:lnTo>
                  <a:lnTo>
                    <a:pt x="5480" y="3034"/>
                  </a:lnTo>
                  <a:lnTo>
                    <a:pt x="7304" y="6217"/>
                  </a:lnTo>
                  <a:lnTo>
                    <a:pt x="13649" y="13434"/>
                  </a:lnTo>
                  <a:lnTo>
                    <a:pt x="15591" y="18882"/>
                  </a:lnTo>
                  <a:lnTo>
                    <a:pt x="18378" y="29090"/>
                  </a:lnTo>
                  <a:lnTo>
                    <a:pt x="30552" y="55275"/>
                  </a:lnTo>
                  <a:lnTo>
                    <a:pt x="40015" y="80516"/>
                  </a:lnTo>
                  <a:lnTo>
                    <a:pt x="49531" y="104724"/>
                  </a:lnTo>
                  <a:lnTo>
                    <a:pt x="59055" y="128655"/>
                  </a:lnTo>
                  <a:lnTo>
                    <a:pt x="68580" y="152997"/>
                  </a:lnTo>
                  <a:lnTo>
                    <a:pt x="80049" y="180894"/>
                  </a:lnTo>
                  <a:lnTo>
                    <a:pt x="85725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5" name="SMARTInkShape-2394"/>
            <p:cNvSpPr/>
            <p:nvPr>
              <p:custDataLst>
                <p:tags r:id="rId39"/>
              </p:custDataLst>
            </p:nvPr>
          </p:nvSpPr>
          <p:spPr>
            <a:xfrm>
              <a:off x="1837161" y="1750025"/>
              <a:ext cx="185187" cy="175900"/>
            </a:xfrm>
            <a:custGeom>
              <a:avLst/>
              <a:gdLst/>
              <a:ahLst/>
              <a:cxnLst/>
              <a:rect l="0" t="0" r="0" b="0"/>
              <a:pathLst>
                <a:path w="185187" h="175900">
                  <a:moveTo>
                    <a:pt x="54504" y="38770"/>
                  </a:moveTo>
                  <a:lnTo>
                    <a:pt x="54504" y="38770"/>
                  </a:lnTo>
                  <a:lnTo>
                    <a:pt x="54504" y="29809"/>
                  </a:lnTo>
                  <a:lnTo>
                    <a:pt x="54504" y="31189"/>
                  </a:lnTo>
                  <a:lnTo>
                    <a:pt x="53869" y="31811"/>
                  </a:lnTo>
                  <a:lnTo>
                    <a:pt x="51470" y="32502"/>
                  </a:lnTo>
                  <a:lnTo>
                    <a:pt x="50576" y="33321"/>
                  </a:lnTo>
                  <a:lnTo>
                    <a:pt x="49584" y="35925"/>
                  </a:lnTo>
                  <a:lnTo>
                    <a:pt x="48684" y="36873"/>
                  </a:lnTo>
                  <a:lnTo>
                    <a:pt x="30455" y="46650"/>
                  </a:lnTo>
                  <a:lnTo>
                    <a:pt x="8792" y="74652"/>
                  </a:lnTo>
                  <a:lnTo>
                    <a:pt x="5613" y="81387"/>
                  </a:lnTo>
                  <a:lnTo>
                    <a:pt x="0" y="103602"/>
                  </a:lnTo>
                  <a:lnTo>
                    <a:pt x="3351" y="122478"/>
                  </a:lnTo>
                  <a:lnTo>
                    <a:pt x="10977" y="139971"/>
                  </a:lnTo>
                  <a:lnTo>
                    <a:pt x="16320" y="145767"/>
                  </a:lnTo>
                  <a:lnTo>
                    <a:pt x="22294" y="151094"/>
                  </a:lnTo>
                  <a:lnTo>
                    <a:pt x="30496" y="160598"/>
                  </a:lnTo>
                  <a:lnTo>
                    <a:pt x="55105" y="171857"/>
                  </a:lnTo>
                  <a:lnTo>
                    <a:pt x="74190" y="175126"/>
                  </a:lnTo>
                  <a:lnTo>
                    <a:pt x="99409" y="175771"/>
                  </a:lnTo>
                  <a:lnTo>
                    <a:pt x="122923" y="175899"/>
                  </a:lnTo>
                  <a:lnTo>
                    <a:pt x="147115" y="169709"/>
                  </a:lnTo>
                  <a:lnTo>
                    <a:pt x="156624" y="165545"/>
                  </a:lnTo>
                  <a:lnTo>
                    <a:pt x="170109" y="151930"/>
                  </a:lnTo>
                  <a:lnTo>
                    <a:pt x="182086" y="131848"/>
                  </a:lnTo>
                  <a:lnTo>
                    <a:pt x="185186" y="112895"/>
                  </a:lnTo>
                  <a:lnTo>
                    <a:pt x="185088" y="100244"/>
                  </a:lnTo>
                  <a:lnTo>
                    <a:pt x="180109" y="72987"/>
                  </a:lnTo>
                  <a:lnTo>
                    <a:pt x="168685" y="44592"/>
                  </a:lnTo>
                  <a:lnTo>
                    <a:pt x="151656" y="17253"/>
                  </a:lnTo>
                  <a:lnTo>
                    <a:pt x="147213" y="12697"/>
                  </a:lnTo>
                  <a:lnTo>
                    <a:pt x="138206" y="7197"/>
                  </a:lnTo>
                  <a:lnTo>
                    <a:pt x="116972" y="115"/>
                  </a:lnTo>
                  <a:lnTo>
                    <a:pt x="109572" y="0"/>
                  </a:lnTo>
                  <a:lnTo>
                    <a:pt x="98902" y="3506"/>
                  </a:lnTo>
                  <a:lnTo>
                    <a:pt x="70352" y="23335"/>
                  </a:lnTo>
                  <a:lnTo>
                    <a:pt x="66974" y="26575"/>
                  </a:lnTo>
                  <a:lnTo>
                    <a:pt x="63221" y="35255"/>
                  </a:lnTo>
                  <a:lnTo>
                    <a:pt x="55959" y="63015"/>
                  </a:lnTo>
                  <a:lnTo>
                    <a:pt x="54632" y="91518"/>
                  </a:lnTo>
                  <a:lnTo>
                    <a:pt x="54529" y="104223"/>
                  </a:lnTo>
                  <a:lnTo>
                    <a:pt x="60219" y="118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6" name="SMARTInkShape-2395"/>
            <p:cNvSpPr/>
            <p:nvPr>
              <p:custDataLst>
                <p:tags r:id="rId40"/>
              </p:custDataLst>
            </p:nvPr>
          </p:nvSpPr>
          <p:spPr>
            <a:xfrm>
              <a:off x="1748790" y="1851660"/>
              <a:ext cx="5716" cy="5715"/>
            </a:xfrm>
            <a:custGeom>
              <a:avLst/>
              <a:gdLst/>
              <a:ahLst/>
              <a:cxnLst/>
              <a:rect l="0" t="0" r="0" b="0"/>
              <a:pathLst>
                <a:path w="5716" h="5715">
                  <a:moveTo>
                    <a:pt x="0" y="0"/>
                  </a:moveTo>
                  <a:lnTo>
                    <a:pt x="0" y="0"/>
                  </a:lnTo>
                  <a:lnTo>
                    <a:pt x="5715" y="5714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7" name="SMARTInkShape-2396"/>
            <p:cNvSpPr/>
            <p:nvPr>
              <p:custDataLst>
                <p:tags r:id="rId41"/>
              </p:custDataLst>
            </p:nvPr>
          </p:nvSpPr>
          <p:spPr>
            <a:xfrm>
              <a:off x="1583055" y="1788795"/>
              <a:ext cx="5716" cy="171451"/>
            </a:xfrm>
            <a:custGeom>
              <a:avLst/>
              <a:gdLst/>
              <a:ahLst/>
              <a:cxnLst/>
              <a:rect l="0" t="0" r="0" b="0"/>
              <a:pathLst>
                <a:path w="5716" h="171451">
                  <a:moveTo>
                    <a:pt x="0" y="0"/>
                  </a:moveTo>
                  <a:lnTo>
                    <a:pt x="0" y="0"/>
                  </a:lnTo>
                  <a:lnTo>
                    <a:pt x="0" y="26948"/>
                  </a:lnTo>
                  <a:lnTo>
                    <a:pt x="0" y="55330"/>
                  </a:lnTo>
                  <a:lnTo>
                    <a:pt x="0" y="81920"/>
                  </a:lnTo>
                  <a:lnTo>
                    <a:pt x="635" y="104775"/>
                  </a:lnTo>
                  <a:lnTo>
                    <a:pt x="5185" y="127635"/>
                  </a:lnTo>
                  <a:lnTo>
                    <a:pt x="5694" y="155081"/>
                  </a:lnTo>
                  <a:lnTo>
                    <a:pt x="571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8" name="SMARTInkShape-2397"/>
            <p:cNvSpPr/>
            <p:nvPr>
              <p:custDataLst>
                <p:tags r:id="rId42"/>
              </p:custDataLst>
            </p:nvPr>
          </p:nvSpPr>
          <p:spPr>
            <a:xfrm>
              <a:off x="1514475" y="1750021"/>
              <a:ext cx="170286" cy="118706"/>
            </a:xfrm>
            <a:custGeom>
              <a:avLst/>
              <a:gdLst/>
              <a:ahLst/>
              <a:cxnLst/>
              <a:rect l="0" t="0" r="0" b="0"/>
              <a:pathLst>
                <a:path w="170286" h="118706">
                  <a:moveTo>
                    <a:pt x="0" y="61634"/>
                  </a:moveTo>
                  <a:lnTo>
                    <a:pt x="0" y="61634"/>
                  </a:lnTo>
                  <a:lnTo>
                    <a:pt x="0" y="53680"/>
                  </a:lnTo>
                  <a:lnTo>
                    <a:pt x="1694" y="50055"/>
                  </a:lnTo>
                  <a:lnTo>
                    <a:pt x="3928" y="46328"/>
                  </a:lnTo>
                  <a:lnTo>
                    <a:pt x="10121" y="31031"/>
                  </a:lnTo>
                  <a:lnTo>
                    <a:pt x="13600" y="26231"/>
                  </a:lnTo>
                  <a:lnTo>
                    <a:pt x="33141" y="12150"/>
                  </a:lnTo>
                  <a:lnTo>
                    <a:pt x="46438" y="7038"/>
                  </a:lnTo>
                  <a:lnTo>
                    <a:pt x="74943" y="781"/>
                  </a:lnTo>
                  <a:lnTo>
                    <a:pt x="91632" y="0"/>
                  </a:lnTo>
                  <a:lnTo>
                    <a:pt x="117006" y="3768"/>
                  </a:lnTo>
                  <a:lnTo>
                    <a:pt x="141538" y="10606"/>
                  </a:lnTo>
                  <a:lnTo>
                    <a:pt x="149266" y="14825"/>
                  </a:lnTo>
                  <a:lnTo>
                    <a:pt x="163555" y="31275"/>
                  </a:lnTo>
                  <a:lnTo>
                    <a:pt x="168828" y="40644"/>
                  </a:lnTo>
                  <a:lnTo>
                    <a:pt x="170285" y="45532"/>
                  </a:lnTo>
                  <a:lnTo>
                    <a:pt x="169239" y="51514"/>
                  </a:lnTo>
                  <a:lnTo>
                    <a:pt x="166773" y="62022"/>
                  </a:lnTo>
                  <a:lnTo>
                    <a:pt x="165562" y="68792"/>
                  </a:lnTo>
                  <a:lnTo>
                    <a:pt x="161309" y="76173"/>
                  </a:lnTo>
                  <a:lnTo>
                    <a:pt x="155392" y="82381"/>
                  </a:lnTo>
                  <a:lnTo>
                    <a:pt x="128317" y="104914"/>
                  </a:lnTo>
                  <a:lnTo>
                    <a:pt x="122122" y="110370"/>
                  </a:lnTo>
                  <a:lnTo>
                    <a:pt x="103522" y="118184"/>
                  </a:lnTo>
                  <a:lnTo>
                    <a:pt x="98119" y="118705"/>
                  </a:lnTo>
                  <a:lnTo>
                    <a:pt x="99277" y="117056"/>
                  </a:lnTo>
                  <a:lnTo>
                    <a:pt x="102160" y="113856"/>
                  </a:lnTo>
                  <a:lnTo>
                    <a:pt x="108585" y="1130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85" name="SMARTInkShape-Group496"/>
          <p:cNvGrpSpPr/>
          <p:nvPr/>
        </p:nvGrpSpPr>
        <p:grpSpPr>
          <a:xfrm>
            <a:off x="1508760" y="1760251"/>
            <a:ext cx="468106" cy="217140"/>
            <a:chOff x="1508760" y="1760251"/>
            <a:chExt cx="468106" cy="217140"/>
          </a:xfrm>
        </p:grpSpPr>
        <p:sp>
          <p:nvSpPr>
            <p:cNvPr id="2580" name="SMARTInkShape-2398"/>
            <p:cNvSpPr/>
            <p:nvPr>
              <p:custDataLst>
                <p:tags r:id="rId33"/>
              </p:custDataLst>
            </p:nvPr>
          </p:nvSpPr>
          <p:spPr>
            <a:xfrm>
              <a:off x="1914525" y="1828800"/>
              <a:ext cx="11431" cy="148591"/>
            </a:xfrm>
            <a:custGeom>
              <a:avLst/>
              <a:gdLst/>
              <a:ahLst/>
              <a:cxnLst/>
              <a:rect l="0" t="0" r="0" b="0"/>
              <a:pathLst>
                <a:path w="11431" h="148591">
                  <a:moveTo>
                    <a:pt x="0" y="0"/>
                  </a:moveTo>
                  <a:lnTo>
                    <a:pt x="0" y="0"/>
                  </a:lnTo>
                  <a:lnTo>
                    <a:pt x="0" y="27083"/>
                  </a:lnTo>
                  <a:lnTo>
                    <a:pt x="0" y="53999"/>
                  </a:lnTo>
                  <a:lnTo>
                    <a:pt x="1693" y="74801"/>
                  </a:lnTo>
                  <a:lnTo>
                    <a:pt x="4921" y="97255"/>
                  </a:lnTo>
                  <a:lnTo>
                    <a:pt x="5611" y="125187"/>
                  </a:lnTo>
                  <a:lnTo>
                    <a:pt x="6303" y="130568"/>
                  </a:lnTo>
                  <a:lnTo>
                    <a:pt x="1143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1" name="SMARTInkShape-2399"/>
            <p:cNvSpPr/>
            <p:nvPr>
              <p:custDataLst>
                <p:tags r:id="rId34"/>
              </p:custDataLst>
            </p:nvPr>
          </p:nvSpPr>
          <p:spPr>
            <a:xfrm>
              <a:off x="1817446" y="1760251"/>
              <a:ext cx="159420" cy="136048"/>
            </a:xfrm>
            <a:custGeom>
              <a:avLst/>
              <a:gdLst/>
              <a:ahLst/>
              <a:cxnLst/>
              <a:rect l="0" t="0" r="0" b="0"/>
              <a:pathLst>
                <a:path w="159420" h="136048">
                  <a:moveTo>
                    <a:pt x="22784" y="51404"/>
                  </a:moveTo>
                  <a:lnTo>
                    <a:pt x="22784" y="51404"/>
                  </a:lnTo>
                  <a:lnTo>
                    <a:pt x="17304" y="51404"/>
                  </a:lnTo>
                  <a:lnTo>
                    <a:pt x="14105" y="54438"/>
                  </a:lnTo>
                  <a:lnTo>
                    <a:pt x="12577" y="57621"/>
                  </a:lnTo>
                  <a:lnTo>
                    <a:pt x="12169" y="59358"/>
                  </a:lnTo>
                  <a:lnTo>
                    <a:pt x="7588" y="67345"/>
                  </a:lnTo>
                  <a:lnTo>
                    <a:pt x="504" y="95169"/>
                  </a:lnTo>
                  <a:lnTo>
                    <a:pt x="0" y="109574"/>
                  </a:lnTo>
                  <a:lnTo>
                    <a:pt x="2981" y="118946"/>
                  </a:lnTo>
                  <a:lnTo>
                    <a:pt x="4502" y="121197"/>
                  </a:lnTo>
                  <a:lnTo>
                    <a:pt x="13360" y="128140"/>
                  </a:lnTo>
                  <a:lnTo>
                    <a:pt x="25072" y="133478"/>
                  </a:lnTo>
                  <a:lnTo>
                    <a:pt x="37573" y="136047"/>
                  </a:lnTo>
                  <a:lnTo>
                    <a:pt x="45444" y="134955"/>
                  </a:lnTo>
                  <a:lnTo>
                    <a:pt x="58708" y="132463"/>
                  </a:lnTo>
                  <a:lnTo>
                    <a:pt x="73010" y="130031"/>
                  </a:lnTo>
                  <a:lnTo>
                    <a:pt x="98666" y="118169"/>
                  </a:lnTo>
                  <a:lnTo>
                    <a:pt x="126985" y="101488"/>
                  </a:lnTo>
                  <a:lnTo>
                    <a:pt x="136405" y="94619"/>
                  </a:lnTo>
                  <a:lnTo>
                    <a:pt x="147627" y="79860"/>
                  </a:lnTo>
                  <a:lnTo>
                    <a:pt x="155959" y="61682"/>
                  </a:lnTo>
                  <a:lnTo>
                    <a:pt x="159419" y="40324"/>
                  </a:lnTo>
                  <a:lnTo>
                    <a:pt x="159076" y="33145"/>
                  </a:lnTo>
                  <a:lnTo>
                    <a:pt x="155375" y="21668"/>
                  </a:lnTo>
                  <a:lnTo>
                    <a:pt x="154103" y="15328"/>
                  </a:lnTo>
                  <a:lnTo>
                    <a:pt x="149817" y="8189"/>
                  </a:lnTo>
                  <a:lnTo>
                    <a:pt x="146341" y="4046"/>
                  </a:lnTo>
                  <a:lnTo>
                    <a:pt x="142680" y="1781"/>
                  </a:lnTo>
                  <a:lnTo>
                    <a:pt x="135156" y="327"/>
                  </a:lnTo>
                  <a:lnTo>
                    <a:pt x="123747" y="0"/>
                  </a:lnTo>
                  <a:lnTo>
                    <a:pt x="119938" y="1676"/>
                  </a:lnTo>
                  <a:lnTo>
                    <a:pt x="109285" y="10960"/>
                  </a:lnTo>
                  <a:lnTo>
                    <a:pt x="91528" y="39129"/>
                  </a:lnTo>
                  <a:lnTo>
                    <a:pt x="85649" y="45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2" name="SMARTInkShape-2400"/>
            <p:cNvSpPr/>
            <p:nvPr>
              <p:custDataLst>
                <p:tags r:id="rId35"/>
              </p:custDataLst>
            </p:nvPr>
          </p:nvSpPr>
          <p:spPr>
            <a:xfrm>
              <a:off x="1720215" y="1868805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0"/>
                  </a:moveTo>
                  <a:lnTo>
                    <a:pt x="0" y="0"/>
                  </a:lnTo>
                  <a:lnTo>
                    <a:pt x="0" y="5709"/>
                  </a:lnTo>
                  <a:lnTo>
                    <a:pt x="3034" y="5713"/>
                  </a:lnTo>
                  <a:lnTo>
                    <a:pt x="3928" y="6349"/>
                  </a:lnTo>
                  <a:lnTo>
                    <a:pt x="4524" y="7408"/>
                  </a:lnTo>
                  <a:lnTo>
                    <a:pt x="5694" y="11360"/>
                  </a:lnTo>
                  <a:lnTo>
                    <a:pt x="1143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3" name="SMARTInkShape-2401"/>
            <p:cNvSpPr/>
            <p:nvPr>
              <p:custDataLst>
                <p:tags r:id="rId36"/>
              </p:custDataLst>
            </p:nvPr>
          </p:nvSpPr>
          <p:spPr>
            <a:xfrm>
              <a:off x="1508760" y="1780295"/>
              <a:ext cx="168753" cy="94226"/>
            </a:xfrm>
            <a:custGeom>
              <a:avLst/>
              <a:gdLst/>
              <a:ahLst/>
              <a:cxnLst/>
              <a:rect l="0" t="0" r="0" b="0"/>
              <a:pathLst>
                <a:path w="168753" h="94226">
                  <a:moveTo>
                    <a:pt x="0" y="65650"/>
                  </a:moveTo>
                  <a:lnTo>
                    <a:pt x="0" y="65650"/>
                  </a:lnTo>
                  <a:lnTo>
                    <a:pt x="0" y="62616"/>
                  </a:lnTo>
                  <a:lnTo>
                    <a:pt x="3034" y="54662"/>
                  </a:lnTo>
                  <a:lnTo>
                    <a:pt x="19079" y="27276"/>
                  </a:lnTo>
                  <a:lnTo>
                    <a:pt x="24774" y="19073"/>
                  </a:lnTo>
                  <a:lnTo>
                    <a:pt x="33517" y="12620"/>
                  </a:lnTo>
                  <a:lnTo>
                    <a:pt x="51776" y="5386"/>
                  </a:lnTo>
                  <a:lnTo>
                    <a:pt x="75218" y="3127"/>
                  </a:lnTo>
                  <a:lnTo>
                    <a:pt x="102992" y="0"/>
                  </a:lnTo>
                  <a:lnTo>
                    <a:pt x="130954" y="2541"/>
                  </a:lnTo>
                  <a:lnTo>
                    <a:pt x="138212" y="3311"/>
                  </a:lnTo>
                  <a:lnTo>
                    <a:pt x="156085" y="12523"/>
                  </a:lnTo>
                  <a:lnTo>
                    <a:pt x="161023" y="16215"/>
                  </a:lnTo>
                  <a:lnTo>
                    <a:pt x="163641" y="19972"/>
                  </a:lnTo>
                  <a:lnTo>
                    <a:pt x="168752" y="33388"/>
                  </a:lnTo>
                  <a:lnTo>
                    <a:pt x="166258" y="44460"/>
                  </a:lnTo>
                  <a:lnTo>
                    <a:pt x="164274" y="48401"/>
                  </a:lnTo>
                  <a:lnTo>
                    <a:pt x="155383" y="61944"/>
                  </a:lnTo>
                  <a:lnTo>
                    <a:pt x="144029" y="72703"/>
                  </a:lnTo>
                  <a:lnTo>
                    <a:pt x="132641" y="87125"/>
                  </a:lnTo>
                  <a:lnTo>
                    <a:pt x="131977" y="89588"/>
                  </a:lnTo>
                  <a:lnTo>
                    <a:pt x="131445" y="94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4" name="SMARTInkShape-2402"/>
            <p:cNvSpPr/>
            <p:nvPr>
              <p:custDataLst>
                <p:tags r:id="rId37"/>
              </p:custDataLst>
            </p:nvPr>
          </p:nvSpPr>
          <p:spPr>
            <a:xfrm>
              <a:off x="1560195" y="1823085"/>
              <a:ext cx="22861" cy="137161"/>
            </a:xfrm>
            <a:custGeom>
              <a:avLst/>
              <a:gdLst/>
              <a:ahLst/>
              <a:cxnLst/>
              <a:rect l="0" t="0" r="0" b="0"/>
              <a:pathLst>
                <a:path w="22861" h="137161">
                  <a:moveTo>
                    <a:pt x="22860" y="0"/>
                  </a:moveTo>
                  <a:lnTo>
                    <a:pt x="22860" y="0"/>
                  </a:lnTo>
                  <a:lnTo>
                    <a:pt x="22860" y="25570"/>
                  </a:lnTo>
                  <a:lnTo>
                    <a:pt x="22860" y="53499"/>
                  </a:lnTo>
                  <a:lnTo>
                    <a:pt x="22860" y="80075"/>
                  </a:lnTo>
                  <a:lnTo>
                    <a:pt x="22860" y="106684"/>
                  </a:lnTo>
                  <a:lnTo>
                    <a:pt x="21167" y="112608"/>
                  </a:lnTo>
                  <a:lnTo>
                    <a:pt x="18932" y="117993"/>
                  </a:lnTo>
                  <a:lnTo>
                    <a:pt x="17040" y="126895"/>
                  </a:lnTo>
                  <a:lnTo>
                    <a:pt x="15805" y="128411"/>
                  </a:lnTo>
                  <a:lnTo>
                    <a:pt x="6026" y="136872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91" name="SMARTInkShape-Group497"/>
          <p:cNvGrpSpPr/>
          <p:nvPr/>
        </p:nvGrpSpPr>
        <p:grpSpPr>
          <a:xfrm>
            <a:off x="3446145" y="2834640"/>
            <a:ext cx="674371" cy="199919"/>
            <a:chOff x="3446145" y="2834640"/>
            <a:chExt cx="674371" cy="199919"/>
          </a:xfrm>
        </p:grpSpPr>
        <p:sp>
          <p:nvSpPr>
            <p:cNvPr id="2586" name="SMARTInkShape-2403"/>
            <p:cNvSpPr/>
            <p:nvPr>
              <p:custDataLst>
                <p:tags r:id="rId28"/>
              </p:custDataLst>
            </p:nvPr>
          </p:nvSpPr>
          <p:spPr>
            <a:xfrm>
              <a:off x="3880741" y="2906041"/>
              <a:ext cx="119712" cy="127731"/>
            </a:xfrm>
            <a:custGeom>
              <a:avLst/>
              <a:gdLst/>
              <a:ahLst/>
              <a:cxnLst/>
              <a:rect l="0" t="0" r="0" b="0"/>
              <a:pathLst>
                <a:path w="119712" h="127731">
                  <a:moveTo>
                    <a:pt x="11174" y="60044"/>
                  </a:moveTo>
                  <a:lnTo>
                    <a:pt x="11174" y="60044"/>
                  </a:lnTo>
                  <a:lnTo>
                    <a:pt x="11174" y="68791"/>
                  </a:lnTo>
                  <a:lnTo>
                    <a:pt x="9481" y="71975"/>
                  </a:lnTo>
                  <a:lnTo>
                    <a:pt x="8140" y="73713"/>
                  </a:lnTo>
                  <a:lnTo>
                    <a:pt x="6650" y="79031"/>
                  </a:lnTo>
                  <a:lnTo>
                    <a:pt x="4119" y="89165"/>
                  </a:lnTo>
                  <a:lnTo>
                    <a:pt x="608" y="100933"/>
                  </a:lnTo>
                  <a:lnTo>
                    <a:pt x="0" y="107366"/>
                  </a:lnTo>
                  <a:lnTo>
                    <a:pt x="1551" y="111344"/>
                  </a:lnTo>
                  <a:lnTo>
                    <a:pt x="7721" y="119072"/>
                  </a:lnTo>
                  <a:lnTo>
                    <a:pt x="11333" y="121204"/>
                  </a:lnTo>
                  <a:lnTo>
                    <a:pt x="32473" y="127730"/>
                  </a:lnTo>
                  <a:lnTo>
                    <a:pt x="58053" y="123625"/>
                  </a:lnTo>
                  <a:lnTo>
                    <a:pt x="71349" y="120087"/>
                  </a:lnTo>
                  <a:lnTo>
                    <a:pt x="93573" y="106980"/>
                  </a:lnTo>
                  <a:lnTo>
                    <a:pt x="104027" y="97375"/>
                  </a:lnTo>
                  <a:lnTo>
                    <a:pt x="115633" y="78993"/>
                  </a:lnTo>
                  <a:lnTo>
                    <a:pt x="118537" y="67634"/>
                  </a:lnTo>
                  <a:lnTo>
                    <a:pt x="119711" y="41706"/>
                  </a:lnTo>
                  <a:lnTo>
                    <a:pt x="119102" y="34749"/>
                  </a:lnTo>
                  <a:lnTo>
                    <a:pt x="115190" y="24327"/>
                  </a:lnTo>
                  <a:lnTo>
                    <a:pt x="104452" y="7431"/>
                  </a:lnTo>
                  <a:lnTo>
                    <a:pt x="94985" y="458"/>
                  </a:lnTo>
                  <a:lnTo>
                    <a:pt x="92448" y="0"/>
                  </a:lnTo>
                  <a:lnTo>
                    <a:pt x="75838" y="3191"/>
                  </a:lnTo>
                  <a:lnTo>
                    <a:pt x="65823" y="7991"/>
                  </a:lnTo>
                  <a:lnTo>
                    <a:pt x="55447" y="17175"/>
                  </a:lnTo>
                  <a:lnTo>
                    <a:pt x="48069" y="28574"/>
                  </a:lnTo>
                  <a:lnTo>
                    <a:pt x="41581" y="47478"/>
                  </a:lnTo>
                  <a:lnTo>
                    <a:pt x="39749" y="71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7" name="SMARTInkShape-2404"/>
            <p:cNvSpPr/>
            <p:nvPr>
              <p:custDataLst>
                <p:tags r:id="rId29"/>
              </p:custDataLst>
            </p:nvPr>
          </p:nvSpPr>
          <p:spPr>
            <a:xfrm>
              <a:off x="4114800" y="296608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5715" y="0"/>
                  </a:moveTo>
                  <a:lnTo>
                    <a:pt x="5715" y="0"/>
                  </a:lnTo>
                  <a:lnTo>
                    <a:pt x="5715" y="5715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8" name="SMARTInkShape-2405"/>
            <p:cNvSpPr/>
            <p:nvPr>
              <p:custDataLst>
                <p:tags r:id="rId30"/>
              </p:custDataLst>
            </p:nvPr>
          </p:nvSpPr>
          <p:spPr>
            <a:xfrm>
              <a:off x="3446145" y="2834640"/>
              <a:ext cx="141716" cy="182872"/>
            </a:xfrm>
            <a:custGeom>
              <a:avLst/>
              <a:gdLst/>
              <a:ahLst/>
              <a:cxnLst/>
              <a:rect l="0" t="0" r="0" b="0"/>
              <a:pathLst>
                <a:path w="141716" h="182872">
                  <a:moveTo>
                    <a:pt x="80010" y="0"/>
                  </a:moveTo>
                  <a:lnTo>
                    <a:pt x="80010" y="0"/>
                  </a:lnTo>
                  <a:lnTo>
                    <a:pt x="79375" y="5833"/>
                  </a:lnTo>
                  <a:lnTo>
                    <a:pt x="72056" y="29343"/>
                  </a:lnTo>
                  <a:lnTo>
                    <a:pt x="58298" y="57251"/>
                  </a:lnTo>
                  <a:lnTo>
                    <a:pt x="47514" y="83538"/>
                  </a:lnTo>
                  <a:lnTo>
                    <a:pt x="45882" y="88563"/>
                  </a:lnTo>
                  <a:lnTo>
                    <a:pt x="40007" y="97152"/>
                  </a:lnTo>
                  <a:lnTo>
                    <a:pt x="47960" y="97155"/>
                  </a:lnTo>
                  <a:lnTo>
                    <a:pt x="51584" y="95461"/>
                  </a:lnTo>
                  <a:lnTo>
                    <a:pt x="55311" y="93227"/>
                  </a:lnTo>
                  <a:lnTo>
                    <a:pt x="61615" y="91969"/>
                  </a:lnTo>
                  <a:lnTo>
                    <a:pt x="71243" y="90962"/>
                  </a:lnTo>
                  <a:lnTo>
                    <a:pt x="92669" y="86540"/>
                  </a:lnTo>
                  <a:lnTo>
                    <a:pt x="121134" y="91593"/>
                  </a:lnTo>
                  <a:lnTo>
                    <a:pt x="126439" y="94260"/>
                  </a:lnTo>
                  <a:lnTo>
                    <a:pt x="138960" y="109776"/>
                  </a:lnTo>
                  <a:lnTo>
                    <a:pt x="141135" y="113982"/>
                  </a:lnTo>
                  <a:lnTo>
                    <a:pt x="141715" y="115993"/>
                  </a:lnTo>
                  <a:lnTo>
                    <a:pt x="140666" y="121614"/>
                  </a:lnTo>
                  <a:lnTo>
                    <a:pt x="134331" y="141858"/>
                  </a:lnTo>
                  <a:lnTo>
                    <a:pt x="129341" y="147291"/>
                  </a:lnTo>
                  <a:lnTo>
                    <a:pt x="103709" y="167617"/>
                  </a:lnTo>
                  <a:lnTo>
                    <a:pt x="78043" y="180339"/>
                  </a:lnTo>
                  <a:lnTo>
                    <a:pt x="51431" y="182731"/>
                  </a:lnTo>
                  <a:lnTo>
                    <a:pt x="27798" y="182871"/>
                  </a:lnTo>
                  <a:lnTo>
                    <a:pt x="18256" y="179843"/>
                  </a:lnTo>
                  <a:lnTo>
                    <a:pt x="10418" y="174925"/>
                  </a:lnTo>
                  <a:lnTo>
                    <a:pt x="4075" y="166412"/>
                  </a:lnTo>
                  <a:lnTo>
                    <a:pt x="1207" y="155846"/>
                  </a:lnTo>
                  <a:lnTo>
                    <a:pt x="31" y="128718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9" name="SMARTInkShape-2406"/>
            <p:cNvSpPr/>
            <p:nvPr>
              <p:custDataLst>
                <p:tags r:id="rId31"/>
              </p:custDataLst>
            </p:nvPr>
          </p:nvSpPr>
          <p:spPr>
            <a:xfrm>
              <a:off x="3480435" y="2846079"/>
              <a:ext cx="188596" cy="5707"/>
            </a:xfrm>
            <a:custGeom>
              <a:avLst/>
              <a:gdLst/>
              <a:ahLst/>
              <a:cxnLst/>
              <a:rect l="0" t="0" r="0" b="0"/>
              <a:pathLst>
                <a:path w="188596" h="5707">
                  <a:moveTo>
                    <a:pt x="0" y="5706"/>
                  </a:moveTo>
                  <a:lnTo>
                    <a:pt x="0" y="5706"/>
                  </a:lnTo>
                  <a:lnTo>
                    <a:pt x="14208" y="5706"/>
                  </a:lnTo>
                  <a:lnTo>
                    <a:pt x="17533" y="4013"/>
                  </a:lnTo>
                  <a:lnTo>
                    <a:pt x="19309" y="2672"/>
                  </a:lnTo>
                  <a:lnTo>
                    <a:pt x="24668" y="1182"/>
                  </a:lnTo>
                  <a:lnTo>
                    <a:pt x="49636" y="61"/>
                  </a:lnTo>
                  <a:lnTo>
                    <a:pt x="74810" y="0"/>
                  </a:lnTo>
                  <a:lnTo>
                    <a:pt x="102938" y="627"/>
                  </a:lnTo>
                  <a:lnTo>
                    <a:pt x="131454" y="4912"/>
                  </a:lnTo>
                  <a:lnTo>
                    <a:pt x="158328" y="5601"/>
                  </a:lnTo>
                  <a:lnTo>
                    <a:pt x="188595" y="5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0" name="SMARTInkShape-2407"/>
            <p:cNvSpPr/>
            <p:nvPr>
              <p:custDataLst>
                <p:tags r:id="rId32"/>
              </p:custDataLst>
            </p:nvPr>
          </p:nvSpPr>
          <p:spPr>
            <a:xfrm>
              <a:off x="3646432" y="2897869"/>
              <a:ext cx="222524" cy="136690"/>
            </a:xfrm>
            <a:custGeom>
              <a:avLst/>
              <a:gdLst/>
              <a:ahLst/>
              <a:cxnLst/>
              <a:rect l="0" t="0" r="0" b="0"/>
              <a:pathLst>
                <a:path w="222524" h="136690">
                  <a:moveTo>
                    <a:pt x="22598" y="5351"/>
                  </a:moveTo>
                  <a:lnTo>
                    <a:pt x="22598" y="5351"/>
                  </a:lnTo>
                  <a:lnTo>
                    <a:pt x="19564" y="8385"/>
                  </a:lnTo>
                  <a:lnTo>
                    <a:pt x="18075" y="13261"/>
                  </a:lnTo>
                  <a:lnTo>
                    <a:pt x="15543" y="23146"/>
                  </a:lnTo>
                  <a:lnTo>
                    <a:pt x="10771" y="32425"/>
                  </a:lnTo>
                  <a:lnTo>
                    <a:pt x="8998" y="34830"/>
                  </a:lnTo>
                  <a:lnTo>
                    <a:pt x="7029" y="40889"/>
                  </a:lnTo>
                  <a:lnTo>
                    <a:pt x="4226" y="51441"/>
                  </a:lnTo>
                  <a:lnTo>
                    <a:pt x="1068" y="62610"/>
                  </a:lnTo>
                  <a:lnTo>
                    <a:pt x="0" y="77763"/>
                  </a:lnTo>
                  <a:lnTo>
                    <a:pt x="1548" y="83677"/>
                  </a:lnTo>
                  <a:lnTo>
                    <a:pt x="3718" y="89058"/>
                  </a:lnTo>
                  <a:lnTo>
                    <a:pt x="5574" y="98592"/>
                  </a:lnTo>
                  <a:lnTo>
                    <a:pt x="8258" y="103518"/>
                  </a:lnTo>
                  <a:lnTo>
                    <a:pt x="23787" y="115763"/>
                  </a:lnTo>
                  <a:lnTo>
                    <a:pt x="29689" y="117923"/>
                  </a:lnTo>
                  <a:lnTo>
                    <a:pt x="50143" y="119550"/>
                  </a:lnTo>
                  <a:lnTo>
                    <a:pt x="60957" y="116587"/>
                  </a:lnTo>
                  <a:lnTo>
                    <a:pt x="86481" y="100571"/>
                  </a:lnTo>
                  <a:lnTo>
                    <a:pt x="104579" y="76881"/>
                  </a:lnTo>
                  <a:lnTo>
                    <a:pt x="110953" y="62317"/>
                  </a:lnTo>
                  <a:lnTo>
                    <a:pt x="118381" y="34027"/>
                  </a:lnTo>
                  <a:lnTo>
                    <a:pt x="118508" y="26351"/>
                  </a:lnTo>
                  <a:lnTo>
                    <a:pt x="114752" y="10296"/>
                  </a:lnTo>
                  <a:lnTo>
                    <a:pt x="113244" y="8012"/>
                  </a:lnTo>
                  <a:lnTo>
                    <a:pt x="108182" y="3782"/>
                  </a:lnTo>
                  <a:lnTo>
                    <a:pt x="101699" y="1479"/>
                  </a:lnTo>
                  <a:lnTo>
                    <a:pt x="87188" y="0"/>
                  </a:lnTo>
                  <a:lnTo>
                    <a:pt x="68165" y="4271"/>
                  </a:lnTo>
                  <a:lnTo>
                    <a:pt x="47594" y="13079"/>
                  </a:lnTo>
                  <a:lnTo>
                    <a:pt x="21341" y="41245"/>
                  </a:lnTo>
                  <a:lnTo>
                    <a:pt x="14465" y="52887"/>
                  </a:lnTo>
                  <a:lnTo>
                    <a:pt x="11602" y="72014"/>
                  </a:lnTo>
                  <a:lnTo>
                    <a:pt x="13055" y="77947"/>
                  </a:lnTo>
                  <a:lnTo>
                    <a:pt x="14331" y="80419"/>
                  </a:lnTo>
                  <a:lnTo>
                    <a:pt x="15816" y="82066"/>
                  </a:lnTo>
                  <a:lnTo>
                    <a:pt x="27117" y="88999"/>
                  </a:lnTo>
                  <a:lnTo>
                    <a:pt x="55085" y="90995"/>
                  </a:lnTo>
                  <a:lnTo>
                    <a:pt x="82773" y="86148"/>
                  </a:lnTo>
                  <a:lnTo>
                    <a:pt x="110182" y="85407"/>
                  </a:lnTo>
                  <a:lnTo>
                    <a:pt x="136895" y="85361"/>
                  </a:lnTo>
                  <a:lnTo>
                    <a:pt x="132374" y="96101"/>
                  </a:lnTo>
                  <a:lnTo>
                    <a:pt x="129843" y="103995"/>
                  </a:lnTo>
                  <a:lnTo>
                    <a:pt x="127412" y="110788"/>
                  </a:lnTo>
                  <a:lnTo>
                    <a:pt x="126332" y="118040"/>
                  </a:lnTo>
                  <a:lnTo>
                    <a:pt x="127545" y="123803"/>
                  </a:lnTo>
                  <a:lnTo>
                    <a:pt x="131799" y="130618"/>
                  </a:lnTo>
                  <a:lnTo>
                    <a:pt x="135267" y="134050"/>
                  </a:lnTo>
                  <a:lnTo>
                    <a:pt x="138925" y="135575"/>
                  </a:lnTo>
                  <a:lnTo>
                    <a:pt x="150244" y="136689"/>
                  </a:lnTo>
                  <a:lnTo>
                    <a:pt x="175892" y="128280"/>
                  </a:lnTo>
                  <a:lnTo>
                    <a:pt x="181322" y="123274"/>
                  </a:lnTo>
                  <a:lnTo>
                    <a:pt x="186487" y="117451"/>
                  </a:lnTo>
                  <a:lnTo>
                    <a:pt x="195900" y="109968"/>
                  </a:lnTo>
                  <a:lnTo>
                    <a:pt x="213022" y="81470"/>
                  </a:lnTo>
                  <a:lnTo>
                    <a:pt x="220920" y="64184"/>
                  </a:lnTo>
                  <a:lnTo>
                    <a:pt x="222523" y="44344"/>
                  </a:lnTo>
                  <a:lnTo>
                    <a:pt x="221922" y="42776"/>
                  </a:lnTo>
                  <a:lnTo>
                    <a:pt x="220885" y="41731"/>
                  </a:lnTo>
                  <a:lnTo>
                    <a:pt x="219560" y="41034"/>
                  </a:lnTo>
                  <a:lnTo>
                    <a:pt x="218675" y="39935"/>
                  </a:lnTo>
                  <a:lnTo>
                    <a:pt x="215564" y="33608"/>
                  </a:lnTo>
                  <a:lnTo>
                    <a:pt x="212057" y="29277"/>
                  </a:lnTo>
                  <a:lnTo>
                    <a:pt x="209883" y="28685"/>
                  </a:lnTo>
                  <a:lnTo>
                    <a:pt x="203314" y="28304"/>
                  </a:lnTo>
                  <a:lnTo>
                    <a:pt x="199648" y="29946"/>
                  </a:lnTo>
                  <a:lnTo>
                    <a:pt x="192121" y="36174"/>
                  </a:lnTo>
                  <a:lnTo>
                    <a:pt x="176902" y="62663"/>
                  </a:lnTo>
                  <a:lnTo>
                    <a:pt x="171940" y="73082"/>
                  </a:lnTo>
                  <a:lnTo>
                    <a:pt x="171188" y="79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95" name="SMARTInkShape-Group498"/>
          <p:cNvGrpSpPr/>
          <p:nvPr/>
        </p:nvGrpSpPr>
        <p:grpSpPr>
          <a:xfrm>
            <a:off x="4263733" y="2794635"/>
            <a:ext cx="456788" cy="394336"/>
            <a:chOff x="4263733" y="2794635"/>
            <a:chExt cx="456788" cy="394336"/>
          </a:xfrm>
        </p:grpSpPr>
        <p:sp>
          <p:nvSpPr>
            <p:cNvPr id="2592" name="SMARTInkShape-2408"/>
            <p:cNvSpPr/>
            <p:nvPr>
              <p:custDataLst>
                <p:tags r:id="rId25"/>
              </p:custDataLst>
            </p:nvPr>
          </p:nvSpPr>
          <p:spPr>
            <a:xfrm>
              <a:off x="4263733" y="2894373"/>
              <a:ext cx="113858" cy="140270"/>
            </a:xfrm>
            <a:custGeom>
              <a:avLst/>
              <a:gdLst/>
              <a:ahLst/>
              <a:cxnLst/>
              <a:rect l="0" t="0" r="0" b="0"/>
              <a:pathLst>
                <a:path w="113858" h="140270">
                  <a:moveTo>
                    <a:pt x="33947" y="3132"/>
                  </a:moveTo>
                  <a:lnTo>
                    <a:pt x="33947" y="3132"/>
                  </a:lnTo>
                  <a:lnTo>
                    <a:pt x="33947" y="8053"/>
                  </a:lnTo>
                  <a:lnTo>
                    <a:pt x="33312" y="8317"/>
                  </a:lnTo>
                  <a:lnTo>
                    <a:pt x="30913" y="8611"/>
                  </a:lnTo>
                  <a:lnTo>
                    <a:pt x="30020" y="9325"/>
                  </a:lnTo>
                  <a:lnTo>
                    <a:pt x="28302" y="14320"/>
                  </a:lnTo>
                  <a:lnTo>
                    <a:pt x="23318" y="14541"/>
                  </a:lnTo>
                  <a:lnTo>
                    <a:pt x="28017" y="14561"/>
                  </a:lnTo>
                  <a:lnTo>
                    <a:pt x="31202" y="11528"/>
                  </a:lnTo>
                  <a:lnTo>
                    <a:pt x="36113" y="10038"/>
                  </a:lnTo>
                  <a:lnTo>
                    <a:pt x="64511" y="4966"/>
                  </a:lnTo>
                  <a:lnTo>
                    <a:pt x="86659" y="0"/>
                  </a:lnTo>
                  <a:lnTo>
                    <a:pt x="106271" y="3661"/>
                  </a:lnTo>
                  <a:lnTo>
                    <a:pt x="110118" y="6119"/>
                  </a:lnTo>
                  <a:lnTo>
                    <a:pt x="112251" y="9328"/>
                  </a:lnTo>
                  <a:lnTo>
                    <a:pt x="113451" y="14705"/>
                  </a:lnTo>
                  <a:lnTo>
                    <a:pt x="113857" y="25244"/>
                  </a:lnTo>
                  <a:lnTo>
                    <a:pt x="106898" y="50089"/>
                  </a:lnTo>
                  <a:lnTo>
                    <a:pt x="105441" y="53487"/>
                  </a:lnTo>
                  <a:lnTo>
                    <a:pt x="100435" y="58955"/>
                  </a:lnTo>
                  <a:lnTo>
                    <a:pt x="82313" y="71595"/>
                  </a:lnTo>
                  <a:lnTo>
                    <a:pt x="54195" y="87161"/>
                  </a:lnTo>
                  <a:lnTo>
                    <a:pt x="51836" y="88103"/>
                  </a:lnTo>
                  <a:lnTo>
                    <a:pt x="45463" y="88848"/>
                  </a:lnTo>
                  <a:lnTo>
                    <a:pt x="61847" y="88857"/>
                  </a:lnTo>
                  <a:lnTo>
                    <a:pt x="67090" y="87163"/>
                  </a:lnTo>
                  <a:lnTo>
                    <a:pt x="72172" y="84929"/>
                  </a:lnTo>
                  <a:lnTo>
                    <a:pt x="86426" y="83377"/>
                  </a:lnTo>
                  <a:lnTo>
                    <a:pt x="90714" y="84940"/>
                  </a:lnTo>
                  <a:lnTo>
                    <a:pt x="94737" y="87116"/>
                  </a:lnTo>
                  <a:lnTo>
                    <a:pt x="102186" y="88789"/>
                  </a:lnTo>
                  <a:lnTo>
                    <a:pt x="102497" y="93772"/>
                  </a:lnTo>
                  <a:lnTo>
                    <a:pt x="89092" y="107985"/>
                  </a:lnTo>
                  <a:lnTo>
                    <a:pt x="62370" y="123150"/>
                  </a:lnTo>
                  <a:lnTo>
                    <a:pt x="43452" y="132037"/>
                  </a:lnTo>
                  <a:lnTo>
                    <a:pt x="16025" y="139398"/>
                  </a:lnTo>
                  <a:lnTo>
                    <a:pt x="815" y="140269"/>
                  </a:lnTo>
                  <a:lnTo>
                    <a:pt x="429" y="139641"/>
                  </a:lnTo>
                  <a:lnTo>
                    <a:pt x="0" y="137251"/>
                  </a:lnTo>
                  <a:lnTo>
                    <a:pt x="1503" y="134072"/>
                  </a:lnTo>
                  <a:lnTo>
                    <a:pt x="16802" y="117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3" name="SMARTInkShape-2409"/>
            <p:cNvSpPr/>
            <p:nvPr>
              <p:custDataLst>
                <p:tags r:id="rId26"/>
              </p:custDataLst>
            </p:nvPr>
          </p:nvSpPr>
          <p:spPr>
            <a:xfrm>
              <a:off x="4463446" y="2948940"/>
              <a:ext cx="142722" cy="124872"/>
            </a:xfrm>
            <a:custGeom>
              <a:avLst/>
              <a:gdLst/>
              <a:ahLst/>
              <a:cxnLst/>
              <a:rect l="0" t="0" r="0" b="0"/>
              <a:pathLst>
                <a:path w="142722" h="124872">
                  <a:moveTo>
                    <a:pt x="5684" y="51435"/>
                  </a:moveTo>
                  <a:lnTo>
                    <a:pt x="5684" y="51435"/>
                  </a:lnTo>
                  <a:lnTo>
                    <a:pt x="5684" y="54469"/>
                  </a:lnTo>
                  <a:lnTo>
                    <a:pt x="3991" y="57651"/>
                  </a:lnTo>
                  <a:lnTo>
                    <a:pt x="2650" y="59390"/>
                  </a:lnTo>
                  <a:lnTo>
                    <a:pt x="1161" y="64707"/>
                  </a:lnTo>
                  <a:lnTo>
                    <a:pt x="0" y="92680"/>
                  </a:lnTo>
                  <a:lnTo>
                    <a:pt x="618" y="98976"/>
                  </a:lnTo>
                  <a:lnTo>
                    <a:pt x="4536" y="106090"/>
                  </a:lnTo>
                  <a:lnTo>
                    <a:pt x="10353" y="112220"/>
                  </a:lnTo>
                  <a:lnTo>
                    <a:pt x="27003" y="121897"/>
                  </a:lnTo>
                  <a:lnTo>
                    <a:pt x="38177" y="124594"/>
                  </a:lnTo>
                  <a:lnTo>
                    <a:pt x="57893" y="124871"/>
                  </a:lnTo>
                  <a:lnTo>
                    <a:pt x="82762" y="120780"/>
                  </a:lnTo>
                  <a:lnTo>
                    <a:pt x="107227" y="109376"/>
                  </a:lnTo>
                  <a:lnTo>
                    <a:pt x="120498" y="101121"/>
                  </a:lnTo>
                  <a:lnTo>
                    <a:pt x="133162" y="88813"/>
                  </a:lnTo>
                  <a:lnTo>
                    <a:pt x="139693" y="78526"/>
                  </a:lnTo>
                  <a:lnTo>
                    <a:pt x="141910" y="70539"/>
                  </a:lnTo>
                  <a:lnTo>
                    <a:pt x="142721" y="53096"/>
                  </a:lnTo>
                  <a:lnTo>
                    <a:pt x="139403" y="45612"/>
                  </a:lnTo>
                  <a:lnTo>
                    <a:pt x="126924" y="30459"/>
                  </a:lnTo>
                  <a:lnTo>
                    <a:pt x="109905" y="22077"/>
                  </a:lnTo>
                  <a:lnTo>
                    <a:pt x="88775" y="15572"/>
                  </a:lnTo>
                  <a:lnTo>
                    <a:pt x="60360" y="9624"/>
                  </a:lnTo>
                  <a:lnTo>
                    <a:pt x="34192" y="4536"/>
                  </a:lnTo>
                  <a:lnTo>
                    <a:pt x="113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4" name="SMARTInkShape-2410"/>
            <p:cNvSpPr/>
            <p:nvPr>
              <p:custDataLst>
                <p:tags r:id="rId27"/>
              </p:custDataLst>
            </p:nvPr>
          </p:nvSpPr>
          <p:spPr>
            <a:xfrm>
              <a:off x="4606290" y="2794635"/>
              <a:ext cx="114231" cy="394336"/>
            </a:xfrm>
            <a:custGeom>
              <a:avLst/>
              <a:gdLst/>
              <a:ahLst/>
              <a:cxnLst/>
              <a:rect l="0" t="0" r="0" b="0"/>
              <a:pathLst>
                <a:path w="114231" h="394336">
                  <a:moveTo>
                    <a:pt x="108585" y="0"/>
                  </a:moveTo>
                  <a:lnTo>
                    <a:pt x="108585" y="0"/>
                  </a:lnTo>
                  <a:lnTo>
                    <a:pt x="108585" y="3034"/>
                  </a:lnTo>
                  <a:lnTo>
                    <a:pt x="110279" y="6217"/>
                  </a:lnTo>
                  <a:lnTo>
                    <a:pt x="111619" y="7954"/>
                  </a:lnTo>
                  <a:lnTo>
                    <a:pt x="113109" y="13272"/>
                  </a:lnTo>
                  <a:lnTo>
                    <a:pt x="114230" y="38208"/>
                  </a:lnTo>
                  <a:lnTo>
                    <a:pt x="109767" y="65074"/>
                  </a:lnTo>
                  <a:lnTo>
                    <a:pt x="105784" y="90747"/>
                  </a:lnTo>
                  <a:lnTo>
                    <a:pt x="98883" y="118726"/>
                  </a:lnTo>
                  <a:lnTo>
                    <a:pt x="93927" y="141152"/>
                  </a:lnTo>
                  <a:lnTo>
                    <a:pt x="91542" y="164519"/>
                  </a:lnTo>
                  <a:lnTo>
                    <a:pt x="87096" y="190633"/>
                  </a:lnTo>
                  <a:lnTo>
                    <a:pt x="81122" y="215375"/>
                  </a:lnTo>
                  <a:lnTo>
                    <a:pt x="72225" y="241897"/>
                  </a:lnTo>
                  <a:lnTo>
                    <a:pt x="64651" y="266759"/>
                  </a:lnTo>
                  <a:lnTo>
                    <a:pt x="54645" y="293317"/>
                  </a:lnTo>
                  <a:lnTo>
                    <a:pt x="43637" y="317555"/>
                  </a:lnTo>
                  <a:lnTo>
                    <a:pt x="31697" y="341458"/>
                  </a:lnTo>
                  <a:lnTo>
                    <a:pt x="15998" y="369191"/>
                  </a:lnTo>
                  <a:lnTo>
                    <a:pt x="0" y="39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96" name="SMARTInkShape-2411"/>
          <p:cNvSpPr/>
          <p:nvPr>
            <p:custDataLst>
              <p:tags r:id="rId8"/>
            </p:custDataLst>
          </p:nvPr>
        </p:nvSpPr>
        <p:spPr>
          <a:xfrm>
            <a:off x="3326282" y="2743200"/>
            <a:ext cx="765659" cy="451378"/>
          </a:xfrm>
          <a:custGeom>
            <a:avLst/>
            <a:gdLst/>
            <a:ahLst/>
            <a:cxnLst/>
            <a:rect l="0" t="0" r="0" b="0"/>
            <a:pathLst>
              <a:path w="765659" h="451378">
                <a:moveTo>
                  <a:pt x="125578" y="0"/>
                </a:moveTo>
                <a:lnTo>
                  <a:pt x="125578" y="0"/>
                </a:lnTo>
                <a:lnTo>
                  <a:pt x="122544" y="0"/>
                </a:lnTo>
                <a:lnTo>
                  <a:pt x="119362" y="1693"/>
                </a:lnTo>
                <a:lnTo>
                  <a:pt x="115830" y="3927"/>
                </a:lnTo>
                <a:lnTo>
                  <a:pt x="88519" y="16051"/>
                </a:lnTo>
                <a:lnTo>
                  <a:pt x="73958" y="26205"/>
                </a:lnTo>
                <a:lnTo>
                  <a:pt x="53414" y="51875"/>
                </a:lnTo>
                <a:lnTo>
                  <a:pt x="41920" y="78310"/>
                </a:lnTo>
                <a:lnTo>
                  <a:pt x="28079" y="105921"/>
                </a:lnTo>
                <a:lnTo>
                  <a:pt x="18584" y="130655"/>
                </a:lnTo>
                <a:lnTo>
                  <a:pt x="11750" y="155764"/>
                </a:lnTo>
                <a:lnTo>
                  <a:pt x="5703" y="181619"/>
                </a:lnTo>
                <a:lnTo>
                  <a:pt x="1583" y="207059"/>
                </a:lnTo>
                <a:lnTo>
                  <a:pt x="362" y="233013"/>
                </a:lnTo>
                <a:lnTo>
                  <a:pt x="0" y="256789"/>
                </a:lnTo>
                <a:lnTo>
                  <a:pt x="1586" y="279921"/>
                </a:lnTo>
                <a:lnTo>
                  <a:pt x="6078" y="302861"/>
                </a:lnTo>
                <a:lnTo>
                  <a:pt x="13124" y="325745"/>
                </a:lnTo>
                <a:lnTo>
                  <a:pt x="26882" y="353199"/>
                </a:lnTo>
                <a:lnTo>
                  <a:pt x="46393" y="376967"/>
                </a:lnTo>
                <a:lnTo>
                  <a:pt x="70284" y="400006"/>
                </a:lnTo>
                <a:lnTo>
                  <a:pt x="91838" y="415489"/>
                </a:lnTo>
                <a:lnTo>
                  <a:pt x="116004" y="428119"/>
                </a:lnTo>
                <a:lnTo>
                  <a:pt x="143273" y="438212"/>
                </a:lnTo>
                <a:lnTo>
                  <a:pt x="171461" y="445224"/>
                </a:lnTo>
                <a:lnTo>
                  <a:pt x="191055" y="448702"/>
                </a:lnTo>
                <a:lnTo>
                  <a:pt x="212464" y="450248"/>
                </a:lnTo>
                <a:lnTo>
                  <a:pt x="236372" y="450935"/>
                </a:lnTo>
                <a:lnTo>
                  <a:pt x="261815" y="451240"/>
                </a:lnTo>
                <a:lnTo>
                  <a:pt x="287939" y="451377"/>
                </a:lnTo>
                <a:lnTo>
                  <a:pt x="314367" y="449743"/>
                </a:lnTo>
                <a:lnTo>
                  <a:pt x="341564" y="446901"/>
                </a:lnTo>
                <a:lnTo>
                  <a:pt x="355929" y="445254"/>
                </a:lnTo>
                <a:lnTo>
                  <a:pt x="370585" y="443521"/>
                </a:lnTo>
                <a:lnTo>
                  <a:pt x="385436" y="441731"/>
                </a:lnTo>
                <a:lnTo>
                  <a:pt x="400417" y="439902"/>
                </a:lnTo>
                <a:lnTo>
                  <a:pt x="415484" y="438048"/>
                </a:lnTo>
                <a:lnTo>
                  <a:pt x="430608" y="436177"/>
                </a:lnTo>
                <a:lnTo>
                  <a:pt x="445772" y="434295"/>
                </a:lnTo>
                <a:lnTo>
                  <a:pt x="460960" y="432405"/>
                </a:lnTo>
                <a:lnTo>
                  <a:pt x="476167" y="429875"/>
                </a:lnTo>
                <a:lnTo>
                  <a:pt x="491383" y="426918"/>
                </a:lnTo>
                <a:lnTo>
                  <a:pt x="506608" y="423677"/>
                </a:lnTo>
                <a:lnTo>
                  <a:pt x="522473" y="420881"/>
                </a:lnTo>
                <a:lnTo>
                  <a:pt x="538765" y="418382"/>
                </a:lnTo>
                <a:lnTo>
                  <a:pt x="555341" y="416082"/>
                </a:lnTo>
                <a:lnTo>
                  <a:pt x="571472" y="413278"/>
                </a:lnTo>
                <a:lnTo>
                  <a:pt x="587305" y="410138"/>
                </a:lnTo>
                <a:lnTo>
                  <a:pt x="602941" y="406776"/>
                </a:lnTo>
                <a:lnTo>
                  <a:pt x="618445" y="402629"/>
                </a:lnTo>
                <a:lnTo>
                  <a:pt x="633861" y="397959"/>
                </a:lnTo>
                <a:lnTo>
                  <a:pt x="649218" y="392941"/>
                </a:lnTo>
                <a:lnTo>
                  <a:pt x="664536" y="388326"/>
                </a:lnTo>
                <a:lnTo>
                  <a:pt x="679829" y="383979"/>
                </a:lnTo>
                <a:lnTo>
                  <a:pt x="705287" y="377032"/>
                </a:lnTo>
                <a:lnTo>
                  <a:pt x="733483" y="367492"/>
                </a:lnTo>
                <a:lnTo>
                  <a:pt x="765658" y="3543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06" name="SMARTInkShape-Group500"/>
          <p:cNvGrpSpPr/>
          <p:nvPr/>
        </p:nvGrpSpPr>
        <p:grpSpPr>
          <a:xfrm>
            <a:off x="2463165" y="2780155"/>
            <a:ext cx="857251" cy="340136"/>
            <a:chOff x="2463165" y="2780155"/>
            <a:chExt cx="857251" cy="340136"/>
          </a:xfrm>
        </p:grpSpPr>
        <p:sp>
          <p:nvSpPr>
            <p:cNvPr id="2597" name="SMARTInkShape-2412"/>
            <p:cNvSpPr/>
            <p:nvPr>
              <p:custDataLst>
                <p:tags r:id="rId16"/>
              </p:custDataLst>
            </p:nvPr>
          </p:nvSpPr>
          <p:spPr>
            <a:xfrm>
              <a:off x="2789178" y="2846575"/>
              <a:ext cx="91155" cy="128290"/>
            </a:xfrm>
            <a:custGeom>
              <a:avLst/>
              <a:gdLst/>
              <a:ahLst/>
              <a:cxnLst/>
              <a:rect l="0" t="0" r="0" b="0"/>
              <a:pathLst>
                <a:path w="91155" h="128290">
                  <a:moveTo>
                    <a:pt x="16887" y="33785"/>
                  </a:moveTo>
                  <a:lnTo>
                    <a:pt x="16887" y="33785"/>
                  </a:lnTo>
                  <a:lnTo>
                    <a:pt x="16887" y="36819"/>
                  </a:lnTo>
                  <a:lnTo>
                    <a:pt x="15194" y="40002"/>
                  </a:lnTo>
                  <a:lnTo>
                    <a:pt x="13853" y="41739"/>
                  </a:lnTo>
                  <a:lnTo>
                    <a:pt x="12363" y="47057"/>
                  </a:lnTo>
                  <a:lnTo>
                    <a:pt x="11067" y="53019"/>
                  </a:lnTo>
                  <a:lnTo>
                    <a:pt x="7401" y="60580"/>
                  </a:lnTo>
                  <a:lnTo>
                    <a:pt x="612" y="89109"/>
                  </a:lnTo>
                  <a:lnTo>
                    <a:pt x="0" y="100483"/>
                  </a:lnTo>
                  <a:lnTo>
                    <a:pt x="1550" y="106397"/>
                  </a:lnTo>
                  <a:lnTo>
                    <a:pt x="4299" y="113296"/>
                  </a:lnTo>
                  <a:lnTo>
                    <a:pt x="4685" y="115367"/>
                  </a:lnTo>
                  <a:lnTo>
                    <a:pt x="8262" y="121317"/>
                  </a:lnTo>
                  <a:lnTo>
                    <a:pt x="11572" y="123488"/>
                  </a:lnTo>
                  <a:lnTo>
                    <a:pt x="15160" y="125088"/>
                  </a:lnTo>
                  <a:lnTo>
                    <a:pt x="18871" y="127916"/>
                  </a:lnTo>
                  <a:lnTo>
                    <a:pt x="20750" y="128289"/>
                  </a:lnTo>
                  <a:lnTo>
                    <a:pt x="22637" y="127902"/>
                  </a:lnTo>
                  <a:lnTo>
                    <a:pt x="26427" y="126415"/>
                  </a:lnTo>
                  <a:lnTo>
                    <a:pt x="44687" y="122237"/>
                  </a:lnTo>
                  <a:lnTo>
                    <a:pt x="55093" y="114851"/>
                  </a:lnTo>
                  <a:lnTo>
                    <a:pt x="71556" y="98431"/>
                  </a:lnTo>
                  <a:lnTo>
                    <a:pt x="77041" y="88429"/>
                  </a:lnTo>
                  <a:lnTo>
                    <a:pt x="85810" y="62325"/>
                  </a:lnTo>
                  <a:lnTo>
                    <a:pt x="89590" y="52613"/>
                  </a:lnTo>
                  <a:lnTo>
                    <a:pt x="91120" y="26643"/>
                  </a:lnTo>
                  <a:lnTo>
                    <a:pt x="91154" y="21509"/>
                  </a:lnTo>
                  <a:lnTo>
                    <a:pt x="89477" y="17111"/>
                  </a:lnTo>
                  <a:lnTo>
                    <a:pt x="77747" y="3332"/>
                  </a:lnTo>
                  <a:lnTo>
                    <a:pt x="73993" y="1201"/>
                  </a:lnTo>
                  <a:lnTo>
                    <a:pt x="66616" y="0"/>
                  </a:lnTo>
                  <a:lnTo>
                    <a:pt x="59943" y="354"/>
                  </a:lnTo>
                  <a:lnTo>
                    <a:pt x="49682" y="4124"/>
                  </a:lnTo>
                  <a:lnTo>
                    <a:pt x="35113" y="15972"/>
                  </a:lnTo>
                  <a:lnTo>
                    <a:pt x="31338" y="22905"/>
                  </a:lnTo>
                  <a:lnTo>
                    <a:pt x="23573" y="49057"/>
                  </a:lnTo>
                  <a:lnTo>
                    <a:pt x="22602" y="73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8" name="SMARTInkShape-2413"/>
            <p:cNvSpPr/>
            <p:nvPr>
              <p:custDataLst>
                <p:tags r:id="rId17"/>
              </p:custDataLst>
            </p:nvPr>
          </p:nvSpPr>
          <p:spPr>
            <a:xfrm>
              <a:off x="2668905" y="2828925"/>
              <a:ext cx="154306" cy="62866"/>
            </a:xfrm>
            <a:custGeom>
              <a:avLst/>
              <a:gdLst/>
              <a:ahLst/>
              <a:cxnLst/>
              <a:rect l="0" t="0" r="0" b="0"/>
              <a:pathLst>
                <a:path w="154306" h="62866">
                  <a:moveTo>
                    <a:pt x="0" y="62865"/>
                  </a:moveTo>
                  <a:lnTo>
                    <a:pt x="0" y="62865"/>
                  </a:lnTo>
                  <a:lnTo>
                    <a:pt x="3034" y="62865"/>
                  </a:lnTo>
                  <a:lnTo>
                    <a:pt x="3928" y="62230"/>
                  </a:lnTo>
                  <a:lnTo>
                    <a:pt x="4523" y="61171"/>
                  </a:lnTo>
                  <a:lnTo>
                    <a:pt x="4921" y="59831"/>
                  </a:lnTo>
                  <a:lnTo>
                    <a:pt x="9486" y="52482"/>
                  </a:lnTo>
                  <a:lnTo>
                    <a:pt x="11489" y="43631"/>
                  </a:lnTo>
                  <a:lnTo>
                    <a:pt x="17533" y="34630"/>
                  </a:lnTo>
                  <a:lnTo>
                    <a:pt x="30503" y="20975"/>
                  </a:lnTo>
                  <a:lnTo>
                    <a:pt x="34300" y="18847"/>
                  </a:lnTo>
                  <a:lnTo>
                    <a:pt x="59278" y="11391"/>
                  </a:lnTo>
                  <a:lnTo>
                    <a:pt x="85738" y="4410"/>
                  </a:lnTo>
                  <a:lnTo>
                    <a:pt x="97159" y="1307"/>
                  </a:lnTo>
                  <a:lnTo>
                    <a:pt x="124390" y="34"/>
                  </a:lnTo>
                  <a:lnTo>
                    <a:pt x="152609" y="0"/>
                  </a:lnTo>
                  <a:lnTo>
                    <a:pt x="1543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9" name="SMARTInkShape-2414"/>
            <p:cNvSpPr/>
            <p:nvPr>
              <p:custDataLst>
                <p:tags r:id="rId18"/>
              </p:custDataLst>
            </p:nvPr>
          </p:nvSpPr>
          <p:spPr>
            <a:xfrm>
              <a:off x="2926080" y="2880466"/>
              <a:ext cx="102772" cy="108378"/>
            </a:xfrm>
            <a:custGeom>
              <a:avLst/>
              <a:gdLst/>
              <a:ahLst/>
              <a:cxnLst/>
              <a:rect l="0" t="0" r="0" b="0"/>
              <a:pathLst>
                <a:path w="102772" h="108378">
                  <a:moveTo>
                    <a:pt x="0" y="22754"/>
                  </a:moveTo>
                  <a:lnTo>
                    <a:pt x="0" y="22754"/>
                  </a:lnTo>
                  <a:lnTo>
                    <a:pt x="0" y="50580"/>
                  </a:lnTo>
                  <a:lnTo>
                    <a:pt x="0" y="76162"/>
                  </a:lnTo>
                  <a:lnTo>
                    <a:pt x="0" y="92119"/>
                  </a:lnTo>
                  <a:lnTo>
                    <a:pt x="1693" y="96551"/>
                  </a:lnTo>
                  <a:lnTo>
                    <a:pt x="7954" y="104570"/>
                  </a:lnTo>
                  <a:lnTo>
                    <a:pt x="13272" y="106742"/>
                  </a:lnTo>
                  <a:lnTo>
                    <a:pt x="33287" y="108377"/>
                  </a:lnTo>
                  <a:lnTo>
                    <a:pt x="59108" y="102652"/>
                  </a:lnTo>
                  <a:lnTo>
                    <a:pt x="69866" y="98356"/>
                  </a:lnTo>
                  <a:lnTo>
                    <a:pt x="75078" y="94879"/>
                  </a:lnTo>
                  <a:lnTo>
                    <a:pt x="91396" y="72838"/>
                  </a:lnTo>
                  <a:lnTo>
                    <a:pt x="100324" y="54961"/>
                  </a:lnTo>
                  <a:lnTo>
                    <a:pt x="102771" y="27686"/>
                  </a:lnTo>
                  <a:lnTo>
                    <a:pt x="99807" y="18147"/>
                  </a:lnTo>
                  <a:lnTo>
                    <a:pt x="94907" y="10312"/>
                  </a:lnTo>
                  <a:lnTo>
                    <a:pt x="86399" y="3968"/>
                  </a:lnTo>
                  <a:lnTo>
                    <a:pt x="78869" y="1102"/>
                  </a:lnTo>
                  <a:lnTo>
                    <a:pt x="63708" y="0"/>
                  </a:lnTo>
                  <a:lnTo>
                    <a:pt x="53025" y="2959"/>
                  </a:lnTo>
                  <a:lnTo>
                    <a:pt x="47273" y="7818"/>
                  </a:lnTo>
                  <a:lnTo>
                    <a:pt x="32476" y="32408"/>
                  </a:lnTo>
                  <a:lnTo>
                    <a:pt x="28168" y="50466"/>
                  </a:lnTo>
                  <a:lnTo>
                    <a:pt x="22860" y="57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0" name="SMARTInkShape-2415"/>
            <p:cNvSpPr/>
            <p:nvPr>
              <p:custDataLst>
                <p:tags r:id="rId19"/>
              </p:custDataLst>
            </p:nvPr>
          </p:nvSpPr>
          <p:spPr>
            <a:xfrm>
              <a:off x="3041181" y="2909276"/>
              <a:ext cx="73417" cy="79405"/>
            </a:xfrm>
            <a:custGeom>
              <a:avLst/>
              <a:gdLst/>
              <a:ahLst/>
              <a:cxnLst/>
              <a:rect l="0" t="0" r="0" b="0"/>
              <a:pathLst>
                <a:path w="73417" h="79405">
                  <a:moveTo>
                    <a:pt x="10629" y="28234"/>
                  </a:moveTo>
                  <a:lnTo>
                    <a:pt x="10629" y="28234"/>
                  </a:lnTo>
                  <a:lnTo>
                    <a:pt x="10629" y="31268"/>
                  </a:lnTo>
                  <a:lnTo>
                    <a:pt x="9994" y="32161"/>
                  </a:lnTo>
                  <a:lnTo>
                    <a:pt x="8936" y="32757"/>
                  </a:lnTo>
                  <a:lnTo>
                    <a:pt x="7595" y="33154"/>
                  </a:lnTo>
                  <a:lnTo>
                    <a:pt x="6702" y="34054"/>
                  </a:lnTo>
                  <a:lnTo>
                    <a:pt x="5708" y="36747"/>
                  </a:lnTo>
                  <a:lnTo>
                    <a:pt x="4326" y="45949"/>
                  </a:lnTo>
                  <a:lnTo>
                    <a:pt x="400" y="55981"/>
                  </a:lnTo>
                  <a:lnTo>
                    <a:pt x="0" y="58162"/>
                  </a:lnTo>
                  <a:lnTo>
                    <a:pt x="368" y="60251"/>
                  </a:lnTo>
                  <a:lnTo>
                    <a:pt x="2470" y="64265"/>
                  </a:lnTo>
                  <a:lnTo>
                    <a:pt x="9620" y="72811"/>
                  </a:lnTo>
                  <a:lnTo>
                    <a:pt x="18920" y="77656"/>
                  </a:lnTo>
                  <a:lnTo>
                    <a:pt x="29516" y="79404"/>
                  </a:lnTo>
                  <a:lnTo>
                    <a:pt x="48190" y="73833"/>
                  </a:lnTo>
                  <a:lnTo>
                    <a:pt x="60112" y="64251"/>
                  </a:lnTo>
                  <a:lnTo>
                    <a:pt x="65225" y="58661"/>
                  </a:lnTo>
                  <a:lnTo>
                    <a:pt x="68968" y="51084"/>
                  </a:lnTo>
                  <a:lnTo>
                    <a:pt x="70476" y="49182"/>
                  </a:lnTo>
                  <a:lnTo>
                    <a:pt x="72153" y="43683"/>
                  </a:lnTo>
                  <a:lnTo>
                    <a:pt x="73416" y="23530"/>
                  </a:lnTo>
                  <a:lnTo>
                    <a:pt x="71766" y="18100"/>
                  </a:lnTo>
                  <a:lnTo>
                    <a:pt x="63741" y="7450"/>
                  </a:lnTo>
                  <a:lnTo>
                    <a:pt x="60058" y="3545"/>
                  </a:lnTo>
                  <a:lnTo>
                    <a:pt x="54611" y="1386"/>
                  </a:lnTo>
                  <a:lnTo>
                    <a:pt x="43800" y="0"/>
                  </a:lnTo>
                  <a:lnTo>
                    <a:pt x="34498" y="2794"/>
                  </a:lnTo>
                  <a:lnTo>
                    <a:pt x="24540" y="9427"/>
                  </a:lnTo>
                  <a:lnTo>
                    <a:pt x="18420" y="15606"/>
                  </a:lnTo>
                  <a:lnTo>
                    <a:pt x="6050" y="32587"/>
                  </a:lnTo>
                  <a:lnTo>
                    <a:pt x="4914" y="45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1" name="SMARTInkShape-2416"/>
            <p:cNvSpPr/>
            <p:nvPr>
              <p:custDataLst>
                <p:tags r:id="rId20"/>
              </p:custDataLst>
            </p:nvPr>
          </p:nvSpPr>
          <p:spPr>
            <a:xfrm>
              <a:off x="3114675" y="2891826"/>
              <a:ext cx="79787" cy="131311"/>
            </a:xfrm>
            <a:custGeom>
              <a:avLst/>
              <a:gdLst/>
              <a:ahLst/>
              <a:cxnLst/>
              <a:rect l="0" t="0" r="0" b="0"/>
              <a:pathLst>
                <a:path w="79787" h="131311">
                  <a:moveTo>
                    <a:pt x="5715" y="97119"/>
                  </a:moveTo>
                  <a:lnTo>
                    <a:pt x="5715" y="97119"/>
                  </a:lnTo>
                  <a:lnTo>
                    <a:pt x="5715" y="110553"/>
                  </a:lnTo>
                  <a:lnTo>
                    <a:pt x="7408" y="114308"/>
                  </a:lnTo>
                  <a:lnTo>
                    <a:pt x="9642" y="118093"/>
                  </a:lnTo>
                  <a:lnTo>
                    <a:pt x="11077" y="125698"/>
                  </a:lnTo>
                  <a:lnTo>
                    <a:pt x="11195" y="127601"/>
                  </a:lnTo>
                  <a:lnTo>
                    <a:pt x="11908" y="128870"/>
                  </a:lnTo>
                  <a:lnTo>
                    <a:pt x="13019" y="129717"/>
                  </a:lnTo>
                  <a:lnTo>
                    <a:pt x="15946" y="130657"/>
                  </a:lnTo>
                  <a:lnTo>
                    <a:pt x="24858" y="131310"/>
                  </a:lnTo>
                  <a:lnTo>
                    <a:pt x="28616" y="129672"/>
                  </a:lnTo>
                  <a:lnTo>
                    <a:pt x="53458" y="109799"/>
                  </a:lnTo>
                  <a:lnTo>
                    <a:pt x="68475" y="85539"/>
                  </a:lnTo>
                  <a:lnTo>
                    <a:pt x="77456" y="66619"/>
                  </a:lnTo>
                  <a:lnTo>
                    <a:pt x="79786" y="39850"/>
                  </a:lnTo>
                  <a:lnTo>
                    <a:pt x="79355" y="19288"/>
                  </a:lnTo>
                  <a:lnTo>
                    <a:pt x="75442" y="9641"/>
                  </a:lnTo>
                  <a:lnTo>
                    <a:pt x="72053" y="4688"/>
                  </a:lnTo>
                  <a:lnTo>
                    <a:pt x="68430" y="2064"/>
                  </a:lnTo>
                  <a:lnTo>
                    <a:pt x="62821" y="586"/>
                  </a:lnTo>
                  <a:lnTo>
                    <a:pt x="44607" y="0"/>
                  </a:lnTo>
                  <a:lnTo>
                    <a:pt x="40357" y="1673"/>
                  </a:lnTo>
                  <a:lnTo>
                    <a:pt x="38334" y="3008"/>
                  </a:lnTo>
                  <a:lnTo>
                    <a:pt x="30526" y="14276"/>
                  </a:lnTo>
                  <a:lnTo>
                    <a:pt x="12624" y="40026"/>
                  </a:lnTo>
                  <a:lnTo>
                    <a:pt x="8786" y="48250"/>
                  </a:lnTo>
                  <a:lnTo>
                    <a:pt x="1371" y="76235"/>
                  </a:lnTo>
                  <a:lnTo>
                    <a:pt x="610" y="79583"/>
                  </a:lnTo>
                  <a:lnTo>
                    <a:pt x="0" y="91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2" name="SMARTInkShape-2417"/>
            <p:cNvSpPr/>
            <p:nvPr>
              <p:custDataLst>
                <p:tags r:id="rId21"/>
              </p:custDataLst>
            </p:nvPr>
          </p:nvSpPr>
          <p:spPr>
            <a:xfrm>
              <a:off x="2657484" y="2834640"/>
              <a:ext cx="91402" cy="148320"/>
            </a:xfrm>
            <a:custGeom>
              <a:avLst/>
              <a:gdLst/>
              <a:ahLst/>
              <a:cxnLst/>
              <a:rect l="0" t="0" r="0" b="0"/>
              <a:pathLst>
                <a:path w="91402" h="148320">
                  <a:moveTo>
                    <a:pt x="62856" y="0"/>
                  </a:moveTo>
                  <a:lnTo>
                    <a:pt x="62856" y="0"/>
                  </a:lnTo>
                  <a:lnTo>
                    <a:pt x="62856" y="8514"/>
                  </a:lnTo>
                  <a:lnTo>
                    <a:pt x="59822" y="16634"/>
                  </a:lnTo>
                  <a:lnTo>
                    <a:pt x="41881" y="43878"/>
                  </a:lnTo>
                  <a:lnTo>
                    <a:pt x="30258" y="62478"/>
                  </a:lnTo>
                  <a:lnTo>
                    <a:pt x="28575" y="68548"/>
                  </a:lnTo>
                  <a:lnTo>
                    <a:pt x="34636" y="68571"/>
                  </a:lnTo>
                  <a:lnTo>
                    <a:pt x="36423" y="67939"/>
                  </a:lnTo>
                  <a:lnTo>
                    <a:pt x="37614" y="66882"/>
                  </a:lnTo>
                  <a:lnTo>
                    <a:pt x="38408" y="65543"/>
                  </a:lnTo>
                  <a:lnTo>
                    <a:pt x="45593" y="60625"/>
                  </a:lnTo>
                  <a:lnTo>
                    <a:pt x="52732" y="58180"/>
                  </a:lnTo>
                  <a:lnTo>
                    <a:pt x="64470" y="55592"/>
                  </a:lnTo>
                  <a:lnTo>
                    <a:pt x="67742" y="54206"/>
                  </a:lnTo>
                  <a:lnTo>
                    <a:pt x="70558" y="53918"/>
                  </a:lnTo>
                  <a:lnTo>
                    <a:pt x="83651" y="57418"/>
                  </a:lnTo>
                  <a:lnTo>
                    <a:pt x="87550" y="60021"/>
                  </a:lnTo>
                  <a:lnTo>
                    <a:pt x="89706" y="63294"/>
                  </a:lnTo>
                  <a:lnTo>
                    <a:pt x="90920" y="68707"/>
                  </a:lnTo>
                  <a:lnTo>
                    <a:pt x="91401" y="89877"/>
                  </a:lnTo>
                  <a:lnTo>
                    <a:pt x="89724" y="95614"/>
                  </a:lnTo>
                  <a:lnTo>
                    <a:pt x="77996" y="115320"/>
                  </a:lnTo>
                  <a:lnTo>
                    <a:pt x="51273" y="135934"/>
                  </a:lnTo>
                  <a:lnTo>
                    <a:pt x="43738" y="139790"/>
                  </a:lnTo>
                  <a:lnTo>
                    <a:pt x="16357" y="147675"/>
                  </a:lnTo>
                  <a:lnTo>
                    <a:pt x="9850" y="148319"/>
                  </a:lnTo>
                  <a:lnTo>
                    <a:pt x="5855" y="146776"/>
                  </a:lnTo>
                  <a:lnTo>
                    <a:pt x="3900" y="145476"/>
                  </a:lnTo>
                  <a:lnTo>
                    <a:pt x="2597" y="143339"/>
                  </a:lnTo>
                  <a:lnTo>
                    <a:pt x="506" y="132477"/>
                  </a:lnTo>
                  <a:lnTo>
                    <a:pt x="0" y="105046"/>
                  </a:lnTo>
                  <a:lnTo>
                    <a:pt x="1688" y="102144"/>
                  </a:lnTo>
                  <a:lnTo>
                    <a:pt x="5706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3" name="SMARTInkShape-2418"/>
            <p:cNvSpPr/>
            <p:nvPr>
              <p:custDataLst>
                <p:tags r:id="rId22"/>
              </p:custDataLst>
            </p:nvPr>
          </p:nvSpPr>
          <p:spPr>
            <a:xfrm>
              <a:off x="2463165" y="2780155"/>
              <a:ext cx="171448" cy="183104"/>
            </a:xfrm>
            <a:custGeom>
              <a:avLst/>
              <a:gdLst/>
              <a:ahLst/>
              <a:cxnLst/>
              <a:rect l="0" t="0" r="0" b="0"/>
              <a:pathLst>
                <a:path w="171448" h="183104">
                  <a:moveTo>
                    <a:pt x="0" y="180215"/>
                  </a:moveTo>
                  <a:lnTo>
                    <a:pt x="0" y="180215"/>
                  </a:lnTo>
                  <a:lnTo>
                    <a:pt x="25537" y="154678"/>
                  </a:lnTo>
                  <a:lnTo>
                    <a:pt x="51480" y="127041"/>
                  </a:lnTo>
                  <a:lnTo>
                    <a:pt x="74299" y="100554"/>
                  </a:lnTo>
                  <a:lnTo>
                    <a:pt x="101679" y="72852"/>
                  </a:lnTo>
                  <a:lnTo>
                    <a:pt x="129470" y="45031"/>
                  </a:lnTo>
                  <a:lnTo>
                    <a:pt x="155571" y="18929"/>
                  </a:lnTo>
                  <a:lnTo>
                    <a:pt x="170222" y="4278"/>
                  </a:lnTo>
                  <a:lnTo>
                    <a:pt x="170904" y="1903"/>
                  </a:lnTo>
                  <a:lnTo>
                    <a:pt x="171207" y="0"/>
                  </a:lnTo>
                  <a:lnTo>
                    <a:pt x="171447" y="10958"/>
                  </a:lnTo>
                  <a:lnTo>
                    <a:pt x="159871" y="37500"/>
                  </a:lnTo>
                  <a:lnTo>
                    <a:pt x="150475" y="60974"/>
                  </a:lnTo>
                  <a:lnTo>
                    <a:pt x="140968" y="88877"/>
                  </a:lnTo>
                  <a:lnTo>
                    <a:pt x="132714" y="114948"/>
                  </a:lnTo>
                  <a:lnTo>
                    <a:pt x="118905" y="140772"/>
                  </a:lnTo>
                  <a:lnTo>
                    <a:pt x="113213" y="160949"/>
                  </a:lnTo>
                  <a:lnTo>
                    <a:pt x="110642" y="166572"/>
                  </a:lnTo>
                  <a:lnTo>
                    <a:pt x="108638" y="183103"/>
                  </a:lnTo>
                  <a:lnTo>
                    <a:pt x="108592" y="180721"/>
                  </a:lnTo>
                  <a:lnTo>
                    <a:pt x="114300" y="180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4" name="SMARTInkShape-2419"/>
            <p:cNvSpPr/>
            <p:nvPr>
              <p:custDataLst>
                <p:tags r:id="rId23"/>
              </p:custDataLst>
            </p:nvPr>
          </p:nvSpPr>
          <p:spPr>
            <a:xfrm>
              <a:off x="3211832" y="3023235"/>
              <a:ext cx="22859" cy="97056"/>
            </a:xfrm>
            <a:custGeom>
              <a:avLst/>
              <a:gdLst/>
              <a:ahLst/>
              <a:cxnLst/>
              <a:rect l="0" t="0" r="0" b="0"/>
              <a:pathLst>
                <a:path w="22859" h="97056">
                  <a:moveTo>
                    <a:pt x="5713" y="0"/>
                  </a:moveTo>
                  <a:lnTo>
                    <a:pt x="5713" y="0"/>
                  </a:lnTo>
                  <a:lnTo>
                    <a:pt x="5713" y="27311"/>
                  </a:lnTo>
                  <a:lnTo>
                    <a:pt x="5078" y="36949"/>
                  </a:lnTo>
                  <a:lnTo>
                    <a:pt x="527" y="59121"/>
                  </a:lnTo>
                  <a:lnTo>
                    <a:pt x="4" y="87532"/>
                  </a:lnTo>
                  <a:lnTo>
                    <a:pt x="0" y="93316"/>
                  </a:lnTo>
                  <a:lnTo>
                    <a:pt x="634" y="94596"/>
                  </a:lnTo>
                  <a:lnTo>
                    <a:pt x="1692" y="95449"/>
                  </a:lnTo>
                  <a:lnTo>
                    <a:pt x="4561" y="96397"/>
                  </a:lnTo>
                  <a:lnTo>
                    <a:pt x="10398" y="97055"/>
                  </a:lnTo>
                  <a:lnTo>
                    <a:pt x="10741" y="96453"/>
                  </a:lnTo>
                  <a:lnTo>
                    <a:pt x="11123" y="94092"/>
                  </a:lnTo>
                  <a:lnTo>
                    <a:pt x="15911" y="85572"/>
                  </a:lnTo>
                  <a:lnTo>
                    <a:pt x="22858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5" name="SMARTInkShape-2420"/>
            <p:cNvSpPr/>
            <p:nvPr>
              <p:custDataLst>
                <p:tags r:id="rId24"/>
              </p:custDataLst>
            </p:nvPr>
          </p:nvSpPr>
          <p:spPr>
            <a:xfrm>
              <a:off x="3234690" y="3040380"/>
              <a:ext cx="85726" cy="11431"/>
            </a:xfrm>
            <a:custGeom>
              <a:avLst/>
              <a:gdLst/>
              <a:ahLst/>
              <a:cxnLst/>
              <a:rect l="0" t="0" r="0" b="0"/>
              <a:pathLst>
                <a:path w="85726" h="11431">
                  <a:moveTo>
                    <a:pt x="0" y="5715"/>
                  </a:moveTo>
                  <a:lnTo>
                    <a:pt x="0" y="5715"/>
                  </a:lnTo>
                  <a:lnTo>
                    <a:pt x="0" y="235"/>
                  </a:lnTo>
                  <a:lnTo>
                    <a:pt x="27323" y="0"/>
                  </a:lnTo>
                  <a:lnTo>
                    <a:pt x="43922" y="635"/>
                  </a:lnTo>
                  <a:lnTo>
                    <a:pt x="61225" y="4921"/>
                  </a:lnTo>
                  <a:lnTo>
                    <a:pt x="72855" y="5645"/>
                  </a:lnTo>
                  <a:lnTo>
                    <a:pt x="8572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14" name="SMARTInkShape-Group501"/>
          <p:cNvGrpSpPr/>
          <p:nvPr/>
        </p:nvGrpSpPr>
        <p:grpSpPr>
          <a:xfrm>
            <a:off x="2537530" y="3577590"/>
            <a:ext cx="862896" cy="262789"/>
            <a:chOff x="2537530" y="3577590"/>
            <a:chExt cx="862896" cy="262789"/>
          </a:xfrm>
        </p:grpSpPr>
        <p:sp>
          <p:nvSpPr>
            <p:cNvPr id="2607" name="SMARTInkShape-2421"/>
            <p:cNvSpPr/>
            <p:nvPr>
              <p:custDataLst>
                <p:tags r:id="rId9"/>
              </p:custDataLst>
            </p:nvPr>
          </p:nvSpPr>
          <p:spPr>
            <a:xfrm>
              <a:off x="2571750" y="3674745"/>
              <a:ext cx="85726" cy="11427"/>
            </a:xfrm>
            <a:custGeom>
              <a:avLst/>
              <a:gdLst/>
              <a:ahLst/>
              <a:cxnLst/>
              <a:rect l="0" t="0" r="0" b="0"/>
              <a:pathLst>
                <a:path w="85726" h="11427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1" y="3034"/>
                  </a:lnTo>
                  <a:lnTo>
                    <a:pt x="5821" y="3927"/>
                  </a:lnTo>
                  <a:lnTo>
                    <a:pt x="8514" y="4920"/>
                  </a:lnTo>
                  <a:lnTo>
                    <a:pt x="26686" y="6336"/>
                  </a:lnTo>
                  <a:lnTo>
                    <a:pt x="34293" y="10235"/>
                  </a:lnTo>
                  <a:lnTo>
                    <a:pt x="61595" y="11426"/>
                  </a:lnTo>
                  <a:lnTo>
                    <a:pt x="70603" y="10794"/>
                  </a:lnTo>
                  <a:lnTo>
                    <a:pt x="79735" y="6244"/>
                  </a:lnTo>
                  <a:lnTo>
                    <a:pt x="8572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8" name="SMARTInkShape-2422"/>
            <p:cNvSpPr/>
            <p:nvPr>
              <p:custDataLst>
                <p:tags r:id="rId10"/>
              </p:custDataLst>
            </p:nvPr>
          </p:nvSpPr>
          <p:spPr>
            <a:xfrm>
              <a:off x="3154680" y="3726180"/>
              <a:ext cx="57151" cy="114199"/>
            </a:xfrm>
            <a:custGeom>
              <a:avLst/>
              <a:gdLst/>
              <a:ahLst/>
              <a:cxnLst/>
              <a:rect l="0" t="0" r="0" b="0"/>
              <a:pathLst>
                <a:path w="57151" h="114199">
                  <a:moveTo>
                    <a:pt x="0" y="0"/>
                  </a:moveTo>
                  <a:lnTo>
                    <a:pt x="0" y="0"/>
                  </a:lnTo>
                  <a:lnTo>
                    <a:pt x="28483" y="0"/>
                  </a:lnTo>
                  <a:lnTo>
                    <a:pt x="30419" y="0"/>
                  </a:lnTo>
                  <a:lnTo>
                    <a:pt x="31709" y="635"/>
                  </a:lnTo>
                  <a:lnTo>
                    <a:pt x="32569" y="1693"/>
                  </a:lnTo>
                  <a:lnTo>
                    <a:pt x="33143" y="3033"/>
                  </a:lnTo>
                  <a:lnTo>
                    <a:pt x="34160" y="3928"/>
                  </a:lnTo>
                  <a:lnTo>
                    <a:pt x="39110" y="5479"/>
                  </a:lnTo>
                  <a:lnTo>
                    <a:pt x="39607" y="7304"/>
                  </a:lnTo>
                  <a:lnTo>
                    <a:pt x="39740" y="8679"/>
                  </a:lnTo>
                  <a:lnTo>
                    <a:pt x="41580" y="11900"/>
                  </a:lnTo>
                  <a:lnTo>
                    <a:pt x="42960" y="13649"/>
                  </a:lnTo>
                  <a:lnTo>
                    <a:pt x="44493" y="18978"/>
                  </a:lnTo>
                  <a:lnTo>
                    <a:pt x="44902" y="22176"/>
                  </a:lnTo>
                  <a:lnTo>
                    <a:pt x="43664" y="27425"/>
                  </a:lnTo>
                  <a:lnTo>
                    <a:pt x="41631" y="32508"/>
                  </a:lnTo>
                  <a:lnTo>
                    <a:pt x="40069" y="61039"/>
                  </a:lnTo>
                  <a:lnTo>
                    <a:pt x="40008" y="86081"/>
                  </a:lnTo>
                  <a:lnTo>
                    <a:pt x="40005" y="110397"/>
                  </a:lnTo>
                  <a:lnTo>
                    <a:pt x="40640" y="111698"/>
                  </a:lnTo>
                  <a:lnTo>
                    <a:pt x="41698" y="112566"/>
                  </a:lnTo>
                  <a:lnTo>
                    <a:pt x="45485" y="114198"/>
                  </a:lnTo>
                  <a:lnTo>
                    <a:pt x="48684" y="111236"/>
                  </a:lnTo>
                  <a:lnTo>
                    <a:pt x="50212" y="108070"/>
                  </a:lnTo>
                  <a:lnTo>
                    <a:pt x="51194" y="103897"/>
                  </a:lnTo>
                  <a:lnTo>
                    <a:pt x="57150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9" name="SMARTInkShape-2423"/>
            <p:cNvSpPr/>
            <p:nvPr>
              <p:custDataLst>
                <p:tags r:id="rId11"/>
              </p:custDataLst>
            </p:nvPr>
          </p:nvSpPr>
          <p:spPr>
            <a:xfrm>
              <a:off x="3091836" y="3658491"/>
              <a:ext cx="96799" cy="84730"/>
            </a:xfrm>
            <a:custGeom>
              <a:avLst/>
              <a:gdLst/>
              <a:ahLst/>
              <a:cxnLst/>
              <a:rect l="0" t="0" r="0" b="0"/>
              <a:pathLst>
                <a:path w="96799" h="84730">
                  <a:moveTo>
                    <a:pt x="5694" y="39114"/>
                  </a:moveTo>
                  <a:lnTo>
                    <a:pt x="5694" y="39114"/>
                  </a:lnTo>
                  <a:lnTo>
                    <a:pt x="5694" y="44035"/>
                  </a:lnTo>
                  <a:lnTo>
                    <a:pt x="1766" y="49235"/>
                  </a:lnTo>
                  <a:lnTo>
                    <a:pt x="509" y="54530"/>
                  </a:lnTo>
                  <a:lnTo>
                    <a:pt x="0" y="74521"/>
                  </a:lnTo>
                  <a:lnTo>
                    <a:pt x="1682" y="78769"/>
                  </a:lnTo>
                  <a:lnTo>
                    <a:pt x="3019" y="80791"/>
                  </a:lnTo>
                  <a:lnTo>
                    <a:pt x="4546" y="82138"/>
                  </a:lnTo>
                  <a:lnTo>
                    <a:pt x="7935" y="83636"/>
                  </a:lnTo>
                  <a:lnTo>
                    <a:pt x="22092" y="84729"/>
                  </a:lnTo>
                  <a:lnTo>
                    <a:pt x="27375" y="83094"/>
                  </a:lnTo>
                  <a:lnTo>
                    <a:pt x="55554" y="67644"/>
                  </a:lnTo>
                  <a:lnTo>
                    <a:pt x="83624" y="46733"/>
                  </a:lnTo>
                  <a:lnTo>
                    <a:pt x="94578" y="35304"/>
                  </a:lnTo>
                  <a:lnTo>
                    <a:pt x="95998" y="31494"/>
                  </a:lnTo>
                  <a:lnTo>
                    <a:pt x="96798" y="25779"/>
                  </a:lnTo>
                  <a:lnTo>
                    <a:pt x="96275" y="24509"/>
                  </a:lnTo>
                  <a:lnTo>
                    <a:pt x="95291" y="23662"/>
                  </a:lnTo>
                  <a:lnTo>
                    <a:pt x="92505" y="22086"/>
                  </a:lnTo>
                  <a:lnTo>
                    <a:pt x="75523" y="7317"/>
                  </a:lnTo>
                  <a:lnTo>
                    <a:pt x="47504" y="0"/>
                  </a:lnTo>
                  <a:lnTo>
                    <a:pt x="36145" y="2407"/>
                  </a:lnTo>
                  <a:lnTo>
                    <a:pt x="27769" y="7142"/>
                  </a:lnTo>
                  <a:lnTo>
                    <a:pt x="6929" y="30733"/>
                  </a:lnTo>
                  <a:lnTo>
                    <a:pt x="1352" y="45079"/>
                  </a:lnTo>
                  <a:lnTo>
                    <a:pt x="99" y="62939"/>
                  </a:lnTo>
                  <a:lnTo>
                    <a:pt x="1329" y="65157"/>
                  </a:lnTo>
                  <a:lnTo>
                    <a:pt x="9831" y="72193"/>
                  </a:lnTo>
                  <a:lnTo>
                    <a:pt x="28554" y="73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0" name="SMARTInkShape-2424"/>
            <p:cNvSpPr/>
            <p:nvPr>
              <p:custDataLst>
                <p:tags r:id="rId12"/>
              </p:custDataLst>
            </p:nvPr>
          </p:nvSpPr>
          <p:spPr>
            <a:xfrm>
              <a:off x="2891790" y="3629034"/>
              <a:ext cx="188587" cy="119742"/>
            </a:xfrm>
            <a:custGeom>
              <a:avLst/>
              <a:gdLst/>
              <a:ahLst/>
              <a:cxnLst/>
              <a:rect l="0" t="0" r="0" b="0"/>
              <a:pathLst>
                <a:path w="188587" h="119742">
                  <a:moveTo>
                    <a:pt x="0" y="28566"/>
                  </a:moveTo>
                  <a:lnTo>
                    <a:pt x="0" y="28566"/>
                  </a:lnTo>
                  <a:lnTo>
                    <a:pt x="0" y="53573"/>
                  </a:lnTo>
                  <a:lnTo>
                    <a:pt x="1693" y="57249"/>
                  </a:lnTo>
                  <a:lnTo>
                    <a:pt x="9113" y="66680"/>
                  </a:lnTo>
                  <a:lnTo>
                    <a:pt x="12666" y="74289"/>
                  </a:lnTo>
                  <a:lnTo>
                    <a:pt x="24837" y="87621"/>
                  </a:lnTo>
                  <a:lnTo>
                    <a:pt x="28607" y="89737"/>
                  </a:lnTo>
                  <a:lnTo>
                    <a:pt x="36201" y="91096"/>
                  </a:lnTo>
                  <a:lnTo>
                    <a:pt x="41912" y="91332"/>
                  </a:lnTo>
                  <a:lnTo>
                    <a:pt x="45721" y="89694"/>
                  </a:lnTo>
                  <a:lnTo>
                    <a:pt x="70250" y="72351"/>
                  </a:lnTo>
                  <a:lnTo>
                    <a:pt x="72497" y="68557"/>
                  </a:lnTo>
                  <a:lnTo>
                    <a:pt x="79410" y="47510"/>
                  </a:lnTo>
                  <a:lnTo>
                    <a:pt x="80467" y="38130"/>
                  </a:lnTo>
                  <a:lnTo>
                    <a:pt x="82965" y="33240"/>
                  </a:lnTo>
                  <a:lnTo>
                    <a:pt x="83250" y="30412"/>
                  </a:lnTo>
                  <a:lnTo>
                    <a:pt x="79743" y="13906"/>
                  </a:lnTo>
                  <a:lnTo>
                    <a:pt x="75559" y="5820"/>
                  </a:lnTo>
                  <a:lnTo>
                    <a:pt x="75138" y="3877"/>
                  </a:lnTo>
                  <a:lnTo>
                    <a:pt x="74222" y="2582"/>
                  </a:lnTo>
                  <a:lnTo>
                    <a:pt x="72976" y="1718"/>
                  </a:lnTo>
                  <a:lnTo>
                    <a:pt x="69899" y="759"/>
                  </a:lnTo>
                  <a:lnTo>
                    <a:pt x="44044" y="0"/>
                  </a:lnTo>
                  <a:lnTo>
                    <a:pt x="40107" y="1688"/>
                  </a:lnTo>
                  <a:lnTo>
                    <a:pt x="26676" y="13425"/>
                  </a:lnTo>
                  <a:lnTo>
                    <a:pt x="19686" y="24893"/>
                  </a:lnTo>
                  <a:lnTo>
                    <a:pt x="17647" y="33932"/>
                  </a:lnTo>
                  <a:lnTo>
                    <a:pt x="17244" y="44866"/>
                  </a:lnTo>
                  <a:lnTo>
                    <a:pt x="17846" y="47052"/>
                  </a:lnTo>
                  <a:lnTo>
                    <a:pt x="18883" y="48511"/>
                  </a:lnTo>
                  <a:lnTo>
                    <a:pt x="26899" y="54970"/>
                  </a:lnTo>
                  <a:lnTo>
                    <a:pt x="34335" y="58405"/>
                  </a:lnTo>
                  <a:lnTo>
                    <a:pt x="38120" y="60878"/>
                  </a:lnTo>
                  <a:lnTo>
                    <a:pt x="44456" y="62270"/>
                  </a:lnTo>
                  <a:lnTo>
                    <a:pt x="50661" y="62595"/>
                  </a:lnTo>
                  <a:lnTo>
                    <a:pt x="78361" y="57484"/>
                  </a:lnTo>
                  <a:lnTo>
                    <a:pt x="93245" y="56551"/>
                  </a:lnTo>
                  <a:lnTo>
                    <a:pt x="104511" y="52226"/>
                  </a:lnTo>
                  <a:lnTo>
                    <a:pt x="119750" y="51428"/>
                  </a:lnTo>
                  <a:lnTo>
                    <a:pt x="116903" y="51427"/>
                  </a:lnTo>
                  <a:lnTo>
                    <a:pt x="116035" y="52061"/>
                  </a:lnTo>
                  <a:lnTo>
                    <a:pt x="115071" y="54460"/>
                  </a:lnTo>
                  <a:lnTo>
                    <a:pt x="113817" y="61174"/>
                  </a:lnTo>
                  <a:lnTo>
                    <a:pt x="110417" y="66732"/>
                  </a:lnTo>
                  <a:lnTo>
                    <a:pt x="108947" y="74299"/>
                  </a:lnTo>
                  <a:lnTo>
                    <a:pt x="108591" y="98816"/>
                  </a:lnTo>
                  <a:lnTo>
                    <a:pt x="110281" y="102756"/>
                  </a:lnTo>
                  <a:lnTo>
                    <a:pt x="116540" y="110460"/>
                  </a:lnTo>
                  <a:lnTo>
                    <a:pt x="120164" y="112588"/>
                  </a:lnTo>
                  <a:lnTo>
                    <a:pt x="147049" y="119609"/>
                  </a:lnTo>
                  <a:lnTo>
                    <a:pt x="149468" y="119741"/>
                  </a:lnTo>
                  <a:lnTo>
                    <a:pt x="153849" y="118195"/>
                  </a:lnTo>
                  <a:lnTo>
                    <a:pt x="178827" y="100924"/>
                  </a:lnTo>
                  <a:lnTo>
                    <a:pt x="184713" y="92198"/>
                  </a:lnTo>
                  <a:lnTo>
                    <a:pt x="187445" y="84603"/>
                  </a:lnTo>
                  <a:lnTo>
                    <a:pt x="188565" y="58173"/>
                  </a:lnTo>
                  <a:lnTo>
                    <a:pt x="188586" y="50391"/>
                  </a:lnTo>
                  <a:lnTo>
                    <a:pt x="186898" y="46097"/>
                  </a:lnTo>
                  <a:lnTo>
                    <a:pt x="175161" y="32398"/>
                  </a:lnTo>
                  <a:lnTo>
                    <a:pt x="163693" y="25395"/>
                  </a:lnTo>
                  <a:lnTo>
                    <a:pt x="154654" y="23354"/>
                  </a:lnTo>
                  <a:lnTo>
                    <a:pt x="146754" y="22950"/>
                  </a:lnTo>
                  <a:lnTo>
                    <a:pt x="142906" y="24588"/>
                  </a:lnTo>
                  <a:lnTo>
                    <a:pt x="140991" y="25914"/>
                  </a:lnTo>
                  <a:lnTo>
                    <a:pt x="125730" y="28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1" name="SMARTInkShape-2425"/>
            <p:cNvSpPr/>
            <p:nvPr>
              <p:custDataLst>
                <p:tags r:id="rId13"/>
              </p:custDataLst>
            </p:nvPr>
          </p:nvSpPr>
          <p:spPr>
            <a:xfrm>
              <a:off x="2537530" y="3577590"/>
              <a:ext cx="74226" cy="182802"/>
            </a:xfrm>
            <a:custGeom>
              <a:avLst/>
              <a:gdLst/>
              <a:ahLst/>
              <a:cxnLst/>
              <a:rect l="0" t="0" r="0" b="0"/>
              <a:pathLst>
                <a:path w="74226" h="182802">
                  <a:moveTo>
                    <a:pt x="5645" y="0"/>
                  </a:moveTo>
                  <a:lnTo>
                    <a:pt x="5645" y="0"/>
                  </a:lnTo>
                  <a:lnTo>
                    <a:pt x="5645" y="3034"/>
                  </a:lnTo>
                  <a:lnTo>
                    <a:pt x="5010" y="3927"/>
                  </a:lnTo>
                  <a:lnTo>
                    <a:pt x="3952" y="4523"/>
                  </a:lnTo>
                  <a:lnTo>
                    <a:pt x="2611" y="4920"/>
                  </a:lnTo>
                  <a:lnTo>
                    <a:pt x="1718" y="6455"/>
                  </a:lnTo>
                  <a:lnTo>
                    <a:pt x="87" y="20602"/>
                  </a:lnTo>
                  <a:lnTo>
                    <a:pt x="0" y="24608"/>
                  </a:lnTo>
                  <a:lnTo>
                    <a:pt x="5412" y="52306"/>
                  </a:lnTo>
                  <a:lnTo>
                    <a:pt x="7235" y="56690"/>
                  </a:lnTo>
                  <a:lnTo>
                    <a:pt x="9527" y="60756"/>
                  </a:lnTo>
                  <a:lnTo>
                    <a:pt x="11452" y="66614"/>
                  </a:lnTo>
                  <a:lnTo>
                    <a:pt x="14152" y="70458"/>
                  </a:lnTo>
                  <a:lnTo>
                    <a:pt x="17469" y="72590"/>
                  </a:lnTo>
                  <a:lnTo>
                    <a:pt x="21060" y="74172"/>
                  </a:lnTo>
                  <a:lnTo>
                    <a:pt x="26652" y="77998"/>
                  </a:lnTo>
                  <a:lnTo>
                    <a:pt x="33098" y="79745"/>
                  </a:lnTo>
                  <a:lnTo>
                    <a:pt x="45110" y="79986"/>
                  </a:lnTo>
                  <a:lnTo>
                    <a:pt x="47195" y="79360"/>
                  </a:lnTo>
                  <a:lnTo>
                    <a:pt x="48585" y="78306"/>
                  </a:lnTo>
                  <a:lnTo>
                    <a:pt x="49512" y="76969"/>
                  </a:lnTo>
                  <a:lnTo>
                    <a:pt x="50764" y="76078"/>
                  </a:lnTo>
                  <a:lnTo>
                    <a:pt x="57338" y="72953"/>
                  </a:lnTo>
                  <a:lnTo>
                    <a:pt x="64751" y="66410"/>
                  </a:lnTo>
                  <a:lnTo>
                    <a:pt x="66840" y="62747"/>
                  </a:lnTo>
                  <a:lnTo>
                    <a:pt x="68402" y="59003"/>
                  </a:lnTo>
                  <a:lnTo>
                    <a:pt x="73333" y="52557"/>
                  </a:lnTo>
                  <a:lnTo>
                    <a:pt x="73961" y="48734"/>
                  </a:lnTo>
                  <a:lnTo>
                    <a:pt x="74225" y="40013"/>
                  </a:lnTo>
                  <a:lnTo>
                    <a:pt x="74225" y="67812"/>
                  </a:lnTo>
                  <a:lnTo>
                    <a:pt x="73590" y="78212"/>
                  </a:lnTo>
                  <a:lnTo>
                    <a:pt x="69304" y="92481"/>
                  </a:lnTo>
                  <a:lnTo>
                    <a:pt x="68032" y="104722"/>
                  </a:lnTo>
                  <a:lnTo>
                    <a:pt x="64018" y="115606"/>
                  </a:lnTo>
                  <a:lnTo>
                    <a:pt x="61209" y="132751"/>
                  </a:lnTo>
                  <a:lnTo>
                    <a:pt x="58303" y="143262"/>
                  </a:lnTo>
                  <a:lnTo>
                    <a:pt x="56493" y="163622"/>
                  </a:lnTo>
                  <a:lnTo>
                    <a:pt x="52566" y="171409"/>
                  </a:lnTo>
                  <a:lnTo>
                    <a:pt x="51367" y="182801"/>
                  </a:lnTo>
                  <a:lnTo>
                    <a:pt x="4565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2" name="SMARTInkShape-2426"/>
            <p:cNvSpPr/>
            <p:nvPr>
              <p:custDataLst>
                <p:tags r:id="rId14"/>
              </p:custDataLst>
            </p:nvPr>
          </p:nvSpPr>
          <p:spPr>
            <a:xfrm>
              <a:off x="3251835" y="3720465"/>
              <a:ext cx="148591" cy="22861"/>
            </a:xfrm>
            <a:custGeom>
              <a:avLst/>
              <a:gdLst/>
              <a:ahLst/>
              <a:cxnLst/>
              <a:rect l="0" t="0" r="0" b="0"/>
              <a:pathLst>
                <a:path w="148591" h="22861">
                  <a:moveTo>
                    <a:pt x="0" y="5715"/>
                  </a:moveTo>
                  <a:lnTo>
                    <a:pt x="0" y="5715"/>
                  </a:lnTo>
                  <a:lnTo>
                    <a:pt x="4920" y="794"/>
                  </a:lnTo>
                  <a:lnTo>
                    <a:pt x="10566" y="70"/>
                  </a:lnTo>
                  <a:lnTo>
                    <a:pt x="38823" y="0"/>
                  </a:lnTo>
                  <a:lnTo>
                    <a:pt x="64874" y="635"/>
                  </a:lnTo>
                  <a:lnTo>
                    <a:pt x="75632" y="4523"/>
                  </a:lnTo>
                  <a:lnTo>
                    <a:pt x="103258" y="7377"/>
                  </a:lnTo>
                  <a:lnTo>
                    <a:pt x="119547" y="12768"/>
                  </a:lnTo>
                  <a:lnTo>
                    <a:pt x="121608" y="14226"/>
                  </a:lnTo>
                  <a:lnTo>
                    <a:pt x="130576" y="16280"/>
                  </a:lnTo>
                  <a:lnTo>
                    <a:pt x="140422" y="17609"/>
                  </a:lnTo>
                  <a:lnTo>
                    <a:pt x="14859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3" name="SMARTInkShape-2427"/>
            <p:cNvSpPr/>
            <p:nvPr>
              <p:custDataLst>
                <p:tags r:id="rId15"/>
              </p:custDataLst>
            </p:nvPr>
          </p:nvSpPr>
          <p:spPr>
            <a:xfrm>
              <a:off x="2737485" y="3594735"/>
              <a:ext cx="97156" cy="137153"/>
            </a:xfrm>
            <a:custGeom>
              <a:avLst/>
              <a:gdLst/>
              <a:ahLst/>
              <a:cxnLst/>
              <a:rect l="0" t="0" r="0" b="0"/>
              <a:pathLst>
                <a:path w="97156" h="137153">
                  <a:moveTo>
                    <a:pt x="0" y="0"/>
                  </a:moveTo>
                  <a:lnTo>
                    <a:pt x="0" y="0"/>
                  </a:lnTo>
                  <a:lnTo>
                    <a:pt x="28064" y="0"/>
                  </a:lnTo>
                  <a:lnTo>
                    <a:pt x="41698" y="0"/>
                  </a:lnTo>
                  <a:lnTo>
                    <a:pt x="50596" y="3034"/>
                  </a:lnTo>
                  <a:lnTo>
                    <a:pt x="62504" y="11578"/>
                  </a:lnTo>
                  <a:lnTo>
                    <a:pt x="76179" y="24774"/>
                  </a:lnTo>
                  <a:lnTo>
                    <a:pt x="78307" y="28579"/>
                  </a:lnTo>
                  <a:lnTo>
                    <a:pt x="79674" y="36196"/>
                  </a:lnTo>
                  <a:lnTo>
                    <a:pt x="78167" y="40005"/>
                  </a:lnTo>
                  <a:lnTo>
                    <a:pt x="57894" y="67569"/>
                  </a:lnTo>
                  <a:lnTo>
                    <a:pt x="29797" y="95930"/>
                  </a:lnTo>
                  <a:lnTo>
                    <a:pt x="25943" y="100420"/>
                  </a:lnTo>
                  <a:lnTo>
                    <a:pt x="24230" y="104533"/>
                  </a:lnTo>
                  <a:lnTo>
                    <a:pt x="22871" y="122713"/>
                  </a:lnTo>
                  <a:lnTo>
                    <a:pt x="24137" y="123718"/>
                  </a:lnTo>
                  <a:lnTo>
                    <a:pt x="33602" y="127026"/>
                  </a:lnTo>
                  <a:lnTo>
                    <a:pt x="45660" y="135580"/>
                  </a:lnTo>
                  <a:lnTo>
                    <a:pt x="53328" y="136848"/>
                  </a:lnTo>
                  <a:lnTo>
                    <a:pt x="75965" y="137152"/>
                  </a:lnTo>
                  <a:lnTo>
                    <a:pt x="79905" y="135463"/>
                  </a:lnTo>
                  <a:lnTo>
                    <a:pt x="9715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a)</a:t>
            </a:r>
            <a:endParaRPr lang="cs-CZ" altLang="cs-CZ" b="1" i="1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="" xmlns:a16="http://schemas.microsoft.com/office/drawing/2014/main" id="{C5E51D67-8304-4B9A-A50E-62FF8D395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07794"/>
              </p:ext>
            </p:extLst>
          </p:nvPr>
        </p:nvGraphicFramePr>
        <p:xfrm>
          <a:off x="296653" y="771550"/>
          <a:ext cx="6264696" cy="398337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34561">
                  <a:extLst>
                    <a:ext uri="{9D8B030D-6E8A-4147-A177-3AD203B41FA5}">
                      <a16:colId xmlns="" xmlns:a16="http://schemas.microsoft.com/office/drawing/2014/main" val="2071713981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320336599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3280407837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781311449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2036922424"/>
                    </a:ext>
                  </a:extLst>
                </a:gridCol>
                <a:gridCol w="866027">
                  <a:extLst>
                    <a:ext uri="{9D8B030D-6E8A-4147-A177-3AD203B41FA5}">
                      <a16:colId xmlns="" xmlns:a16="http://schemas.microsoft.com/office/drawing/2014/main" val="146416488"/>
                    </a:ext>
                  </a:extLst>
                </a:gridCol>
              </a:tblGrid>
              <a:tr h="24073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Zisk dosažený u jednotlivých zákazníků (v Kč)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2926519"/>
                  </a:ext>
                </a:extLst>
              </a:tr>
              <a:tr h="2407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Položka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Zákazník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4914700"/>
                  </a:ext>
                </a:extLst>
              </a:tr>
              <a:tr h="2407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Bezděz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Lednice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Orlík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</a:rPr>
                        <a:t>Valtice</a:t>
                      </a:r>
                      <a:endParaRPr lang="cs-CZ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Zvíkov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extLst>
                  <a:ext uri="{0D108BD9-81ED-4DB2-BD59-A6C34878D82A}">
                    <a16:rowId xmlns="" xmlns:a16="http://schemas.microsoft.com/office/drawing/2014/main" val="3531878032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Výnosy z prodeje dle základní ceny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1 440 000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4 320 000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36 000 000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49750033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-Slevy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51067484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-Výrobní náklady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3 600 000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67610730"/>
                  </a:ext>
                </a:extLst>
              </a:tr>
              <a:tr h="2306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Obchodní marže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648 000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75715806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vyřízení objednávky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68525626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návštěvy prodejců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53241011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-Manipulační náklady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30872095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-Náklady na přepravu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28804955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-Prodejní náklady celkem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532 400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2 258 400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1 214 000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443 200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36553769"/>
                  </a:ext>
                </a:extLst>
              </a:tr>
              <a:tr h="247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Zisk/Ztráta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40" marR="658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115 600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741 600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1 186 000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-283 200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26303314"/>
                  </a:ext>
                </a:extLst>
              </a:tr>
            </a:tbl>
          </a:graphicData>
        </a:graphic>
      </p:graphicFrame>
      <p:grpSp>
        <p:nvGrpSpPr>
          <p:cNvPr id="45" name="SMARTInkShape-Group506"/>
          <p:cNvGrpSpPr/>
          <p:nvPr/>
        </p:nvGrpSpPr>
        <p:grpSpPr>
          <a:xfrm>
            <a:off x="3154680" y="1900309"/>
            <a:ext cx="691280" cy="271388"/>
            <a:chOff x="3154680" y="1900309"/>
            <a:chExt cx="691280" cy="271388"/>
          </a:xfrm>
        </p:grpSpPr>
        <p:sp>
          <p:nvSpPr>
            <p:cNvPr id="43" name="SMARTInkShape-2434"/>
            <p:cNvSpPr/>
            <p:nvPr>
              <p:custDataLst>
                <p:tags r:id="rId9"/>
              </p:custDataLst>
            </p:nvPr>
          </p:nvSpPr>
          <p:spPr>
            <a:xfrm>
              <a:off x="3183255" y="2011680"/>
              <a:ext cx="565786" cy="160017"/>
            </a:xfrm>
            <a:custGeom>
              <a:avLst/>
              <a:gdLst/>
              <a:ahLst/>
              <a:cxnLst/>
              <a:rect l="0" t="0" r="0" b="0"/>
              <a:pathLst>
                <a:path w="565786" h="160017">
                  <a:moveTo>
                    <a:pt x="0" y="0"/>
                  </a:moveTo>
                  <a:lnTo>
                    <a:pt x="0" y="0"/>
                  </a:lnTo>
                  <a:lnTo>
                    <a:pt x="0" y="24867"/>
                  </a:lnTo>
                  <a:lnTo>
                    <a:pt x="1693" y="46315"/>
                  </a:lnTo>
                  <a:lnTo>
                    <a:pt x="7910" y="68756"/>
                  </a:lnTo>
                  <a:lnTo>
                    <a:pt x="17795" y="88106"/>
                  </a:lnTo>
                  <a:lnTo>
                    <a:pt x="28768" y="100189"/>
                  </a:lnTo>
                  <a:lnTo>
                    <a:pt x="53146" y="118588"/>
                  </a:lnTo>
                  <a:lnTo>
                    <a:pt x="80235" y="129352"/>
                  </a:lnTo>
                  <a:lnTo>
                    <a:pt x="108615" y="139040"/>
                  </a:lnTo>
                  <a:lnTo>
                    <a:pt x="132086" y="146680"/>
                  </a:lnTo>
                  <a:lnTo>
                    <a:pt x="158830" y="152611"/>
                  </a:lnTo>
                  <a:lnTo>
                    <a:pt x="185679" y="153970"/>
                  </a:lnTo>
                  <a:lnTo>
                    <a:pt x="211514" y="158166"/>
                  </a:lnTo>
                  <a:lnTo>
                    <a:pt x="232992" y="159471"/>
                  </a:lnTo>
                  <a:lnTo>
                    <a:pt x="255442" y="159857"/>
                  </a:lnTo>
                  <a:lnTo>
                    <a:pt x="278181" y="159972"/>
                  </a:lnTo>
                  <a:lnTo>
                    <a:pt x="301005" y="160006"/>
                  </a:lnTo>
                  <a:lnTo>
                    <a:pt x="323220" y="160016"/>
                  </a:lnTo>
                  <a:lnTo>
                    <a:pt x="351501" y="158326"/>
                  </a:lnTo>
                  <a:lnTo>
                    <a:pt x="376352" y="155496"/>
                  </a:lnTo>
                  <a:lnTo>
                    <a:pt x="404471" y="154540"/>
                  </a:lnTo>
                  <a:lnTo>
                    <a:pt x="428594" y="151341"/>
                  </a:lnTo>
                  <a:lnTo>
                    <a:pt x="452816" y="149405"/>
                  </a:lnTo>
                  <a:lnTo>
                    <a:pt x="481099" y="143553"/>
                  </a:lnTo>
                  <a:lnTo>
                    <a:pt x="506826" y="135597"/>
                  </a:lnTo>
                  <a:lnTo>
                    <a:pt x="565785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2435"/>
            <p:cNvSpPr/>
            <p:nvPr>
              <p:custDataLst>
                <p:tags r:id="rId10"/>
              </p:custDataLst>
            </p:nvPr>
          </p:nvSpPr>
          <p:spPr>
            <a:xfrm>
              <a:off x="3154680" y="1900309"/>
              <a:ext cx="691280" cy="174237"/>
            </a:xfrm>
            <a:custGeom>
              <a:avLst/>
              <a:gdLst/>
              <a:ahLst/>
              <a:cxnLst/>
              <a:rect l="0" t="0" r="0" b="0"/>
              <a:pathLst>
                <a:path w="691280" h="174237">
                  <a:moveTo>
                    <a:pt x="685800" y="174236"/>
                  </a:moveTo>
                  <a:lnTo>
                    <a:pt x="685800" y="174236"/>
                  </a:lnTo>
                  <a:lnTo>
                    <a:pt x="685800" y="171202"/>
                  </a:lnTo>
                  <a:lnTo>
                    <a:pt x="687493" y="168019"/>
                  </a:lnTo>
                  <a:lnTo>
                    <a:pt x="688834" y="166282"/>
                  </a:lnTo>
                  <a:lnTo>
                    <a:pt x="690323" y="160964"/>
                  </a:lnTo>
                  <a:lnTo>
                    <a:pt x="691279" y="147202"/>
                  </a:lnTo>
                  <a:lnTo>
                    <a:pt x="685681" y="120875"/>
                  </a:lnTo>
                  <a:lnTo>
                    <a:pt x="680755" y="109460"/>
                  </a:lnTo>
                  <a:lnTo>
                    <a:pt x="657041" y="82796"/>
                  </a:lnTo>
                  <a:lnTo>
                    <a:pt x="653293" y="78986"/>
                  </a:lnTo>
                  <a:lnTo>
                    <a:pt x="629660" y="67674"/>
                  </a:lnTo>
                  <a:lnTo>
                    <a:pt x="605990" y="53868"/>
                  </a:lnTo>
                  <a:lnTo>
                    <a:pt x="587011" y="44380"/>
                  </a:lnTo>
                  <a:lnTo>
                    <a:pt x="565301" y="35853"/>
                  </a:lnTo>
                  <a:lnTo>
                    <a:pt x="542782" y="26977"/>
                  </a:lnTo>
                  <a:lnTo>
                    <a:pt x="518329" y="20325"/>
                  </a:lnTo>
                  <a:lnTo>
                    <a:pt x="490976" y="14333"/>
                  </a:lnTo>
                  <a:lnTo>
                    <a:pt x="462763" y="8536"/>
                  </a:lnTo>
                  <a:lnTo>
                    <a:pt x="434295" y="4489"/>
                  </a:lnTo>
                  <a:lnTo>
                    <a:pt x="405752" y="3291"/>
                  </a:lnTo>
                  <a:lnTo>
                    <a:pt x="377186" y="1242"/>
                  </a:lnTo>
                  <a:lnTo>
                    <a:pt x="348614" y="0"/>
                  </a:lnTo>
                  <a:lnTo>
                    <a:pt x="328929" y="1548"/>
                  </a:lnTo>
                  <a:lnTo>
                    <a:pt x="307481" y="2236"/>
                  </a:lnTo>
                  <a:lnTo>
                    <a:pt x="285248" y="2542"/>
                  </a:lnTo>
                  <a:lnTo>
                    <a:pt x="262032" y="3947"/>
                  </a:lnTo>
                  <a:lnTo>
                    <a:pt x="236897" y="8805"/>
                  </a:lnTo>
                  <a:lnTo>
                    <a:pt x="212602" y="13505"/>
                  </a:lnTo>
                  <a:lnTo>
                    <a:pt x="188470" y="18345"/>
                  </a:lnTo>
                  <a:lnTo>
                    <a:pt x="162928" y="24729"/>
                  </a:lnTo>
                  <a:lnTo>
                    <a:pt x="140146" y="31800"/>
                  </a:lnTo>
                  <a:lnTo>
                    <a:pt x="118802" y="39811"/>
                  </a:lnTo>
                  <a:lnTo>
                    <a:pt x="96616" y="49722"/>
                  </a:lnTo>
                  <a:lnTo>
                    <a:pt x="72362" y="62170"/>
                  </a:lnTo>
                  <a:lnTo>
                    <a:pt x="45571" y="76684"/>
                  </a:lnTo>
                  <a:lnTo>
                    <a:pt x="18315" y="90690"/>
                  </a:lnTo>
                  <a:lnTo>
                    <a:pt x="0" y="999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6" name="SMARTInkShape-2436"/>
          <p:cNvSpPr/>
          <p:nvPr>
            <p:custDataLst>
              <p:tags r:id="rId1"/>
            </p:custDataLst>
          </p:nvPr>
        </p:nvSpPr>
        <p:spPr>
          <a:xfrm>
            <a:off x="4834976" y="4514850"/>
            <a:ext cx="827717" cy="393539"/>
          </a:xfrm>
          <a:custGeom>
            <a:avLst/>
            <a:gdLst/>
            <a:ahLst/>
            <a:cxnLst/>
            <a:rect l="0" t="0" r="0" b="0"/>
            <a:pathLst>
              <a:path w="827717" h="393539">
                <a:moveTo>
                  <a:pt x="45634" y="5715"/>
                </a:moveTo>
                <a:lnTo>
                  <a:pt x="45634" y="5715"/>
                </a:lnTo>
                <a:lnTo>
                  <a:pt x="24804" y="21623"/>
                </a:lnTo>
                <a:lnTo>
                  <a:pt x="13286" y="35617"/>
                </a:lnTo>
                <a:lnTo>
                  <a:pt x="4864" y="54862"/>
                </a:lnTo>
                <a:lnTo>
                  <a:pt x="892" y="78923"/>
                </a:lnTo>
                <a:lnTo>
                  <a:pt x="0" y="104512"/>
                </a:lnTo>
                <a:lnTo>
                  <a:pt x="556" y="126977"/>
                </a:lnTo>
                <a:lnTo>
                  <a:pt x="4439" y="138347"/>
                </a:lnTo>
                <a:lnTo>
                  <a:pt x="6970" y="148941"/>
                </a:lnTo>
                <a:lnTo>
                  <a:pt x="10048" y="160124"/>
                </a:lnTo>
                <a:lnTo>
                  <a:pt x="11403" y="167051"/>
                </a:lnTo>
                <a:lnTo>
                  <a:pt x="24756" y="192642"/>
                </a:lnTo>
                <a:lnTo>
                  <a:pt x="44365" y="221023"/>
                </a:lnTo>
                <a:lnTo>
                  <a:pt x="67067" y="247595"/>
                </a:lnTo>
                <a:lnTo>
                  <a:pt x="93850" y="270577"/>
                </a:lnTo>
                <a:lnTo>
                  <a:pt x="119963" y="285642"/>
                </a:lnTo>
                <a:lnTo>
                  <a:pt x="142791" y="298864"/>
                </a:lnTo>
                <a:lnTo>
                  <a:pt x="158029" y="309719"/>
                </a:lnTo>
                <a:lnTo>
                  <a:pt x="177079" y="317105"/>
                </a:lnTo>
                <a:lnTo>
                  <a:pt x="184699" y="321910"/>
                </a:lnTo>
                <a:lnTo>
                  <a:pt x="211369" y="331746"/>
                </a:lnTo>
                <a:lnTo>
                  <a:pt x="235923" y="342924"/>
                </a:lnTo>
                <a:lnTo>
                  <a:pt x="262451" y="349808"/>
                </a:lnTo>
                <a:lnTo>
                  <a:pt x="270902" y="352320"/>
                </a:lnTo>
                <a:lnTo>
                  <a:pt x="299090" y="358716"/>
                </a:lnTo>
                <a:lnTo>
                  <a:pt x="320348" y="364181"/>
                </a:lnTo>
                <a:lnTo>
                  <a:pt x="345926" y="368481"/>
                </a:lnTo>
                <a:lnTo>
                  <a:pt x="372145" y="374811"/>
                </a:lnTo>
                <a:lnTo>
                  <a:pt x="396236" y="377120"/>
                </a:lnTo>
                <a:lnTo>
                  <a:pt x="423781" y="383267"/>
                </a:lnTo>
                <a:lnTo>
                  <a:pt x="445968" y="387034"/>
                </a:lnTo>
                <a:lnTo>
                  <a:pt x="473186" y="388307"/>
                </a:lnTo>
                <a:lnTo>
                  <a:pt x="496907" y="388558"/>
                </a:lnTo>
                <a:lnTo>
                  <a:pt x="521630" y="390301"/>
                </a:lnTo>
                <a:lnTo>
                  <a:pt x="544718" y="393538"/>
                </a:lnTo>
                <a:lnTo>
                  <a:pt x="566705" y="390250"/>
                </a:lnTo>
                <a:lnTo>
                  <a:pt x="593155" y="388942"/>
                </a:lnTo>
                <a:lnTo>
                  <a:pt x="616913" y="385650"/>
                </a:lnTo>
                <a:lnTo>
                  <a:pt x="643986" y="377050"/>
                </a:lnTo>
                <a:lnTo>
                  <a:pt x="669095" y="367646"/>
                </a:lnTo>
                <a:lnTo>
                  <a:pt x="694180" y="358137"/>
                </a:lnTo>
                <a:lnTo>
                  <a:pt x="721040" y="346710"/>
                </a:lnTo>
                <a:lnTo>
                  <a:pt x="740805" y="337185"/>
                </a:lnTo>
                <a:lnTo>
                  <a:pt x="767137" y="321945"/>
                </a:lnTo>
                <a:lnTo>
                  <a:pt x="792635" y="301784"/>
                </a:lnTo>
                <a:lnTo>
                  <a:pt x="809330" y="281881"/>
                </a:lnTo>
                <a:lnTo>
                  <a:pt x="814557" y="272468"/>
                </a:lnTo>
                <a:lnTo>
                  <a:pt x="822912" y="244303"/>
                </a:lnTo>
                <a:lnTo>
                  <a:pt x="826625" y="236286"/>
                </a:lnTo>
                <a:lnTo>
                  <a:pt x="827716" y="229688"/>
                </a:lnTo>
                <a:lnTo>
                  <a:pt x="823193" y="201687"/>
                </a:lnTo>
                <a:lnTo>
                  <a:pt x="822380" y="196318"/>
                </a:lnTo>
                <a:lnTo>
                  <a:pt x="815827" y="171345"/>
                </a:lnTo>
                <a:lnTo>
                  <a:pt x="805611" y="150274"/>
                </a:lnTo>
                <a:lnTo>
                  <a:pt x="786887" y="124433"/>
                </a:lnTo>
                <a:lnTo>
                  <a:pt x="759612" y="98461"/>
                </a:lnTo>
                <a:lnTo>
                  <a:pt x="733316" y="83896"/>
                </a:lnTo>
                <a:lnTo>
                  <a:pt x="706668" y="70489"/>
                </a:lnTo>
                <a:lnTo>
                  <a:pt x="679881" y="59055"/>
                </a:lnTo>
                <a:lnTo>
                  <a:pt x="654756" y="48260"/>
                </a:lnTo>
                <a:lnTo>
                  <a:pt x="626567" y="45308"/>
                </a:lnTo>
                <a:lnTo>
                  <a:pt x="598026" y="36626"/>
                </a:lnTo>
                <a:lnTo>
                  <a:pt x="571156" y="34598"/>
                </a:lnTo>
                <a:lnTo>
                  <a:pt x="542805" y="28114"/>
                </a:lnTo>
                <a:lnTo>
                  <a:pt x="519972" y="23898"/>
                </a:lnTo>
                <a:lnTo>
                  <a:pt x="491404" y="22997"/>
                </a:lnTo>
                <a:lnTo>
                  <a:pt x="474259" y="21207"/>
                </a:lnTo>
                <a:lnTo>
                  <a:pt x="448365" y="17947"/>
                </a:lnTo>
                <a:lnTo>
                  <a:pt x="422718" y="17303"/>
                </a:lnTo>
                <a:lnTo>
                  <a:pt x="401273" y="16557"/>
                </a:lnTo>
                <a:lnTo>
                  <a:pt x="378198" y="13231"/>
                </a:lnTo>
                <a:lnTo>
                  <a:pt x="351534" y="11964"/>
                </a:lnTo>
                <a:lnTo>
                  <a:pt x="323525" y="11588"/>
                </a:lnTo>
                <a:lnTo>
                  <a:pt x="304608" y="11500"/>
                </a:lnTo>
                <a:lnTo>
                  <a:pt x="283923" y="9768"/>
                </a:lnTo>
                <a:lnTo>
                  <a:pt x="262030" y="7516"/>
                </a:lnTo>
                <a:lnTo>
                  <a:pt x="239600" y="6515"/>
                </a:lnTo>
                <a:lnTo>
                  <a:pt x="217087" y="5238"/>
                </a:lnTo>
                <a:lnTo>
                  <a:pt x="17707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SMARTInkShape-2437"/>
          <p:cNvSpPr/>
          <p:nvPr>
            <p:custDataLst>
              <p:tags r:id="rId2"/>
            </p:custDataLst>
          </p:nvPr>
        </p:nvSpPr>
        <p:spPr>
          <a:xfrm>
            <a:off x="3914853" y="2337850"/>
            <a:ext cx="954040" cy="353916"/>
          </a:xfrm>
          <a:custGeom>
            <a:avLst/>
            <a:gdLst/>
            <a:ahLst/>
            <a:cxnLst/>
            <a:rect l="0" t="0" r="0" b="0"/>
            <a:pathLst>
              <a:path w="954040" h="353916">
                <a:moveTo>
                  <a:pt x="737157" y="62450"/>
                </a:moveTo>
                <a:lnTo>
                  <a:pt x="737157" y="62450"/>
                </a:lnTo>
                <a:lnTo>
                  <a:pt x="734123" y="59416"/>
                </a:lnTo>
                <a:lnTo>
                  <a:pt x="729246" y="57926"/>
                </a:lnTo>
                <a:lnTo>
                  <a:pt x="719361" y="55395"/>
                </a:lnTo>
                <a:lnTo>
                  <a:pt x="708389" y="52316"/>
                </a:lnTo>
                <a:lnTo>
                  <a:pt x="697095" y="49711"/>
                </a:lnTo>
                <a:lnTo>
                  <a:pt x="688871" y="47263"/>
                </a:lnTo>
                <a:lnTo>
                  <a:pt x="660849" y="45477"/>
                </a:lnTo>
                <a:lnTo>
                  <a:pt x="632323" y="45320"/>
                </a:lnTo>
                <a:lnTo>
                  <a:pt x="605453" y="45307"/>
                </a:lnTo>
                <a:lnTo>
                  <a:pt x="577103" y="45305"/>
                </a:lnTo>
                <a:lnTo>
                  <a:pt x="559982" y="46998"/>
                </a:lnTo>
                <a:lnTo>
                  <a:pt x="531416" y="50490"/>
                </a:lnTo>
                <a:lnTo>
                  <a:pt x="506864" y="52609"/>
                </a:lnTo>
                <a:lnTo>
                  <a:pt x="485195" y="55512"/>
                </a:lnTo>
                <a:lnTo>
                  <a:pt x="462688" y="58066"/>
                </a:lnTo>
                <a:lnTo>
                  <a:pt x="439933" y="61151"/>
                </a:lnTo>
                <a:lnTo>
                  <a:pt x="412522" y="65227"/>
                </a:lnTo>
                <a:lnTo>
                  <a:pt x="391555" y="70328"/>
                </a:lnTo>
                <a:lnTo>
                  <a:pt x="366222" y="75862"/>
                </a:lnTo>
                <a:lnTo>
                  <a:pt x="337708" y="83420"/>
                </a:lnTo>
                <a:lnTo>
                  <a:pt x="315766" y="89124"/>
                </a:lnTo>
                <a:lnTo>
                  <a:pt x="293177" y="94836"/>
                </a:lnTo>
                <a:lnTo>
                  <a:pt x="270398" y="100550"/>
                </a:lnTo>
                <a:lnTo>
                  <a:pt x="248197" y="106900"/>
                </a:lnTo>
                <a:lnTo>
                  <a:pt x="221614" y="118409"/>
                </a:lnTo>
                <a:lnTo>
                  <a:pt x="199594" y="124962"/>
                </a:lnTo>
                <a:lnTo>
                  <a:pt x="176982" y="130925"/>
                </a:lnTo>
                <a:lnTo>
                  <a:pt x="155889" y="138407"/>
                </a:lnTo>
                <a:lnTo>
                  <a:pt x="131695" y="149280"/>
                </a:lnTo>
                <a:lnTo>
                  <a:pt x="108572" y="158177"/>
                </a:lnTo>
                <a:lnTo>
                  <a:pt x="85660" y="169812"/>
                </a:lnTo>
                <a:lnTo>
                  <a:pt x="57708" y="184327"/>
                </a:lnTo>
                <a:lnTo>
                  <a:pt x="45125" y="192048"/>
                </a:lnTo>
                <a:lnTo>
                  <a:pt x="19587" y="218606"/>
                </a:lnTo>
                <a:lnTo>
                  <a:pt x="8231" y="231823"/>
                </a:lnTo>
                <a:lnTo>
                  <a:pt x="818" y="252149"/>
                </a:lnTo>
                <a:lnTo>
                  <a:pt x="0" y="267344"/>
                </a:lnTo>
                <a:lnTo>
                  <a:pt x="1651" y="272682"/>
                </a:lnTo>
                <a:lnTo>
                  <a:pt x="3865" y="277171"/>
                </a:lnTo>
                <a:lnTo>
                  <a:pt x="5747" y="283269"/>
                </a:lnTo>
                <a:lnTo>
                  <a:pt x="15339" y="298139"/>
                </a:lnTo>
                <a:lnTo>
                  <a:pt x="20929" y="302464"/>
                </a:lnTo>
                <a:lnTo>
                  <a:pt x="27242" y="310589"/>
                </a:lnTo>
                <a:lnTo>
                  <a:pt x="33443" y="315186"/>
                </a:lnTo>
                <a:lnTo>
                  <a:pt x="40432" y="317652"/>
                </a:lnTo>
                <a:lnTo>
                  <a:pt x="55267" y="322269"/>
                </a:lnTo>
                <a:lnTo>
                  <a:pt x="81070" y="333025"/>
                </a:lnTo>
                <a:lnTo>
                  <a:pt x="108656" y="337970"/>
                </a:lnTo>
                <a:lnTo>
                  <a:pt x="137102" y="341891"/>
                </a:lnTo>
                <a:lnTo>
                  <a:pt x="161639" y="344061"/>
                </a:lnTo>
                <a:lnTo>
                  <a:pt x="187723" y="347382"/>
                </a:lnTo>
                <a:lnTo>
                  <a:pt x="215783" y="348038"/>
                </a:lnTo>
                <a:lnTo>
                  <a:pt x="238223" y="348152"/>
                </a:lnTo>
                <a:lnTo>
                  <a:pt x="260959" y="348186"/>
                </a:lnTo>
                <a:lnTo>
                  <a:pt x="284417" y="348196"/>
                </a:lnTo>
                <a:lnTo>
                  <a:pt x="310559" y="348198"/>
                </a:lnTo>
                <a:lnTo>
                  <a:pt x="335309" y="348199"/>
                </a:lnTo>
                <a:lnTo>
                  <a:pt x="361833" y="348200"/>
                </a:lnTo>
                <a:lnTo>
                  <a:pt x="386061" y="348835"/>
                </a:lnTo>
                <a:lnTo>
                  <a:pt x="409326" y="352127"/>
                </a:lnTo>
                <a:lnTo>
                  <a:pt x="432306" y="353385"/>
                </a:lnTo>
                <a:lnTo>
                  <a:pt x="455837" y="353758"/>
                </a:lnTo>
                <a:lnTo>
                  <a:pt x="482000" y="353869"/>
                </a:lnTo>
                <a:lnTo>
                  <a:pt x="506121" y="353901"/>
                </a:lnTo>
                <a:lnTo>
                  <a:pt x="529354" y="353911"/>
                </a:lnTo>
                <a:lnTo>
                  <a:pt x="552325" y="353914"/>
                </a:lnTo>
                <a:lnTo>
                  <a:pt x="575218" y="353914"/>
                </a:lnTo>
                <a:lnTo>
                  <a:pt x="598088" y="353915"/>
                </a:lnTo>
                <a:lnTo>
                  <a:pt x="620951" y="353280"/>
                </a:lnTo>
                <a:lnTo>
                  <a:pt x="643177" y="349987"/>
                </a:lnTo>
                <a:lnTo>
                  <a:pt x="669768" y="346860"/>
                </a:lnTo>
                <a:lnTo>
                  <a:pt x="696259" y="343349"/>
                </a:lnTo>
                <a:lnTo>
                  <a:pt x="724398" y="338093"/>
                </a:lnTo>
                <a:lnTo>
                  <a:pt x="752723" y="330940"/>
                </a:lnTo>
                <a:lnTo>
                  <a:pt x="776850" y="323412"/>
                </a:lnTo>
                <a:lnTo>
                  <a:pt x="799960" y="315175"/>
                </a:lnTo>
                <a:lnTo>
                  <a:pt x="822869" y="303671"/>
                </a:lnTo>
                <a:lnTo>
                  <a:pt x="848162" y="292477"/>
                </a:lnTo>
                <a:lnTo>
                  <a:pt x="876439" y="278530"/>
                </a:lnTo>
                <a:lnTo>
                  <a:pt x="903873" y="258402"/>
                </a:lnTo>
                <a:lnTo>
                  <a:pt x="930016" y="232698"/>
                </a:lnTo>
                <a:lnTo>
                  <a:pt x="944094" y="210764"/>
                </a:lnTo>
                <a:lnTo>
                  <a:pt x="952871" y="182560"/>
                </a:lnTo>
                <a:lnTo>
                  <a:pt x="954039" y="167244"/>
                </a:lnTo>
                <a:lnTo>
                  <a:pt x="949381" y="139446"/>
                </a:lnTo>
                <a:lnTo>
                  <a:pt x="935804" y="110939"/>
                </a:lnTo>
                <a:lnTo>
                  <a:pt x="912905" y="84257"/>
                </a:lnTo>
                <a:lnTo>
                  <a:pt x="885560" y="62813"/>
                </a:lnTo>
                <a:lnTo>
                  <a:pt x="859816" y="44248"/>
                </a:lnTo>
                <a:lnTo>
                  <a:pt x="834743" y="30881"/>
                </a:lnTo>
                <a:lnTo>
                  <a:pt x="807205" y="21910"/>
                </a:lnTo>
                <a:lnTo>
                  <a:pt x="785011" y="15646"/>
                </a:lnTo>
                <a:lnTo>
                  <a:pt x="760330" y="9263"/>
                </a:lnTo>
                <a:lnTo>
                  <a:pt x="734545" y="4310"/>
                </a:lnTo>
                <a:lnTo>
                  <a:pt x="706574" y="1685"/>
                </a:lnTo>
                <a:lnTo>
                  <a:pt x="692003" y="985"/>
                </a:lnTo>
                <a:lnTo>
                  <a:pt x="676574" y="518"/>
                </a:lnTo>
                <a:lnTo>
                  <a:pt x="660574" y="207"/>
                </a:lnTo>
                <a:lnTo>
                  <a:pt x="644191" y="0"/>
                </a:lnTo>
                <a:lnTo>
                  <a:pt x="626920" y="496"/>
                </a:lnTo>
                <a:lnTo>
                  <a:pt x="609056" y="1463"/>
                </a:lnTo>
                <a:lnTo>
                  <a:pt x="590796" y="2742"/>
                </a:lnTo>
                <a:lnTo>
                  <a:pt x="571638" y="4230"/>
                </a:lnTo>
                <a:lnTo>
                  <a:pt x="551881" y="5856"/>
                </a:lnTo>
                <a:lnTo>
                  <a:pt x="531725" y="7576"/>
                </a:lnTo>
                <a:lnTo>
                  <a:pt x="511302" y="11262"/>
                </a:lnTo>
                <a:lnTo>
                  <a:pt x="490702" y="16260"/>
                </a:lnTo>
                <a:lnTo>
                  <a:pt x="469984" y="22132"/>
                </a:lnTo>
                <a:lnTo>
                  <a:pt x="448552" y="28586"/>
                </a:lnTo>
                <a:lnTo>
                  <a:pt x="426643" y="35429"/>
                </a:lnTo>
                <a:lnTo>
                  <a:pt x="404417" y="42531"/>
                </a:lnTo>
                <a:lnTo>
                  <a:pt x="379723" y="50422"/>
                </a:lnTo>
                <a:lnTo>
                  <a:pt x="361762" y="57104"/>
                </a:lnTo>
                <a:lnTo>
                  <a:pt x="347194" y="63331"/>
                </a:lnTo>
                <a:lnTo>
                  <a:pt x="319365" y="75541"/>
                </a:lnTo>
                <a:lnTo>
                  <a:pt x="297102" y="8531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0" name="SMARTInkShape-Group509"/>
          <p:cNvGrpSpPr/>
          <p:nvPr/>
        </p:nvGrpSpPr>
        <p:grpSpPr>
          <a:xfrm>
            <a:off x="4038333" y="1195672"/>
            <a:ext cx="1572318" cy="347284"/>
            <a:chOff x="4038333" y="1195672"/>
            <a:chExt cx="1572318" cy="347284"/>
          </a:xfrm>
        </p:grpSpPr>
        <p:sp>
          <p:nvSpPr>
            <p:cNvPr id="48" name="SMARTInkShape-2438"/>
            <p:cNvSpPr/>
            <p:nvPr>
              <p:custDataLst>
                <p:tags r:id="rId7"/>
              </p:custDataLst>
            </p:nvPr>
          </p:nvSpPr>
          <p:spPr>
            <a:xfrm>
              <a:off x="4038333" y="1212708"/>
              <a:ext cx="682050" cy="330248"/>
            </a:xfrm>
            <a:custGeom>
              <a:avLst/>
              <a:gdLst/>
              <a:ahLst/>
              <a:cxnLst/>
              <a:rect l="0" t="0" r="0" b="0"/>
              <a:pathLst>
                <a:path w="682050" h="330248">
                  <a:moveTo>
                    <a:pt x="539382" y="33162"/>
                  </a:moveTo>
                  <a:lnTo>
                    <a:pt x="539382" y="33162"/>
                  </a:lnTo>
                  <a:lnTo>
                    <a:pt x="534184" y="28599"/>
                  </a:lnTo>
                  <a:lnTo>
                    <a:pt x="514959" y="19728"/>
                  </a:lnTo>
                  <a:lnTo>
                    <a:pt x="487521" y="12187"/>
                  </a:lnTo>
                  <a:lnTo>
                    <a:pt x="468073" y="8388"/>
                  </a:lnTo>
                  <a:lnTo>
                    <a:pt x="448422" y="4583"/>
                  </a:lnTo>
                  <a:lnTo>
                    <a:pt x="428470" y="1410"/>
                  </a:lnTo>
                  <a:lnTo>
                    <a:pt x="406903" y="0"/>
                  </a:lnTo>
                  <a:lnTo>
                    <a:pt x="384617" y="1067"/>
                  </a:lnTo>
                  <a:lnTo>
                    <a:pt x="362013" y="3022"/>
                  </a:lnTo>
                  <a:lnTo>
                    <a:pt x="339266" y="3892"/>
                  </a:lnTo>
                  <a:lnTo>
                    <a:pt x="316457" y="5971"/>
                  </a:lnTo>
                  <a:lnTo>
                    <a:pt x="293619" y="9647"/>
                  </a:lnTo>
                  <a:lnTo>
                    <a:pt x="270769" y="15514"/>
                  </a:lnTo>
                  <a:lnTo>
                    <a:pt x="247913" y="22355"/>
                  </a:lnTo>
                  <a:lnTo>
                    <a:pt x="225055" y="29629"/>
                  </a:lnTo>
                  <a:lnTo>
                    <a:pt x="202196" y="37095"/>
                  </a:lnTo>
                  <a:lnTo>
                    <a:pt x="179337" y="44647"/>
                  </a:lnTo>
                  <a:lnTo>
                    <a:pt x="157112" y="52871"/>
                  </a:lnTo>
                  <a:lnTo>
                    <a:pt x="136651" y="62877"/>
                  </a:lnTo>
                  <a:lnTo>
                    <a:pt x="116973" y="71980"/>
                  </a:lnTo>
                  <a:lnTo>
                    <a:pt x="89739" y="85939"/>
                  </a:lnTo>
                  <a:lnTo>
                    <a:pt x="65583" y="102139"/>
                  </a:lnTo>
                  <a:lnTo>
                    <a:pt x="45725" y="119005"/>
                  </a:lnTo>
                  <a:lnTo>
                    <a:pt x="23594" y="147477"/>
                  </a:lnTo>
                  <a:lnTo>
                    <a:pt x="7172" y="176039"/>
                  </a:lnTo>
                  <a:lnTo>
                    <a:pt x="620" y="193183"/>
                  </a:lnTo>
                  <a:lnTo>
                    <a:pt x="0" y="204612"/>
                  </a:lnTo>
                  <a:lnTo>
                    <a:pt x="3156" y="229259"/>
                  </a:lnTo>
                  <a:lnTo>
                    <a:pt x="11212" y="244512"/>
                  </a:lnTo>
                  <a:lnTo>
                    <a:pt x="33412" y="269205"/>
                  </a:lnTo>
                  <a:lnTo>
                    <a:pt x="55827" y="284587"/>
                  </a:lnTo>
                  <a:lnTo>
                    <a:pt x="77124" y="294348"/>
                  </a:lnTo>
                  <a:lnTo>
                    <a:pt x="99522" y="301262"/>
                  </a:lnTo>
                  <a:lnTo>
                    <a:pt x="123938" y="309026"/>
                  </a:lnTo>
                  <a:lnTo>
                    <a:pt x="151281" y="315983"/>
                  </a:lnTo>
                  <a:lnTo>
                    <a:pt x="170678" y="318245"/>
                  </a:lnTo>
                  <a:lnTo>
                    <a:pt x="191998" y="321367"/>
                  </a:lnTo>
                  <a:lnTo>
                    <a:pt x="214174" y="324871"/>
                  </a:lnTo>
                  <a:lnTo>
                    <a:pt x="236730" y="327911"/>
                  </a:lnTo>
                  <a:lnTo>
                    <a:pt x="259455" y="329261"/>
                  </a:lnTo>
                  <a:lnTo>
                    <a:pt x="282255" y="329862"/>
                  </a:lnTo>
                  <a:lnTo>
                    <a:pt x="305088" y="330128"/>
                  </a:lnTo>
                  <a:lnTo>
                    <a:pt x="327937" y="330247"/>
                  </a:lnTo>
                  <a:lnTo>
                    <a:pt x="350791" y="328606"/>
                  </a:lnTo>
                  <a:lnTo>
                    <a:pt x="373649" y="326396"/>
                  </a:lnTo>
                  <a:lnTo>
                    <a:pt x="396508" y="325413"/>
                  </a:lnTo>
                  <a:lnTo>
                    <a:pt x="419367" y="323283"/>
                  </a:lnTo>
                  <a:lnTo>
                    <a:pt x="442227" y="320220"/>
                  </a:lnTo>
                  <a:lnTo>
                    <a:pt x="465087" y="316741"/>
                  </a:lnTo>
                  <a:lnTo>
                    <a:pt x="487947" y="313079"/>
                  </a:lnTo>
                  <a:lnTo>
                    <a:pt x="510172" y="308700"/>
                  </a:lnTo>
                  <a:lnTo>
                    <a:pt x="530633" y="302520"/>
                  </a:lnTo>
                  <a:lnTo>
                    <a:pt x="550310" y="297233"/>
                  </a:lnTo>
                  <a:lnTo>
                    <a:pt x="569639" y="292132"/>
                  </a:lnTo>
                  <a:lnTo>
                    <a:pt x="597101" y="282120"/>
                  </a:lnTo>
                  <a:lnTo>
                    <a:pt x="624091" y="267359"/>
                  </a:lnTo>
                  <a:lnTo>
                    <a:pt x="647766" y="249180"/>
                  </a:lnTo>
                  <a:lnTo>
                    <a:pt x="674285" y="223895"/>
                  </a:lnTo>
                  <a:lnTo>
                    <a:pt x="678714" y="214452"/>
                  </a:lnTo>
                  <a:lnTo>
                    <a:pt x="681946" y="186136"/>
                  </a:lnTo>
                  <a:lnTo>
                    <a:pt x="682049" y="180864"/>
                  </a:lnTo>
                  <a:lnTo>
                    <a:pt x="678778" y="169928"/>
                  </a:lnTo>
                  <a:lnTo>
                    <a:pt x="669796" y="154753"/>
                  </a:lnTo>
                  <a:lnTo>
                    <a:pt x="646443" y="129772"/>
                  </a:lnTo>
                  <a:lnTo>
                    <a:pt x="618715" y="109043"/>
                  </a:lnTo>
                  <a:lnTo>
                    <a:pt x="594638" y="96497"/>
                  </a:lnTo>
                  <a:lnTo>
                    <a:pt x="567396" y="84736"/>
                  </a:lnTo>
                  <a:lnTo>
                    <a:pt x="548023" y="77674"/>
                  </a:lnTo>
                  <a:lnTo>
                    <a:pt x="526712" y="72418"/>
                  </a:lnTo>
                  <a:lnTo>
                    <a:pt x="502848" y="67966"/>
                  </a:lnTo>
                  <a:lnTo>
                    <a:pt x="477425" y="64505"/>
                  </a:lnTo>
                  <a:lnTo>
                    <a:pt x="451308" y="62967"/>
                  </a:lnTo>
                  <a:lnTo>
                    <a:pt x="423192" y="63977"/>
                  </a:lnTo>
                  <a:lnTo>
                    <a:pt x="408582" y="65135"/>
                  </a:lnTo>
                  <a:lnTo>
                    <a:pt x="393762" y="67178"/>
                  </a:lnTo>
                  <a:lnTo>
                    <a:pt x="378802" y="69809"/>
                  </a:lnTo>
                  <a:lnTo>
                    <a:pt x="363749" y="72833"/>
                  </a:lnTo>
                  <a:lnTo>
                    <a:pt x="349268" y="76120"/>
                  </a:lnTo>
                  <a:lnTo>
                    <a:pt x="321325" y="83157"/>
                  </a:lnTo>
                  <a:lnTo>
                    <a:pt x="294090" y="92212"/>
                  </a:lnTo>
                  <a:lnTo>
                    <a:pt x="267803" y="102586"/>
                  </a:lnTo>
                  <a:lnTo>
                    <a:pt x="243420" y="113547"/>
                  </a:lnTo>
                  <a:lnTo>
                    <a:pt x="217375" y="130428"/>
                  </a:lnTo>
                  <a:lnTo>
                    <a:pt x="190767" y="147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SMARTInkShape-2439"/>
            <p:cNvSpPr/>
            <p:nvPr>
              <p:custDataLst>
                <p:tags r:id="rId8"/>
              </p:custDataLst>
            </p:nvPr>
          </p:nvSpPr>
          <p:spPr>
            <a:xfrm>
              <a:off x="4842151" y="1195672"/>
              <a:ext cx="768500" cy="316021"/>
            </a:xfrm>
            <a:custGeom>
              <a:avLst/>
              <a:gdLst/>
              <a:ahLst/>
              <a:cxnLst/>
              <a:rect l="0" t="0" r="0" b="0"/>
              <a:pathLst>
                <a:path w="768500" h="316021">
                  <a:moveTo>
                    <a:pt x="284204" y="61628"/>
                  </a:moveTo>
                  <a:lnTo>
                    <a:pt x="284204" y="61628"/>
                  </a:lnTo>
                  <a:lnTo>
                    <a:pt x="287237" y="58594"/>
                  </a:lnTo>
                  <a:lnTo>
                    <a:pt x="290421" y="57105"/>
                  </a:lnTo>
                  <a:lnTo>
                    <a:pt x="300672" y="53114"/>
                  </a:lnTo>
                  <a:lnTo>
                    <a:pt x="312439" y="46059"/>
                  </a:lnTo>
                  <a:lnTo>
                    <a:pt x="314458" y="45533"/>
                  </a:lnTo>
                  <a:lnTo>
                    <a:pt x="315168" y="44548"/>
                  </a:lnTo>
                  <a:lnTo>
                    <a:pt x="315006" y="43256"/>
                  </a:lnTo>
                  <a:lnTo>
                    <a:pt x="314264" y="41760"/>
                  </a:lnTo>
                  <a:lnTo>
                    <a:pt x="312499" y="40763"/>
                  </a:lnTo>
                  <a:lnTo>
                    <a:pt x="286293" y="34361"/>
                  </a:lnTo>
                  <a:lnTo>
                    <a:pt x="264292" y="35134"/>
                  </a:lnTo>
                  <a:lnTo>
                    <a:pt x="237664" y="37691"/>
                  </a:lnTo>
                  <a:lnTo>
                    <a:pt x="218435" y="38924"/>
                  </a:lnTo>
                  <a:lnTo>
                    <a:pt x="197189" y="41589"/>
                  </a:lnTo>
                  <a:lnTo>
                    <a:pt x="175045" y="46583"/>
                  </a:lnTo>
                  <a:lnTo>
                    <a:pt x="152504" y="53036"/>
                  </a:lnTo>
                  <a:lnTo>
                    <a:pt x="129786" y="60138"/>
                  </a:lnTo>
                  <a:lnTo>
                    <a:pt x="108682" y="67527"/>
                  </a:lnTo>
                  <a:lnTo>
                    <a:pt x="88719" y="75045"/>
                  </a:lnTo>
                  <a:lnTo>
                    <a:pt x="60265" y="87052"/>
                  </a:lnTo>
                  <a:lnTo>
                    <a:pt x="36101" y="102393"/>
                  </a:lnTo>
                  <a:lnTo>
                    <a:pt x="17864" y="119003"/>
                  </a:lnTo>
                  <a:lnTo>
                    <a:pt x="5369" y="141682"/>
                  </a:lnTo>
                  <a:lnTo>
                    <a:pt x="503" y="158796"/>
                  </a:lnTo>
                  <a:lnTo>
                    <a:pt x="0" y="170219"/>
                  </a:lnTo>
                  <a:lnTo>
                    <a:pt x="3921" y="187360"/>
                  </a:lnTo>
                  <a:lnTo>
                    <a:pt x="13480" y="204503"/>
                  </a:lnTo>
                  <a:lnTo>
                    <a:pt x="41966" y="233078"/>
                  </a:lnTo>
                  <a:lnTo>
                    <a:pt x="66732" y="250223"/>
                  </a:lnTo>
                  <a:lnTo>
                    <a:pt x="94179" y="264334"/>
                  </a:lnTo>
                  <a:lnTo>
                    <a:pt x="114658" y="272581"/>
                  </a:lnTo>
                  <a:lnTo>
                    <a:pt x="136460" y="280480"/>
                  </a:lnTo>
                  <a:lnTo>
                    <a:pt x="158850" y="288224"/>
                  </a:lnTo>
                  <a:lnTo>
                    <a:pt x="184888" y="294205"/>
                  </a:lnTo>
                  <a:lnTo>
                    <a:pt x="212758" y="298981"/>
                  </a:lnTo>
                  <a:lnTo>
                    <a:pt x="239962" y="303220"/>
                  </a:lnTo>
                  <a:lnTo>
                    <a:pt x="266869" y="307220"/>
                  </a:lnTo>
                  <a:lnTo>
                    <a:pt x="294280" y="310480"/>
                  </a:lnTo>
                  <a:lnTo>
                    <a:pt x="308701" y="311349"/>
                  </a:lnTo>
                  <a:lnTo>
                    <a:pt x="323395" y="311929"/>
                  </a:lnTo>
                  <a:lnTo>
                    <a:pt x="351576" y="312573"/>
                  </a:lnTo>
                  <a:lnTo>
                    <a:pt x="378917" y="313494"/>
                  </a:lnTo>
                  <a:lnTo>
                    <a:pt x="405886" y="316020"/>
                  </a:lnTo>
                  <a:lnTo>
                    <a:pt x="432688" y="315873"/>
                  </a:lnTo>
                  <a:lnTo>
                    <a:pt x="459417" y="314326"/>
                  </a:lnTo>
                  <a:lnTo>
                    <a:pt x="486113" y="313638"/>
                  </a:lnTo>
                  <a:lnTo>
                    <a:pt x="512795" y="311639"/>
                  </a:lnTo>
                  <a:lnTo>
                    <a:pt x="538835" y="308634"/>
                  </a:lnTo>
                  <a:lnTo>
                    <a:pt x="563108" y="305182"/>
                  </a:lnTo>
                  <a:lnTo>
                    <a:pt x="586597" y="301531"/>
                  </a:lnTo>
                  <a:lnTo>
                    <a:pt x="609736" y="297156"/>
                  </a:lnTo>
                  <a:lnTo>
                    <a:pt x="632719" y="290979"/>
                  </a:lnTo>
                  <a:lnTo>
                    <a:pt x="653941" y="285693"/>
                  </a:lnTo>
                  <a:lnTo>
                    <a:pt x="682046" y="277454"/>
                  </a:lnTo>
                  <a:lnTo>
                    <a:pt x="706460" y="266970"/>
                  </a:lnTo>
                  <a:lnTo>
                    <a:pt x="728087" y="254127"/>
                  </a:lnTo>
                  <a:lnTo>
                    <a:pt x="749427" y="232720"/>
                  </a:lnTo>
                  <a:lnTo>
                    <a:pt x="763564" y="204456"/>
                  </a:lnTo>
                  <a:lnTo>
                    <a:pt x="768078" y="187344"/>
                  </a:lnTo>
                  <a:lnTo>
                    <a:pt x="768499" y="175287"/>
                  </a:lnTo>
                  <a:lnTo>
                    <a:pt x="766569" y="161461"/>
                  </a:lnTo>
                  <a:lnTo>
                    <a:pt x="760208" y="148543"/>
                  </a:lnTo>
                  <a:lnTo>
                    <a:pt x="740603" y="121694"/>
                  </a:lnTo>
                  <a:lnTo>
                    <a:pt x="717115" y="95859"/>
                  </a:lnTo>
                  <a:lnTo>
                    <a:pt x="692227" y="75016"/>
                  </a:lnTo>
                  <a:lnTo>
                    <a:pt x="664109" y="56493"/>
                  </a:lnTo>
                  <a:lnTo>
                    <a:pt x="642916" y="44741"/>
                  </a:lnTo>
                  <a:lnTo>
                    <a:pt x="619103" y="34861"/>
                  </a:lnTo>
                  <a:lnTo>
                    <a:pt x="593068" y="26237"/>
                  </a:lnTo>
                  <a:lnTo>
                    <a:pt x="564564" y="18170"/>
                  </a:lnTo>
                  <a:lnTo>
                    <a:pt x="549214" y="14876"/>
                  </a:lnTo>
                  <a:lnTo>
                    <a:pt x="533269" y="12045"/>
                  </a:lnTo>
                  <a:lnTo>
                    <a:pt x="516922" y="9523"/>
                  </a:lnTo>
                  <a:lnTo>
                    <a:pt x="500310" y="7206"/>
                  </a:lnTo>
                  <a:lnTo>
                    <a:pt x="483519" y="5027"/>
                  </a:lnTo>
                  <a:lnTo>
                    <a:pt x="466610" y="2939"/>
                  </a:lnTo>
                  <a:lnTo>
                    <a:pt x="448353" y="1547"/>
                  </a:lnTo>
                  <a:lnTo>
                    <a:pt x="429196" y="619"/>
                  </a:lnTo>
                  <a:lnTo>
                    <a:pt x="409441" y="0"/>
                  </a:lnTo>
                  <a:lnTo>
                    <a:pt x="389285" y="223"/>
                  </a:lnTo>
                  <a:lnTo>
                    <a:pt x="368863" y="1006"/>
                  </a:lnTo>
                  <a:lnTo>
                    <a:pt x="348264" y="2163"/>
                  </a:lnTo>
                  <a:lnTo>
                    <a:pt x="327545" y="4205"/>
                  </a:lnTo>
                  <a:lnTo>
                    <a:pt x="306748" y="6836"/>
                  </a:lnTo>
                  <a:lnTo>
                    <a:pt x="285900" y="9860"/>
                  </a:lnTo>
                  <a:lnTo>
                    <a:pt x="263744" y="14416"/>
                  </a:lnTo>
                  <a:lnTo>
                    <a:pt x="240719" y="19993"/>
                  </a:lnTo>
                  <a:lnTo>
                    <a:pt x="217114" y="26251"/>
                  </a:lnTo>
                  <a:lnTo>
                    <a:pt x="193122" y="33599"/>
                  </a:lnTo>
                  <a:lnTo>
                    <a:pt x="168873" y="41672"/>
                  </a:lnTo>
                  <a:lnTo>
                    <a:pt x="144452" y="50229"/>
                  </a:lnTo>
                  <a:lnTo>
                    <a:pt x="117317" y="59737"/>
                  </a:lnTo>
                  <a:lnTo>
                    <a:pt x="98272" y="67137"/>
                  </a:lnTo>
                  <a:lnTo>
                    <a:pt x="83415" y="73556"/>
                  </a:lnTo>
                  <a:lnTo>
                    <a:pt x="55264" y="85979"/>
                  </a:lnTo>
                  <a:lnTo>
                    <a:pt x="32744" y="95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" name="SMARTInkShape-2440"/>
          <p:cNvSpPr/>
          <p:nvPr>
            <p:custDataLst>
              <p:tags r:id="rId3"/>
            </p:custDataLst>
          </p:nvPr>
        </p:nvSpPr>
        <p:spPr>
          <a:xfrm>
            <a:off x="5807284" y="2394598"/>
            <a:ext cx="670891" cy="262877"/>
          </a:xfrm>
          <a:custGeom>
            <a:avLst/>
            <a:gdLst/>
            <a:ahLst/>
            <a:cxnLst/>
            <a:rect l="0" t="0" r="0" b="0"/>
            <a:pathLst>
              <a:path w="670891" h="262877">
                <a:moveTo>
                  <a:pt x="16301" y="97142"/>
                </a:moveTo>
                <a:lnTo>
                  <a:pt x="16301" y="97142"/>
                </a:lnTo>
                <a:lnTo>
                  <a:pt x="16301" y="100176"/>
                </a:lnTo>
                <a:lnTo>
                  <a:pt x="3426" y="121564"/>
                </a:lnTo>
                <a:lnTo>
                  <a:pt x="0" y="146463"/>
                </a:lnTo>
                <a:lnTo>
                  <a:pt x="41" y="160086"/>
                </a:lnTo>
                <a:lnTo>
                  <a:pt x="7144" y="175885"/>
                </a:lnTo>
                <a:lnTo>
                  <a:pt x="20767" y="192841"/>
                </a:lnTo>
                <a:lnTo>
                  <a:pt x="47377" y="219018"/>
                </a:lnTo>
                <a:lnTo>
                  <a:pt x="73486" y="234188"/>
                </a:lnTo>
                <a:lnTo>
                  <a:pt x="100838" y="245722"/>
                </a:lnTo>
                <a:lnTo>
                  <a:pt x="125482" y="254621"/>
                </a:lnTo>
                <a:lnTo>
                  <a:pt x="149557" y="256660"/>
                </a:lnTo>
                <a:lnTo>
                  <a:pt x="171143" y="258707"/>
                </a:lnTo>
                <a:lnTo>
                  <a:pt x="193625" y="261641"/>
                </a:lnTo>
                <a:lnTo>
                  <a:pt x="216373" y="262511"/>
                </a:lnTo>
                <a:lnTo>
                  <a:pt x="239200" y="262768"/>
                </a:lnTo>
                <a:lnTo>
                  <a:pt x="262050" y="262845"/>
                </a:lnTo>
                <a:lnTo>
                  <a:pt x="284907" y="262867"/>
                </a:lnTo>
                <a:lnTo>
                  <a:pt x="309460" y="262874"/>
                </a:lnTo>
                <a:lnTo>
                  <a:pt x="335150" y="262876"/>
                </a:lnTo>
                <a:lnTo>
                  <a:pt x="363552" y="259843"/>
                </a:lnTo>
                <a:lnTo>
                  <a:pt x="392069" y="257692"/>
                </a:lnTo>
                <a:lnTo>
                  <a:pt x="420468" y="255573"/>
                </a:lnTo>
                <a:lnTo>
                  <a:pt x="447644" y="252262"/>
                </a:lnTo>
                <a:lnTo>
                  <a:pt x="473543" y="247680"/>
                </a:lnTo>
                <a:lnTo>
                  <a:pt x="500767" y="244423"/>
                </a:lnTo>
                <a:lnTo>
                  <a:pt x="524678" y="237854"/>
                </a:lnTo>
                <a:lnTo>
                  <a:pt x="547745" y="230441"/>
                </a:lnTo>
                <a:lnTo>
                  <a:pt x="570646" y="222862"/>
                </a:lnTo>
                <a:lnTo>
                  <a:pt x="598595" y="213346"/>
                </a:lnTo>
                <a:lnTo>
                  <a:pt x="611813" y="206996"/>
                </a:lnTo>
                <a:lnTo>
                  <a:pt x="639982" y="186912"/>
                </a:lnTo>
                <a:lnTo>
                  <a:pt x="651825" y="175176"/>
                </a:lnTo>
                <a:lnTo>
                  <a:pt x="664157" y="150219"/>
                </a:lnTo>
                <a:lnTo>
                  <a:pt x="670890" y="124432"/>
                </a:lnTo>
                <a:lnTo>
                  <a:pt x="668342" y="109681"/>
                </a:lnTo>
                <a:lnTo>
                  <a:pt x="664660" y="102503"/>
                </a:lnTo>
                <a:lnTo>
                  <a:pt x="648911" y="76166"/>
                </a:lnTo>
                <a:lnTo>
                  <a:pt x="632045" y="60943"/>
                </a:lnTo>
                <a:lnTo>
                  <a:pt x="615304" y="50151"/>
                </a:lnTo>
                <a:lnTo>
                  <a:pt x="587213" y="38800"/>
                </a:lnTo>
                <a:lnTo>
                  <a:pt x="563073" y="29902"/>
                </a:lnTo>
                <a:lnTo>
                  <a:pt x="535813" y="23244"/>
                </a:lnTo>
                <a:lnTo>
                  <a:pt x="507627" y="17250"/>
                </a:lnTo>
                <a:lnTo>
                  <a:pt x="480861" y="11452"/>
                </a:lnTo>
                <a:lnTo>
                  <a:pt x="456844" y="5712"/>
                </a:lnTo>
                <a:lnTo>
                  <a:pt x="431947" y="1683"/>
                </a:lnTo>
                <a:lnTo>
                  <a:pt x="406155" y="490"/>
                </a:lnTo>
                <a:lnTo>
                  <a:pt x="382427" y="136"/>
                </a:lnTo>
                <a:lnTo>
                  <a:pt x="357616" y="31"/>
                </a:lnTo>
                <a:lnTo>
                  <a:pt x="330156" y="0"/>
                </a:lnTo>
                <a:lnTo>
                  <a:pt x="303605" y="1684"/>
                </a:lnTo>
                <a:lnTo>
                  <a:pt x="276264" y="4512"/>
                </a:lnTo>
                <a:lnTo>
                  <a:pt x="255665" y="5808"/>
                </a:lnTo>
                <a:lnTo>
                  <a:pt x="235927" y="8501"/>
                </a:lnTo>
                <a:lnTo>
                  <a:pt x="216571" y="11814"/>
                </a:lnTo>
                <a:lnTo>
                  <a:pt x="197385" y="16038"/>
                </a:lnTo>
                <a:lnTo>
                  <a:pt x="178275" y="22149"/>
                </a:lnTo>
                <a:lnTo>
                  <a:pt x="159198" y="29099"/>
                </a:lnTo>
                <a:lnTo>
                  <a:pt x="140136" y="36420"/>
                </a:lnTo>
                <a:lnTo>
                  <a:pt x="121080" y="43908"/>
                </a:lnTo>
                <a:lnTo>
                  <a:pt x="102028" y="51469"/>
                </a:lnTo>
                <a:lnTo>
                  <a:pt x="82977" y="59698"/>
                </a:lnTo>
                <a:lnTo>
                  <a:pt x="57576" y="73136"/>
                </a:lnTo>
                <a:lnTo>
                  <a:pt x="30281" y="91177"/>
                </a:lnTo>
                <a:lnTo>
                  <a:pt x="22016" y="9714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SMARTInkShape-2441"/>
          <p:cNvSpPr/>
          <p:nvPr>
            <p:custDataLst>
              <p:tags r:id="rId4"/>
            </p:custDataLst>
          </p:nvPr>
        </p:nvSpPr>
        <p:spPr>
          <a:xfrm>
            <a:off x="5897880" y="3046095"/>
            <a:ext cx="1" cy="5716"/>
          </a:xfrm>
          <a:custGeom>
            <a:avLst/>
            <a:gdLst/>
            <a:ahLst/>
            <a:cxnLst/>
            <a:rect l="0" t="0" r="0" b="0"/>
            <a:pathLst>
              <a:path w="1" h="5716">
                <a:moveTo>
                  <a:pt x="0" y="5715"/>
                </a:moveTo>
                <a:lnTo>
                  <a:pt x="0" y="5715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SMARTInkShape-2442"/>
          <p:cNvSpPr/>
          <p:nvPr>
            <p:custDataLst>
              <p:tags r:id="rId5"/>
            </p:custDataLst>
          </p:nvPr>
        </p:nvSpPr>
        <p:spPr>
          <a:xfrm>
            <a:off x="4663675" y="2988945"/>
            <a:ext cx="5481" cy="17146"/>
          </a:xfrm>
          <a:custGeom>
            <a:avLst/>
            <a:gdLst/>
            <a:ahLst/>
            <a:cxnLst/>
            <a:rect l="0" t="0" r="0" b="0"/>
            <a:pathLst>
              <a:path w="5481" h="17146">
                <a:moveTo>
                  <a:pt x="5480" y="0"/>
                </a:moveTo>
                <a:lnTo>
                  <a:pt x="5480" y="0"/>
                </a:lnTo>
                <a:lnTo>
                  <a:pt x="0" y="0"/>
                </a:lnTo>
                <a:lnTo>
                  <a:pt x="4706" y="4921"/>
                </a:lnTo>
                <a:lnTo>
                  <a:pt x="5412" y="10566"/>
                </a:lnTo>
                <a:lnTo>
                  <a:pt x="5480" y="1714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SMARTInkShape-2443"/>
          <p:cNvSpPr/>
          <p:nvPr>
            <p:custDataLst>
              <p:tags r:id="rId6"/>
            </p:custDataLst>
          </p:nvPr>
        </p:nvSpPr>
        <p:spPr>
          <a:xfrm>
            <a:off x="5744447" y="2668905"/>
            <a:ext cx="827782" cy="1560196"/>
          </a:xfrm>
          <a:custGeom>
            <a:avLst/>
            <a:gdLst/>
            <a:ahLst/>
            <a:cxnLst/>
            <a:rect l="0" t="0" r="0" b="0"/>
            <a:pathLst>
              <a:path w="827782" h="1560196">
                <a:moveTo>
                  <a:pt x="273448" y="120015"/>
                </a:moveTo>
                <a:lnTo>
                  <a:pt x="273448" y="120015"/>
                </a:lnTo>
                <a:lnTo>
                  <a:pt x="273448" y="108606"/>
                </a:lnTo>
                <a:lnTo>
                  <a:pt x="254140" y="108585"/>
                </a:lnTo>
                <a:lnTo>
                  <a:pt x="250473" y="110278"/>
                </a:lnTo>
                <a:lnTo>
                  <a:pt x="248607" y="111619"/>
                </a:lnTo>
                <a:lnTo>
                  <a:pt x="239912" y="113506"/>
                </a:lnTo>
                <a:lnTo>
                  <a:pt x="213686" y="114921"/>
                </a:lnTo>
                <a:lnTo>
                  <a:pt x="185270" y="123785"/>
                </a:lnTo>
                <a:lnTo>
                  <a:pt x="174861" y="125789"/>
                </a:lnTo>
                <a:lnTo>
                  <a:pt x="166838" y="129487"/>
                </a:lnTo>
                <a:lnTo>
                  <a:pt x="157334" y="131500"/>
                </a:lnTo>
                <a:lnTo>
                  <a:pt x="129268" y="148624"/>
                </a:lnTo>
                <a:lnTo>
                  <a:pt x="105863" y="164466"/>
                </a:lnTo>
                <a:lnTo>
                  <a:pt x="83193" y="193014"/>
                </a:lnTo>
                <a:lnTo>
                  <a:pt x="77130" y="198179"/>
                </a:lnTo>
                <a:lnTo>
                  <a:pt x="62099" y="223000"/>
                </a:lnTo>
                <a:lnTo>
                  <a:pt x="48664" y="249562"/>
                </a:lnTo>
                <a:lnTo>
                  <a:pt x="34194" y="275449"/>
                </a:lnTo>
                <a:lnTo>
                  <a:pt x="25058" y="293475"/>
                </a:lnTo>
                <a:lnTo>
                  <a:pt x="19358" y="320305"/>
                </a:lnTo>
                <a:lnTo>
                  <a:pt x="12156" y="346956"/>
                </a:lnTo>
                <a:lnTo>
                  <a:pt x="6841" y="372644"/>
                </a:lnTo>
                <a:lnTo>
                  <a:pt x="3545" y="398964"/>
                </a:lnTo>
                <a:lnTo>
                  <a:pt x="0" y="422695"/>
                </a:lnTo>
                <a:lnTo>
                  <a:pt x="3228" y="446362"/>
                </a:lnTo>
                <a:lnTo>
                  <a:pt x="4524" y="473145"/>
                </a:lnTo>
                <a:lnTo>
                  <a:pt x="4780" y="500002"/>
                </a:lnTo>
                <a:lnTo>
                  <a:pt x="4831" y="525838"/>
                </a:lnTo>
                <a:lnTo>
                  <a:pt x="4840" y="553049"/>
                </a:lnTo>
                <a:lnTo>
                  <a:pt x="4843" y="579991"/>
                </a:lnTo>
                <a:lnTo>
                  <a:pt x="4843" y="602238"/>
                </a:lnTo>
                <a:lnTo>
                  <a:pt x="4843" y="624916"/>
                </a:lnTo>
                <a:lnTo>
                  <a:pt x="4843" y="651407"/>
                </a:lnTo>
                <a:lnTo>
                  <a:pt x="4843" y="672999"/>
                </a:lnTo>
                <a:lnTo>
                  <a:pt x="4843" y="701357"/>
                </a:lnTo>
                <a:lnTo>
                  <a:pt x="4843" y="728525"/>
                </a:lnTo>
                <a:lnTo>
                  <a:pt x="4843" y="750811"/>
                </a:lnTo>
                <a:lnTo>
                  <a:pt x="4843" y="773502"/>
                </a:lnTo>
                <a:lnTo>
                  <a:pt x="4843" y="796311"/>
                </a:lnTo>
                <a:lnTo>
                  <a:pt x="4843" y="819156"/>
                </a:lnTo>
                <a:lnTo>
                  <a:pt x="4843" y="842012"/>
                </a:lnTo>
                <a:lnTo>
                  <a:pt x="4843" y="864871"/>
                </a:lnTo>
                <a:lnTo>
                  <a:pt x="4843" y="887730"/>
                </a:lnTo>
                <a:lnTo>
                  <a:pt x="7877" y="910590"/>
                </a:lnTo>
                <a:lnTo>
                  <a:pt x="9764" y="933450"/>
                </a:lnTo>
                <a:lnTo>
                  <a:pt x="11036" y="960637"/>
                </a:lnTo>
                <a:lnTo>
                  <a:pt x="14439" y="985532"/>
                </a:lnTo>
                <a:lnTo>
                  <a:pt x="16364" y="1009277"/>
                </a:lnTo>
                <a:lnTo>
                  <a:pt x="20040" y="1032400"/>
                </a:lnTo>
                <a:lnTo>
                  <a:pt x="21410" y="1055337"/>
                </a:lnTo>
                <a:lnTo>
                  <a:pt x="22451" y="1078221"/>
                </a:lnTo>
                <a:lnTo>
                  <a:pt x="25865" y="1101087"/>
                </a:lnTo>
                <a:lnTo>
                  <a:pt x="27158" y="1123314"/>
                </a:lnTo>
                <a:lnTo>
                  <a:pt x="27595" y="1149906"/>
                </a:lnTo>
                <a:lnTo>
                  <a:pt x="29364" y="1171928"/>
                </a:lnTo>
                <a:lnTo>
                  <a:pt x="32217" y="1194539"/>
                </a:lnTo>
                <a:lnTo>
                  <a:pt x="33181" y="1221902"/>
                </a:lnTo>
                <a:lnTo>
                  <a:pt x="37299" y="1249578"/>
                </a:lnTo>
                <a:lnTo>
                  <a:pt x="38771" y="1275742"/>
                </a:lnTo>
                <a:lnTo>
                  <a:pt x="39062" y="1302147"/>
                </a:lnTo>
                <a:lnTo>
                  <a:pt x="39754" y="1326343"/>
                </a:lnTo>
                <a:lnTo>
                  <a:pt x="43654" y="1353229"/>
                </a:lnTo>
                <a:lnTo>
                  <a:pt x="47646" y="1377073"/>
                </a:lnTo>
                <a:lnTo>
                  <a:pt x="50621" y="1400127"/>
                </a:lnTo>
                <a:lnTo>
                  <a:pt x="55408" y="1425709"/>
                </a:lnTo>
                <a:lnTo>
                  <a:pt x="62380" y="1450269"/>
                </a:lnTo>
                <a:lnTo>
                  <a:pt x="75350" y="1478202"/>
                </a:lnTo>
                <a:lnTo>
                  <a:pt x="88664" y="1504946"/>
                </a:lnTo>
                <a:lnTo>
                  <a:pt x="98188" y="1520966"/>
                </a:lnTo>
                <a:lnTo>
                  <a:pt x="126724" y="1541125"/>
                </a:lnTo>
                <a:lnTo>
                  <a:pt x="133807" y="1546219"/>
                </a:lnTo>
                <a:lnTo>
                  <a:pt x="152208" y="1554833"/>
                </a:lnTo>
                <a:lnTo>
                  <a:pt x="156699" y="1557811"/>
                </a:lnTo>
                <a:lnTo>
                  <a:pt x="160811" y="1559136"/>
                </a:lnTo>
                <a:lnTo>
                  <a:pt x="187616" y="1560183"/>
                </a:lnTo>
                <a:lnTo>
                  <a:pt x="215028" y="1560195"/>
                </a:lnTo>
                <a:lnTo>
                  <a:pt x="221237" y="1560195"/>
                </a:lnTo>
                <a:lnTo>
                  <a:pt x="223400" y="1559560"/>
                </a:lnTo>
                <a:lnTo>
                  <a:pt x="224843" y="1558501"/>
                </a:lnTo>
                <a:lnTo>
                  <a:pt x="225805" y="1557161"/>
                </a:lnTo>
                <a:lnTo>
                  <a:pt x="227081" y="1556267"/>
                </a:lnTo>
                <a:lnTo>
                  <a:pt x="230192" y="1555274"/>
                </a:lnTo>
                <a:lnTo>
                  <a:pt x="237363" y="1554002"/>
                </a:lnTo>
                <a:lnTo>
                  <a:pt x="243001" y="1550599"/>
                </a:lnTo>
                <a:lnTo>
                  <a:pt x="248693" y="1548673"/>
                </a:lnTo>
                <a:lnTo>
                  <a:pt x="255036" y="1544998"/>
                </a:lnTo>
                <a:lnTo>
                  <a:pt x="264041" y="1542992"/>
                </a:lnTo>
                <a:lnTo>
                  <a:pt x="281663" y="1533988"/>
                </a:lnTo>
                <a:lnTo>
                  <a:pt x="307773" y="1527235"/>
                </a:lnTo>
                <a:lnTo>
                  <a:pt x="319178" y="1524606"/>
                </a:lnTo>
                <a:lnTo>
                  <a:pt x="330601" y="1521498"/>
                </a:lnTo>
                <a:lnTo>
                  <a:pt x="353576" y="1515799"/>
                </a:lnTo>
                <a:lnTo>
                  <a:pt x="381994" y="1504899"/>
                </a:lnTo>
                <a:lnTo>
                  <a:pt x="407262" y="1494150"/>
                </a:lnTo>
                <a:lnTo>
                  <a:pt x="433780" y="1488915"/>
                </a:lnTo>
                <a:lnTo>
                  <a:pt x="459831" y="1478210"/>
                </a:lnTo>
                <a:lnTo>
                  <a:pt x="485364" y="1468746"/>
                </a:lnTo>
                <a:lnTo>
                  <a:pt x="513016" y="1457324"/>
                </a:lnTo>
                <a:lnTo>
                  <a:pt x="524771" y="1449916"/>
                </a:lnTo>
                <a:lnTo>
                  <a:pt x="551570" y="1429761"/>
                </a:lnTo>
                <a:lnTo>
                  <a:pt x="568934" y="1416010"/>
                </a:lnTo>
                <a:lnTo>
                  <a:pt x="574320" y="1409753"/>
                </a:lnTo>
                <a:lnTo>
                  <a:pt x="599308" y="1388357"/>
                </a:lnTo>
                <a:lnTo>
                  <a:pt x="625879" y="1362052"/>
                </a:lnTo>
                <a:lnTo>
                  <a:pt x="647357" y="1335403"/>
                </a:lnTo>
                <a:lnTo>
                  <a:pt x="671835" y="1308735"/>
                </a:lnTo>
                <a:lnTo>
                  <a:pt x="690999" y="1281352"/>
                </a:lnTo>
                <a:lnTo>
                  <a:pt x="709011" y="1255711"/>
                </a:lnTo>
                <a:lnTo>
                  <a:pt x="723071" y="1228516"/>
                </a:lnTo>
                <a:lnTo>
                  <a:pt x="740430" y="1200122"/>
                </a:lnTo>
                <a:lnTo>
                  <a:pt x="750901" y="1173357"/>
                </a:lnTo>
                <a:lnTo>
                  <a:pt x="760778" y="1149067"/>
                </a:lnTo>
                <a:lnTo>
                  <a:pt x="771736" y="1125925"/>
                </a:lnTo>
                <a:lnTo>
                  <a:pt x="783944" y="1098446"/>
                </a:lnTo>
                <a:lnTo>
                  <a:pt x="793128" y="1070252"/>
                </a:lnTo>
                <a:lnTo>
                  <a:pt x="801057" y="1043116"/>
                </a:lnTo>
                <a:lnTo>
                  <a:pt x="806825" y="1017802"/>
                </a:lnTo>
                <a:lnTo>
                  <a:pt x="812556" y="993227"/>
                </a:lnTo>
                <a:lnTo>
                  <a:pt x="815243" y="969859"/>
                </a:lnTo>
                <a:lnTo>
                  <a:pt x="819072" y="943814"/>
                </a:lnTo>
                <a:lnTo>
                  <a:pt x="821194" y="919023"/>
                </a:lnTo>
                <a:lnTo>
                  <a:pt x="824857" y="892557"/>
                </a:lnTo>
                <a:lnTo>
                  <a:pt x="826930" y="864606"/>
                </a:lnTo>
                <a:lnTo>
                  <a:pt x="827544" y="836217"/>
                </a:lnTo>
                <a:lnTo>
                  <a:pt x="827726" y="807697"/>
                </a:lnTo>
                <a:lnTo>
                  <a:pt x="827781" y="779138"/>
                </a:lnTo>
                <a:lnTo>
                  <a:pt x="824763" y="750568"/>
                </a:lnTo>
                <a:lnTo>
                  <a:pt x="822881" y="721994"/>
                </a:lnTo>
                <a:lnTo>
                  <a:pt x="819289" y="693420"/>
                </a:lnTo>
                <a:lnTo>
                  <a:pt x="817237" y="664845"/>
                </a:lnTo>
                <a:lnTo>
                  <a:pt x="813595" y="636270"/>
                </a:lnTo>
                <a:lnTo>
                  <a:pt x="810271" y="615527"/>
                </a:lnTo>
                <a:lnTo>
                  <a:pt x="806676" y="594242"/>
                </a:lnTo>
                <a:lnTo>
                  <a:pt x="802961" y="574199"/>
                </a:lnTo>
                <a:lnTo>
                  <a:pt x="799194" y="554708"/>
                </a:lnTo>
                <a:lnTo>
                  <a:pt x="795403" y="535462"/>
                </a:lnTo>
                <a:lnTo>
                  <a:pt x="791601" y="516325"/>
                </a:lnTo>
                <a:lnTo>
                  <a:pt x="786102" y="497236"/>
                </a:lnTo>
                <a:lnTo>
                  <a:pt x="779424" y="478169"/>
                </a:lnTo>
                <a:lnTo>
                  <a:pt x="772223" y="459111"/>
                </a:lnTo>
                <a:lnTo>
                  <a:pt x="764789" y="438364"/>
                </a:lnTo>
                <a:lnTo>
                  <a:pt x="757251" y="417079"/>
                </a:lnTo>
                <a:lnTo>
                  <a:pt x="749669" y="397035"/>
                </a:lnTo>
                <a:lnTo>
                  <a:pt x="742065" y="377543"/>
                </a:lnTo>
                <a:lnTo>
                  <a:pt x="734452" y="358297"/>
                </a:lnTo>
                <a:lnTo>
                  <a:pt x="726836" y="339160"/>
                </a:lnTo>
                <a:lnTo>
                  <a:pt x="717524" y="320071"/>
                </a:lnTo>
                <a:lnTo>
                  <a:pt x="703264" y="293167"/>
                </a:lnTo>
                <a:lnTo>
                  <a:pt x="689303" y="267416"/>
                </a:lnTo>
                <a:lnTo>
                  <a:pt x="673101" y="241371"/>
                </a:lnTo>
                <a:lnTo>
                  <a:pt x="656235" y="215874"/>
                </a:lnTo>
                <a:lnTo>
                  <a:pt x="639173" y="189904"/>
                </a:lnTo>
                <a:lnTo>
                  <a:pt x="620359" y="166123"/>
                </a:lnTo>
                <a:lnTo>
                  <a:pt x="598698" y="144683"/>
                </a:lnTo>
                <a:lnTo>
                  <a:pt x="571657" y="117338"/>
                </a:lnTo>
                <a:lnTo>
                  <a:pt x="550754" y="98055"/>
                </a:lnTo>
                <a:lnTo>
                  <a:pt x="525440" y="80277"/>
                </a:lnTo>
                <a:lnTo>
                  <a:pt x="497831" y="65978"/>
                </a:lnTo>
                <a:lnTo>
                  <a:pt x="469542" y="50664"/>
                </a:lnTo>
                <a:lnTo>
                  <a:pt x="448866" y="41356"/>
                </a:lnTo>
                <a:lnTo>
                  <a:pt x="426341" y="32985"/>
                </a:lnTo>
                <a:lnTo>
                  <a:pt x="401514" y="25032"/>
                </a:lnTo>
                <a:lnTo>
                  <a:pt x="375663" y="18957"/>
                </a:lnTo>
                <a:lnTo>
                  <a:pt x="347973" y="13660"/>
                </a:lnTo>
                <a:lnTo>
                  <a:pt x="320412" y="5803"/>
                </a:lnTo>
                <a:lnTo>
                  <a:pt x="302023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8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b)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12676" y="1152785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Společnost Pramen, a.s., by se měla přednostně orientovat na analýzu vztahu vůči společnosti Orlík a Valtice.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U Orlíku dosahuje společnost nejvyšší obchodní marže, u Valtic zase nejvyššího zisku.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44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5078</TotalTime>
  <Words>479</Words>
  <Application>Microsoft Office PowerPoint</Application>
  <PresentationFormat>Vlastní</PresentationFormat>
  <Paragraphs>196</Paragraphs>
  <Slides>11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</vt:lpstr>
      <vt:lpstr>  STRATEGICKY ORIENTOVANÉ MANAŽERSKÉ ÚČETNICTVÍ</vt:lpstr>
      <vt:lpstr>  STRATEGICKY ORIENTOVANÉ MANAŽERSKÉ ÚČETNICTVÍ</vt:lpstr>
      <vt:lpstr>Příklad</vt:lpstr>
      <vt:lpstr>Příklad</vt:lpstr>
      <vt:lpstr>Příklad</vt:lpstr>
      <vt:lpstr>Příklad</vt:lpstr>
      <vt:lpstr>Řešení ad a)</vt:lpstr>
      <vt:lpstr>Řešení ad a)</vt:lpstr>
      <vt:lpstr>Řešení ad b)</vt:lpstr>
      <vt:lpstr>Řešení ad c)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411</cp:revision>
  <dcterms:created xsi:type="dcterms:W3CDTF">2016-07-06T15:42:34Z</dcterms:created>
  <dcterms:modified xsi:type="dcterms:W3CDTF">2022-02-08T14:40:33Z</dcterms:modified>
</cp:coreProperties>
</file>