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63" r:id="rId5"/>
    <p:sldId id="287" r:id="rId6"/>
    <p:sldId id="338" r:id="rId7"/>
    <p:sldId id="341" r:id="rId8"/>
    <p:sldId id="339" r:id="rId9"/>
    <p:sldId id="342" r:id="rId10"/>
    <p:sldId id="347" r:id="rId11"/>
    <p:sldId id="346" r:id="rId12"/>
    <p:sldId id="343" r:id="rId13"/>
    <p:sldId id="340" r:id="rId14"/>
    <p:sldId id="356" r:id="rId15"/>
    <p:sldId id="357" r:id="rId16"/>
    <p:sldId id="348" r:id="rId17"/>
    <p:sldId id="361" r:id="rId18"/>
    <p:sldId id="364" r:id="rId19"/>
    <p:sldId id="266" r:id="rId2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32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82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617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572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44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96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6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69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0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83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0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Státní informační politika a koncepce,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činnosti státních orgánů se do roku 2000 označovaly pojmem „Státní informační systém“. Nyní je nahrazen pojmem „Informační systém veřejné správy“ (ISVS).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jsou souborem informačních systémů sloužících pro výkon veřejné správy včetně informačních systémů podle zvláštních zákonů.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8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jsou vymezeny souborem zákonných norem. Hlavními jsou: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365/2000 Sb., o informačních systémech veřejné správy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 změně některých dalších zákonů (ve znění pozdějších předpisů);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300/2008 Sb., o elektronických úkonech a autorizované konverzi dokumentů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106/1999 Sb., o svobodném přístupu k informacím;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101/2000 Sb., o ochraně osobních údajů a o změně některých zákonů (ve znění pozdějších předpisů);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227/2000 Sb., o elektronickém podpisu a o změně některých dalších zákonů (ve znění pozdějších předpisů);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329/2012 Sb., úplné znění zákona o archivnictví a spisové službě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– vymezení zákony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0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Zpravodajské služby;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 České republiky při plnění jejích úkolů;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orgány při plnění jejich úkolů, s výjimkou správy cel, daní a jiných peněžitých plnění a správního řízení,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činné v trestním řízení v souvislosti s trestním řízením, s výjimkou evidence Rejstříku trestů;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 České republiky a Vězeňská služba České republiky při poskytování zvláštní ochrany a pomoci ohroženým osobám podle zvláštního právního předpisu;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financí (boj proti legalizaci výnosů z trestné činnosti, provádění mezinárodních sankcí za účelem udržování mezinárodního míru a bezpečnosti, ochrany základních lidských práv a boje proti terorismu);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– subjekty 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34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+mj-lt"/>
              <a:buAutoNum type="arabicParenR" startAt="7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bezpečnostní úřad, zpravodajská služba nebo Ministerstvo vnitra při provádění bezpečnostního řízení a vedení evidencí podle zvláštního zákona; </a:t>
            </a:r>
          </a:p>
          <a:p>
            <a:pPr algn="just">
              <a:buFont typeface="+mj-lt"/>
              <a:buAutoNum type="arabicParenR" startAt="7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působnosti Ministerstva obrany, při činnostech vykonávaných podle zvláštních právních předpisů; </a:t>
            </a:r>
          </a:p>
          <a:p>
            <a:pPr algn="just">
              <a:buFont typeface="+mj-lt"/>
              <a:buAutoNum type="arabicParenR" startAt="7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vnitra, Ministerstvo financí a Ministerstvo spravedlnosti při zpracování osobních údajů příslušníků bezpečnostních sborů podle zvláštního právního předpisu; </a:t>
            </a:r>
          </a:p>
          <a:p>
            <a:pPr algn="just">
              <a:buFont typeface="+mj-lt"/>
              <a:buAutoNum type="arabicParenR" startAt="7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úřady a orgány územních samosprávných celků v přenesené působnosti při činnostech souvisejících se zajišťováním obrany státu podle zvláštního právního předpisu; </a:t>
            </a:r>
          </a:p>
          <a:p>
            <a:pPr algn="just">
              <a:buFont typeface="+mj-lt"/>
              <a:buAutoNum type="arabicParenR" startAt="7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veřejné správy a právnickými osobami, pokud jsou používané výlučně k podpoře krizového řízení.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veřejné správy - subjekty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5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informační systémy územní samosprávy v sobě zahrnuje zejména dva typy systémů: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krajů;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měst a obcí.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ISVS, proto musí splňovat všechny standardy a zákonné normy, které se týkají ISVS.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územní samosprávy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6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o datových prvcích,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o informačních systémech veřejné správy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ISoISVS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evidence obyvatel (stát),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rodných čísel – ISVS, který je samostatnou funkční částí informačního systému evidence obyvatel.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uložených pokut (správních sankcí) podle § 58 a 59 zákona č. 128/2000 Sb., o obcích,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plátců místních poplatků podle zákona č. 565/1990 Sb., o místních poplatcích,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obyvatel.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systémy veřejné správy - příklady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17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informační politiky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informační koncepce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dokumentaci informační koncepce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pojmy státní a veřejná správa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informační systém veřejné správy (ISVS)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problematiku základních registrů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základních předpisech a dokumentech v souvislosti s ISVS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každého státu by mělo být vybudování a naplňování vhodně stanovené informační politiky.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se podíváme do historie tak z pohledu české informační politiky můžeme považovat jako první snahu vládní usnesení z roku 1999 č. 525 "Státní informační politika - cesta k informační společnosti", které bylo inspirováno Evropskou unií a jejím heslem "informační společnost pro všechny".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každé státní informační politiky je tvorba odpovídající „informační“ legislativy.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Státní informační politika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definovat určitý okruh následujících prioritních oblastí v rámci státní informační politiky (Vlasák, 2011):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gramotnost,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informatizovaná demokracie,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ISVS,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infrastruktura,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IS,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obchod,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transparentní ekonomické prostředí,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stabilní a bezpečná informační společnost.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Státní informační politika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7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koncepce je dokument, v němž orgány veřejné správy stanoví své dlouhodobé cíle v oblasti řízení kvality a bezpečnosti spravovaných ISVS a vymezí obecné principy pořizování, vytváření a provozování ISVS.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koncepce stanovuje zásady pro správu ISVS, včetně postupů, které vedou k jejich naplňování.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 veřejné správy stanoví zásady vždy pro oblasti: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pořizování a vytváření informačních systémů veřejné správy;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provozování informačních systémů veřejné správy, a to včetně jejich změn a rozvoje.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koncepci je nutné zpracovat s ohledem na potřeby konkrétního orgánu veřejné správy.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koncepce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529/2006 Sb., o dlouhodobém řízení informačních systémů veřejné správy požaduje v koncepci uvést: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charakteristiku každého ISVS, jehož je správcem, stručnou charakteristiku jeho současného stavu a předpokládané změny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systému;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záměry na pořízení nebo vytvoření nových ISVS;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cíle v oblasti řízení kvality ISVS, požadavky na kvalitu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plán řízení kvality;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cíle v oblasti řízení bezpečnosti informačních systémů veřejné správy, požadavky na bezpečnost a plán řízení bezpečnosti; </a:t>
            </a:r>
          </a:p>
          <a:p>
            <a:pPr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základních pravidel pro správu ISVS a to včetně postupů, které vedou k jejich naplňování;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koncepce – vyhláška č. 529/2006 Sb.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8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+mj-lt"/>
              <a:buAutoNum type="arabicParenR" startAt="6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financování záměrů, dlouhodobých cílů a správy ISVS;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postupy při vyhodnocování dodržování informační koncepce a při provádění jejích změn;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zařazení zaměstnance nebo určení jiné fyzické osoby nebo název organizačního útvaru, který řídí provádění činností vedoucích k dosažení cílů, naplňování zásad a uplatňování postupů, které jsou v informační koncepci uvedeny, a ke splnění povinností, které orgánu veřejné správy stanoví zákon; </a:t>
            </a:r>
          </a:p>
          <a:p>
            <a:pPr algn="just">
              <a:buFont typeface="+mj-lt"/>
              <a:buAutoNum type="arabicParenR" startAt="6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dobu platnosti informační koncepce.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koncepce – vyhláška č. 529/2006 Sb.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2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vnitra ČR nechalo vypracovat řadu metodických materiálů pro vypracování informační koncepce pro různé úrovně veřejné správy: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orgán veřejné správy;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rozšířenou působností;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pověřeným obecním úřadem; </a:t>
            </a:r>
          </a:p>
          <a:p>
            <a:pPr lvl="1" algn="just">
              <a:buFont typeface="+mj-lt"/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s výkonem přenesené působnosti v základním rozsahu.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materiály sice mají informativní a doporučující charakter, ale mohou posloužit orgánům veřejné správy při tvorbě jejich vlastní Informační koncepce.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koncepce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7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struktura informační koncepce je následující: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informační koncepce;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správě orgánu veřejné správy;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záměry na pořízení nebo vytvoření nových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kvality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bezpečnosti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a postupy pro správu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financování ISVS;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naplňování informační koncepce;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osoba, která řídí provádění činností podle IK a zákona, nebo její funkční zařazení.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Informační koncepce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512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8C9B8B-768A-448D-8BB6-438E751F09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6DEE1F-432E-4CC2-9A96-7882B3DF6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B771B9-1D7D-48A6-93A0-3364209520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1159</Words>
  <Application>Microsoft Office PowerPoint</Application>
  <PresentationFormat>Vlastní</PresentationFormat>
  <Paragraphs>193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Státní informační politika</vt:lpstr>
      <vt:lpstr>Státní informační politika</vt:lpstr>
      <vt:lpstr>Informační koncepce</vt:lpstr>
      <vt:lpstr>Informační koncepce – vyhláška č. 529/2006 Sb.</vt:lpstr>
      <vt:lpstr>Informační koncepce – vyhláška č. 529/2006 Sb.</vt:lpstr>
      <vt:lpstr>Informační koncepce - struktura</vt:lpstr>
      <vt:lpstr>Informační koncepce - struktura</vt:lpstr>
      <vt:lpstr>Informační systémy veřejné správy</vt:lpstr>
      <vt:lpstr>Informační systémy veřejné správy – vymezení zákony</vt:lpstr>
      <vt:lpstr>Informační systémy veřejné správy – subjekty  </vt:lpstr>
      <vt:lpstr>Informační systémy veřejné správy - subjekty </vt:lpstr>
      <vt:lpstr>Informační systémy územní samosprávy </vt:lpstr>
      <vt:lpstr>Informační systémy veřejné správy -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240</cp:revision>
  <dcterms:created xsi:type="dcterms:W3CDTF">2016-07-06T15:42:34Z</dcterms:created>
  <dcterms:modified xsi:type="dcterms:W3CDTF">2021-05-06T19:47:53Z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