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63" r:id="rId5"/>
    <p:sldId id="287" r:id="rId6"/>
    <p:sldId id="339" r:id="rId7"/>
    <p:sldId id="343" r:id="rId8"/>
    <p:sldId id="345" r:id="rId9"/>
    <p:sldId id="346" r:id="rId10"/>
    <p:sldId id="341" r:id="rId11"/>
    <p:sldId id="347" r:id="rId12"/>
    <p:sldId id="357" r:id="rId13"/>
    <p:sldId id="358" r:id="rId14"/>
    <p:sldId id="359" r:id="rId15"/>
    <p:sldId id="360" r:id="rId16"/>
    <p:sldId id="355" r:id="rId17"/>
    <p:sldId id="349" r:id="rId18"/>
    <p:sldId id="350" r:id="rId19"/>
    <p:sldId id="351" r:id="rId20"/>
    <p:sldId id="352" r:id="rId21"/>
    <p:sldId id="266" r:id="rId2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545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4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478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1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27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61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43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15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03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64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40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76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10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09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E-government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osob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zapsány všechny právnické (tuzemské, zahraniční i mezinárodní) osoby a jejich organizační složky a podnikající fyzické osoby.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Tuzemské právnické osoby jsou rozděleny na obchodně-právní (za účelem výdělku), veřejnoprávní (veřejné instituce) a občanskoprávní (vycházejí s práva na sdružování).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obsahuje údaje o všech osobách, tedy ekonomických jednotkách či subjektech podnikatelského i nepodnikatelského charakteru, a dále integrační propojení jednotlivých evidencí osob.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4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územní identifikace, adres a nemovitostí (RÚIAN)</a:t>
            </a:r>
            <a:endParaRPr lang="cs-CZ" altLang="cs-CZ" sz="14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územní identifikaci patří uzemní a správní členění státu, ulice, domy a adresní body.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mohou vzniknou buď změnou správního členění, nebo na základě rozhodnutí orgánů veřejné moci (změny adresy, výstavba domu apod.)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všech ostatních registrech je uvedená adresa odkazem do registru nemovitostí a územní identifikace.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9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 a povinností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registr, jehož pomocí je realizována bezpečnost sdílených dat.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práva povinností mimo jiné sleduje, jakou roli a jaké oprávnění má úřad při konkrétní agendě. Sleduje tedy působnost orgánů veřejné moci.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0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POINT (Český Podací Ověřovací Informační Národní Terminál) je asistované místo výkonu veřejné správy, kde každý člověk může získat všechny informace o údajích, které o něm vede stát v centrálních registrech nebo učinit jakékoliv podání ke státu.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se jedná: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Katastru nemovitostí;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Obchodního rejstříku;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Živnostenského rejstříku;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Rejstříku trestů;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Rejstříku trestů právnické osoby;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přijetí podání podle živnostenského zákona (§ 72);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-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POINT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63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žádost o výpis nebo opis z Rejstříku trestů podle zákona č. 124/2008 Sb.;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bodového hodnocení řidiče;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ověřeného výstupu ze Seznamu kvalifikovaných dodavatelů;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podání do registru účastníků provozu modulu autovraků ISOH;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výpis z insolvenčního rejstříku;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schránky;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autorizovaná konverze dokumentů;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úložiště ověřovacích doložek;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úschovna systému Czech POINT;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CzechPOINT@office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-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POINT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4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schránka je elektronické úložiště, které je určeno k doručování orgány veřejné moci, provádění úkonů vůči orgánům veřejné moci a dodávání dokumentů fyzických osob, podnikajících fyzických osob a právnických osob.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schránky zřizuje a spravuje Ministerstvo vnitra  člení se na: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schránka fyzické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schránka podnikající fyzické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schránka právnické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schránka orgánu veřejné moci, kam patří i datové schránky orgánů územních samosprávných celků.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datová schránka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81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Datovou zprávou jsou elektronická data, která lze přenášet prostředky pro elektronickou komunikaci a uchovávat na záznamových médiích, používaných při zpracování a přenosu dat elektronickou formou. 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Konverzí se rozumí se úplné převedení dokumentu v listinné podobě do dokumentu obsaženého v datové zprávě, ověření shody obsahu těchto dokumentů a připojení ověřovací doložky.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datová zpráva, konverze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67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veřejné správy  je ISVS zajišťující přístup k informacím státních orgánů, orgánů územních samosprávných celků, orgánů veřejné moci, které nejsou státními orgány ani orgány územních samosprávných celků a komunikaci s veřejnými orgány.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portálu je Ministerstvo vnitra ČR.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 s veřejnými orgány zajišťuje portál prostřednictvím: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datových schránek;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kontaktních míst veřejné správy.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portál veřejné správy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7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znát jeho základní pilíře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významné projekty jako je Czech POINT a datové schránky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digitalizace vnitřních agend veřejné správy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problematiku Portálu veřejné správy (PES) z pohledu jeho struktury a obsahy.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(e-vláda) je elektronickou formou výkonu státní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veřejné správy s využitím možností ICT, zejména internetu,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procesech státní a veřejné správy, s cílem optimalizovat tyto procesy.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definován jako poskytování služeb a zabezpečování dalších činností on-line prostřednictvím internetu;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stavěn na úroveň využití informačních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komunikačních technologií ve vládě (státní a veřejné správě), nejširší definice zahrnují všechny aspekty její činnosti, i když je důraz kladen obecně na poskytování služeb a procesy.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definován jako schopnost transformace veřejné správy s využitím informačních a komunikačních technologií, tento aspekt je obvykle spojován s využíváním internetu.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vybrané definice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představuje transformaci vnitřních a vnějších vztahů veřejné správy pomocí informačních a komunikačních technologií s cílem optimalizovat interní procesy.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 rychlejší, spolehlivější a levnější poskytování služeb veřejné správy nejširší veřejnosti a zajištění větší otevřenosti veřejné správy ve vztahu ke svým uživatelům.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Nasazení ICT přináší značné úspory, lepší kvalitu služeb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transparentnost v oblasti veřejné správy a to nejen v komunikaci vláda-občan, ale zejména v segmentu komunikace vláda-vláda.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2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 je klientem,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zabezpečit snadný, bezpečný a důvěryhodný přístup ke službám všem občanům;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společnou datovou základnu pro ISVS, aby stačilo informace od občana získávat jen jednou;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služeb, omezení počtu komunikačních bodů při řešení různých záležitostí občanů;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- cíle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0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 by měl mít možnost volby místa a komunikačního kanálu (osobně, poštou, telefonicky, elektronicky) a využívat alternativní komunikační kanály;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personalizace a flexibilita služeb;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by měl podporovat proaktivní služby VS, tedy aby ona sama automaticky zařizovala věci, které zařídit může sama, aniž by občan s ní musel komunikovat;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- cíle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6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221600"/>
            <a:ext cx="5288905" cy="291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8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 jsou informační systémy veřejné správy.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bezpečné databáze, sjednocující data vedená úřady o občanech a státních i nestátních subjektech.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B2CB850-979E-462C-AC05-4A8F6DA3A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80" y="1995686"/>
            <a:ext cx="2683308" cy="264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9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obyvatel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určen pro fyzické osoby a konkrétně obsahuje údaje o: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občanech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cizincích s povolením k pobytu v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občanech jiných států, vedených v základních registrech;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jiných fyzických osobách, o nichž jiný právní předpis stanoví, že budou vedeny v Registru obyvatel.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 tohoto registru je Ministerstvo vnitra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eGovernment</a:t>
            </a:r>
            <a:r>
              <a:rPr lang="cs-CZ" b="1" dirty="0"/>
              <a:t> –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731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811E69-6F07-40E1-8723-B5A1D82034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A247F7-65C0-4A72-A157-6A6F02104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B4B17-3986-4A81-B865-0E9BA8C0AE3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1051</Words>
  <Application>Microsoft Office PowerPoint</Application>
  <PresentationFormat>Vlastní</PresentationFormat>
  <Paragraphs>200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eGovernment – vybrané definice </vt:lpstr>
      <vt:lpstr>eGovernment </vt:lpstr>
      <vt:lpstr>eGovernment - cíle </vt:lpstr>
      <vt:lpstr>eGovernment - cíle </vt:lpstr>
      <vt:lpstr>eGovernment </vt:lpstr>
      <vt:lpstr>eGovernment – Základní registry</vt:lpstr>
      <vt:lpstr>eGovernment – Základní registry</vt:lpstr>
      <vt:lpstr>eGovernment – Základní registry</vt:lpstr>
      <vt:lpstr>eGovernment – Základní registry</vt:lpstr>
      <vt:lpstr>eGovernment – Základní registry</vt:lpstr>
      <vt:lpstr>eGovernment - CZECH POINT </vt:lpstr>
      <vt:lpstr>eGovernment - CZECH POINT  </vt:lpstr>
      <vt:lpstr>eGovernment – datová schránka </vt:lpstr>
      <vt:lpstr>eGovernment – datová zpráva, konverze </vt:lpstr>
      <vt:lpstr>eGovernment – portál veřejné správy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251</cp:revision>
  <dcterms:created xsi:type="dcterms:W3CDTF">2016-07-06T15:42:34Z</dcterms:created>
  <dcterms:modified xsi:type="dcterms:W3CDTF">2021-05-06T19:44:14Z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