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63" r:id="rId5"/>
    <p:sldId id="287" r:id="rId6"/>
    <p:sldId id="339" r:id="rId7"/>
    <p:sldId id="347" r:id="rId8"/>
    <p:sldId id="338" r:id="rId9"/>
    <p:sldId id="340" r:id="rId10"/>
    <p:sldId id="341" r:id="rId11"/>
    <p:sldId id="348" r:id="rId12"/>
    <p:sldId id="349" r:id="rId13"/>
    <p:sldId id="350" r:id="rId14"/>
    <p:sldId id="351" r:id="rId15"/>
    <p:sldId id="352" r:id="rId16"/>
    <p:sldId id="342" r:id="rId17"/>
    <p:sldId id="343" r:id="rId18"/>
    <p:sldId id="344" r:id="rId19"/>
    <p:sldId id="354" r:id="rId20"/>
    <p:sldId id="345" r:id="rId21"/>
    <p:sldId id="355" r:id="rId22"/>
    <p:sldId id="357" r:id="rId23"/>
    <p:sldId id="266" r:id="rId24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573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78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958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778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485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057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184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577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996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07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104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82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204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906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909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94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Bezpečnost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Útok nazýváme bezpečnostní incident, při kterém jde o úmyslné využitkování zranitelného místa, tj. využití zranitelného místa ke způsobení škod, ztrát na aktivech IS apod. nebo neúmyslné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uskutečnení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akce, jejímž výsledkem je škoda na aktivech.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Útočit lze např. přerušením, odposlechem, změnou a přidáním hodnoty.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Útočník vede útok a může být vnější, ale v i vnitřní.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znalosti a vybavenosti rozeznáváme útočníky slabé, střední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velké síly.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Útok, bezpečnostní incident, útočník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11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politika v oblasti IT je nedílnou součástí všeobecné bezpečnostní politiky organizace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souhrn bezpečnostních zásad a předpisů definujících způsob zabezpečení organizace, zahrnující např. fyzickou ostrahu, ochranu profesních zájmů, popř. ochranu soukromí a lidských práv.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Zabývá se výběrem bezpečnostních zásad a předpisů splňujících bezpečnostní politiku organizace a obecně definujících bezpečné používání informačních zdrojů v rámci organizace, nezávisle na konkrétně použitých informačních technologiích.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Určuje, která data jsou pro organizaci citlivá, kdo je za ně odpovědný, předpisuje infrastrukturu zabývající se v rámci organizační struktury organizace bezpečností, vymezuje základní omezení, která se musí respektovat apod.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politika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9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politika je deklarace cílů a požadavků na úroveň bezpečnosti v organizaci a stanovení rámce co, kdo a jakým způsobem se má dosáhnout.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vymezuje: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vyžaduje ochranu;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 jakým hrozbám je ochrana budovaná;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budeme chránit to, co vyžaduje ochranu.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politika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7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řečeno se jedná o přiřazení známé veličiny v rámci systému neznámé entitě, takže ta se stane systému známou.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Zmíněná známá veličina se nazývá identifikátorem (často označovaným ID), což je ve většině případů jméno nebo nějaké kódové označení.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nedocházelo ke komplikacím, je požadováno, aby identifikátor byl jedinečný alespoň v rámci daného systému.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Příkladem identifikace je představení se.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Identifikace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51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Autentizace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proces stvrzuje pravost (autenticitu) identifikace.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autentizace osob se jedná o ověření, zda se jedná opravdu hlásicí se osobu, autentizace objektů zpravidla znamená potvrzení jejich původu.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Autorizace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tomto procesu přiřazujeme identifikované a autorizované osobě práva, kterými disponuje v daném systému.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praxi se jedná o přiřazení zařízení, přístupu k datům, rozsah funkcionality poskytované služby, práva vykonávat určité činnost v rámci systému atd.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Většinou se to děje na základě přidělování registrovaných rolí přihlašovanému uživateli.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Autentizace a autorizace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7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 autentizace osob můžeme rozdělit na autentizace: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znalosti vstupních kódů, popř. postupů (textový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login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textové heslo, PIN, posloupnost operací atd.);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vlastnictví identifikačního předmětu (karta, čárový kód, hardwarový klíč identifikační doklad apod.);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toho, že člověk má určitou jedinečnou vlastnost, biometrika (biologické vlastností uživatele, např. otisky prstů, sítnice apod.).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přihlašování do počítačové sítě po identifikaci vložením jména, popř. kódu, se autentizujeme vložením hesla.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Způsoby a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utentizace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319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identifikační prvky se řadí metody identifikace na základě vlastnictví identifikační prvků, tokenů, což jsou předměty, které autentizují svého vlastníka. Musí být jedinečné a nepadělatelné. Patří sem: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čárových kódů;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karet;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radiofrekvenční identifikace;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hardwarové klíče;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klíče.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Biometrika je metoda identifikace podle biologických vlastností uživatele. Mezi tyto metody patří: otisky prstů, oční sítnice, oční duhovka, tvář, hlas, podpis, geometrie ruky.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Identifikační prvky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4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Můžeme si vymezit dvě skupiny dokladů: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doklady, jejichž primární funkcí je určení totožnosti majitele, např. občanský průkaz apod.;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doklady, pomocí kterých majitel prokazuje určité oprávnění, např. řidičský průkaz apod.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Doklady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49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strojově čitelných cestovních dokladů jsou stanoveny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dokumentu Mezinárodní organizace pro civilní letectví. Podle těchto norem se u strojově čitelných cestovních dokladů strana s osobními údaji dělí na dvě zóny: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zóna vizuální kontroly –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Inspection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VIZ, obsahující označení dokladu, fotografii obličeje držitele, osobní údaje a údaje týkající se vydání dokladu a jeho platnosti;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strojově čitelná zóna –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Readable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MRZ, obsahující některé  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informací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obsažených v zóně vizuální kontroly v podobě alfanumerických znaků a symbolu „&lt;”, a to ve dvou či ve třech řádcích. Tuto posloupnost znaků lze přečíst pomocí čtecího zařízení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usnadnit tak kontroly cestovních dokladů. 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Doklady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59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Šifrování spočívá v převedení zprávy (otevřeného textu) do některé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možných reprezentací (šifrového textu).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šifrování je skrýt obsah zprávy před každým, komu tato zpráva není určena. Konkrétní šifrový text je určen klíčem.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Kryptografie představuje mechanizmus, který je tvořen: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dvěma samostatnými algoritmy: o algoritmus šifrování, o algoritmus dešifrování,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kryptografickým klíčem, který spolu se šifrovanou zprávou tvoří vstupní parametry algoritmů šifrování a dešifrování.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Šifrování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61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pojmy bezpečnost, hrozba, identifikace, autentizace, autorizace a kryptografie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základní principy zajištění bezpečnosti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problematiku identifikačních dokladů a jejich zabezpečení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bezpečnosti je oblastí, která je hodně diskutovaná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zdůrazňovaná. Přesto je to mnohdy podceňována a zanedbávaná oblast provozu IS.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třeba chránit informace, jejichž ztráta, zneužití nebo neoprávněná modifikace mohou způsobit škodu: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lidmi vně organizace;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neoprávněnými osobami uvnitř organizace.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Bezpečnost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4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s nezanedbatelnou hodnotou musí být chráněny, aby: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nim měly přístup pouze oprávněné osoby;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zpracovávaly nefalšované informace;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dalo zjistit, kdo je vytvořil, změnil nebo odstranil;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nebyly nekontrolovaným způsobem vyzrazeny;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dostupné tehdy, když jsou potřebné.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Bezpečnost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5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je schopnost informačního systému chránit data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informace tak, aby neautorizované osoby neměly možnost je číst nebo je modifikovat a zároveň aby autorizovaným subjektům nebyla zamítnuta možnost přístupu k datům na stanovené úrovni.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Bezpečnost - definice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Bezpečnost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49379" y="4731990"/>
            <a:ext cx="3441658" cy="2782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50" b="1" dirty="0"/>
              <a:t>Vztahy v rámci systému bezpečnosti</a:t>
            </a:r>
          </a:p>
        </p:txBody>
      </p:sp>
      <p:pic>
        <p:nvPicPr>
          <p:cNvPr id="5" name="Picture 11964"/>
          <p:cNvPicPr/>
          <p:nvPr/>
        </p:nvPicPr>
        <p:blipFill>
          <a:blip r:embed="rId3"/>
          <a:stretch>
            <a:fillRect/>
          </a:stretch>
        </p:blipFill>
        <p:spPr>
          <a:xfrm>
            <a:off x="134634" y="1244170"/>
            <a:ext cx="3798422" cy="334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12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Hrozba je možnost využít zranitelné místo IS k útoku na něj ke způsobení škody na aktivech.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to potenciální příčina incidentu, která může mít za následek poškození organizace.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to potenciální příčina nežádoucího incidentu, který může mít za následek poškození systému nebo organizace.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Hrozby lze rozdělit na objektivní (přírodní, fyzické, fyzikální, technické nebo logické) a subjektivní, hrozby plynoucí z lidského faktoru (neúmyslné nebo úmyslné).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Hrozba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Zranitelné místo je slabina IS využitelná ke způsobení škod nebo ztrát útokem na IS.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Jde o důsledek chyb, selhání v analýze, v návrhu nebo v implementaci IS.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Příčina může být rovněž ve vysoké hustotě uložených informací, ve složitosti softwaru, v existenci skrytých kanálů pro přenos informace jinou než zamýšlenou cestou apod.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Zranitelná místa jsou vlastnosti (součásti) IS, jejichž existence způsobuje, že některé vlivy prostředí, ve kterém se IS provozuje, představují pro něj nebezpečí.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Zranitelné místo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0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 hrozby představuje riziko.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 je pravděpodobnost zužitkování zranitelného místa IS (hrozba se uplatní s takovou a takovou pravděpodobností).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charakterizovat vedle pravděpodobnosti výskytu bezpečnostního incidentu i potenciálně způsobenou škodou.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analýze rizik identifikujeme a hodnotíme aktiva, hrozby, zranitelná místa a dopady na aktiva.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bezpečnostních rizik se připravují potřebná bezpečnostní opatření, která umožňují plnit bezpečnostní požadavky.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Riziko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1782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AB809C-30B2-45C2-972B-ACD7D6B08D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466D8E-C9D4-4F32-BB0F-45EE268674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DE9416C-8E59-40F6-8C11-B98731EDF6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2996</TotalTime>
  <Words>1277</Words>
  <Application>Microsoft Office PowerPoint</Application>
  <PresentationFormat>Vlastní</PresentationFormat>
  <Paragraphs>220</Paragraphs>
  <Slides>20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Bezpečnost</vt:lpstr>
      <vt:lpstr>Bezpečnost</vt:lpstr>
      <vt:lpstr>Bezpečnost - definice</vt:lpstr>
      <vt:lpstr>Bezpečnost</vt:lpstr>
      <vt:lpstr>Hrozba</vt:lpstr>
      <vt:lpstr>Zranitelné místo </vt:lpstr>
      <vt:lpstr>Riziko</vt:lpstr>
      <vt:lpstr>Útok, bezpečnostní incident, útočník</vt:lpstr>
      <vt:lpstr>Bezpečnostní politika </vt:lpstr>
      <vt:lpstr>Bezpečnostní politika </vt:lpstr>
      <vt:lpstr>Identifikace</vt:lpstr>
      <vt:lpstr>Autentizace a autorizace</vt:lpstr>
      <vt:lpstr>Způsoby autentizace</vt:lpstr>
      <vt:lpstr>Identifikační prvky</vt:lpstr>
      <vt:lpstr>Doklady</vt:lpstr>
      <vt:lpstr>Doklady</vt:lpstr>
      <vt:lpstr>Šifrování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246</cp:revision>
  <dcterms:created xsi:type="dcterms:W3CDTF">2016-07-06T15:42:34Z</dcterms:created>
  <dcterms:modified xsi:type="dcterms:W3CDTF">2021-05-06T20:00:04Z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