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63" r:id="rId5"/>
    <p:sldId id="287" r:id="rId6"/>
    <p:sldId id="338" r:id="rId7"/>
    <p:sldId id="339" r:id="rId8"/>
    <p:sldId id="343" r:id="rId9"/>
    <p:sldId id="340" r:id="rId10"/>
    <p:sldId id="345" r:id="rId11"/>
    <p:sldId id="355" r:id="rId12"/>
    <p:sldId id="344" r:id="rId13"/>
    <p:sldId id="358" r:id="rId14"/>
    <p:sldId id="349" r:id="rId15"/>
    <p:sldId id="357" r:id="rId16"/>
    <p:sldId id="348" r:id="rId17"/>
    <p:sldId id="356" r:id="rId18"/>
    <p:sldId id="368" r:id="rId19"/>
    <p:sldId id="369" r:id="rId20"/>
    <p:sldId id="370" r:id="rId21"/>
    <p:sldId id="371" r:id="rId22"/>
    <p:sldId id="372" r:id="rId23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94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12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563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1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61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785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516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86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6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15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57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635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29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49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Informační systémy EU a vybraných zemí EU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80620" cy="343838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jsou shromažďovány o osobách, jimž je minimálně 14 let, a do ústřední jednotky jsou zasílány přes vnitrostátní přístupové body.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žadatelů o azyl jsou uchovávány po dobu deseti let, dokud jednotlivá osoba nezíská občanství jedné ze zemí EU, v níž pak musí být jejich údaje okamžitě vymazány.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o cizích státních občanech, kteří byli zadrženi v souvislosti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nezákonným překročením vnější hranice, jsou uchovávány po dobu dvou let od data, kdy byly otisky prstů sejmuty.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jsou okamžitě vymazány ještě před uplynutím dvou let, pokud cizí státní občan: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povolení k pobytu;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opustí území Unie;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 občanství některé země EU.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9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pro evropské veřejné zakázky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poskytuje přístup k nejdůležitějším informacím o veřejných zakázkách v Evropě.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zveřejnění oznámení o veřejných zakázkách mohou zadavatelé použít internetový nástroj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eNotices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zjednodušuje a urychluje přípravu a zveřejňování oznámení o nabídkovém řízení.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eNotices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poskytuje přístup ke všem jednotným formulářům používaným pro evropské veřejné zakázky.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bezplatná služba umožňuje pracovat v individualizovaném prostředí, kontrolovat možné chyby v oznámeních a shodu se směrnicemi EU, které řídí veřejná výběrová řízení.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pro evropské veřejné zakázky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0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Jinou možností zveřejnění je zveřejnění přes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eSenders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organizace oprávněné podávat oznámení ve formě XML souborů přímo Úřadu pro úřední tisky.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je elektronickým odesílatelem TED Ministerstvo pro regionální rozvoj.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Oznámení o nabídkovém řízení jsou zveřejňována v dodatku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Úřednímu věstníku dostupném na webových stránkách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Tenders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(TED), oficiálním internetovém zdroji veřejných zakázek v Evropě.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pro evropské veřejné zakázky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48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je komplexní monitorovací a vyhodnocovací systém Evropské unie, který má sloužit k vyhledávání a detekci lidí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předmětů.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 by zajistit bezpečnost obyvatel ve městech.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 se na něm od roku 2009.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 lidech shromažďovat veškeré údaje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komunikační data z telefonů a internetu.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důsledku propojení s údaji v biometrických pasech bude schopen rozpoznávat obličeje vytipovaných osob nebo je pomůže identifikovat v davu.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7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systému je včas zjistit případy podezřelého chování, které si zaslouží pozornost nebo reakci bezpečnostních složek.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nenormální chování je považována potyčka, křik, klení nebo používání vulgarismů, střelba, exploze, krádež vozidla, opomenutí zavazadla, pád osoby, ale také časté scházení se s lidmi, běh, rychlá chůze, chůze nesprávným směrem či postávání na určitém místě delší dobu.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špatné je považováno i to, když se někdo posadí na podlahu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prostředku veřejné hromadné dopravy, dále bezcílné potulování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zdržování se na některých místech.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8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Estonsko bývá často dáváno za příklad velmi efektivního zavedení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Evropské Unie.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Konkrétně je za rozvoj informační politiky odpovědné Ministerstvo hospodářství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spojů, kdy toto Ministerstvo zpracovává státní hospodářskou politiku a plán hospodářského rozvoje státu a současně připravuje příslušnou legislativu v řadě oblastí, mezi které patří informatika, rozvoj státních informačních systémů, výzkum a rozvoj a inovace.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ministerstva je za IT legislativu, koordinaci státní IT politiky atd. odpovědný Odbor státních informačních systémů.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Estonska jsou zřízeny následující instituce pro podporu ICT, ISVS 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pro informační systém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byl zřízen v roce 2011 a koordinuje rozvoj a správu státního informačního systému, organizuje aktivity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informační bezpečnosti a řeší bezpečnostní incidenty, ke  kterým došlo v estonských počítačových sítích. Poskytuje rovněž poradenství poskytovatelům veřejných služeb v otázkách správy informačních systémů a monitoruje 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e-Estonska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založená v roce 2014, je vládním výborem, který řídí rozvoj digitální  společnosti a elektronické správy v Estonsku,  zejména implementaci národní digitální agendy. Členy rady je pět odborníků a zástupců z odvětví ICT a tři ministři. Předsedá mu premiér. Ostatní členové vlády a další odborníci jsou zapojeni do práce na základě potřeby.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8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Estonská asociace informačních technologií a telekomunikací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což je nezisková organizace zaměřená na sdružování estonských IT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telekomunikačních společností. Asociace podporuje spolupráci členských společností při rozvoji Estonska směrem k informační společnosti, zastupuje a chrání jejich zájmy a vyjadřuje své společné postoje. Mezi hlavní aktivity sdružení patří popularizace informačních a komunikačních technologií, podpora odborného vzdělávání a novelizace legislativy.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9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digitalizace veřejné správy je Estonsko známé také svým zajímavým a úspěšným projektem tzv. e-Pobytu (e-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Residency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který byl první svého druhu na světě.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projekt umožňuje i cizincům získat estonskou elektronickou identitu, tzv. elektronický pobyt.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pobyt ale není spojen s právem pobývat na estonském území, jde výhradně o elektronickou identitu pro komunikaci na dálku s orgány veřejné správy, má např. usnadnit cizincům zakládání estonských společností na dálku, a to i těm, kteří do Estonska nikdy nepřicestují.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počátcích měl projekt e-Pobytu také významnou symbolickou úlohu a měl ukázat, že se řada činností a interakcí osob nejen s veřejnou správou přesouvá do digitálního prostoru.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v Estonsku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6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0348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informačních systémech Evropské unie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přehled o ISVS ve vybraných zemích EU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Evropské unie přijímají řadu opatření, které přímo nebo zprostředkovaně souvisí s informačními systémy.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zřizovány agentury, které mají za úkol řídit různé evropské informační systémy.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známé informační systémy Evropské unie patří: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pro evropské veřejné zakázky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Evropské unie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 je systém, který napomáhá při zajišťování bezpečnosti v rámci prostoru svobody, bezpečnosti a práva EU.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o bezpečnostní databázový systém, který provozují členské státy Schengenské smlouvy v souvislosti se zabezpečením hranic.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záznamy o osobách a věcech. Je určen pro příslušníky pohraniční stráže, celníky, vízové a donucovací orgány v celém schengenském prostoru pro zajištění vysoké úrovně zabezpečení.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2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Členský stát pořizující záznam odpovídá za zajištění správnosti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aktuálnosti údajů, a zda jsou vložené do SIS II v souladu se zákonem.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členský stát, který vložil záznam, je oprávněn měnit, doplňovat, opravovat, aktualizovat nebo mazat údaje, které vložil.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o osobách a věcech by se měly v SIS II uchovávat pouze po dobu požadovanou pro splnění účelů, pro které byly vloženy.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tří let od vložení záznamu by měl členský stát, který záznam pořídil, přezkoumat nutnost jej zachovat.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mohou stanovit kratší doby pro přezkum v souladu se svými vnitrostátními právními předpisy.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údaje musí být v příslušných záznamech SIS II chráněny.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6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 je využíván za účelem podporovat provádění společné vízové politiky a pomáhat při zajišťování účinné ochrany hranic.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systém umožnuje, aby členské státy schengenského prostoru zadávaly, aktualizovaly a vyhledávaly informace o vízech (včetně biometrických údajů) elektronickou cestou.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5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 je elektronický databázový systém členských států EU, resp. členů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obsahuje všechny relevantní údaje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žadatelích o víza včetně biometrických údajů.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Konzuláty zemí EU proto sbírají digitalizované fotografie obličeje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otisky prstů žadatelů o vízum.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se skládá z centrální evropské databáze, která je napojena na národní systémy tak, aby konzulární úřady v zahraničí, orgány odpovědné za ochranu hranic a další kompetentní orgány členských států mohly vkládat a prohlížet data týkající se žádostí a žadatelů o víza.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přípravu centrálního systému byla zodpovědná Komise, národní systémy budovaly jednotlivé členské státy.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představuje systém pro výměnu vízových údajů mezi členskými státy, který umožňuje oprávněným vnitrostátním orgánům vkládat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aktualizovat vízové údaje a elektronicky je prohlížet.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funguje centralizovaně a skládá se z ústředního systému, nazývaného "Ústřední vízový informační systém", z uživatelského rozhraní v každém členském státě, nazývaného "národní uživatelské rozhraní", které umožní připojení příslušného ústředního vnitrostátního orgánu daného členského státu, a z vlastní komunikační infrastruktury mezi ústředím a národním rozhraním.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vytvoření VIS zodpovídá Evropská komise, které je nápomocen výbor s vlastním jednacím řádem.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1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umožňuje zemím Evropské unie pomoci identifikovat žadatele o azyl a osoby, které byly zadrženy v souvislosti s nezákonným překročením vnější hranice Unie.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Porovnáním otisků prstů mohou země EU stanovit, zda žadatel o azyl je nebo není cizí státní občan, který se nachází protizákonně na území některé země EU, již předtím nepožádal o azyl v jiné zemi EU nebo zda žadatel o azyl nevstoupil na území Unie nelegálně.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skládá z ústřední jednotky v rámci Komise, vybavené počítačovou ústřední databází pro porovnávání otisků prstů, a ze systému pro elektronický přenos dat mezi zeměmi EU a databází.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640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B0DDA8-7008-4874-B71A-3AEF19CFB8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096421-893A-4890-802B-220E93833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BFB2EC-0E9D-4B26-8543-7C124719F8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1606</Words>
  <Application>Microsoft Office PowerPoint</Application>
  <PresentationFormat>Vlastní</PresentationFormat>
  <Paragraphs>192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Informační systémy Evropské unie</vt:lpstr>
      <vt:lpstr>Schengenský informační systém (SIS)</vt:lpstr>
      <vt:lpstr>Schengenský informační systém (SIS)</vt:lpstr>
      <vt:lpstr>Vízový informační systém (VIS)</vt:lpstr>
      <vt:lpstr>Vízový informační systém (VIS)</vt:lpstr>
      <vt:lpstr>Vízový informační systém (VIS)</vt:lpstr>
      <vt:lpstr>Eurodac </vt:lpstr>
      <vt:lpstr>Eurodac </vt:lpstr>
      <vt:lpstr>IS pro evropské veřejné zakázky (Simap) </vt:lpstr>
      <vt:lpstr>IS pro evropské veřejné zakázky (Simap) </vt:lpstr>
      <vt:lpstr>Indect</vt:lpstr>
      <vt:lpstr>Indect</vt:lpstr>
      <vt:lpstr>Informační systémy veřejné správy v Estonsku </vt:lpstr>
      <vt:lpstr>Informační systémy veřejné správy v Estonsku </vt:lpstr>
      <vt:lpstr>Informační systémy veřejné správy v Estonsku </vt:lpstr>
      <vt:lpstr>Informační systémy veřejné správy v Estonsku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241</cp:revision>
  <dcterms:created xsi:type="dcterms:W3CDTF">2016-07-06T15:42:34Z</dcterms:created>
  <dcterms:modified xsi:type="dcterms:W3CDTF">2021-05-06T20:05:52Z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