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302" r:id="rId4"/>
    <p:sldId id="303" r:id="rId5"/>
    <p:sldId id="304" r:id="rId6"/>
    <p:sldId id="309" r:id="rId7"/>
    <p:sldId id="305" r:id="rId8"/>
    <p:sldId id="306" r:id="rId9"/>
    <p:sldId id="307" r:id="rId10"/>
    <p:sldId id="308" r:id="rId11"/>
    <p:sldId id="310" r:id="rId12"/>
    <p:sldId id="311" r:id="rId13"/>
    <p:sldId id="312" r:id="rId14"/>
    <p:sldId id="313" r:id="rId15"/>
    <p:sldId id="314" r:id="rId16"/>
    <p:sldId id="315" r:id="rId17"/>
    <p:sldId id="31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89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4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217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65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71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76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14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4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099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22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1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9.1.2019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9.1.2019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6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2</a:t>
            </a:r>
            <a:r>
              <a:rPr lang="cs-CZ" sz="5800" b="1" cap="all" dirty="0" smtClean="0"/>
              <a:t>.pREZENTACE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603718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i="1" dirty="0" smtClean="0">
                <a:solidFill>
                  <a:srgbClr val="002060"/>
                </a:solidFill>
              </a:rPr>
              <a:t>Téma: </a:t>
            </a:r>
            <a:r>
              <a:rPr lang="cs-CZ" b="1" i="1" dirty="0">
                <a:solidFill>
                  <a:srgbClr val="002060"/>
                </a:solidFill>
              </a:rPr>
              <a:t> </a:t>
            </a:r>
            <a:r>
              <a:rPr lang="cs-CZ" b="1" i="1" dirty="0" smtClean="0">
                <a:solidFill>
                  <a:srgbClr val="002060"/>
                </a:solidFill>
              </a:rPr>
              <a:t>maticový počet</a:t>
            </a:r>
            <a:endParaRPr lang="cs-CZ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3677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Hodnost matice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14" y="2188796"/>
            <a:ext cx="659594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57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19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Řádkové elementární úpravy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06" y="2069734"/>
            <a:ext cx="7182094" cy="417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Určete hodnosti matic: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44" y="2125663"/>
            <a:ext cx="575945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525" y="340704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7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1019909"/>
            <a:ext cx="7479324" cy="53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447" y="449337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94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27123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90" y="2207481"/>
            <a:ext cx="57594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509" y="449337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533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14754" y="274187"/>
            <a:ext cx="91381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Maticové rovnice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44" y="2141660"/>
            <a:ext cx="575945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15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latin typeface="+mj-lt"/>
              </a:rPr>
              <a:t>Maticové rovnice - příklad</a:t>
            </a:r>
            <a:endParaRPr lang="cs-CZ" b="1" dirty="0">
              <a:latin typeface="+mj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091" y="2049320"/>
            <a:ext cx="5762156" cy="2544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418028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33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09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Maticový počet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840522"/>
            <a:ext cx="6553199" cy="454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1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337"/>
            <a:ext cx="8170985" cy="602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9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726830" y="329028"/>
            <a:ext cx="915572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79" y="1870075"/>
            <a:ext cx="701109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32898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9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85031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(rovnost matic)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15527"/>
            <a:ext cx="6560771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5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(sčítání, násobení)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8" y="2074252"/>
            <a:ext cx="575945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6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2161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(násobení matic)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352" y="2128471"/>
            <a:ext cx="575945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0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506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(násobení matic)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28" y="2243748"/>
            <a:ext cx="5759450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63" y="223473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1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726831" y="449385"/>
            <a:ext cx="91674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Operace s maticemi (transponovaná matice)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52" y="2153505"/>
            <a:ext cx="575945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876" y="449337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73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73</Words>
  <Application>Microsoft Office PowerPoint</Application>
  <PresentationFormat>Vlastní</PresentationFormat>
  <Paragraphs>27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Office</vt:lpstr>
      <vt:lpstr>1_Motiv Office</vt:lpstr>
      <vt:lpstr>Prezentace aplikace PowerPoint</vt:lpstr>
      <vt:lpstr>Maticový počet</vt:lpstr>
      <vt:lpstr>Prezentace aplikace PowerPoint</vt:lpstr>
      <vt:lpstr>Operace s maticemi</vt:lpstr>
      <vt:lpstr>Operace s maticemi (rovnost matic)</vt:lpstr>
      <vt:lpstr>Operace s maticemi (sčítání, násobení)</vt:lpstr>
      <vt:lpstr>Operace s maticemi (násobení matic)</vt:lpstr>
      <vt:lpstr>Operace s maticemi (násobení matic)</vt:lpstr>
      <vt:lpstr>Operace s maticemi (transponovaná matice)</vt:lpstr>
      <vt:lpstr>Hodnost matice</vt:lpstr>
      <vt:lpstr>Řádkové elementární úpravy</vt:lpstr>
      <vt:lpstr>Určete hodnosti matic:</vt:lpstr>
      <vt:lpstr>Prezentace aplikace PowerPoint</vt:lpstr>
      <vt:lpstr>Příklad</vt:lpstr>
      <vt:lpstr>Maticové rovnice</vt:lpstr>
      <vt:lpstr>Maticové rovnice - příklad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stoklasova</cp:lastModifiedBy>
  <cp:revision>98</cp:revision>
  <dcterms:created xsi:type="dcterms:W3CDTF">2016-11-25T20:36:16Z</dcterms:created>
  <dcterms:modified xsi:type="dcterms:W3CDTF">2019-01-09T14:44:06Z</dcterms:modified>
</cp:coreProperties>
</file>