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86" r:id="rId3"/>
    <p:sldId id="288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16" r:id="rId16"/>
    <p:sldId id="301" r:id="rId17"/>
    <p:sldId id="302" r:id="rId18"/>
    <p:sldId id="303" r:id="rId19"/>
    <p:sldId id="305" r:id="rId20"/>
    <p:sldId id="306" r:id="rId21"/>
    <p:sldId id="308" r:id="rId22"/>
    <p:sldId id="310" r:id="rId23"/>
    <p:sldId id="312" r:id="rId24"/>
    <p:sldId id="313" r:id="rId25"/>
    <p:sldId id="314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94660"/>
  </p:normalViewPr>
  <p:slideViewPr>
    <p:cSldViewPr snapToGrid="0">
      <p:cViewPr>
        <p:scale>
          <a:sx n="80" d="100"/>
          <a:sy n="80" d="100"/>
        </p:scale>
        <p:origin x="-48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10.1.2019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1.pn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 smtClean="0"/>
              <a:t>KVANTITATIVnÍ</a:t>
            </a:r>
            <a:r>
              <a:rPr lang="cs-CZ" sz="5800" b="1" cap="all" dirty="0"/>
              <a:t> </a:t>
            </a:r>
            <a:endParaRPr lang="cs-CZ" sz="5800" b="1" cap="all" dirty="0" smtClean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METODY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6</a:t>
            </a:r>
            <a:r>
              <a:rPr lang="cs-CZ" sz="5800" b="1" cap="all" dirty="0" smtClean="0"/>
              <a:t>. </a:t>
            </a:r>
            <a:r>
              <a:rPr lang="cs-CZ" sz="5800" b="1" cap="all" dirty="0" err="1" smtClean="0"/>
              <a:t>pREZENTACE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6378295" y="2151487"/>
            <a:ext cx="4806091" cy="20543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s-CZ" sz="2800" b="1" i="1" dirty="0">
                <a:solidFill>
                  <a:srgbClr val="002060"/>
                </a:solidFill>
              </a:rPr>
              <a:t>Témata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l</a:t>
            </a:r>
            <a:r>
              <a:rPr lang="cs-CZ" sz="2800" b="1" i="1" dirty="0" smtClean="0">
                <a:solidFill>
                  <a:srgbClr val="002060"/>
                </a:solidFill>
              </a:rPr>
              <a:t>imita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 smtClean="0">
                <a:solidFill>
                  <a:srgbClr val="002060"/>
                </a:solidFill>
              </a:rPr>
              <a:t>výpočet limity funkce,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800" b="1" i="1" dirty="0">
                <a:solidFill>
                  <a:srgbClr val="002060"/>
                </a:solidFill>
              </a:rPr>
              <a:t>a</a:t>
            </a:r>
            <a:r>
              <a:rPr lang="cs-CZ" sz="2800" b="1" i="1" dirty="0" smtClean="0">
                <a:solidFill>
                  <a:srgbClr val="002060"/>
                </a:solidFill>
              </a:rPr>
              <a:t>symptoty funkce.</a:t>
            </a:r>
            <a:endParaRPr lang="cs-CZ" sz="2800" b="1" i="1" dirty="0">
              <a:solidFill>
                <a:srgbClr val="002060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GB" sz="2800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1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limity funkce – lomená funkce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46" y="1674420"/>
            <a:ext cx="6478536" cy="3574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6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195513"/>
            <a:ext cx="5757862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11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347913"/>
            <a:ext cx="5757862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37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347913"/>
            <a:ext cx="5757862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04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47" y="2229160"/>
            <a:ext cx="5757862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23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lomená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26" y="1857621"/>
            <a:ext cx="9322130" cy="400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72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dirty="0"/>
              <a:t>Výpočet limity funkce – </a:t>
            </a:r>
            <a:r>
              <a:rPr lang="cs-CZ" sz="4000" b="1" dirty="0" smtClean="0"/>
              <a:t>neurčitý výraz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990" y="532464"/>
            <a:ext cx="2762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030681"/>
            <a:ext cx="6074084" cy="173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235" y="3894406"/>
            <a:ext cx="41719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72041" y="4191989"/>
            <a:ext cx="700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a)</a:t>
            </a:r>
            <a:endParaRPr lang="cs-CZ" sz="36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27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824" y="449337"/>
            <a:ext cx="4037652" cy="6150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486332" y="703189"/>
            <a:ext cx="566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b)</a:t>
            </a:r>
            <a:endParaRPr lang="cs-CZ" sz="3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15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limity funkce – neurčitý výraz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190" y="449337"/>
            <a:ext cx="274638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70" y="1781176"/>
            <a:ext cx="4476750" cy="482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163782" y="2006931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c)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08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jednostranných limit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1681163"/>
            <a:ext cx="5757862" cy="2736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2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Spojitost a limita funkce</a:t>
            </a:r>
            <a:endParaRPr lang="cs-CZ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2" y="1852550"/>
            <a:ext cx="6264089" cy="4476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Výpočet jednostranných limit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940399"/>
            <a:ext cx="5757862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53143" y="2111276"/>
            <a:ext cx="545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a)</a:t>
            </a:r>
            <a:endParaRPr lang="cs-CZ" sz="3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98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4000" b="1" dirty="0">
                <a:solidFill>
                  <a:prstClr val="black"/>
                </a:solidFill>
              </a:rPr>
              <a:t>Výpočet jednostranných limit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23" y="1909762"/>
            <a:ext cx="5757862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77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Asymptoty funkce – svislá asymptota</a:t>
            </a:r>
            <a:endParaRPr lang="cs-CZ" sz="4000" b="1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458191"/>
            <a:ext cx="11325596" cy="1900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074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Asymptoty funkce – vodorovná asymptota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0" y="2220687"/>
            <a:ext cx="11483439" cy="286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40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02" y="274187"/>
            <a:ext cx="9072443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Asymptoty funkce – šikmá asymptota</a:t>
            </a:r>
            <a:endParaRPr lang="cs-CZ" sz="4000" b="1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22" y="2185060"/>
            <a:ext cx="10699667" cy="217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445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5092" y="27418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Řešený příklad: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996117" cy="846323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obrázek 156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124" y="1657608"/>
            <a:ext cx="2606565" cy="1045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00" name="obrázek 15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2" y="2988179"/>
            <a:ext cx="1068779" cy="46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obrázek 157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629" y="4524405"/>
            <a:ext cx="2933205" cy="105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8" name="obrázek 157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269" y="4631377"/>
            <a:ext cx="5498276" cy="95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7" name="obrázek 157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359" y="5848416"/>
            <a:ext cx="1650671" cy="52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69780" y="2943231"/>
            <a:ext cx="48153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Svislá asymptota má rovnici 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19125" y="3508972"/>
            <a:ext cx="775508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Vodorovná asymptota funkce neexistuje. 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Vypočteme rovnici šikmé asymptoty: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123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80036" y="5808116"/>
            <a:ext cx="470032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Šikmá asymptota má rovnici </a:t>
            </a:r>
            <a:endParaRPr kumimoji="0" lang="cs-CZ" altLang="cs-CZ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81021" y="1903123"/>
            <a:ext cx="59532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Vypočtěte všechny asymptoty funkce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13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Spojitost funkce</a:t>
            </a:r>
            <a:endParaRPr lang="cs-CZ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057" y="2315689"/>
            <a:ext cx="7350825" cy="334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6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Poznámka:</a:t>
            </a:r>
            <a:endParaRPr lang="cs-CZ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57" y="2032010"/>
            <a:ext cx="6707356" cy="3724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4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Bolzanova věta</a:t>
            </a:r>
            <a:endParaRPr lang="cs-CZ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35" y="2153812"/>
            <a:ext cx="6448300" cy="233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4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Weierstrassova</a:t>
            </a:r>
            <a:r>
              <a:rPr lang="cs-CZ" b="1" dirty="0" smtClean="0"/>
              <a:t> věta</a:t>
            </a:r>
            <a:endParaRPr lang="cs-CZ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203" y="2360422"/>
            <a:ext cx="6317671" cy="223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Limita funkce - příklady</a:t>
            </a:r>
            <a:endParaRPr lang="cs-CZ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85" y="1971897"/>
            <a:ext cx="6285337" cy="329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5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Limita funkce - příklady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12" y="1966059"/>
            <a:ext cx="5762156" cy="555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2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Limita funkce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15" y="2047154"/>
            <a:ext cx="5757863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33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156</Words>
  <Application>Microsoft Office PowerPoint</Application>
  <PresentationFormat>Vlastní</PresentationFormat>
  <Paragraphs>49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Office</vt:lpstr>
      <vt:lpstr>Prezentace aplikace PowerPoint</vt:lpstr>
      <vt:lpstr>Spojitost a limita funkce</vt:lpstr>
      <vt:lpstr>Spojitost funkce</vt:lpstr>
      <vt:lpstr>Poznámka:</vt:lpstr>
      <vt:lpstr>Bolzanova věta</vt:lpstr>
      <vt:lpstr>Weierstrassova věta</vt:lpstr>
      <vt:lpstr>Limita funkce - příklady</vt:lpstr>
      <vt:lpstr>Limita funkce - příklady</vt:lpstr>
      <vt:lpstr>Limita funkce - příklady</vt:lpstr>
      <vt:lpstr>Výpočet limity funkce – lomená funkce</vt:lpstr>
      <vt:lpstr>Výpočet limity funkce – lomená funkce</vt:lpstr>
      <vt:lpstr>Výpočet limity funkce – lomená funkce</vt:lpstr>
      <vt:lpstr>Výpočet limity funkce – lomená funkce</vt:lpstr>
      <vt:lpstr>Výpočet limity funkce – lomená funkce</vt:lpstr>
      <vt:lpstr>Výpočet limity funkce – lomená funkce</vt:lpstr>
      <vt:lpstr>Výpočet limity funkce – neurčitý výraz </vt:lpstr>
      <vt:lpstr>Prezentace aplikace PowerPoint</vt:lpstr>
      <vt:lpstr>Výpočet limity funkce – neurčitý výraz </vt:lpstr>
      <vt:lpstr>Výpočet jednostranných limit</vt:lpstr>
      <vt:lpstr>Výpočet jednostranných limit</vt:lpstr>
      <vt:lpstr>Výpočet jednostranných limit</vt:lpstr>
      <vt:lpstr>Asymptoty funkce – svislá asymptota</vt:lpstr>
      <vt:lpstr>Asymptoty funkce – vodorovná asymptota</vt:lpstr>
      <vt:lpstr>Asymptoty funkce – šikmá asymptota</vt:lpstr>
      <vt:lpstr>Řešený příklad: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100</cp:revision>
  <dcterms:created xsi:type="dcterms:W3CDTF">2016-11-25T20:36:16Z</dcterms:created>
  <dcterms:modified xsi:type="dcterms:W3CDTF">2019-01-10T06:21:27Z</dcterms:modified>
</cp:coreProperties>
</file>