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59" r:id="rId4"/>
    <p:sldId id="262" r:id="rId5"/>
    <p:sldId id="261" r:id="rId6"/>
    <p:sldId id="263" r:id="rId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22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398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6375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071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7966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4564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 pro ekonomy I 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INM/BPZIE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INM/BKZIE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 do MS Word, </a:t>
            </a:r>
            <a:br>
              <a:rPr lang="cs-C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s textem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Microsoft Word je textový procesor od firmy Microsoft, který je součástí kancelářského balíku Microsoft Office.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První verze pro Windows 3.0 vznikla roku 1989 pod názvem Word 1.0. Tím Word zvítězil nad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WordPerfectem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který verzi pro Windows neměl. Verze Word 2.0 pak jeho pozici jen upevnila.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Dnešní verze Wordu umí daleko více než jen zpracovávat text. Samozřejmostí je možnost do dokumentů vkládat obrázky, tabulky a grafy a pomocí panelu nástrojů Kreslení vytvářet jednoduché grafické útvary, je zde také možnost využívat tzv. Makra v jazyce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Visual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Basic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Následující výukové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videotutoriály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seznamují s vybranými příklady práce ve Wordu 2019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Úvod do MS Word, Práce s textem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812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oblasti práce týkající se úvodu do MS Word a práce s textem jsou následující: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Seznámení s prostředím MS Word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Nastavení uživatelského prostředí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Hledání a nahrazování textu v dokumentu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Korekturní nástroje 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Úvod do MS Word, Práce s textem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492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600" b="1" dirty="0"/>
              <a:t>Zadání: </a:t>
            </a:r>
            <a:endParaRPr lang="cs-CZ" sz="1600" dirty="0"/>
          </a:p>
          <a:p>
            <a:pPr marL="0" indent="0" algn="just">
              <a:buNone/>
            </a:pPr>
            <a:r>
              <a:rPr lang="cs-CZ" sz="1600" b="1" dirty="0"/>
              <a:t>Otevřete soubor </a:t>
            </a:r>
            <a:r>
              <a:rPr lang="cs-CZ" sz="1600" i="1" dirty="0"/>
              <a:t>UpravaProstredi.docx</a:t>
            </a:r>
            <a:r>
              <a:rPr lang="cs-CZ" sz="1600" dirty="0"/>
              <a:t>. Upravte prostředí aplikace Word následujícím způsobem: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b="1" dirty="0"/>
              <a:t>Přidejte </a:t>
            </a:r>
            <a:r>
              <a:rPr lang="cs-CZ" sz="1600" dirty="0"/>
              <a:t>na panel nástrojů </a:t>
            </a:r>
            <a:r>
              <a:rPr lang="cs-CZ" sz="1600" b="1" dirty="0"/>
              <a:t>Rychlý přístup tlačítko</a:t>
            </a:r>
            <a:r>
              <a:rPr lang="cs-CZ" sz="1600" dirty="0"/>
              <a:t> pro vytvoření nového dokumentu (tlačítko </a:t>
            </a:r>
            <a:r>
              <a:rPr lang="cs-CZ" sz="1600" b="1" dirty="0"/>
              <a:t>Nový</a:t>
            </a:r>
            <a:r>
              <a:rPr lang="cs-CZ" sz="1600" dirty="0"/>
              <a:t>).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b="1" dirty="0"/>
              <a:t>Minimalizujte pás karet</a:t>
            </a:r>
            <a:r>
              <a:rPr lang="cs-CZ" sz="1600" dirty="0"/>
              <a:t>.</a:t>
            </a:r>
            <a:r>
              <a:rPr lang="cs-CZ" sz="1600" b="1" dirty="0"/>
              <a:t> </a:t>
            </a:r>
            <a:endParaRPr lang="cs-CZ" sz="1600" dirty="0"/>
          </a:p>
          <a:p>
            <a:pPr lvl="0" algn="just" fontAlgn="base">
              <a:buFont typeface="+mj-lt"/>
              <a:buAutoNum type="arabicPeriod"/>
            </a:pPr>
            <a:r>
              <a:rPr lang="cs-CZ" sz="1600" b="1" dirty="0"/>
              <a:t>Vytvořte vlastní kartu </a:t>
            </a:r>
            <a:r>
              <a:rPr lang="cs-CZ" sz="1600" dirty="0"/>
              <a:t>s názvem </a:t>
            </a:r>
            <a:r>
              <a:rPr lang="cs-CZ" sz="1600" i="1" dirty="0"/>
              <a:t>Moje karta</a:t>
            </a:r>
            <a:r>
              <a:rPr lang="cs-CZ" sz="1600" dirty="0"/>
              <a:t>, ve které bude skupina s názvem </a:t>
            </a:r>
            <a:r>
              <a:rPr lang="cs-CZ" sz="1600" i="1" dirty="0"/>
              <a:t>Moje skupina</a:t>
            </a:r>
            <a:r>
              <a:rPr lang="cs-CZ" sz="1600" dirty="0"/>
              <a:t>. Do této skupiny </a:t>
            </a:r>
            <a:r>
              <a:rPr lang="cs-CZ" sz="1600" b="1" dirty="0"/>
              <a:t>přidejte tlačítko pro zobrazení seznamu maker</a:t>
            </a:r>
            <a:r>
              <a:rPr lang="cs-CZ" sz="1600" dirty="0"/>
              <a:t>.</a:t>
            </a:r>
            <a:r>
              <a:rPr lang="cs-CZ" sz="1600" b="1" dirty="0"/>
              <a:t> </a:t>
            </a:r>
            <a:endParaRPr lang="cs-CZ" sz="1600" dirty="0"/>
          </a:p>
          <a:p>
            <a:pPr lvl="0" algn="just" fontAlgn="base">
              <a:buFont typeface="+mj-lt"/>
              <a:buAutoNum type="arabicPeriod"/>
            </a:pPr>
            <a:r>
              <a:rPr lang="cs-CZ" sz="1600" b="1" dirty="0"/>
              <a:t>Skryjte </a:t>
            </a:r>
            <a:r>
              <a:rPr lang="cs-CZ" sz="1600" dirty="0"/>
              <a:t>v dokumentu</a:t>
            </a:r>
            <a:r>
              <a:rPr lang="cs-CZ" sz="1600" b="1" dirty="0"/>
              <a:t> pravítka</a:t>
            </a:r>
            <a:r>
              <a:rPr lang="cs-CZ" sz="1600" dirty="0"/>
              <a:t>.</a:t>
            </a:r>
            <a:r>
              <a:rPr lang="cs-CZ" sz="1600" b="1" dirty="0"/>
              <a:t> </a:t>
            </a:r>
            <a:endParaRPr lang="cs-CZ" sz="1600" dirty="0"/>
          </a:p>
          <a:p>
            <a:pPr lvl="0" algn="just" fontAlgn="base">
              <a:buFont typeface="+mj-lt"/>
              <a:buAutoNum type="arabicPeriod"/>
            </a:pPr>
            <a:r>
              <a:rPr lang="cs-CZ" sz="1600" b="1" dirty="0"/>
              <a:t>Zobrazte dokument </a:t>
            </a:r>
            <a:r>
              <a:rPr lang="cs-CZ" sz="1600" dirty="0"/>
              <a:t>pro </a:t>
            </a:r>
            <a:r>
              <a:rPr lang="cs-CZ" sz="1600" b="1" dirty="0"/>
              <a:t>Čtení na celé obrazovce</a:t>
            </a:r>
            <a:r>
              <a:rPr lang="cs-CZ" sz="1600" dirty="0"/>
              <a:t> s jednou stránkou, </a:t>
            </a:r>
            <a:r>
              <a:rPr lang="cs-CZ" sz="1600" b="1" dirty="0"/>
              <a:t>povolte úpravy při čtení</a:t>
            </a:r>
            <a:r>
              <a:rPr lang="cs-CZ" sz="1600" dirty="0"/>
              <a:t>. </a:t>
            </a:r>
            <a:r>
              <a:rPr lang="cs-CZ" sz="1600" b="1" dirty="0"/>
              <a:t>Zvýrazněte </a:t>
            </a:r>
            <a:r>
              <a:rPr lang="cs-CZ" sz="1600" dirty="0"/>
              <a:t>text </a:t>
            </a:r>
            <a:r>
              <a:rPr lang="cs-CZ" sz="1600" i="1" dirty="0"/>
              <a:t>Dopřejte si trochu času…</a:t>
            </a:r>
            <a:r>
              <a:rPr lang="cs-CZ" sz="1600" dirty="0"/>
              <a:t> zelenou barvou. Vraťte se do původního zobrazení dokumentu.</a:t>
            </a:r>
            <a:r>
              <a:rPr lang="cs-CZ" sz="1600" b="1" dirty="0"/>
              <a:t> </a:t>
            </a:r>
            <a:endParaRPr lang="cs-CZ" sz="1600" dirty="0"/>
          </a:p>
          <a:p>
            <a:pPr marL="0" indent="0" algn="just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Nastavení uživatelského prostředí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351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 fontAlgn="base">
              <a:buFont typeface="+mj-lt"/>
              <a:buAutoNum type="arabicPeriod" startAt="6"/>
            </a:pPr>
            <a:r>
              <a:rPr lang="cs-CZ" sz="1600" b="1" dirty="0"/>
              <a:t>Zobrazte </a:t>
            </a:r>
            <a:r>
              <a:rPr lang="cs-CZ" sz="1600" dirty="0"/>
              <a:t>v dokumentu </a:t>
            </a:r>
            <a:r>
              <a:rPr lang="cs-CZ" sz="1600" b="1" dirty="0"/>
              <a:t>mřížku</a:t>
            </a:r>
            <a:r>
              <a:rPr lang="cs-CZ" sz="1600" dirty="0"/>
              <a:t>. </a:t>
            </a:r>
          </a:p>
          <a:p>
            <a:pPr lvl="0" algn="just" fontAlgn="base">
              <a:buFont typeface="+mj-lt"/>
              <a:buAutoNum type="arabicPeriod" startAt="6"/>
            </a:pPr>
            <a:r>
              <a:rPr lang="cs-CZ" sz="1600" b="1" dirty="0"/>
              <a:t>Rozdělte</a:t>
            </a:r>
            <a:r>
              <a:rPr lang="cs-CZ" sz="1600" dirty="0"/>
              <a:t> </a:t>
            </a:r>
            <a:r>
              <a:rPr lang="cs-CZ" sz="1600" b="1" dirty="0"/>
              <a:t>okno</a:t>
            </a:r>
            <a:r>
              <a:rPr lang="cs-CZ" sz="1600" dirty="0"/>
              <a:t> dokumentu </a:t>
            </a:r>
            <a:r>
              <a:rPr lang="cs-CZ" sz="1600" b="1" dirty="0"/>
              <a:t>na dvě části</a:t>
            </a:r>
            <a:r>
              <a:rPr lang="cs-CZ" sz="1600" dirty="0"/>
              <a:t>, v horní části zobrazte začátek a v dolní části konec dokumentu. </a:t>
            </a:r>
          </a:p>
          <a:p>
            <a:pPr lvl="0" algn="just" fontAlgn="base">
              <a:buFont typeface="+mj-lt"/>
              <a:buAutoNum type="arabicPeriod" startAt="6"/>
            </a:pPr>
            <a:r>
              <a:rPr lang="cs-CZ" sz="1600" dirty="0"/>
              <a:t>Nastavte </a:t>
            </a:r>
            <a:r>
              <a:rPr lang="cs-CZ" sz="1600" b="1" dirty="0"/>
              <a:t>průběžné</a:t>
            </a:r>
            <a:r>
              <a:rPr lang="cs-CZ" sz="1600" dirty="0"/>
              <a:t> </a:t>
            </a:r>
            <a:r>
              <a:rPr lang="cs-CZ" sz="1600" b="1" dirty="0"/>
              <a:t>ukládání dokumentu</a:t>
            </a:r>
            <a:r>
              <a:rPr lang="cs-CZ" sz="1600" dirty="0"/>
              <a:t> na 5 minut a ujistěte se, zda je povoleno ukládání na pozadí. </a:t>
            </a:r>
          </a:p>
          <a:p>
            <a:pPr marL="0" indent="0" algn="just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Nastavení uživatelského prostředí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537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600" b="1" dirty="0"/>
              <a:t>Zadání: </a:t>
            </a:r>
            <a:endParaRPr lang="cs-CZ" sz="1600" dirty="0"/>
          </a:p>
          <a:p>
            <a:pPr marL="0" indent="0" algn="just">
              <a:buNone/>
            </a:pPr>
            <a:r>
              <a:rPr lang="cs-CZ" sz="1600" b="1" dirty="0"/>
              <a:t>Otevřete soubor </a:t>
            </a:r>
            <a:r>
              <a:rPr lang="cs-CZ" sz="1600" i="1" dirty="0"/>
              <a:t>NahrazovaniTextu.docx</a:t>
            </a:r>
            <a:r>
              <a:rPr lang="cs-CZ" sz="1600" dirty="0"/>
              <a:t>. 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dirty="0"/>
              <a:t>Zjistěte v dokumentu počet výskytů textu </a:t>
            </a:r>
            <a:r>
              <a:rPr lang="cs-CZ" sz="1600" i="1" dirty="0"/>
              <a:t>Poradce zahrádkáře</a:t>
            </a:r>
            <a:r>
              <a:rPr lang="cs-CZ" sz="1600" dirty="0"/>
              <a:t>. Použijte </a:t>
            </a:r>
            <a:r>
              <a:rPr lang="cs-CZ" sz="1600" b="1" dirty="0"/>
              <a:t>vyhledávání textu</a:t>
            </a:r>
            <a:r>
              <a:rPr lang="cs-CZ" sz="1600" dirty="0"/>
              <a:t>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b="1" dirty="0"/>
              <a:t>Nahraďte text </a:t>
            </a:r>
            <a:r>
              <a:rPr lang="cs-CZ" sz="1600" i="1" dirty="0"/>
              <a:t>Poradce zahrádkáře</a:t>
            </a:r>
            <a:r>
              <a:rPr lang="cs-CZ" sz="1600" dirty="0"/>
              <a:t> textem </a:t>
            </a:r>
            <a:r>
              <a:rPr lang="cs-CZ" sz="1600" i="1" dirty="0"/>
              <a:t>Průvodce zahrádkáře</a:t>
            </a:r>
            <a:r>
              <a:rPr lang="cs-CZ" sz="1600" dirty="0"/>
              <a:t> v celém dokumentu.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b="1" dirty="0"/>
              <a:t>Nahraďte </a:t>
            </a:r>
            <a:r>
              <a:rPr lang="cs-CZ" sz="1600" dirty="0"/>
              <a:t>v celém dokumentu </a:t>
            </a:r>
            <a:r>
              <a:rPr lang="cs-CZ" sz="1600" b="1" dirty="0"/>
              <a:t>všechny výskyty </a:t>
            </a:r>
            <a:r>
              <a:rPr lang="cs-CZ" sz="1600" dirty="0"/>
              <a:t>slova </a:t>
            </a:r>
            <a:r>
              <a:rPr lang="cs-CZ" sz="1600" i="1" dirty="0" err="1"/>
              <a:t>nej</a:t>
            </a:r>
            <a:r>
              <a:rPr lang="cs-CZ" sz="1600" dirty="0"/>
              <a:t> slovem </a:t>
            </a:r>
            <a:r>
              <a:rPr lang="cs-CZ" sz="1600" i="1" dirty="0"/>
              <a:t>nejlepší</a:t>
            </a:r>
            <a:r>
              <a:rPr lang="cs-CZ" sz="1600" dirty="0"/>
              <a:t>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b="1" dirty="0"/>
              <a:t>Nahraďte </a:t>
            </a:r>
            <a:r>
              <a:rPr lang="cs-CZ" sz="1600" dirty="0"/>
              <a:t>v celém dokumentu </a:t>
            </a:r>
            <a:r>
              <a:rPr lang="cs-CZ" sz="1600" b="1" dirty="0"/>
              <a:t>všechny výskyty </a:t>
            </a:r>
            <a:r>
              <a:rPr lang="cs-CZ" sz="1600" dirty="0"/>
              <a:t>znaku </a:t>
            </a:r>
            <a:r>
              <a:rPr lang="cs-CZ" sz="1600" b="1" dirty="0"/>
              <a:t>tabulátor</a:t>
            </a:r>
            <a:r>
              <a:rPr lang="cs-CZ" sz="1600" dirty="0"/>
              <a:t> (  </a:t>
            </a:r>
            <a:r>
              <a:rPr lang="cs-CZ" sz="1600" strike="sngStrike" dirty="0"/>
              <a:t>    </a:t>
            </a:r>
            <a:r>
              <a:rPr lang="cs-CZ" sz="1600" dirty="0"/>
              <a:t> ) mezerou.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b="1" dirty="0"/>
              <a:t>Nalezněte</a:t>
            </a:r>
            <a:r>
              <a:rPr lang="cs-CZ" sz="1600" dirty="0"/>
              <a:t> v celém dokumentu </a:t>
            </a:r>
            <a:r>
              <a:rPr lang="cs-CZ" sz="1600" b="1" dirty="0"/>
              <a:t>všechna slova začínající na </a:t>
            </a:r>
            <a:r>
              <a:rPr lang="cs-CZ" sz="1600" dirty="0"/>
              <a:t>„</a:t>
            </a:r>
            <a:r>
              <a:rPr lang="cs-CZ" sz="1600" dirty="0" err="1"/>
              <a:t>zah</a:t>
            </a:r>
            <a:r>
              <a:rPr lang="cs-CZ" sz="1600" dirty="0"/>
              <a:t>“ (použijte zástupné znaky).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dirty="0"/>
              <a:t>Opravte text</a:t>
            </a:r>
            <a:r>
              <a:rPr lang="cs-CZ" sz="1600" b="1" dirty="0"/>
              <a:t> </a:t>
            </a:r>
            <a:r>
              <a:rPr lang="cs-CZ" sz="1600" dirty="0"/>
              <a:t>tak, aby v něm byla zrušena nadbytečná písmena „</a:t>
            </a:r>
            <a:r>
              <a:rPr lang="cs-CZ" sz="1600" i="1" dirty="0"/>
              <a:t>á</a:t>
            </a:r>
            <a:r>
              <a:rPr lang="cs-CZ" sz="1600" dirty="0"/>
              <a:t>“ pomocí </a:t>
            </a:r>
            <a:r>
              <a:rPr lang="cs-CZ" sz="1600" b="1" dirty="0"/>
              <a:t>nahrazování</a:t>
            </a:r>
            <a:r>
              <a:rPr lang="cs-CZ" sz="1600" dirty="0"/>
              <a:t> </a:t>
            </a:r>
            <a:r>
              <a:rPr lang="cs-CZ" sz="1600" b="1" dirty="0"/>
              <a:t>textu</a:t>
            </a:r>
            <a:r>
              <a:rPr lang="cs-CZ" sz="1600" dirty="0"/>
              <a:t>. Pro opravu textu použijte </a:t>
            </a:r>
            <a:r>
              <a:rPr lang="cs-CZ" sz="1600" b="1" dirty="0"/>
              <a:t>zástupné znaky</a:t>
            </a:r>
            <a:r>
              <a:rPr lang="cs-CZ" sz="1600" dirty="0"/>
              <a:t>. </a:t>
            </a:r>
          </a:p>
          <a:p>
            <a:pPr marL="0" indent="0" algn="just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Hledání a nahrazování textu v dokumentu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18984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2556</TotalTime>
  <Words>440</Words>
  <Application>Microsoft Office PowerPoint</Application>
  <PresentationFormat>Předvádění na obrazovce (16:9)</PresentationFormat>
  <Paragraphs>43</Paragraphs>
  <Slides>6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Enriqueta</vt:lpstr>
      <vt:lpstr>Times New Roman</vt:lpstr>
      <vt:lpstr>Wingdings</vt:lpstr>
      <vt:lpstr>SLU</vt:lpstr>
      <vt:lpstr>Informatika pro ekonomy I  INM/BPZIE INM/BKZIE </vt:lpstr>
      <vt:lpstr>Úvod do MS Word, Práce s textem</vt:lpstr>
      <vt:lpstr>Úvod do MS Word, Práce s textem</vt:lpstr>
      <vt:lpstr>Nastavení uživatelského prostředí </vt:lpstr>
      <vt:lpstr>Nastavení uživatelského prostředí </vt:lpstr>
      <vt:lpstr>Hledání a nahrazování textu v dokumentu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RDO</cp:lastModifiedBy>
  <cp:revision>135</cp:revision>
  <dcterms:created xsi:type="dcterms:W3CDTF">2016-07-06T15:42:34Z</dcterms:created>
  <dcterms:modified xsi:type="dcterms:W3CDTF">2020-04-19T10:57:58Z</dcterms:modified>
</cp:coreProperties>
</file>