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796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42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10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326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85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53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Sloupce.docx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Upravte text v dokumentu do čtyř</a:t>
            </a:r>
            <a:r>
              <a:rPr lang="cs-CZ" sz="1600" b="1" dirty="0"/>
              <a:t> sloupců se stejnou šířkou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Nechte text celého dokumentu </a:t>
            </a:r>
            <a:r>
              <a:rPr lang="cs-CZ" sz="1600" b="1" dirty="0"/>
              <a:t>zarovnat do bloku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Nastavte v dokumentu </a:t>
            </a:r>
            <a:r>
              <a:rPr lang="cs-CZ" sz="1600" b="1" dirty="0"/>
              <a:t>automatické dělení slov</a:t>
            </a:r>
            <a:r>
              <a:rPr lang="cs-CZ" sz="1600" dirty="0"/>
              <a:t>, abyste zamezili tvorbě velkých mezer mezi slovy při zarovnání do bloku.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Zvětšete šířku všech sloupců</a:t>
            </a:r>
            <a:r>
              <a:rPr lang="cs-CZ" sz="1600" dirty="0"/>
              <a:t> na 5,5 cm.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Vložte zalomení sloupce</a:t>
            </a:r>
            <a:r>
              <a:rPr lang="cs-CZ" sz="1600" dirty="0"/>
              <a:t> před text </a:t>
            </a:r>
            <a:r>
              <a:rPr lang="cs-CZ" sz="1600" i="1" dirty="0"/>
              <a:t>Krok 5</a:t>
            </a:r>
            <a:r>
              <a:rPr lang="cs-CZ" sz="1600" dirty="0"/>
              <a:t> a před text </a:t>
            </a:r>
            <a:r>
              <a:rPr lang="cs-CZ" sz="1600" i="1" dirty="0"/>
              <a:t>Krok 6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Prohlédněte si nově uspořádaný text dokumentu ve sloupcích v </a:t>
            </a:r>
            <a:r>
              <a:rPr lang="cs-CZ" sz="1600" b="1" dirty="0"/>
              <a:t>náhledovém zobrazení </a:t>
            </a:r>
            <a:r>
              <a:rPr lang="cs-CZ" sz="1600" dirty="0"/>
              <a:t>před tiskem.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dirty="0"/>
              <a:t>Prezentování textu ve sloupcích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textu je jeden ze základních úkonů v textovém editoru, kdy lze měnit velikost, barvu, druh písma a mnoho dalšího.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Mimo základního formátování písma a odstavce je nutné používat i formátování pomocí stylů, které výrazně urychlí práci s vícenásobným formátováním textů nebo odstavců.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 je nástroj pro jednoduché a rychlé formátování formou jednoho kliknutí myši na název uloženého stylu, který obsahuje množinu formátovacích příkazů, které pak už nemusíme zdlouhavě ručně nastavovat.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pomocí stylů je tedy efektivní způsob jak rychle použít sadu možností formátování, která bude konzistentní v celém dokumentu.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Formátování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týkající se formátování jsou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písma/znaků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Formátování odstavce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seznamů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se styly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textem ve sloupcích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vzhledu strany dokumenty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Formátování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FormatovaniZnaku.docx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Vyberte nadpis </a:t>
            </a:r>
            <a:r>
              <a:rPr lang="cs-CZ" sz="1600" i="1" dirty="0"/>
              <a:t>Půvabné lilie</a:t>
            </a:r>
            <a:r>
              <a:rPr lang="cs-CZ" sz="1600" b="1" i="1" dirty="0"/>
              <a:t> </a:t>
            </a:r>
            <a:r>
              <a:rPr lang="cs-CZ" sz="1600" dirty="0"/>
              <a:t>na začátku dokumentu a </a:t>
            </a:r>
            <a:r>
              <a:rPr lang="cs-CZ" sz="1600" b="1" dirty="0"/>
              <a:t>změňte</a:t>
            </a:r>
            <a:r>
              <a:rPr lang="cs-CZ" sz="1600" dirty="0"/>
              <a:t> u něj </a:t>
            </a:r>
            <a:r>
              <a:rPr lang="cs-CZ" sz="1600" b="1" dirty="0"/>
              <a:t>font</a:t>
            </a:r>
            <a:r>
              <a:rPr lang="cs-CZ" sz="1600" dirty="0"/>
              <a:t> na Monotype </a:t>
            </a:r>
            <a:r>
              <a:rPr lang="cs-CZ" sz="1600" dirty="0" err="1"/>
              <a:t>Corsiva</a:t>
            </a:r>
            <a:r>
              <a:rPr lang="cs-CZ" sz="1600" dirty="0"/>
              <a:t>, dále mu </a:t>
            </a:r>
            <a:r>
              <a:rPr lang="cs-CZ" sz="1600" b="1" dirty="0"/>
              <a:t>změňte velikost</a:t>
            </a:r>
            <a:r>
              <a:rPr lang="cs-CZ" sz="1600" dirty="0"/>
              <a:t> na 26 bodů.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Text</a:t>
            </a:r>
            <a:r>
              <a:rPr lang="cs-CZ" sz="1600" dirty="0"/>
              <a:t> nadpisu </a:t>
            </a:r>
            <a:r>
              <a:rPr lang="cs-CZ" sz="1600" b="1" dirty="0"/>
              <a:t>podtrhněte</a:t>
            </a:r>
            <a:r>
              <a:rPr lang="cs-CZ" sz="1600" dirty="0"/>
              <a:t> dvojitou červenou čarou pomocí formátování písma.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Nastavte</a:t>
            </a:r>
            <a:r>
              <a:rPr lang="cs-CZ" sz="1600" dirty="0"/>
              <a:t> </a:t>
            </a:r>
            <a:r>
              <a:rPr lang="cs-CZ" sz="1600" b="1" dirty="0"/>
              <a:t>barvu </a:t>
            </a:r>
            <a:r>
              <a:rPr lang="cs-CZ" sz="1600" dirty="0"/>
              <a:t>slova </a:t>
            </a:r>
            <a:r>
              <a:rPr lang="cs-CZ" sz="1600" i="1" dirty="0"/>
              <a:t>růžové</a:t>
            </a:r>
            <a:r>
              <a:rPr lang="cs-CZ" sz="1600" dirty="0"/>
              <a:t> v druhé větě druhého odstavce na růžovou.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Zvýrazněte</a:t>
            </a:r>
            <a:r>
              <a:rPr lang="cs-CZ" sz="1600" dirty="0"/>
              <a:t> frázi </a:t>
            </a:r>
            <a:r>
              <a:rPr lang="cs-CZ" sz="1600" i="1" dirty="0"/>
              <a:t>bohaté plameny zlata </a:t>
            </a:r>
            <a:r>
              <a:rPr lang="cs-CZ" sz="1600" dirty="0"/>
              <a:t>na konci druhého odstavce žlutou barvou.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Ve třetím odstavci </a:t>
            </a:r>
            <a:r>
              <a:rPr lang="cs-CZ" sz="1600" b="1" dirty="0"/>
              <a:t>naformátujte text</a:t>
            </a:r>
            <a:r>
              <a:rPr lang="cs-CZ" sz="1600" dirty="0"/>
              <a:t> </a:t>
            </a:r>
            <a:r>
              <a:rPr lang="cs-CZ" sz="1600" i="1" dirty="0" err="1"/>
              <a:t>Polyanna</a:t>
            </a:r>
            <a:r>
              <a:rPr lang="cs-CZ" sz="1600" i="1" dirty="0"/>
              <a:t>, </a:t>
            </a:r>
            <a:r>
              <a:rPr lang="cs-CZ" sz="1600" i="1" dirty="0" err="1"/>
              <a:t>Tiger</a:t>
            </a:r>
            <a:r>
              <a:rPr lang="cs-CZ" sz="1600" i="1" dirty="0"/>
              <a:t> Rabies, </a:t>
            </a:r>
            <a:r>
              <a:rPr lang="cs-CZ" sz="1600" i="1" dirty="0" err="1"/>
              <a:t>Ariadne</a:t>
            </a:r>
            <a:r>
              <a:rPr lang="cs-CZ" sz="1600" i="1" dirty="0"/>
              <a:t>, </a:t>
            </a:r>
            <a:r>
              <a:rPr lang="cs-CZ" sz="1600" i="1" dirty="0" err="1"/>
              <a:t>Schearazade</a:t>
            </a:r>
            <a:r>
              <a:rPr lang="cs-CZ" sz="1600" b="1" i="1" dirty="0"/>
              <a:t> </a:t>
            </a:r>
            <a:r>
              <a:rPr lang="cs-CZ" sz="1600" dirty="0"/>
              <a:t>pomocí stylu </a:t>
            </a:r>
            <a:r>
              <a:rPr lang="cs-CZ" sz="1600" b="1" dirty="0"/>
              <a:t>kapitálky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Pomocí </a:t>
            </a:r>
            <a:r>
              <a:rPr lang="cs-CZ" sz="1600" b="1" dirty="0"/>
              <a:t>kopírování stylu </a:t>
            </a:r>
            <a:r>
              <a:rPr lang="cs-CZ" sz="1600" dirty="0"/>
              <a:t>naformátujte v tomtéž odstavci v posledním řádku texty </a:t>
            </a:r>
            <a:r>
              <a:rPr lang="cs-CZ" sz="1600" i="1" dirty="0" err="1"/>
              <a:t>Ace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</a:t>
            </a:r>
            <a:r>
              <a:rPr lang="cs-CZ" sz="1600" i="1" dirty="0" err="1"/>
              <a:t>Hearts</a:t>
            </a:r>
            <a:r>
              <a:rPr lang="cs-CZ" sz="1600" i="1" dirty="0"/>
              <a:t> </a:t>
            </a:r>
            <a:r>
              <a:rPr lang="cs-CZ" sz="1600" dirty="0"/>
              <a:t>a </a:t>
            </a:r>
            <a:r>
              <a:rPr lang="cs-CZ" sz="1600" i="1" dirty="0" err="1"/>
              <a:t>Reveries</a:t>
            </a:r>
            <a:r>
              <a:rPr lang="cs-CZ" sz="1600" dirty="0"/>
              <a:t> stejným stylem jako v bodě 5.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Vyberte veškerý text</a:t>
            </a:r>
            <a:r>
              <a:rPr lang="cs-CZ" sz="1600" b="1" dirty="0"/>
              <a:t> </a:t>
            </a:r>
            <a:r>
              <a:rPr lang="cs-CZ" sz="1600" dirty="0"/>
              <a:t>týkající se názvů květin (naformátovaný stylem kapitálky viz body 5 a 6), použijte </a:t>
            </a:r>
            <a:r>
              <a:rPr lang="cs-CZ" sz="1600" b="1" dirty="0"/>
              <a:t>výběr</a:t>
            </a:r>
            <a:r>
              <a:rPr lang="cs-CZ" sz="1600" dirty="0"/>
              <a:t> textu </a:t>
            </a:r>
            <a:r>
              <a:rPr lang="cs-CZ" sz="1600" b="1" dirty="0"/>
              <a:t>s podobným formátováním</a:t>
            </a:r>
            <a:r>
              <a:rPr lang="cs-CZ" sz="1600" dirty="0"/>
              <a:t>. Vybraný text </a:t>
            </a:r>
            <a:r>
              <a:rPr lang="cs-CZ" sz="1600" b="1" dirty="0"/>
              <a:t>naformátujte tučně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Formátování písma/znaků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3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8"/>
            </a:pPr>
            <a:r>
              <a:rPr lang="cs-CZ" sz="1600" dirty="0"/>
              <a:t>V posledním odstavci </a:t>
            </a:r>
            <a:r>
              <a:rPr lang="cs-CZ" sz="1600" b="1" dirty="0"/>
              <a:t>zaměňte velikost malých a velkých</a:t>
            </a:r>
            <a:r>
              <a:rPr lang="cs-CZ" sz="1600" dirty="0"/>
              <a:t> </a:t>
            </a:r>
            <a:r>
              <a:rPr lang="cs-CZ" sz="1600" b="1" dirty="0"/>
              <a:t>písmen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 startAt="8"/>
            </a:pPr>
            <a:r>
              <a:rPr lang="cs-CZ" sz="1600" dirty="0"/>
              <a:t>V textu posledního odstavce nastavte </a:t>
            </a:r>
            <a:r>
              <a:rPr lang="cs-CZ" sz="1600" b="1" dirty="0"/>
              <a:t>proložení znaků</a:t>
            </a:r>
            <a:r>
              <a:rPr lang="cs-CZ" sz="1600" dirty="0"/>
              <a:t> rozšířenými mezerami o 2 body.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 startAt="8"/>
            </a:pPr>
            <a:r>
              <a:rPr lang="cs-CZ" sz="1600" dirty="0"/>
              <a:t>V prvním odstavci </a:t>
            </a:r>
            <a:r>
              <a:rPr lang="cs-CZ" sz="1600" b="1" dirty="0"/>
              <a:t>vymažte</a:t>
            </a:r>
            <a:r>
              <a:rPr lang="cs-CZ" sz="1600" dirty="0"/>
              <a:t> veškeré </a:t>
            </a:r>
            <a:r>
              <a:rPr lang="cs-CZ" sz="1600" b="1" dirty="0"/>
              <a:t>formátování</a:t>
            </a:r>
            <a:r>
              <a:rPr lang="cs-CZ" sz="1600" dirty="0"/>
              <a:t>.</a:t>
            </a:r>
            <a:r>
              <a:rPr lang="cs-CZ" sz="1600" b="1" dirty="0"/>
              <a:t>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 </a:t>
            </a:r>
            <a:endParaRPr lang="cs-CZ" sz="1600" dirty="0"/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Formátování písma/znaků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3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FormatovaniOdstavce.docx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Zobrazte</a:t>
            </a:r>
            <a:r>
              <a:rPr lang="cs-CZ" sz="1600" dirty="0"/>
              <a:t> v dokumentu znaky odstavců a další </a:t>
            </a:r>
            <a:r>
              <a:rPr lang="cs-CZ" sz="1600" b="1" dirty="0"/>
              <a:t>skryté znaky formátování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Zalomte text</a:t>
            </a:r>
            <a:r>
              <a:rPr lang="cs-CZ" sz="1600" dirty="0"/>
              <a:t> nadpisu za slovem </a:t>
            </a:r>
            <a:r>
              <a:rPr lang="cs-CZ" sz="1600" i="1" dirty="0"/>
              <a:t>akcí</a:t>
            </a:r>
            <a:r>
              <a:rPr lang="cs-CZ" sz="1600" dirty="0"/>
              <a:t> tak, aby odstavec tvořily dva řádky stejného odstavce.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Zarovnejte nadpis</a:t>
            </a:r>
            <a:r>
              <a:rPr lang="cs-CZ" sz="1600" dirty="0"/>
              <a:t> na střed dokumentu.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Zarovnejte </a:t>
            </a:r>
            <a:r>
              <a:rPr lang="cs-CZ" sz="1600" dirty="0"/>
              <a:t>první </a:t>
            </a:r>
            <a:r>
              <a:rPr lang="cs-CZ" sz="1600" b="1" dirty="0"/>
              <a:t>odstavec </a:t>
            </a:r>
            <a:r>
              <a:rPr lang="cs-CZ" sz="1600" dirty="0"/>
              <a:t>do bloku.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Nastavte </a:t>
            </a:r>
            <a:r>
              <a:rPr lang="cs-CZ" sz="1600" b="1" dirty="0"/>
              <a:t>odsazení prvního řádku </a:t>
            </a:r>
            <a:r>
              <a:rPr lang="cs-CZ" sz="1600" dirty="0"/>
              <a:t>v prvním odstavci o 1,5 cm.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Přesuňte se na odstavec začínající slovy </a:t>
            </a:r>
            <a:r>
              <a:rPr lang="cs-CZ" sz="1600" i="1" dirty="0"/>
              <a:t>V popisu je třeba vysvětlit…</a:t>
            </a:r>
            <a:r>
              <a:rPr lang="cs-CZ" sz="1600" b="1" i="1" dirty="0"/>
              <a:t> </a:t>
            </a:r>
            <a:r>
              <a:rPr lang="cs-CZ" sz="1600" b="1" dirty="0"/>
              <a:t>a odsaďte celý odstavec</a:t>
            </a:r>
            <a:r>
              <a:rPr lang="cs-CZ" sz="1600" dirty="0"/>
              <a:t> </a:t>
            </a:r>
            <a:r>
              <a:rPr lang="cs-CZ" sz="1600" b="1" dirty="0"/>
              <a:t>zleva</a:t>
            </a:r>
            <a:r>
              <a:rPr lang="cs-CZ" sz="1600" dirty="0"/>
              <a:t> o 1,5 cm. Dále proveďte odsazení téhož odstavce zprava ke značce 12,5 cm.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Nastavte u nadpisu </a:t>
            </a:r>
            <a:r>
              <a:rPr lang="cs-CZ" sz="1600" b="1" dirty="0"/>
              <a:t>mezeru za odstavcem </a:t>
            </a:r>
            <a:r>
              <a:rPr lang="cs-CZ" sz="1600" dirty="0"/>
              <a:t>na 18 b.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Formátování odstavce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74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8"/>
            </a:pPr>
            <a:r>
              <a:rPr lang="cs-CZ" sz="1600" dirty="0"/>
              <a:t>Do odstavce začínajícího slovy </a:t>
            </a:r>
            <a:r>
              <a:rPr lang="cs-CZ" sz="1600" i="1" dirty="0"/>
              <a:t>V popisu je třeba</a:t>
            </a:r>
            <a:r>
              <a:rPr lang="cs-CZ" sz="1600" dirty="0"/>
              <a:t> </a:t>
            </a:r>
            <a:r>
              <a:rPr lang="cs-CZ" sz="1600" b="1" dirty="0"/>
              <a:t>vložte iniciálu</a:t>
            </a:r>
            <a:r>
              <a:rPr lang="cs-CZ" sz="1600" dirty="0"/>
              <a:t> do dvou řádků, použijte font </a:t>
            </a:r>
            <a:r>
              <a:rPr lang="cs-CZ" sz="1600" i="1" dirty="0" err="1"/>
              <a:t>Algerian</a:t>
            </a:r>
            <a:r>
              <a:rPr lang="cs-CZ" sz="1600" dirty="0"/>
              <a:t>, </a:t>
            </a:r>
            <a:r>
              <a:rPr lang="cs-CZ" sz="1600" b="1" dirty="0"/>
              <a:t>vzdálenost o</a:t>
            </a:r>
            <a:r>
              <a:rPr lang="cs-CZ" sz="1600" dirty="0"/>
              <a:t>d </a:t>
            </a:r>
            <a:r>
              <a:rPr lang="cs-CZ" sz="1600" b="1" dirty="0"/>
              <a:t>textu</a:t>
            </a:r>
            <a:r>
              <a:rPr lang="cs-CZ" sz="1600" dirty="0"/>
              <a:t> nastavte na 0,5 cm.  </a:t>
            </a:r>
          </a:p>
          <a:p>
            <a:pPr lvl="0" algn="just" fontAlgn="base">
              <a:buFont typeface="+mj-lt"/>
              <a:buAutoNum type="arabicPeriod" startAt="8"/>
            </a:pPr>
            <a:r>
              <a:rPr lang="cs-CZ" sz="1600" dirty="0"/>
              <a:t>Vyberte poslední čtyři řádky dokumentu začínající slovy </a:t>
            </a:r>
            <a:r>
              <a:rPr lang="cs-CZ" sz="1600" i="1" dirty="0"/>
              <a:t>Poslední část oznámení</a:t>
            </a:r>
            <a:r>
              <a:rPr lang="cs-CZ" sz="1600" dirty="0"/>
              <a:t>. Tento text </a:t>
            </a:r>
            <a:r>
              <a:rPr lang="cs-CZ" sz="1600" b="1" dirty="0"/>
              <a:t>zarovnejte na střed</a:t>
            </a:r>
            <a:r>
              <a:rPr lang="cs-CZ" sz="1600" dirty="0"/>
              <a:t>, zrušte </a:t>
            </a:r>
            <a:r>
              <a:rPr lang="cs-CZ" sz="1600" b="1" dirty="0"/>
              <a:t>přidávání mezer mezi odstavce se stejným stylem</a:t>
            </a:r>
            <a:r>
              <a:rPr lang="cs-CZ" sz="1600" dirty="0"/>
              <a:t> a nastavte </a:t>
            </a:r>
            <a:r>
              <a:rPr lang="cs-CZ" sz="1600" b="1" dirty="0"/>
              <a:t>řádkování</a:t>
            </a:r>
            <a:r>
              <a:rPr lang="cs-CZ" sz="1600" dirty="0"/>
              <a:t> na 1,5 řádku. Dále proveďte jeho </a:t>
            </a:r>
            <a:r>
              <a:rPr lang="cs-CZ" sz="1600" b="1" dirty="0"/>
              <a:t>stínované ohraničení dvojitou </a:t>
            </a:r>
            <a:r>
              <a:rPr lang="cs-CZ" sz="1600" dirty="0"/>
              <a:t>červenou </a:t>
            </a:r>
            <a:r>
              <a:rPr lang="cs-CZ" sz="1600" b="1" dirty="0"/>
              <a:t>čarou </a:t>
            </a:r>
            <a:r>
              <a:rPr lang="cs-CZ" sz="1600" dirty="0"/>
              <a:t>se světle žlutou barvou </a:t>
            </a:r>
            <a:r>
              <a:rPr lang="cs-CZ" sz="1600" b="1" dirty="0"/>
              <a:t>výplně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8"/>
            </a:pPr>
            <a:r>
              <a:rPr lang="cs-CZ" sz="1600" b="1" dirty="0"/>
              <a:t>Skryjte</a:t>
            </a:r>
            <a:r>
              <a:rPr lang="cs-CZ" sz="1600" dirty="0"/>
              <a:t> v dokumentu </a:t>
            </a:r>
            <a:r>
              <a:rPr lang="cs-CZ" sz="1600" b="1" dirty="0"/>
              <a:t>formátovací znaky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Formátování odstavce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3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Styly.docx</a:t>
            </a:r>
            <a:r>
              <a:rPr lang="cs-CZ" sz="1600" dirty="0"/>
              <a:t>. 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Vyberte řádek s textem </a:t>
            </a:r>
            <a:r>
              <a:rPr lang="cs-CZ" sz="1600" i="1" dirty="0"/>
              <a:t>Černé zlato</a:t>
            </a:r>
            <a:r>
              <a:rPr lang="cs-CZ" sz="1600" dirty="0"/>
              <a:t> a </a:t>
            </a:r>
            <a:r>
              <a:rPr lang="cs-CZ" sz="1600" b="1" dirty="0"/>
              <a:t>naformátujte </a:t>
            </a:r>
            <a:r>
              <a:rPr lang="cs-CZ" sz="1600" dirty="0"/>
              <a:t>jej </a:t>
            </a:r>
            <a:r>
              <a:rPr lang="cs-CZ" sz="1600" b="1" dirty="0"/>
              <a:t>stylem </a:t>
            </a:r>
            <a:r>
              <a:rPr lang="cs-CZ" sz="1600" i="1" dirty="0"/>
              <a:t>Název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Posuňte se v textu dolů a vyberte najednou tyto řádky nesouvislého textu: </a:t>
            </a:r>
            <a:r>
              <a:rPr lang="cs-CZ" sz="1600" i="1" dirty="0"/>
              <a:t>Proč kompostovat?, Co je to kompost?, Jak se založí kompost?, Horký nebo studený? </a:t>
            </a:r>
            <a:r>
              <a:rPr lang="cs-CZ" sz="1600" dirty="0"/>
              <a:t>a nakonec </a:t>
            </a:r>
            <a:r>
              <a:rPr lang="cs-CZ" sz="1600" i="1" dirty="0"/>
              <a:t>Kompost a půda</a:t>
            </a:r>
            <a:r>
              <a:rPr lang="cs-CZ" sz="1600" dirty="0"/>
              <a:t>. </a:t>
            </a:r>
            <a:r>
              <a:rPr lang="cs-CZ" sz="1600" b="1" dirty="0"/>
              <a:t>Aplikujte </a:t>
            </a:r>
            <a:r>
              <a:rPr lang="cs-CZ" sz="1600" dirty="0"/>
              <a:t>na veškerý vybraný text </a:t>
            </a:r>
            <a:r>
              <a:rPr lang="cs-CZ" sz="1600" b="1" dirty="0"/>
              <a:t>styl </a:t>
            </a:r>
            <a:r>
              <a:rPr lang="cs-CZ" sz="1600" i="1" dirty="0"/>
              <a:t>Nadpis 1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b="1" dirty="0"/>
              <a:t>Vytvořte nový styl</a:t>
            </a:r>
            <a:r>
              <a:rPr lang="cs-CZ" sz="1600" dirty="0"/>
              <a:t> pro odstavec s názvem </a:t>
            </a:r>
            <a:r>
              <a:rPr lang="cs-CZ" sz="1600" i="1" dirty="0"/>
              <a:t>Nadpis 1 modry</a:t>
            </a:r>
            <a:r>
              <a:rPr lang="cs-CZ" sz="1600" dirty="0"/>
              <a:t>, který bude založen na stylu </a:t>
            </a:r>
            <a:r>
              <a:rPr lang="cs-CZ" sz="1600" i="1" dirty="0"/>
              <a:t>Nadpis 1</a:t>
            </a:r>
            <a:r>
              <a:rPr lang="cs-CZ" sz="1600" dirty="0"/>
              <a:t>, text bude mít velikost písma 16, barvu písma modrou. Styl následujícího odstavce bude </a:t>
            </a:r>
            <a:r>
              <a:rPr lang="cs-CZ" sz="1600" i="1" dirty="0"/>
              <a:t>Normální</a:t>
            </a:r>
            <a:r>
              <a:rPr lang="cs-CZ" sz="1600" dirty="0"/>
              <a:t>. Nový </a:t>
            </a:r>
            <a:r>
              <a:rPr lang="cs-CZ" sz="1600" b="1" dirty="0"/>
              <a:t>styl</a:t>
            </a:r>
            <a:r>
              <a:rPr lang="cs-CZ" sz="1600" dirty="0"/>
              <a:t> </a:t>
            </a:r>
            <a:r>
              <a:rPr lang="cs-CZ" sz="1600" b="1" dirty="0"/>
              <a:t>přidejte</a:t>
            </a:r>
            <a:r>
              <a:rPr lang="cs-CZ" sz="1600" dirty="0"/>
              <a:t> </a:t>
            </a:r>
            <a:r>
              <a:rPr lang="cs-CZ" sz="1600" b="1" dirty="0"/>
              <a:t>do galerie rychlých stylů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/>
            </a:pPr>
            <a:r>
              <a:rPr lang="cs-CZ" sz="1600" dirty="0"/>
              <a:t>Přesuňte se na začátek dokumentu a </a:t>
            </a:r>
            <a:r>
              <a:rPr lang="cs-CZ" sz="1600" b="1" dirty="0"/>
              <a:t>vyberte</a:t>
            </a:r>
            <a:r>
              <a:rPr lang="cs-CZ" sz="1600" dirty="0"/>
              <a:t> veškerý </a:t>
            </a:r>
            <a:r>
              <a:rPr lang="cs-CZ" sz="1600" b="1" dirty="0"/>
              <a:t>text</a:t>
            </a:r>
            <a:r>
              <a:rPr lang="cs-CZ" sz="1600" dirty="0"/>
              <a:t> v dokumentu naformátovaný stylem </a:t>
            </a:r>
            <a:r>
              <a:rPr lang="cs-CZ" sz="1600" i="1" dirty="0"/>
              <a:t>Nadpis1</a:t>
            </a:r>
            <a:r>
              <a:rPr lang="cs-CZ" sz="1600" dirty="0"/>
              <a:t> (použijte výběr textu </a:t>
            </a:r>
            <a:r>
              <a:rPr lang="cs-CZ" sz="1600" b="1" dirty="0"/>
              <a:t>s podobným</a:t>
            </a:r>
            <a:r>
              <a:rPr lang="cs-CZ" sz="1600" dirty="0"/>
              <a:t> </a:t>
            </a:r>
            <a:r>
              <a:rPr lang="cs-CZ" sz="1600" b="1" dirty="0"/>
              <a:t>formátováním</a:t>
            </a:r>
            <a:r>
              <a:rPr lang="cs-CZ" sz="1600" dirty="0"/>
              <a:t>).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dirty="0"/>
              <a:t>Změna vzhledu dokumentu pomocí stylů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7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fontAlgn="base">
              <a:buFont typeface="+mj-lt"/>
              <a:buAutoNum type="arabicPeriod" startAt="5"/>
            </a:pPr>
            <a:r>
              <a:rPr lang="cs-CZ" sz="1600" dirty="0"/>
              <a:t>Na vybraný text </a:t>
            </a:r>
            <a:r>
              <a:rPr lang="cs-CZ" sz="1600" b="1" dirty="0"/>
              <a:t>aplikujte styl </a:t>
            </a:r>
            <a:r>
              <a:rPr lang="cs-CZ" sz="1600" i="1" dirty="0"/>
              <a:t>Nadpis 1 modrý</a:t>
            </a:r>
            <a:r>
              <a:rPr lang="cs-CZ" sz="1600" dirty="0"/>
              <a:t>. </a:t>
            </a:r>
          </a:p>
          <a:p>
            <a:pPr lvl="0" fontAlgn="base">
              <a:buFont typeface="+mj-lt"/>
              <a:buAutoNum type="arabicPeriod" startAt="5"/>
            </a:pPr>
            <a:r>
              <a:rPr lang="cs-CZ" sz="1600" b="1" dirty="0"/>
              <a:t>Styl</a:t>
            </a:r>
            <a:r>
              <a:rPr lang="cs-CZ" sz="1600" dirty="0"/>
              <a:t> </a:t>
            </a:r>
            <a:r>
              <a:rPr lang="cs-CZ" sz="1600" i="1" dirty="0"/>
              <a:t>Nadpis 1 modrý</a:t>
            </a:r>
            <a:r>
              <a:rPr lang="cs-CZ" sz="1600" dirty="0"/>
              <a:t> </a:t>
            </a:r>
            <a:r>
              <a:rPr lang="cs-CZ" sz="1600" b="1" dirty="0"/>
              <a:t>změňte</a:t>
            </a:r>
            <a:r>
              <a:rPr lang="cs-CZ" sz="1600" b="1" i="1" dirty="0"/>
              <a:t> </a:t>
            </a:r>
            <a:r>
              <a:rPr lang="cs-CZ" sz="1600" dirty="0"/>
              <a:t>tak, že z něho odstraníte kurzívu. Všimněte si změny formátování textu v dokumentu. </a:t>
            </a:r>
          </a:p>
          <a:p>
            <a:pPr lvl="0" fontAlgn="base">
              <a:buFont typeface="+mj-lt"/>
              <a:buAutoNum type="arabicPeriod" startAt="5"/>
            </a:pPr>
            <a:r>
              <a:rPr lang="cs-CZ" sz="1600" dirty="0"/>
              <a:t>Zobrazte okno </a:t>
            </a:r>
            <a:r>
              <a:rPr lang="cs-CZ" sz="1600" b="1" dirty="0"/>
              <a:t>Styly</a:t>
            </a:r>
            <a:r>
              <a:rPr lang="cs-CZ" sz="1600" dirty="0"/>
              <a:t> a v něm nechte zobrazit pouze styly, které jste v dokumentu použili. </a:t>
            </a:r>
          </a:p>
          <a:p>
            <a:pPr lvl="0" fontAlgn="base">
              <a:buFont typeface="+mj-lt"/>
              <a:buAutoNum type="arabicPeriod" startAt="5"/>
            </a:pPr>
            <a:r>
              <a:rPr lang="cs-CZ" sz="1600" dirty="0"/>
              <a:t>V okně </a:t>
            </a:r>
            <a:r>
              <a:rPr lang="cs-CZ" sz="1600" b="1" dirty="0"/>
              <a:t>Styly</a:t>
            </a:r>
            <a:r>
              <a:rPr lang="cs-CZ" sz="1600" dirty="0"/>
              <a:t> </a:t>
            </a:r>
            <a:r>
              <a:rPr lang="cs-CZ" sz="1600" b="1" dirty="0"/>
              <a:t>odstraňte styl </a:t>
            </a:r>
            <a:r>
              <a:rPr lang="cs-CZ" sz="1600" i="1" dirty="0"/>
              <a:t>Nadpis 1 modry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dirty="0"/>
              <a:t>Změna vzhledu dokumentu pomocí stylů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3621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803</Words>
  <Application>Microsoft Office PowerPoint</Application>
  <PresentationFormat>Předvádění na obrazovce (16:9)</PresentationFormat>
  <Paragraphs>79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Formátování</vt:lpstr>
      <vt:lpstr>Formátování</vt:lpstr>
      <vt:lpstr>Formátování písma/znaků</vt:lpstr>
      <vt:lpstr>Formátování písma/znaků</vt:lpstr>
      <vt:lpstr>Formátování odstavce</vt:lpstr>
      <vt:lpstr>Formátování odstavce</vt:lpstr>
      <vt:lpstr>Změna vzhledu dokumentu pomocí stylů </vt:lpstr>
      <vt:lpstr>Změna vzhledu dokumentu pomocí stylů </vt:lpstr>
      <vt:lpstr>Prezentování textu ve sloupcích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126</cp:revision>
  <dcterms:created xsi:type="dcterms:W3CDTF">2016-07-06T15:42:34Z</dcterms:created>
  <dcterms:modified xsi:type="dcterms:W3CDTF">2020-04-17T11:34:31Z</dcterms:modified>
</cp:coreProperties>
</file>