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577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178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5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maker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 ve Wordu je posloupnost několika jednotlivých příkazů, které se vykonají zpravidla najednou po jeho spuštění.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výhody a využití práce s makry spočívá v následujícím: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nahradit stereotypní často se opakující a stejné činnosti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oživit a zaktivnit formuláře a uživatelské dokumenty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maker můžete vytvářet libovolné vlastní funkce Wordu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Makra lze vytvářet dvěma způsoby: Jako jednodušší je určitě možnost  nahráním jednotlivých činnosti (příkazů) bez programování. Druhým složitějším způsobem je pak vytvoření makra naprogramováním pomocí jazyka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je stejný pro všechny aplikace Office jako je např. Word, Excel, Access.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Makra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s makry zahrnuje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makra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Úpravy makra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Spouštění makra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Makra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</a:t>
            </a:r>
            <a:r>
              <a:rPr lang="cs-CZ" sz="1600" dirty="0"/>
              <a:t> </a:t>
            </a:r>
            <a:r>
              <a:rPr lang="cs-CZ" sz="1600" b="1" dirty="0"/>
              <a:t>soubor</a:t>
            </a:r>
            <a:r>
              <a:rPr lang="cs-CZ" sz="1600" dirty="0"/>
              <a:t> </a:t>
            </a:r>
            <a:r>
              <a:rPr lang="cs-CZ" sz="1600" i="1" dirty="0"/>
              <a:t>PomocnyText.docx</a:t>
            </a:r>
            <a:r>
              <a:rPr lang="cs-CZ" sz="1600" dirty="0"/>
              <a:t>. V tomto dokumentu vytvořte makro dle zadání.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Pomocí záznamu vytvořte makro </a:t>
            </a:r>
            <a:r>
              <a:rPr lang="cs-CZ" sz="1600" dirty="0"/>
              <a:t>s názvem </a:t>
            </a:r>
            <a:r>
              <a:rPr lang="cs-CZ" sz="1600" i="1" dirty="0"/>
              <a:t>Text</a:t>
            </a:r>
            <a:r>
              <a:rPr lang="cs-CZ" sz="1600" dirty="0"/>
              <a:t>. Makro a veškerá související nastavení </a:t>
            </a:r>
            <a:r>
              <a:rPr lang="cs-CZ" sz="1600" b="1" dirty="0"/>
              <a:t>uložte</a:t>
            </a:r>
            <a:r>
              <a:rPr lang="cs-CZ" sz="1600" dirty="0"/>
              <a:t> pouze </a:t>
            </a:r>
            <a:r>
              <a:rPr lang="cs-CZ" sz="1600" b="1" dirty="0"/>
              <a:t>do</a:t>
            </a:r>
            <a:r>
              <a:rPr lang="cs-CZ" sz="1600" dirty="0"/>
              <a:t> </a:t>
            </a:r>
            <a:r>
              <a:rPr lang="cs-CZ" sz="1600" b="1" dirty="0"/>
              <a:t>aktuálního dokumentu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Makro naformátuje</a:t>
            </a:r>
            <a:r>
              <a:rPr lang="cs-CZ" sz="1600" dirty="0"/>
              <a:t> předem vybraný </a:t>
            </a:r>
            <a:r>
              <a:rPr lang="cs-CZ" sz="1600" b="1" dirty="0"/>
              <a:t>text</a:t>
            </a:r>
            <a:r>
              <a:rPr lang="cs-CZ" sz="1600" dirty="0"/>
              <a:t> následujícím způsobem (viz následující ukázka): </a:t>
            </a:r>
          </a:p>
          <a:p>
            <a:pPr marL="800100" lvl="1" indent="-342900" algn="just" fontAlgn="base">
              <a:buFont typeface="+mj-lt"/>
              <a:buAutoNum type="arabicPeriod"/>
            </a:pPr>
            <a:r>
              <a:rPr lang="cs-CZ" sz="1600" b="1" dirty="0"/>
              <a:t>font písma</a:t>
            </a:r>
            <a:r>
              <a:rPr lang="cs-CZ" sz="1600" dirty="0"/>
              <a:t> </a:t>
            </a:r>
            <a:r>
              <a:rPr lang="cs-CZ" sz="1600" i="1" dirty="0" err="1"/>
              <a:t>Arial</a:t>
            </a:r>
            <a:r>
              <a:rPr lang="cs-CZ" sz="1600" dirty="0"/>
              <a:t>, </a:t>
            </a:r>
            <a:r>
              <a:rPr lang="cs-CZ" sz="1600" b="1" dirty="0"/>
              <a:t>velikost</a:t>
            </a:r>
            <a:r>
              <a:rPr lang="cs-CZ" sz="1600" dirty="0"/>
              <a:t> 16, </a:t>
            </a:r>
            <a:r>
              <a:rPr lang="cs-CZ" sz="1600" b="1" dirty="0"/>
              <a:t>barva</a:t>
            </a:r>
            <a:r>
              <a:rPr lang="cs-CZ" sz="1600" dirty="0"/>
              <a:t> </a:t>
            </a:r>
            <a:r>
              <a:rPr lang="cs-CZ" sz="1600" b="1" dirty="0"/>
              <a:t>písma</a:t>
            </a:r>
            <a:r>
              <a:rPr lang="cs-CZ" sz="1600" dirty="0"/>
              <a:t> modrá, </a:t>
            </a:r>
          </a:p>
          <a:p>
            <a:pPr marL="800100" lvl="1" indent="-342900" algn="just" fontAlgn="base">
              <a:buFont typeface="+mj-lt"/>
              <a:buAutoNum type="arabicPeriod"/>
            </a:pPr>
            <a:r>
              <a:rPr lang="cs-CZ" sz="1600" b="1" dirty="0"/>
              <a:t>písmo</a:t>
            </a:r>
            <a:r>
              <a:rPr lang="cs-CZ" sz="1600" dirty="0"/>
              <a:t> bude </a:t>
            </a:r>
            <a:r>
              <a:rPr lang="cs-CZ" sz="1600" b="1" dirty="0"/>
              <a:t>proložené</a:t>
            </a:r>
            <a:r>
              <a:rPr lang="cs-CZ" sz="1600" dirty="0"/>
              <a:t> rozšířenými mezerami o 1 bod, </a:t>
            </a:r>
          </a:p>
          <a:p>
            <a:pPr marL="800100" lvl="1" indent="-342900" algn="just" fontAlgn="base">
              <a:buFont typeface="+mj-lt"/>
              <a:buAutoNum type="arabicPeriod"/>
            </a:pPr>
            <a:r>
              <a:rPr lang="cs-CZ" sz="1600" b="1" dirty="0"/>
              <a:t>text</a:t>
            </a:r>
            <a:r>
              <a:rPr lang="cs-CZ" sz="1600" dirty="0"/>
              <a:t> bude </a:t>
            </a:r>
            <a:r>
              <a:rPr lang="cs-CZ" sz="1600" b="1" dirty="0"/>
              <a:t>zvýrazněný</a:t>
            </a:r>
            <a:r>
              <a:rPr lang="cs-CZ" sz="1600" dirty="0"/>
              <a:t> žlutou barvou,  </a:t>
            </a:r>
          </a:p>
          <a:p>
            <a:pPr marL="800100" lvl="1" indent="-342900" algn="just" fontAlgn="base">
              <a:buFont typeface="+mj-lt"/>
              <a:buAutoNum type="arabicPeriod"/>
            </a:pPr>
            <a:r>
              <a:rPr lang="cs-CZ" sz="1600" dirty="0"/>
              <a:t>text bude označen jako </a:t>
            </a:r>
            <a:r>
              <a:rPr lang="cs-CZ" sz="1600" b="1" dirty="0"/>
              <a:t>anglický text</a:t>
            </a:r>
            <a:r>
              <a:rPr lang="cs-CZ" sz="1600" dirty="0"/>
              <a:t> (pro kontrolu pravopisu a gramatiky).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Makro vyzkoušejte </a:t>
            </a:r>
            <a:r>
              <a:rPr lang="cs-CZ" sz="1600" dirty="0"/>
              <a:t>na pomocném textu v dokumentu.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Dokument s vytvořeným makrem </a:t>
            </a:r>
            <a:r>
              <a:rPr lang="cs-CZ" sz="1600" b="1" dirty="0"/>
              <a:t>uložte </a:t>
            </a:r>
            <a:r>
              <a:rPr lang="cs-CZ" sz="1600" dirty="0"/>
              <a:t>pod názvem </a:t>
            </a:r>
            <a:r>
              <a:rPr lang="cs-CZ" sz="1600" i="1" dirty="0"/>
              <a:t>MakroText.docm</a:t>
            </a:r>
            <a:r>
              <a:rPr lang="cs-CZ" sz="1600" dirty="0"/>
              <a:t> a </a:t>
            </a:r>
            <a:r>
              <a:rPr lang="cs-CZ" sz="1600" b="1" dirty="0"/>
              <a:t>zavřete dokument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r>
              <a:rPr lang="cs-CZ" sz="1600" dirty="0"/>
              <a:t>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maker pomocí záznamu – formátování textu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3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</a:t>
            </a:r>
            <a:r>
              <a:rPr lang="cs-CZ" sz="1600" dirty="0"/>
              <a:t> </a:t>
            </a:r>
            <a:r>
              <a:rPr lang="cs-CZ" sz="1600" b="1" dirty="0"/>
              <a:t>soubor</a:t>
            </a:r>
            <a:r>
              <a:rPr lang="cs-CZ" sz="1600" dirty="0"/>
              <a:t> </a:t>
            </a:r>
            <a:r>
              <a:rPr lang="cs-CZ" sz="1600" i="1" dirty="0"/>
              <a:t>PomocnyText.docx</a:t>
            </a:r>
            <a:r>
              <a:rPr lang="cs-CZ" sz="1600" dirty="0"/>
              <a:t>. V tomto dokumentu vytvořte makro dle zadání.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b="1" dirty="0"/>
              <a:t>Pomocí záznamu vytvořte makro </a:t>
            </a:r>
            <a:r>
              <a:rPr lang="cs-CZ" sz="1600" dirty="0"/>
              <a:t>s názvem </a:t>
            </a:r>
            <a:r>
              <a:rPr lang="cs-CZ" sz="1600" i="1" dirty="0"/>
              <a:t>Odstavec</a:t>
            </a:r>
            <a:r>
              <a:rPr lang="cs-CZ" sz="1600" dirty="0"/>
              <a:t>. Makro a veškerá související nastavení </a:t>
            </a:r>
            <a:r>
              <a:rPr lang="cs-CZ" sz="1600" b="1" dirty="0"/>
              <a:t>uložte</a:t>
            </a:r>
            <a:r>
              <a:rPr lang="cs-CZ" sz="1600" dirty="0"/>
              <a:t> pouze </a:t>
            </a:r>
            <a:r>
              <a:rPr lang="cs-CZ" sz="1600" b="1" dirty="0"/>
              <a:t>do</a:t>
            </a:r>
            <a:r>
              <a:rPr lang="cs-CZ" sz="1600" dirty="0"/>
              <a:t> </a:t>
            </a:r>
            <a:r>
              <a:rPr lang="cs-CZ" sz="1600" b="1" dirty="0"/>
              <a:t>aktuálního dokumentu</a:t>
            </a:r>
            <a:r>
              <a:rPr lang="cs-CZ" sz="1600" dirty="0"/>
              <a:t>. 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Zajistěte, aby bylo možné makro spouštět pomocí </a:t>
            </a:r>
            <a:r>
              <a:rPr lang="cs-CZ" sz="1600" b="1" dirty="0"/>
              <a:t>tlačítka</a:t>
            </a:r>
            <a:r>
              <a:rPr lang="cs-CZ" sz="1600" dirty="0"/>
              <a:t> na panelu nástrojů </a:t>
            </a:r>
            <a:r>
              <a:rPr lang="cs-CZ" sz="1600" b="1" dirty="0"/>
              <a:t>Rychlý přístup</a:t>
            </a:r>
            <a:r>
              <a:rPr lang="cs-CZ" sz="1600" dirty="0"/>
              <a:t>, tlačítku změňte ikonu na </a:t>
            </a:r>
            <a:r>
              <a:rPr lang="cs-CZ" sz="1600" dirty="0" err="1"/>
              <a:t>smajlíka</a:t>
            </a:r>
            <a:r>
              <a:rPr lang="cs-CZ" sz="1600" dirty="0"/>
              <a:t> a změňte text na </a:t>
            </a:r>
            <a:r>
              <a:rPr lang="cs-CZ" sz="1600" i="1" dirty="0"/>
              <a:t>Odstavec.</a:t>
            </a:r>
            <a:r>
              <a:rPr lang="cs-CZ" sz="1600" dirty="0"/>
              <a:t>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b="1" dirty="0"/>
              <a:t>Makro naformátuje</a:t>
            </a:r>
            <a:r>
              <a:rPr lang="cs-CZ" sz="1600" dirty="0"/>
              <a:t> předem vybraný </a:t>
            </a:r>
            <a:r>
              <a:rPr lang="cs-CZ" sz="1600" b="1" dirty="0"/>
              <a:t>odstavec</a:t>
            </a:r>
            <a:r>
              <a:rPr lang="cs-CZ" sz="1600" dirty="0"/>
              <a:t> následujícím způsobem (viz následující ukázka): 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cs-CZ" sz="1600" b="1" dirty="0"/>
              <a:t>zarovnání odstavce</a:t>
            </a:r>
            <a:r>
              <a:rPr lang="cs-CZ" sz="1600" dirty="0"/>
              <a:t> do bloku s </a:t>
            </a:r>
            <a:r>
              <a:rPr lang="cs-CZ" sz="1600" b="1" dirty="0"/>
              <a:t>řádkováním </a:t>
            </a:r>
            <a:r>
              <a:rPr lang="cs-CZ" sz="1600" dirty="0"/>
              <a:t>1,5, 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cs-CZ" sz="1600" b="1" dirty="0"/>
              <a:t>mezery před </a:t>
            </a:r>
            <a:r>
              <a:rPr lang="cs-CZ" sz="1600" dirty="0"/>
              <a:t>i </a:t>
            </a:r>
            <a:r>
              <a:rPr lang="cs-CZ" sz="1600" b="1" dirty="0"/>
              <a:t>za odstavcem</a:t>
            </a:r>
            <a:r>
              <a:rPr lang="cs-CZ" sz="1600" dirty="0"/>
              <a:t> o velikosti 12b, 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cs-CZ" sz="1600" b="1" dirty="0"/>
              <a:t>ohraničení odstavce</a:t>
            </a:r>
            <a:r>
              <a:rPr lang="cs-CZ" sz="1600" dirty="0"/>
              <a:t> dvojitou čarou tloušťky 1½b, čára bude pouze vlevo od odstavce a dole, 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cs-CZ" sz="1600" dirty="0"/>
              <a:t>odstavec bude mít žluté </a:t>
            </a:r>
            <a:r>
              <a:rPr lang="cs-CZ" sz="1600" b="1" dirty="0"/>
              <a:t>stínování</a:t>
            </a:r>
            <a:r>
              <a:rPr lang="cs-CZ" sz="1600" dirty="0"/>
              <a:t> </a:t>
            </a:r>
            <a:r>
              <a:rPr lang="cs-CZ" sz="1600" b="1" dirty="0"/>
              <a:t>s</a:t>
            </a:r>
            <a:r>
              <a:rPr lang="cs-CZ" sz="1600" dirty="0"/>
              <a:t> 5% červeným </a:t>
            </a:r>
            <a:r>
              <a:rPr lang="cs-CZ" sz="1600" b="1" dirty="0"/>
              <a:t>vzorkem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maker pomocí záznamu – formátování odstavce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7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4"/>
            </a:pPr>
            <a:r>
              <a:rPr lang="cs-CZ" sz="1600" b="1" dirty="0"/>
              <a:t>Makro vyzkoušejte </a:t>
            </a:r>
            <a:r>
              <a:rPr lang="cs-CZ" sz="1600" dirty="0"/>
              <a:t>na pomocném textu v dokumentu. </a:t>
            </a:r>
          </a:p>
          <a:p>
            <a:pPr lvl="0" algn="just" fontAlgn="base">
              <a:buFont typeface="+mj-lt"/>
              <a:buAutoNum type="arabicPeriod" startAt="4"/>
            </a:pPr>
            <a:r>
              <a:rPr lang="cs-CZ" sz="1600" dirty="0"/>
              <a:t>Dokument s vytvořeným makrem </a:t>
            </a:r>
            <a:r>
              <a:rPr lang="cs-CZ" sz="1600" b="1" dirty="0"/>
              <a:t>uložte </a:t>
            </a:r>
            <a:r>
              <a:rPr lang="cs-CZ" sz="1600" dirty="0"/>
              <a:t>pod názvem </a:t>
            </a:r>
            <a:r>
              <a:rPr lang="cs-CZ" sz="1600" i="1" dirty="0"/>
              <a:t>MakroOdstavec.docm</a:t>
            </a:r>
            <a:r>
              <a:rPr lang="cs-CZ" sz="1600" dirty="0"/>
              <a:t> a </a:t>
            </a:r>
            <a:r>
              <a:rPr lang="cs-CZ" sz="1600" b="1" dirty="0"/>
              <a:t>zavřete dokument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r>
              <a:rPr lang="cs-CZ" sz="1600" dirty="0"/>
              <a:t>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maker pomocí záznamu – formátování odstavce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1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</a:t>
            </a:r>
            <a:r>
              <a:rPr lang="cs-CZ" sz="1600" dirty="0"/>
              <a:t> </a:t>
            </a:r>
            <a:r>
              <a:rPr lang="cs-CZ" sz="1600" b="1" dirty="0"/>
              <a:t>soubor</a:t>
            </a:r>
            <a:r>
              <a:rPr lang="cs-CZ" sz="1600" dirty="0"/>
              <a:t> </a:t>
            </a:r>
            <a:r>
              <a:rPr lang="cs-CZ" sz="1600" i="1" dirty="0"/>
              <a:t>PomocnyText.docx</a:t>
            </a:r>
            <a:r>
              <a:rPr lang="cs-CZ" sz="1600" dirty="0"/>
              <a:t>. V tomto dokumentu vytvořte makro dle zadání.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Pomocí záznamu vytvořte makro </a:t>
            </a:r>
            <a:r>
              <a:rPr lang="cs-CZ" sz="1600" dirty="0"/>
              <a:t>s názvem </a:t>
            </a:r>
            <a:r>
              <a:rPr lang="cs-CZ" sz="1600" i="1" dirty="0"/>
              <a:t>Tabulka</a:t>
            </a:r>
            <a:r>
              <a:rPr lang="cs-CZ" sz="1600" dirty="0"/>
              <a:t>. Makro a veškerá související nastavení </a:t>
            </a:r>
            <a:r>
              <a:rPr lang="cs-CZ" sz="1600" b="1" dirty="0"/>
              <a:t>uložte</a:t>
            </a:r>
            <a:r>
              <a:rPr lang="cs-CZ" sz="1600" dirty="0"/>
              <a:t> pouze </a:t>
            </a:r>
            <a:r>
              <a:rPr lang="cs-CZ" sz="1600" b="1" dirty="0"/>
              <a:t>do</a:t>
            </a:r>
            <a:r>
              <a:rPr lang="cs-CZ" sz="1600" dirty="0"/>
              <a:t> </a:t>
            </a:r>
            <a:r>
              <a:rPr lang="cs-CZ" sz="1600" b="1" dirty="0"/>
              <a:t>aktuálního dokumentu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Zajistěte, aby bylo možné makro spouštět pomocí </a:t>
            </a:r>
            <a:r>
              <a:rPr lang="cs-CZ" sz="1600" b="1" dirty="0"/>
              <a:t>klávesové zkratky </a:t>
            </a:r>
            <a:r>
              <a:rPr lang="cs-CZ" sz="1600" b="1" dirty="0" err="1"/>
              <a:t>Alt+T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Makro provede </a:t>
            </a:r>
            <a:r>
              <a:rPr lang="cs-CZ" sz="1600" dirty="0"/>
              <a:t>s tabulkou, kde se nachází kurzor, následující </a:t>
            </a:r>
            <a:r>
              <a:rPr lang="cs-CZ" sz="1600" b="1" dirty="0"/>
              <a:t>operace </a:t>
            </a:r>
            <a:r>
              <a:rPr lang="cs-CZ" sz="1600" dirty="0"/>
              <a:t>(viz následující ukázka):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naformátuje tabulku stylem</a:t>
            </a:r>
            <a:r>
              <a:rPr lang="cs-CZ" sz="1600" dirty="0"/>
              <a:t> </a:t>
            </a:r>
            <a:r>
              <a:rPr lang="cs-CZ" sz="1600" i="1" dirty="0"/>
              <a:t>Světlý seznam – zvýraznění 1</a:t>
            </a:r>
            <a:r>
              <a:rPr lang="cs-CZ" sz="1600" dirty="0"/>
              <a:t>, bez formátování řádku souhrnů,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přizpůsobí šířku sloupců </a:t>
            </a:r>
            <a:r>
              <a:rPr lang="cs-CZ" sz="1600" dirty="0"/>
              <a:t>tabulky datům a </a:t>
            </a:r>
            <a:r>
              <a:rPr lang="cs-CZ" sz="1600" b="1" dirty="0"/>
              <a:t>zarovná tabulku </a:t>
            </a:r>
            <a:r>
              <a:rPr lang="cs-CZ" sz="1600" dirty="0"/>
              <a:t>na střed okna,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setřídí data </a:t>
            </a:r>
            <a:r>
              <a:rPr lang="cs-CZ" sz="1600" dirty="0"/>
              <a:t>v tabulce </a:t>
            </a:r>
            <a:r>
              <a:rPr lang="cs-CZ" sz="1600" b="1" dirty="0"/>
              <a:t>sestupně</a:t>
            </a:r>
            <a:r>
              <a:rPr lang="cs-CZ" sz="1600" dirty="0"/>
              <a:t> dle prvního sloupce.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Makro vyzkoušejte </a:t>
            </a:r>
            <a:r>
              <a:rPr lang="cs-CZ" sz="1600" dirty="0"/>
              <a:t>na pomocném textu v dokumentu.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Dokument s vytvořeným makrem </a:t>
            </a:r>
            <a:r>
              <a:rPr lang="cs-CZ" sz="1600" b="1" dirty="0"/>
              <a:t>uložte </a:t>
            </a:r>
            <a:r>
              <a:rPr lang="cs-CZ" sz="1600" b="1" dirty="0" err="1"/>
              <a:t>uložte</a:t>
            </a:r>
            <a:r>
              <a:rPr lang="cs-CZ" sz="1600" b="1" dirty="0"/>
              <a:t> </a:t>
            </a:r>
            <a:r>
              <a:rPr lang="cs-CZ" sz="1600" dirty="0"/>
              <a:t>pod názvem </a:t>
            </a:r>
            <a:r>
              <a:rPr lang="cs-CZ" sz="1600" i="1" dirty="0"/>
              <a:t>MakroTabulka.docm</a:t>
            </a:r>
            <a:r>
              <a:rPr lang="cs-CZ" sz="1600" dirty="0"/>
              <a:t> a </a:t>
            </a:r>
            <a:r>
              <a:rPr lang="cs-CZ" sz="1600" b="1" dirty="0"/>
              <a:t>zavřete dokument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r>
              <a:rPr lang="cs-CZ" sz="1600" dirty="0"/>
              <a:t>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maker pomocí záznamu – práce s tabulkou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8347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554</Words>
  <Application>Microsoft Office PowerPoint</Application>
  <PresentationFormat>Předvádění na obrazovce (16:9)</PresentationFormat>
  <Paragraphs>61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Makra</vt:lpstr>
      <vt:lpstr>Makra</vt:lpstr>
      <vt:lpstr>Vytváření maker pomocí záznamu – formátování textu </vt:lpstr>
      <vt:lpstr>Vytváření maker pomocí záznamu – formátování odstavce </vt:lpstr>
      <vt:lpstr>Vytváření maker pomocí záznamu – formátování odstavce </vt:lpstr>
      <vt:lpstr>Vytváření maker pomocí záznamu – práce s tabulkou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124</cp:revision>
  <dcterms:created xsi:type="dcterms:W3CDTF">2016-07-06T15:42:34Z</dcterms:created>
  <dcterms:modified xsi:type="dcterms:W3CDTF">2020-04-19T19:27:39Z</dcterms:modified>
</cp:coreProperties>
</file>