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3" r:id="rId5"/>
    <p:sldId id="287" r:id="rId6"/>
    <p:sldId id="338" r:id="rId7"/>
    <p:sldId id="346" r:id="rId8"/>
    <p:sldId id="339" r:id="rId9"/>
    <p:sldId id="340" r:id="rId10"/>
    <p:sldId id="341" r:id="rId11"/>
    <p:sldId id="266" r:id="rId12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05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184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14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libreoffice.org/download/downloa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Seznámení s prostředím Writeru, nastavení, práce s textem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programem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prostředím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základní nastavení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základy práce s dokumentem a s textem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 dirty="0"/>
              <a:t>Cíle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zdarma dostupný open source textový procesor z kancelářského balíku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OpenOffice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Libreoffice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produkt konkurenční k Microsoft Wordu z balíku Microsoft Office.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obsahuje téměř všechny funkce pro zpracování textu a publikování jako Word.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Výchozím formátem pro ukládání dokumentů je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OpenDocument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program zvládá i práci s .doc a .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docx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dokumenty Microsoft Word.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ke stažení celého balíku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LibreOffice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atd.) je zde: 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https://cs.libreoffice.org/download/download/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Seznámení se s programem </a:t>
            </a:r>
            <a:r>
              <a:rPr lang="cs-CZ" b="1" dirty="0" err="1"/>
              <a:t>Writer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>
            <a:extLst>
              <a:ext uri="{FF2B5EF4-FFF2-40B4-BE49-F238E27FC236}">
                <a16:creationId xmlns:a16="http://schemas.microsoft.com/office/drawing/2014/main" id="{39EA8B8A-5E9B-4779-B08D-A8F297EF11E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41159" y="1203598"/>
            <a:ext cx="5498791" cy="3312368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t-BR" b="1" dirty="0"/>
              <a:t>Seznámení se s prostředím Writeru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3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>
            <a:extLst>
              <a:ext uri="{FF2B5EF4-FFF2-40B4-BE49-F238E27FC236}">
                <a16:creationId xmlns:a16="http://schemas.microsoft.com/office/drawing/2014/main" id="{84D51D2E-079F-4834-AA76-B8C137E312C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88007" y="1191362"/>
            <a:ext cx="5085209" cy="3443914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Základní nastavení </a:t>
            </a:r>
            <a:r>
              <a:rPr lang="cs-CZ" b="1" dirty="0" err="1"/>
              <a:t>Writeru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7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dokumentu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existujícím dokumentem, práce s okny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Úpravy v dokumentu, import a export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Hledání a nahrazování textu v dokumentu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Korekturní nástroje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Základy práce s dokumentem a s textem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56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203</Words>
  <Application>Microsoft Office PowerPoint</Application>
  <PresentationFormat>Vlastní</PresentationFormat>
  <Paragraphs>36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Seznámení se s programem Writer</vt:lpstr>
      <vt:lpstr>Následovat budou praktické ukázky</vt:lpstr>
      <vt:lpstr>Seznámení se s prostředím Writeru</vt:lpstr>
      <vt:lpstr>Základní nastavení Writeru</vt:lpstr>
      <vt:lpstr>Základy práce s dokumentem a s textem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238</cp:revision>
  <dcterms:created xsi:type="dcterms:W3CDTF">2016-07-06T15:42:34Z</dcterms:created>
  <dcterms:modified xsi:type="dcterms:W3CDTF">2021-05-06T12:11:38Z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