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3" r:id="rId5"/>
    <p:sldId id="287" r:id="rId6"/>
    <p:sldId id="338" r:id="rId7"/>
    <p:sldId id="339" r:id="rId8"/>
    <p:sldId id="346" r:id="rId9"/>
    <p:sldId id="340" r:id="rId10"/>
    <p:sldId id="344" r:id="rId11"/>
    <p:sldId id="347" r:id="rId12"/>
    <p:sldId id="345" r:id="rId13"/>
    <p:sldId id="348" r:id="rId14"/>
    <p:sldId id="349" r:id="rId15"/>
    <p:sldId id="266" r:id="rId16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54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1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050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29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126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44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4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Formátování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Styly.odt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Vyberte řádek s textem </a:t>
            </a:r>
            <a:r>
              <a:rPr lang="cs-CZ" sz="1200" i="1" dirty="0"/>
              <a:t>Černé zlato </a:t>
            </a:r>
            <a:r>
              <a:rPr lang="cs-CZ" sz="1200" dirty="0"/>
              <a:t>a </a:t>
            </a:r>
            <a:r>
              <a:rPr lang="cs-CZ" sz="1200" b="1" dirty="0"/>
              <a:t>naformátujte </a:t>
            </a:r>
            <a:r>
              <a:rPr lang="cs-CZ" sz="1200" dirty="0"/>
              <a:t>jej </a:t>
            </a:r>
            <a:r>
              <a:rPr lang="cs-CZ" sz="1200" b="1" dirty="0"/>
              <a:t>stylem kapitoly </a:t>
            </a:r>
            <a:r>
              <a:rPr lang="cs-CZ" sz="1200" i="1" dirty="0"/>
              <a:t>Název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Posuňte se v textu dolů a vyberte najednou tyto řádky nesouvislého textu: </a:t>
            </a:r>
            <a:r>
              <a:rPr lang="cs-CZ" sz="1200" i="1" dirty="0"/>
              <a:t>Proč kompostovat?, Co je to kompost?, Jak se založí kompost?, Horký nebo studený? </a:t>
            </a:r>
            <a:r>
              <a:rPr lang="cs-CZ" sz="1200" dirty="0"/>
              <a:t>a nakonec </a:t>
            </a:r>
            <a:r>
              <a:rPr lang="cs-CZ" sz="1200" i="1" dirty="0"/>
              <a:t>Kompost a půda</a:t>
            </a:r>
            <a:r>
              <a:rPr lang="cs-CZ" sz="1200" dirty="0"/>
              <a:t>. </a:t>
            </a:r>
            <a:r>
              <a:rPr lang="cs-CZ" sz="1200" b="1" dirty="0"/>
              <a:t>Aplikujte </a:t>
            </a:r>
            <a:r>
              <a:rPr lang="cs-CZ" sz="1200" dirty="0"/>
              <a:t>na veškerý vybraný text </a:t>
            </a:r>
            <a:r>
              <a:rPr lang="cs-CZ" sz="1200" b="1" dirty="0"/>
              <a:t>styl </a:t>
            </a:r>
            <a:r>
              <a:rPr lang="cs-CZ" sz="1200" i="1" dirty="0"/>
              <a:t>Nadpis 1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Vytvořte nový styl </a:t>
            </a:r>
            <a:r>
              <a:rPr lang="cs-CZ" sz="1200" dirty="0"/>
              <a:t>pro odstavec s názvem </a:t>
            </a:r>
            <a:r>
              <a:rPr lang="cs-CZ" sz="1200" i="1" dirty="0"/>
              <a:t>Nadpis 1 modry</a:t>
            </a:r>
            <a:r>
              <a:rPr lang="cs-CZ" sz="1200" dirty="0"/>
              <a:t>, který bude založen na stylu </a:t>
            </a:r>
            <a:r>
              <a:rPr lang="cs-CZ" sz="1200" i="1" dirty="0"/>
              <a:t>Nadpis 1</a:t>
            </a:r>
            <a:r>
              <a:rPr lang="cs-CZ" sz="1200" dirty="0"/>
              <a:t>, text bude mít velikost písma 16, barvu písma </a:t>
            </a:r>
            <a:r>
              <a:rPr lang="cs-CZ" sz="1200" i="1" dirty="0"/>
              <a:t>Modrá 5</a:t>
            </a:r>
            <a:r>
              <a:rPr lang="cs-CZ" sz="1200" dirty="0"/>
              <a:t>. Styl následujícího odstavce bude </a:t>
            </a:r>
            <a:r>
              <a:rPr lang="cs-CZ" sz="1200" i="1" dirty="0"/>
              <a:t>Tělo textu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4. Přesuňte se na začátek dokumentu a </a:t>
            </a:r>
            <a:r>
              <a:rPr lang="cs-CZ" sz="1200" b="1" dirty="0"/>
              <a:t>pomocí </a:t>
            </a:r>
            <a:r>
              <a:rPr lang="cs-CZ" sz="1200" dirty="0"/>
              <a:t>dialogového okna </a:t>
            </a:r>
            <a:r>
              <a:rPr lang="cs-CZ" sz="1200" b="1" dirty="0"/>
              <a:t>Najít a nahradit vyberte </a:t>
            </a:r>
            <a:r>
              <a:rPr lang="cs-CZ" sz="1200" dirty="0"/>
              <a:t>veškerý </a:t>
            </a:r>
            <a:r>
              <a:rPr lang="cs-CZ" sz="1200" b="1" dirty="0"/>
              <a:t>text </a:t>
            </a:r>
            <a:r>
              <a:rPr lang="cs-CZ" sz="1200" dirty="0"/>
              <a:t>v dokumentu </a:t>
            </a:r>
            <a:r>
              <a:rPr lang="cs-CZ" sz="1200" b="1" dirty="0"/>
              <a:t>se stejným formátováním </a:t>
            </a:r>
            <a:r>
              <a:rPr lang="cs-CZ" sz="1200" dirty="0"/>
              <a:t>jako nadpis </a:t>
            </a:r>
            <a:r>
              <a:rPr lang="cs-CZ" sz="1200" i="1" dirty="0"/>
              <a:t>Proč kompostovat?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Na vybraný text </a:t>
            </a:r>
            <a:r>
              <a:rPr lang="cs-CZ" sz="1200" b="1" dirty="0"/>
              <a:t>aplikujte styl </a:t>
            </a:r>
            <a:r>
              <a:rPr lang="cs-CZ" sz="1200" i="1" dirty="0"/>
              <a:t>Nadpis 1 modry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Styly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1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Styl </a:t>
            </a:r>
            <a:r>
              <a:rPr lang="cs-CZ" sz="1200" i="1" dirty="0"/>
              <a:t>Nadpis 1 modry </a:t>
            </a:r>
            <a:r>
              <a:rPr lang="cs-CZ" sz="1200" b="1" dirty="0"/>
              <a:t>změňte </a:t>
            </a:r>
            <a:r>
              <a:rPr lang="cs-CZ" sz="1200" dirty="0"/>
              <a:t>tak, že do něho přidáte kurzívu. Všimněte si změny formátování textu v dokumentu. </a:t>
            </a:r>
          </a:p>
          <a:p>
            <a:pPr marL="0" indent="0" algn="just">
              <a:buNone/>
            </a:pPr>
            <a:r>
              <a:rPr lang="cs-CZ" sz="1200" dirty="0"/>
              <a:t>7. Zobrazte panel </a:t>
            </a:r>
            <a:r>
              <a:rPr lang="cs-CZ" sz="1200" b="1" dirty="0"/>
              <a:t>Styly a formátování </a:t>
            </a:r>
            <a:r>
              <a:rPr lang="cs-CZ" sz="1200" dirty="0"/>
              <a:t>a prohlédněte si pouze styly, které jste v dokumentu použili. </a:t>
            </a:r>
          </a:p>
          <a:p>
            <a:pPr marL="0" indent="0" algn="just">
              <a:buNone/>
            </a:pPr>
            <a:r>
              <a:rPr lang="cs-CZ" sz="1200" dirty="0"/>
              <a:t>8. V panelu </a:t>
            </a:r>
            <a:r>
              <a:rPr lang="cs-CZ" sz="1200" b="1" dirty="0"/>
              <a:t>Styly a formátování odstraňte styl </a:t>
            </a:r>
            <a:r>
              <a:rPr lang="cs-CZ" sz="1200" i="1" dirty="0"/>
              <a:t>Nadpis 1 modry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Styly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3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možnostmi formátování znaků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možnostmi formátování odstavců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</a:t>
            </a:r>
            <a:r>
              <a:rPr lang="cs-CZ" altLang="cs-CZ" sz="135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možnostmi stylů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textu je jeden ze základních úkonů v textovém editoru, kdy lze měnit velikost, barvu, druh písma a mnoho dalšího.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základního formátování písma a odstavce je nutné používat i formátování pomocí stylů, které výrazně urychlí práci s vícenásobným formátováním textů nebo odstavců.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je nástroj pro jednoduché a rychlé formátování formou jednoho kliknutí myši na název uloženého stylu, který obsahuje množinu formátovacích příkazů, které pak už nemusíme zdlouhavě ručně nastavovat.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pomocí stylů je tedy efektivní způsob jak rychle použít sadu možností formátování, která bude konzistentní v celém dokumentu.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týkající se formátování jsou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písma/znaků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odstavce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seznamů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styly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textem ve sloupcích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vzhledu strany dokumenty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4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FormatovaniZnaku.odt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Vyberte nadpis </a:t>
            </a:r>
            <a:r>
              <a:rPr lang="cs-CZ" sz="1200" i="1" dirty="0"/>
              <a:t>Půvabné lilie </a:t>
            </a:r>
            <a:r>
              <a:rPr lang="cs-CZ" sz="1200" dirty="0"/>
              <a:t>na začátku dokumentu a </a:t>
            </a:r>
            <a:r>
              <a:rPr lang="cs-CZ" sz="1200" b="1" dirty="0"/>
              <a:t>změňte </a:t>
            </a:r>
            <a:r>
              <a:rPr lang="cs-CZ" sz="1200" dirty="0"/>
              <a:t>u něj </a:t>
            </a:r>
            <a:r>
              <a:rPr lang="cs-CZ" sz="1200" b="1" dirty="0"/>
              <a:t>font </a:t>
            </a:r>
            <a:r>
              <a:rPr lang="cs-CZ" sz="1200" dirty="0"/>
              <a:t>na Monotype </a:t>
            </a:r>
            <a:r>
              <a:rPr lang="cs-CZ" sz="1200" dirty="0" err="1"/>
              <a:t>Corsiva</a:t>
            </a:r>
            <a:r>
              <a:rPr lang="cs-CZ" sz="1200" dirty="0"/>
              <a:t>, dále mu </a:t>
            </a:r>
            <a:r>
              <a:rPr lang="cs-CZ" sz="1200" b="1" dirty="0"/>
              <a:t>změňte velikost </a:t>
            </a:r>
            <a:r>
              <a:rPr lang="cs-CZ" sz="1200" dirty="0"/>
              <a:t>na 26 bodů.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Text </a:t>
            </a:r>
            <a:r>
              <a:rPr lang="cs-CZ" sz="1200" dirty="0"/>
              <a:t>nadpisu </a:t>
            </a:r>
            <a:r>
              <a:rPr lang="cs-CZ" sz="1200" b="1" dirty="0"/>
              <a:t>podtrhněte </a:t>
            </a:r>
            <a:r>
              <a:rPr lang="cs-CZ" sz="1200" dirty="0"/>
              <a:t>dvojitou červenou čarou pomocí formátování písma.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Nastavte barvu </a:t>
            </a:r>
            <a:r>
              <a:rPr lang="cs-CZ" sz="1200" dirty="0"/>
              <a:t>slova </a:t>
            </a:r>
            <a:r>
              <a:rPr lang="cs-CZ" sz="1200" i="1" dirty="0"/>
              <a:t>růžové </a:t>
            </a:r>
            <a:r>
              <a:rPr lang="cs-CZ" sz="1200" dirty="0"/>
              <a:t>v druhé větě druhého odstavce na lososovou.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Zvýrazněte </a:t>
            </a:r>
            <a:r>
              <a:rPr lang="cs-CZ" sz="1200" dirty="0"/>
              <a:t>frázi </a:t>
            </a:r>
            <a:r>
              <a:rPr lang="cs-CZ" sz="1200" i="1" dirty="0"/>
              <a:t>bohaté plameny zlata </a:t>
            </a:r>
            <a:r>
              <a:rPr lang="cs-CZ" sz="1200" dirty="0"/>
              <a:t>na konci druhého odstavce žlutou barvou. </a:t>
            </a:r>
          </a:p>
          <a:p>
            <a:pPr marL="0" indent="0" algn="just">
              <a:buNone/>
            </a:pPr>
            <a:r>
              <a:rPr lang="cs-CZ" sz="1200" dirty="0"/>
              <a:t>5. Ve třetím odstavci </a:t>
            </a:r>
            <a:r>
              <a:rPr lang="cs-CZ" sz="1200" b="1" dirty="0"/>
              <a:t>naformátujte text </a:t>
            </a:r>
            <a:r>
              <a:rPr lang="cs-CZ" sz="1200" i="1" dirty="0" err="1"/>
              <a:t>Polyanna</a:t>
            </a:r>
            <a:r>
              <a:rPr lang="cs-CZ" sz="1200" i="1" dirty="0"/>
              <a:t>, </a:t>
            </a:r>
            <a:r>
              <a:rPr lang="cs-CZ" sz="1200" i="1" dirty="0" err="1"/>
              <a:t>Tiger</a:t>
            </a:r>
            <a:r>
              <a:rPr lang="cs-CZ" sz="1200" i="1" dirty="0"/>
              <a:t> Rabies, </a:t>
            </a:r>
            <a:r>
              <a:rPr lang="cs-CZ" sz="1200" i="1" dirty="0" err="1"/>
              <a:t>Ariadne</a:t>
            </a:r>
            <a:r>
              <a:rPr lang="cs-CZ" sz="1200" i="1" dirty="0"/>
              <a:t>, </a:t>
            </a:r>
            <a:r>
              <a:rPr lang="cs-CZ" sz="1200" i="1" dirty="0" err="1"/>
              <a:t>Schearazade</a:t>
            </a:r>
            <a:r>
              <a:rPr lang="cs-CZ" sz="1200" i="1" dirty="0"/>
              <a:t> </a:t>
            </a:r>
            <a:r>
              <a:rPr lang="cs-CZ" sz="1200" dirty="0"/>
              <a:t>pomocí stylu </a:t>
            </a:r>
            <a:r>
              <a:rPr lang="cs-CZ" sz="1200" b="1" dirty="0"/>
              <a:t>malé kapitálky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6. Pomocí </a:t>
            </a:r>
            <a:r>
              <a:rPr lang="cs-CZ" sz="1200" b="1" dirty="0"/>
              <a:t>kopírování stylu </a:t>
            </a:r>
            <a:r>
              <a:rPr lang="cs-CZ" sz="1200" dirty="0"/>
              <a:t>naformátujte v tomtéž odstavci v posledním řádku texty </a:t>
            </a:r>
            <a:r>
              <a:rPr lang="cs-CZ" sz="1200" i="1" dirty="0" err="1"/>
              <a:t>Ace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Hearts</a:t>
            </a:r>
            <a:r>
              <a:rPr lang="cs-CZ" sz="1200" i="1" dirty="0"/>
              <a:t> </a:t>
            </a:r>
            <a:r>
              <a:rPr lang="cs-CZ" sz="1200" dirty="0"/>
              <a:t>a </a:t>
            </a:r>
            <a:r>
              <a:rPr lang="cs-CZ" sz="1200" i="1" dirty="0" err="1"/>
              <a:t>Reveries</a:t>
            </a:r>
            <a:r>
              <a:rPr lang="cs-CZ" sz="1200" i="1" dirty="0"/>
              <a:t> </a:t>
            </a:r>
            <a:r>
              <a:rPr lang="cs-CZ" sz="1200" dirty="0"/>
              <a:t>stejným stylem jako v bodě 5. </a:t>
            </a:r>
          </a:p>
          <a:p>
            <a:pPr marL="0" indent="0" algn="just">
              <a:buNone/>
            </a:pPr>
            <a:r>
              <a:rPr lang="cs-CZ" sz="1200" dirty="0"/>
              <a:t>7. Vyberte veškerý text týkající se názvů květin (malé kapitálky), použijte dialogové okno </a:t>
            </a:r>
            <a:r>
              <a:rPr lang="cs-CZ" sz="1200" b="1" dirty="0"/>
              <a:t>Najít a nahradit</a:t>
            </a:r>
            <a:r>
              <a:rPr lang="cs-CZ" sz="1200" dirty="0"/>
              <a:t>. Vybraný text </a:t>
            </a:r>
            <a:r>
              <a:rPr lang="cs-CZ" sz="1200" b="1" dirty="0"/>
              <a:t>naformátujte tučně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 znaků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9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8. V posledním odstavci </a:t>
            </a:r>
            <a:r>
              <a:rPr lang="cs-CZ" sz="1200" b="1" dirty="0"/>
              <a:t>změňte velikost </a:t>
            </a:r>
            <a:r>
              <a:rPr lang="cs-CZ" sz="1200" dirty="0"/>
              <a:t>všech </a:t>
            </a:r>
            <a:r>
              <a:rPr lang="cs-CZ" sz="1200" b="1" dirty="0"/>
              <a:t>písmen na velká</a:t>
            </a:r>
            <a:r>
              <a:rPr lang="cs-CZ" sz="1200" dirty="0"/>
              <a:t>, </a:t>
            </a:r>
            <a:r>
              <a:rPr lang="cs-CZ" sz="1200" b="1" dirty="0"/>
              <a:t>s obrysem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9. V textu posledního odstavce nastavte </a:t>
            </a:r>
            <a:r>
              <a:rPr lang="cs-CZ" sz="1200" b="1" dirty="0"/>
              <a:t>proložení znaků </a:t>
            </a:r>
            <a:r>
              <a:rPr lang="cs-CZ" sz="1200" dirty="0"/>
              <a:t>rozšířenými mezerami o 2 body. </a:t>
            </a:r>
          </a:p>
          <a:p>
            <a:pPr marL="0" indent="0" algn="just">
              <a:buNone/>
            </a:pPr>
            <a:r>
              <a:rPr lang="cs-CZ" sz="1200" dirty="0"/>
              <a:t>10. V prvním odstavci </a:t>
            </a:r>
            <a:r>
              <a:rPr lang="cs-CZ" sz="1200" b="1" dirty="0"/>
              <a:t>vymažte </a:t>
            </a:r>
            <a:r>
              <a:rPr lang="cs-CZ" sz="1200" dirty="0"/>
              <a:t>veškeré </a:t>
            </a:r>
            <a:r>
              <a:rPr lang="cs-CZ" sz="1200" b="1" dirty="0"/>
              <a:t>formátování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 znaků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2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FormatovaniOdstavce.odt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pl-PL" sz="1200" dirty="0"/>
              <a:t>1. </a:t>
            </a:r>
            <a:r>
              <a:rPr lang="pl-PL" sz="1200" b="1" dirty="0"/>
              <a:t>Zobrazte </a:t>
            </a:r>
            <a:r>
              <a:rPr lang="pl-PL" sz="1200" dirty="0"/>
              <a:t>v dokumentu konce odstavců a další </a:t>
            </a:r>
            <a:r>
              <a:rPr lang="pl-PL" sz="1200" b="1" dirty="0"/>
              <a:t>řídící znaky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Zalomte text </a:t>
            </a:r>
            <a:r>
              <a:rPr lang="cs-CZ" sz="1200" dirty="0"/>
              <a:t>nadpisu za slovem </a:t>
            </a:r>
            <a:r>
              <a:rPr lang="cs-CZ" sz="1200" i="1" dirty="0"/>
              <a:t>akcí </a:t>
            </a:r>
            <a:r>
              <a:rPr lang="cs-CZ" sz="1200" dirty="0"/>
              <a:t>tak, aby odstavec tvořily dva řádky stejného odstavce (ruční zalomení řádku). </a:t>
            </a:r>
          </a:p>
          <a:p>
            <a:pPr marL="0" indent="0" algn="just">
              <a:buNone/>
            </a:pPr>
            <a:r>
              <a:rPr lang="pl-PL" sz="1200" dirty="0"/>
              <a:t>3. </a:t>
            </a:r>
            <a:r>
              <a:rPr lang="pl-PL" sz="1200" b="1" dirty="0"/>
              <a:t>Zarovnejte nadpis </a:t>
            </a:r>
            <a:r>
              <a:rPr lang="pl-PL" sz="1200" dirty="0"/>
              <a:t>na střed dokumentu. </a:t>
            </a:r>
          </a:p>
          <a:p>
            <a:pPr marL="0" indent="0" algn="just">
              <a:buNone/>
            </a:pPr>
            <a:r>
              <a:rPr lang="pl-PL" sz="1200" dirty="0"/>
              <a:t>4. </a:t>
            </a:r>
            <a:r>
              <a:rPr lang="pl-PL" sz="1200" b="1" dirty="0"/>
              <a:t>Zarovnejte </a:t>
            </a:r>
            <a:r>
              <a:rPr lang="pl-PL" sz="1200" dirty="0"/>
              <a:t>první </a:t>
            </a:r>
            <a:r>
              <a:rPr lang="pl-PL" sz="1200" b="1" dirty="0"/>
              <a:t>odstavec </a:t>
            </a:r>
            <a:r>
              <a:rPr lang="pl-PL" sz="1200" dirty="0"/>
              <a:t>do bloku. </a:t>
            </a:r>
          </a:p>
          <a:p>
            <a:pPr marL="0" indent="0" algn="just">
              <a:buNone/>
            </a:pPr>
            <a:r>
              <a:rPr lang="cs-CZ" sz="1200" dirty="0"/>
              <a:t>5. Nastavte </a:t>
            </a:r>
            <a:r>
              <a:rPr lang="cs-CZ" sz="1200" b="1" dirty="0"/>
              <a:t>odsazení prvního řádku </a:t>
            </a:r>
            <a:r>
              <a:rPr lang="cs-CZ" sz="1200" dirty="0"/>
              <a:t>v prvním odstavci o 1,5 cm. </a:t>
            </a:r>
          </a:p>
          <a:p>
            <a:pPr marL="0" indent="0" algn="just">
              <a:buNone/>
            </a:pPr>
            <a:r>
              <a:rPr lang="cs-CZ" sz="1200" dirty="0"/>
              <a:t>6. Přesuňte se na odstavec začínající slovy </a:t>
            </a:r>
            <a:r>
              <a:rPr lang="cs-CZ" sz="1200" i="1" dirty="0"/>
              <a:t>V popisu je třeba vysvětlit… </a:t>
            </a:r>
            <a:r>
              <a:rPr lang="cs-CZ" sz="1200" b="1" dirty="0"/>
              <a:t>a odsaďte celý odstavec zleva </a:t>
            </a:r>
            <a:r>
              <a:rPr lang="cs-CZ" sz="1200" dirty="0"/>
              <a:t>o 1,5 cm. Proveďte odsazení téhož odstavce zprava ke značce 12,5 cm. </a:t>
            </a:r>
          </a:p>
          <a:p>
            <a:pPr marL="0" indent="0" algn="just">
              <a:buNone/>
            </a:pPr>
            <a:r>
              <a:rPr lang="pl-PL" sz="1200" dirty="0"/>
              <a:t>7. Nastavte u nadpisu </a:t>
            </a:r>
            <a:r>
              <a:rPr lang="pl-PL" sz="1200" b="1" dirty="0"/>
              <a:t>mezeru za odstavcem </a:t>
            </a:r>
            <a:r>
              <a:rPr lang="pl-PL" sz="1200" dirty="0"/>
              <a:t>na 1,5 cm. </a:t>
            </a:r>
          </a:p>
          <a:p>
            <a:pPr marL="0" indent="0" algn="just">
              <a:buNone/>
            </a:pPr>
            <a:r>
              <a:rPr lang="cs-CZ" sz="1200" dirty="0"/>
              <a:t>8. Do odstavce začínajícího slovy </a:t>
            </a:r>
            <a:r>
              <a:rPr lang="cs-CZ" sz="1200" i="1" dirty="0"/>
              <a:t>V popisu je třeba </a:t>
            </a:r>
            <a:r>
              <a:rPr lang="cs-CZ" sz="1200" b="1" dirty="0"/>
              <a:t>vložte iniciálu </a:t>
            </a:r>
            <a:r>
              <a:rPr lang="cs-CZ" sz="1200" dirty="0"/>
              <a:t>v podobě prvního písmene do dvou řádků, </a:t>
            </a:r>
            <a:r>
              <a:rPr lang="cs-CZ" sz="1200" b="1" dirty="0"/>
              <a:t>vzdálenost o</a:t>
            </a:r>
            <a:r>
              <a:rPr lang="cs-CZ" sz="1200" dirty="0"/>
              <a:t>d </a:t>
            </a:r>
            <a:r>
              <a:rPr lang="cs-CZ" sz="1200" b="1" dirty="0"/>
              <a:t>textu </a:t>
            </a:r>
            <a:r>
              <a:rPr lang="cs-CZ" sz="1200" dirty="0"/>
              <a:t>nastavte na 0,5cm. Použijte styl znaku </a:t>
            </a:r>
            <a:r>
              <a:rPr lang="cs-CZ" sz="1200" i="1" dirty="0"/>
              <a:t>Zdůraznění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 odstavce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5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9. Vyberte poslední čtyři řádky dokumentu začínající slovy </a:t>
            </a:r>
            <a:r>
              <a:rPr lang="cs-CZ" sz="1200" i="1" dirty="0"/>
              <a:t>Poslední část oznámení</a:t>
            </a:r>
            <a:r>
              <a:rPr lang="cs-CZ" sz="1200" dirty="0"/>
              <a:t>. Tento text </a:t>
            </a:r>
            <a:r>
              <a:rPr lang="cs-CZ" sz="1200" b="1" dirty="0"/>
              <a:t>zarovnejte na střed</a:t>
            </a:r>
            <a:r>
              <a:rPr lang="cs-CZ" sz="1200" dirty="0"/>
              <a:t>, zrušte </a:t>
            </a:r>
            <a:r>
              <a:rPr lang="cs-CZ" sz="1200" b="1" dirty="0"/>
              <a:t>nastavení vzdálenosti za odstavcem </a:t>
            </a:r>
            <a:r>
              <a:rPr lang="cs-CZ" sz="1200" dirty="0"/>
              <a:t>a nastavte </a:t>
            </a:r>
            <a:r>
              <a:rPr lang="cs-CZ" sz="1200" b="1" dirty="0"/>
              <a:t>řádkování </a:t>
            </a:r>
            <a:r>
              <a:rPr lang="cs-CZ" sz="1200" dirty="0"/>
              <a:t>na 1,5 řádku. Dále proveďte jeho </a:t>
            </a:r>
            <a:r>
              <a:rPr lang="cs-CZ" sz="1200" b="1" dirty="0"/>
              <a:t>stínované ohraničení dvojitou </a:t>
            </a:r>
            <a:r>
              <a:rPr lang="cs-CZ" sz="1200" dirty="0"/>
              <a:t>červenou </a:t>
            </a:r>
            <a:r>
              <a:rPr lang="cs-CZ" sz="1200" b="1" dirty="0"/>
              <a:t>čarou </a:t>
            </a:r>
            <a:r>
              <a:rPr lang="cs-CZ" sz="1200" dirty="0"/>
              <a:t>(nechte vrhat stín vpravo dolů) se žlutou barvou </a:t>
            </a:r>
            <a:r>
              <a:rPr lang="cs-CZ" sz="1200" b="1" dirty="0"/>
              <a:t>pozadí </a:t>
            </a:r>
            <a:r>
              <a:rPr lang="cs-CZ" sz="1200" dirty="0"/>
              <a:t>odstavce. </a:t>
            </a:r>
          </a:p>
          <a:p>
            <a:pPr marL="0" indent="0" algn="just">
              <a:buNone/>
            </a:pPr>
            <a:r>
              <a:rPr lang="cs-CZ" sz="1200" dirty="0"/>
              <a:t>10. </a:t>
            </a:r>
            <a:r>
              <a:rPr lang="cs-CZ" sz="1200" b="1" dirty="0"/>
              <a:t>Skryjte </a:t>
            </a:r>
            <a:r>
              <a:rPr lang="cs-CZ" sz="1200" dirty="0"/>
              <a:t>v dokumentu </a:t>
            </a:r>
            <a:r>
              <a:rPr lang="cs-CZ" sz="1200" b="1" dirty="0"/>
              <a:t>formátovací znaky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Formátování odstavce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3411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799</Words>
  <Application>Microsoft Office PowerPoint</Application>
  <PresentationFormat>Vlastní</PresentationFormat>
  <Paragraphs>99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Formátování</vt:lpstr>
      <vt:lpstr>Formátování</vt:lpstr>
      <vt:lpstr>Následovat budou praktické ukázky</vt:lpstr>
      <vt:lpstr>Formátování znaků</vt:lpstr>
      <vt:lpstr>Formátování znaků</vt:lpstr>
      <vt:lpstr>Formátování odstavce</vt:lpstr>
      <vt:lpstr>Formátování odstavce</vt:lpstr>
      <vt:lpstr>Styly</vt:lpstr>
      <vt:lpstr>Styly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243</cp:revision>
  <dcterms:created xsi:type="dcterms:W3CDTF">2016-07-06T15:42:34Z</dcterms:created>
  <dcterms:modified xsi:type="dcterms:W3CDTF">2021-05-06T15:44:01Z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