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87" r:id="rId6"/>
    <p:sldId id="338" r:id="rId7"/>
    <p:sldId id="346" r:id="rId8"/>
    <p:sldId id="347" r:id="rId9"/>
    <p:sldId id="348" r:id="rId10"/>
    <p:sldId id="349" r:id="rId11"/>
    <p:sldId id="350" r:id="rId12"/>
    <p:sldId id="266" r:id="rId13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30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39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80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48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Obsahy, seznamy, rejstříky a odkazy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pracovat s o</a:t>
            </a:r>
            <a:r>
              <a:rPr lang="pl-PL" sz="1400" b="1" dirty="0"/>
              <a:t>bsahy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b="1" dirty="0"/>
              <a:t>Naučit se pracovat se seznamy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b="1" dirty="0"/>
              <a:t>Naučit se pracovat s rejstříky a odkazy 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altLang="cs-CZ" sz="135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0648" y="1192171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tvorbě rozsáhlých dokumentů, často členěných do kapitol, vzniká potřeba vytvořit jeho obsah.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využití obsahu z hlediska studia na OPF je zejména při tvorbě bakalářských a diplomových prací.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ve Wordu je založený na nadpisech dokumentu.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dále nabízí další užitečné rozšiřující techniky pro práci s dokumentem jako je tvorba seznamů, rejstříků nebo odkazů.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Obsahy, seznamy, rejstříky a odkazy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0648" y="1192171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Obsah.odt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</a:t>
            </a:r>
            <a:r>
              <a:rPr lang="cs-CZ" sz="1200" b="1" dirty="0"/>
              <a:t>Naformátujte řádky </a:t>
            </a:r>
            <a:r>
              <a:rPr lang="cs-CZ" sz="1200" dirty="0"/>
              <a:t>s textem </a:t>
            </a:r>
            <a:r>
              <a:rPr lang="cs-CZ" sz="1200" i="1" dirty="0"/>
              <a:t>Osobní image </a:t>
            </a:r>
            <a:r>
              <a:rPr lang="cs-CZ" sz="1200" dirty="0"/>
              <a:t>a </a:t>
            </a:r>
            <a:r>
              <a:rPr lang="cs-CZ" sz="1200" i="1" dirty="0"/>
              <a:t>Další znalosti obchodního zástupce </a:t>
            </a:r>
            <a:r>
              <a:rPr lang="cs-CZ" sz="1200" b="1" dirty="0"/>
              <a:t>stylem </a:t>
            </a:r>
            <a:r>
              <a:rPr lang="cs-CZ" sz="1200" i="1" dirty="0"/>
              <a:t>Nadpis 1</a:t>
            </a:r>
            <a:r>
              <a:rPr lang="cs-CZ" sz="1200" dirty="0"/>
              <a:t>. Nadpisy nechte </a:t>
            </a:r>
            <a:r>
              <a:rPr lang="cs-CZ" sz="1200" b="1" dirty="0"/>
              <a:t>číslovat </a:t>
            </a:r>
            <a:r>
              <a:rPr lang="cs-CZ" sz="1200" dirty="0"/>
              <a:t>(styl </a:t>
            </a:r>
            <a:r>
              <a:rPr lang="cs-CZ" sz="1200" i="1" dirty="0"/>
              <a:t>1., 2.</a:t>
            </a:r>
            <a:r>
              <a:rPr lang="cs-CZ" sz="1200" dirty="0"/>
              <a:t>).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Naformátujte řádky </a:t>
            </a:r>
            <a:r>
              <a:rPr lang="cs-CZ" sz="1200" dirty="0"/>
              <a:t>s textem </a:t>
            </a:r>
            <a:r>
              <a:rPr lang="cs-CZ" sz="1200" i="1" dirty="0"/>
              <a:t>Jak si zpříjemnit komunikaci</a:t>
            </a:r>
            <a:r>
              <a:rPr lang="cs-CZ" sz="1200" dirty="0"/>
              <a:t>, </a:t>
            </a:r>
            <a:r>
              <a:rPr lang="cs-CZ" sz="1200" i="1" dirty="0"/>
              <a:t>Vzhled</a:t>
            </a:r>
            <a:r>
              <a:rPr lang="cs-CZ" sz="1200" dirty="0"/>
              <a:t>, </a:t>
            </a:r>
            <a:r>
              <a:rPr lang="cs-CZ" sz="1200" i="1" dirty="0"/>
              <a:t>Nonverbální komunikace</a:t>
            </a:r>
            <a:r>
              <a:rPr lang="cs-CZ" sz="1200" dirty="0"/>
              <a:t>, </a:t>
            </a:r>
            <a:r>
              <a:rPr lang="cs-CZ" sz="1200" i="1" dirty="0"/>
              <a:t>Vnímání prostředí a Aktivní naslouchání a kladení otázek </a:t>
            </a:r>
            <a:r>
              <a:rPr lang="cs-CZ" sz="1200" b="1" dirty="0"/>
              <a:t>stylem </a:t>
            </a:r>
            <a:r>
              <a:rPr lang="cs-CZ" sz="1200" i="1" dirty="0"/>
              <a:t>Nadpis 2</a:t>
            </a:r>
            <a:r>
              <a:rPr lang="cs-CZ" sz="1200" dirty="0"/>
              <a:t>. Nadpisy nechte rovněž </a:t>
            </a:r>
            <a:r>
              <a:rPr lang="cs-CZ" sz="1200" b="1" dirty="0"/>
              <a:t>číslovat </a:t>
            </a:r>
            <a:r>
              <a:rPr lang="cs-CZ" sz="1200" dirty="0"/>
              <a:t>(styl </a:t>
            </a:r>
            <a:r>
              <a:rPr lang="cs-CZ" sz="1200" i="1" dirty="0"/>
              <a:t>1.1, 1.2</a:t>
            </a:r>
            <a:r>
              <a:rPr lang="cs-CZ" sz="1200" dirty="0"/>
              <a:t>). </a:t>
            </a:r>
          </a:p>
          <a:p>
            <a:pPr marL="0" indent="0" algn="just">
              <a:buNone/>
            </a:pPr>
            <a:r>
              <a:rPr lang="cs-CZ" sz="1200" dirty="0"/>
              <a:t>3. Přemístěte se na začátek druhé stránky 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obsah </a:t>
            </a:r>
            <a:r>
              <a:rPr lang="cs-CZ" sz="1200" dirty="0"/>
              <a:t>dokumentu následujícím způsobem: </a:t>
            </a:r>
          </a:p>
          <a:p>
            <a:pPr marL="0" indent="0" algn="just">
              <a:buNone/>
            </a:pPr>
            <a:r>
              <a:rPr lang="cs-CZ" sz="1200" dirty="0"/>
              <a:t>a. pro </a:t>
            </a:r>
            <a:r>
              <a:rPr lang="cs-CZ" sz="1200" b="1" dirty="0"/>
              <a:t>první úroveň </a:t>
            </a:r>
            <a:r>
              <a:rPr lang="cs-CZ" sz="1200" dirty="0"/>
              <a:t>osnovy použijte styl </a:t>
            </a:r>
            <a:r>
              <a:rPr lang="cs-CZ" sz="1200" i="1" dirty="0"/>
              <a:t>Nadpis 1</a:t>
            </a:r>
            <a:r>
              <a:rPr lang="cs-CZ" sz="1200" dirty="0"/>
              <a:t>, pro </a:t>
            </a:r>
            <a:r>
              <a:rPr lang="cs-CZ" sz="1200" b="1" dirty="0"/>
              <a:t>druhou úroveň </a:t>
            </a:r>
            <a:r>
              <a:rPr lang="cs-CZ" sz="1200" dirty="0"/>
              <a:t>styl </a:t>
            </a:r>
            <a:r>
              <a:rPr lang="cs-CZ" sz="1200" i="1" dirty="0"/>
              <a:t>Nadpis 2</a:t>
            </a:r>
            <a:r>
              <a:rPr lang="cs-CZ" sz="1200" dirty="0"/>
              <a:t>, </a:t>
            </a:r>
          </a:p>
          <a:p>
            <a:pPr marL="0" indent="0" algn="just">
              <a:buNone/>
            </a:pPr>
            <a:r>
              <a:rPr lang="cs-CZ" sz="1200" dirty="0"/>
              <a:t>b. </a:t>
            </a:r>
            <a:r>
              <a:rPr lang="cs-CZ" sz="1200" b="1" dirty="0"/>
              <a:t>zobrazte </a:t>
            </a:r>
            <a:r>
              <a:rPr lang="cs-CZ" sz="1200" dirty="0"/>
              <a:t>2 </a:t>
            </a:r>
            <a:r>
              <a:rPr lang="cs-CZ" sz="1200" b="1" dirty="0"/>
              <a:t>úrovně obsahu</a:t>
            </a:r>
            <a:r>
              <a:rPr lang="cs-CZ" sz="1200" dirty="0"/>
              <a:t>, </a:t>
            </a:r>
          </a:p>
          <a:p>
            <a:pPr marL="0" indent="0" algn="just">
              <a:buNone/>
            </a:pPr>
            <a:r>
              <a:rPr lang="cs-CZ" sz="1200" dirty="0"/>
              <a:t>c. pro obě úrovně </a:t>
            </a:r>
            <a:r>
              <a:rPr lang="cs-CZ" sz="1200" b="1" dirty="0"/>
              <a:t>vytvořte hypertextové odkazy </a:t>
            </a:r>
            <a:r>
              <a:rPr lang="cs-CZ" sz="1200" dirty="0"/>
              <a:t>na nadpisy kapitol.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Přidejte do obsahu </a:t>
            </a:r>
            <a:r>
              <a:rPr lang="cs-CZ" sz="1200" dirty="0"/>
              <a:t>také nadpis </a:t>
            </a:r>
            <a:r>
              <a:rPr lang="cs-CZ" sz="1200" i="1" dirty="0"/>
              <a:t>Úvod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Změňte text nadpisu </a:t>
            </a:r>
            <a:r>
              <a:rPr lang="cs-CZ" sz="1200" i="1" dirty="0"/>
              <a:t>1 Osobní image </a:t>
            </a:r>
            <a:r>
              <a:rPr lang="cs-CZ" sz="1200" dirty="0"/>
              <a:t>na </a:t>
            </a:r>
            <a:r>
              <a:rPr lang="cs-CZ" sz="1200" i="1" dirty="0"/>
              <a:t>1 Osobní image obchodního zástupce</a:t>
            </a:r>
            <a:r>
              <a:rPr lang="cs-CZ" sz="1200" dirty="0"/>
              <a:t>. </a:t>
            </a:r>
            <a:r>
              <a:rPr lang="cs-CZ" sz="1200" b="1" dirty="0"/>
              <a:t>Aktualizujte obsah</a:t>
            </a:r>
            <a:r>
              <a:rPr lang="cs-CZ" sz="12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Vytvoření obsahu dokumentu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9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0648" y="1192171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Seznamy.odt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pl-PL" sz="1200" dirty="0"/>
              <a:t>1. </a:t>
            </a:r>
            <a:r>
              <a:rPr lang="pl-PL" sz="1200" b="1" dirty="0"/>
              <a:t>Vytvořte </a:t>
            </a:r>
            <a:r>
              <a:rPr lang="pl-PL" sz="1200" dirty="0"/>
              <a:t>na konci dokumentu na předposlední straně </a:t>
            </a:r>
            <a:r>
              <a:rPr lang="pl-PL" sz="1200" b="1" dirty="0"/>
              <a:t>seznam tabulek</a:t>
            </a:r>
            <a:r>
              <a:rPr lang="pl-PL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Přesuňte se na kapitolu </a:t>
            </a:r>
            <a:r>
              <a:rPr lang="cs-CZ" sz="1200" i="1" dirty="0"/>
              <a:t>1. Osobní image </a:t>
            </a:r>
            <a:r>
              <a:rPr lang="cs-CZ" sz="1200" dirty="0"/>
              <a:t>a na začátku 2. odstavce </a:t>
            </a:r>
            <a:r>
              <a:rPr lang="cs-CZ" sz="1200" b="1" dirty="0"/>
              <a:t>vytvořte </a:t>
            </a:r>
            <a:r>
              <a:rPr lang="cs-CZ" sz="1200" dirty="0"/>
              <a:t>libovolný </a:t>
            </a:r>
            <a:r>
              <a:rPr lang="cs-CZ" sz="1200" b="1" dirty="0"/>
              <a:t>graf</a:t>
            </a:r>
            <a:r>
              <a:rPr lang="cs-CZ" sz="1200" dirty="0"/>
              <a:t>. Vytvořenému grafu </a:t>
            </a:r>
            <a:r>
              <a:rPr lang="cs-CZ" sz="1200" b="1" dirty="0"/>
              <a:t>přidejte popisek </a:t>
            </a:r>
            <a:r>
              <a:rPr lang="cs-CZ" sz="1200" dirty="0"/>
              <a:t>s kategorií </a:t>
            </a:r>
            <a:r>
              <a:rPr lang="cs-CZ" sz="1200" i="1" dirty="0"/>
              <a:t>Graf </a:t>
            </a:r>
            <a:r>
              <a:rPr lang="cs-CZ" sz="1200" dirty="0"/>
              <a:t>a libovolným textem. </a:t>
            </a:r>
          </a:p>
          <a:p>
            <a:pPr marL="0" indent="0" algn="just">
              <a:buNone/>
            </a:pPr>
            <a:r>
              <a:rPr lang="cs-CZ" sz="1200" dirty="0"/>
              <a:t>3. Na začátku 2. odstavce kapitoly </a:t>
            </a:r>
            <a:r>
              <a:rPr lang="cs-CZ" sz="1200" i="1" dirty="0"/>
              <a:t>1.2 Vzhled </a:t>
            </a:r>
            <a:r>
              <a:rPr lang="cs-CZ" sz="1200" b="1" dirty="0"/>
              <a:t>vytvořte </a:t>
            </a:r>
            <a:r>
              <a:rPr lang="cs-CZ" sz="1200" dirty="0"/>
              <a:t>další libovolný </a:t>
            </a:r>
            <a:r>
              <a:rPr lang="cs-CZ" sz="1200" b="1" dirty="0"/>
              <a:t>graf </a:t>
            </a:r>
            <a:r>
              <a:rPr lang="cs-CZ" sz="1200" dirty="0"/>
              <a:t>s popiskem. </a:t>
            </a:r>
          </a:p>
          <a:p>
            <a:pPr marL="0" indent="0" algn="just">
              <a:buNone/>
            </a:pPr>
            <a:r>
              <a:rPr lang="pl-PL" sz="1200" dirty="0"/>
              <a:t>4. </a:t>
            </a:r>
            <a:r>
              <a:rPr lang="pl-PL" sz="1200" b="1" dirty="0"/>
              <a:t>Vytvořte </a:t>
            </a:r>
            <a:r>
              <a:rPr lang="pl-PL" sz="1200" dirty="0"/>
              <a:t>na poslední straně na konci dokumentu </a:t>
            </a:r>
            <a:r>
              <a:rPr lang="pl-PL" sz="1200" b="1" dirty="0"/>
              <a:t>seznam grafů</a:t>
            </a:r>
            <a:r>
              <a:rPr lang="pl-PL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Na začátku kapitoly </a:t>
            </a:r>
            <a:r>
              <a:rPr lang="cs-CZ" sz="1200" i="1" dirty="0"/>
              <a:t>1.3 Nonverbální komunikace </a:t>
            </a:r>
            <a:r>
              <a:rPr lang="cs-CZ" sz="1200" b="1" dirty="0"/>
              <a:t>vytvořte </a:t>
            </a:r>
            <a:r>
              <a:rPr lang="cs-CZ" sz="1200" dirty="0"/>
              <a:t>poslední libovolný </a:t>
            </a:r>
            <a:r>
              <a:rPr lang="cs-CZ" sz="1200" b="1" dirty="0"/>
              <a:t>graf</a:t>
            </a:r>
            <a:r>
              <a:rPr lang="cs-CZ" sz="1200" dirty="0"/>
              <a:t>, opět s popiskem. </a:t>
            </a:r>
          </a:p>
          <a:p>
            <a:pPr marL="0" indent="0" algn="just">
              <a:buNone/>
            </a:pPr>
            <a:r>
              <a:rPr lang="cs-CZ" sz="1200" dirty="0"/>
              <a:t>6. </a:t>
            </a:r>
            <a:r>
              <a:rPr lang="cs-CZ" sz="1200" b="1" dirty="0"/>
              <a:t>Aktualizujte seznam grafů</a:t>
            </a:r>
            <a:r>
              <a:rPr lang="cs-CZ" sz="1200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Vytváření seznamů objektů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0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0648" y="1192171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Odkazy.odt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Přemístěte se na kapitolu </a:t>
            </a:r>
            <a:r>
              <a:rPr lang="cs-CZ" sz="1200" i="1" dirty="0"/>
              <a:t>2.2 Aktivní naslouchání a kladení otázek</a:t>
            </a:r>
            <a:r>
              <a:rPr lang="cs-CZ" sz="1200" dirty="0"/>
              <a:t>, umístěte kurzor za text </a:t>
            </a:r>
            <a:r>
              <a:rPr lang="cs-CZ" sz="1200" i="1" dirty="0"/>
              <a:t>viz kapitola č. 1.1 </a:t>
            </a:r>
            <a:r>
              <a:rPr lang="cs-CZ" sz="1200" dirty="0"/>
              <a:t>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křížový odkaz </a:t>
            </a:r>
            <a:r>
              <a:rPr lang="cs-CZ" sz="1200" dirty="0"/>
              <a:t>na text nadpisu </a:t>
            </a:r>
            <a:r>
              <a:rPr lang="cs-CZ" sz="1200" i="1" dirty="0"/>
              <a:t>1.1 Jak si zpříjemnit komunikaci</a:t>
            </a:r>
            <a:r>
              <a:rPr lang="cs-CZ" sz="1200" dirty="0"/>
              <a:t>. Křížový odkaz bude obsahovat název kapitoly.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Vyzkoušejte </a:t>
            </a:r>
            <a:r>
              <a:rPr lang="cs-CZ" sz="1200" dirty="0"/>
              <a:t>si fungování </a:t>
            </a:r>
            <a:r>
              <a:rPr lang="cs-CZ" sz="1200" b="1" dirty="0"/>
              <a:t>křížového odkazu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Přesuňte se před kapitolu </a:t>
            </a:r>
            <a:r>
              <a:rPr lang="cs-CZ" sz="1200" i="1" dirty="0"/>
              <a:t>1.2 Vzhled </a:t>
            </a:r>
            <a:r>
              <a:rPr lang="cs-CZ" sz="1200" dirty="0"/>
              <a:t>a vyberte text </a:t>
            </a:r>
            <a:r>
              <a:rPr lang="cs-CZ" sz="1200" i="1" dirty="0" err="1"/>
              <a:t>Dale</a:t>
            </a:r>
            <a:r>
              <a:rPr lang="cs-CZ" sz="1200" i="1" dirty="0"/>
              <a:t> Carnegie </a:t>
            </a:r>
            <a:r>
              <a:rPr lang="cs-CZ" sz="1200" i="1" dirty="0" err="1"/>
              <a:t>Training</a:t>
            </a:r>
            <a:r>
              <a:rPr lang="cs-CZ" sz="1200" i="1" dirty="0"/>
              <a:t>®. </a:t>
            </a:r>
            <a:r>
              <a:rPr lang="cs-CZ" sz="1200" dirty="0"/>
              <a:t>Vložte zde </a:t>
            </a:r>
            <a:r>
              <a:rPr lang="cs-CZ" sz="1200" b="1" dirty="0"/>
              <a:t>hypertextový odkaz na www stránky </a:t>
            </a:r>
            <a:r>
              <a:rPr lang="cs-CZ" sz="1200" dirty="0"/>
              <a:t>této společnosti v podobě textu, adresa pro odkaz je: http://www.carnegie.cz.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Vyzkoušejte </a:t>
            </a:r>
            <a:r>
              <a:rPr lang="cs-CZ" sz="1200" dirty="0"/>
              <a:t>si fungování </a:t>
            </a:r>
            <a:r>
              <a:rPr lang="cs-CZ" sz="1200" b="1" dirty="0"/>
              <a:t>hypertextového odkazu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5. </a:t>
            </a:r>
            <a:r>
              <a:rPr lang="cs-CZ" sz="1200" b="1" dirty="0"/>
              <a:t>Vytvořte </a:t>
            </a:r>
            <a:r>
              <a:rPr lang="cs-CZ" sz="1200" dirty="0"/>
              <a:t>před textem </a:t>
            </a:r>
            <a:r>
              <a:rPr lang="cs-CZ" sz="1200" i="1" dirty="0"/>
              <a:t>Slezská univerzita </a:t>
            </a:r>
            <a:r>
              <a:rPr lang="cs-CZ" sz="1200" dirty="0"/>
              <a:t>na 1. straně </a:t>
            </a:r>
            <a:r>
              <a:rPr lang="cs-CZ" sz="1200" b="1" dirty="0"/>
              <a:t>záložku </a:t>
            </a:r>
            <a:r>
              <a:rPr lang="cs-CZ" sz="1200" dirty="0"/>
              <a:t>s názvem </a:t>
            </a:r>
            <a:r>
              <a:rPr lang="cs-CZ" sz="1200" i="1" dirty="0" err="1"/>
              <a:t>uvodni_strana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6. </a:t>
            </a:r>
            <a:r>
              <a:rPr lang="cs-CZ" sz="1200" b="1" dirty="0"/>
              <a:t>Vytvořte </a:t>
            </a:r>
            <a:r>
              <a:rPr lang="cs-CZ" sz="1200" dirty="0"/>
              <a:t>na konci dokumentu </a:t>
            </a:r>
            <a:r>
              <a:rPr lang="cs-CZ" sz="1200" b="1" dirty="0"/>
              <a:t>hypertextový odkaz na záložku </a:t>
            </a:r>
            <a:r>
              <a:rPr lang="cs-CZ" sz="1200" i="1" dirty="0" err="1"/>
              <a:t>uvodni_strana</a:t>
            </a:r>
            <a:r>
              <a:rPr lang="cs-CZ" sz="1200" dirty="0"/>
              <a:t>, která se nachází v tomto dokumentu. Odkaz bude v podobě tlačítka a bude obsahovat text </a:t>
            </a:r>
            <a:r>
              <a:rPr lang="cs-CZ" sz="1200" i="1" dirty="0"/>
              <a:t>Zpět na úvodní stranu</a:t>
            </a:r>
            <a:r>
              <a:rPr lang="cs-CZ" sz="1200" dirty="0"/>
              <a:t>. Vyzkoušejte fungování odkazu.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Použití odkazů v dokumentu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5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0648" y="1192171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7. V prvním odstavci kapitoly </a:t>
            </a:r>
            <a:r>
              <a:rPr lang="cs-CZ" sz="1200" i="1" dirty="0"/>
              <a:t>1.1 Jak si zpříjemnit komunikaci </a:t>
            </a:r>
            <a:r>
              <a:rPr lang="cs-CZ" sz="1200" dirty="0"/>
              <a:t>umístěte kurzor za text </a:t>
            </a:r>
            <a:r>
              <a:rPr lang="cs-CZ" sz="1200" i="1" dirty="0"/>
              <a:t>Jak získávat přátele a působit na lidi </a:t>
            </a:r>
            <a:r>
              <a:rPr lang="cs-CZ" sz="1200" dirty="0"/>
              <a:t>a </a:t>
            </a:r>
            <a:r>
              <a:rPr lang="cs-CZ" sz="1200" b="1" dirty="0"/>
              <a:t>vložte </a:t>
            </a:r>
            <a:r>
              <a:rPr lang="cs-CZ" sz="1200" dirty="0"/>
              <a:t>zde </a:t>
            </a:r>
            <a:r>
              <a:rPr lang="cs-CZ" sz="1200" b="1" dirty="0"/>
              <a:t>odkaz na poznámku pod čarou</a:t>
            </a:r>
            <a:r>
              <a:rPr lang="cs-CZ" sz="1200" dirty="0"/>
              <a:t>, která bude umístěna na konci stránky. Text poznámky pod čarou bude </a:t>
            </a:r>
            <a:r>
              <a:rPr lang="cs-CZ" sz="1200" i="1" dirty="0"/>
              <a:t>CARNEGIE, D. Jak získávat přátele a působit na lidi. Praha: Beta, 2004. ISBN 80-7306-138-4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8. Za text nadpisu </a:t>
            </a:r>
            <a:r>
              <a:rPr lang="cs-CZ" sz="1200" i="1" dirty="0"/>
              <a:t>1.1 Jak si zpříjemnit komunikaci </a:t>
            </a:r>
            <a:r>
              <a:rPr lang="cs-CZ" sz="1200" b="1" dirty="0"/>
              <a:t>vložte vysvětlivku s vlastní značkou </a:t>
            </a:r>
            <a:r>
              <a:rPr lang="cs-CZ" sz="1200" dirty="0"/>
              <a:t>„*“ (hvězdička), text vysvětlivky </a:t>
            </a:r>
            <a:r>
              <a:rPr lang="cs-CZ" sz="1200" i="1" dirty="0"/>
              <a:t>Veškeré odkazy na konkrétní firmy jsou pouze ilustrativní, nemají za účel působit jako reklama. </a:t>
            </a:r>
            <a:r>
              <a:rPr lang="cs-CZ" sz="1200" dirty="0"/>
              <a:t>bude vložen </a:t>
            </a:r>
            <a:r>
              <a:rPr lang="cs-CZ" sz="1200" b="1" dirty="0"/>
              <a:t>na konec dokumentu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Použití odkazů v dokumentu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8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675</Words>
  <Application>Microsoft Office PowerPoint</Application>
  <PresentationFormat>Vlastní</PresentationFormat>
  <Paragraphs>62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Obsahy, seznamy, rejstříky a odkazy</vt:lpstr>
      <vt:lpstr>Následovat budou praktické ukázky</vt:lpstr>
      <vt:lpstr>Vytvoření obsahu dokumentu</vt:lpstr>
      <vt:lpstr>Vytváření seznamů objektů</vt:lpstr>
      <vt:lpstr>Použití odkazů v dokumentu</vt:lpstr>
      <vt:lpstr>Použití odkazů v dokumentu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238</cp:revision>
  <dcterms:created xsi:type="dcterms:W3CDTF">2016-07-06T15:42:34Z</dcterms:created>
  <dcterms:modified xsi:type="dcterms:W3CDTF">2021-05-06T15:43:14Z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