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3" r:id="rId5"/>
    <p:sldId id="287" r:id="rId6"/>
    <p:sldId id="338" r:id="rId7"/>
    <p:sldId id="346" r:id="rId8"/>
    <p:sldId id="347" r:id="rId9"/>
    <p:sldId id="348" r:id="rId10"/>
    <p:sldId id="349" r:id="rId11"/>
    <p:sldId id="350" r:id="rId12"/>
    <p:sldId id="266" r:id="rId13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18" y="114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637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2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17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52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897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0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8640" y="1167594"/>
            <a:ext cx="4212468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325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 - WRITER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42646" y="2841780"/>
            <a:ext cx="4158462" cy="1242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Tabulátory a tabulky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671139" y="3435846"/>
            <a:ext cx="2058065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400600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pracovat s tabulátory ve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Naučit se vytvářet a upravovat tabulky ve </a:t>
            </a:r>
            <a:r>
              <a:rPr lang="cs-CZ" altLang="cs-CZ" sz="135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Writeru</a:t>
            </a: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2916324" cy="380777"/>
          </a:xfrm>
        </p:spPr>
        <p:txBody>
          <a:bodyPr/>
          <a:lstStyle/>
          <a:p>
            <a:r>
              <a:rPr lang="cs-CZ" b="1"/>
              <a:t>Cíle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Zarážka tabulátoru na vodorovném pravítku určuje pozici, vůči které se zarovná text nebo sloupec textu.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Tabulky nám obecně umožňují přehledným způsobem reprezentovat nějaká data, informace.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vytvoření tabulky máme v aplikaci </a:t>
            </a:r>
            <a:r>
              <a:rPr lang="cs-CZ" altLang="cs-CZ" sz="135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</a:t>
            </a: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řadu možností, jak upravit její formátování. </a:t>
            </a: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35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3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Tabulátory a tabulky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Následovat budou praktické ukázky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2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Tabulatory.odt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1. Nastavte pro dva řádky obsahující text </a:t>
            </a:r>
            <a:r>
              <a:rPr lang="cs-CZ" sz="1200" i="1" dirty="0"/>
              <a:t>Datum konání: </a:t>
            </a:r>
            <a:r>
              <a:rPr lang="cs-CZ" sz="1200" dirty="0"/>
              <a:t>a </a:t>
            </a:r>
            <a:r>
              <a:rPr lang="cs-CZ" sz="1200" i="1" dirty="0"/>
              <a:t>Cena vstupenky: </a:t>
            </a:r>
            <a:r>
              <a:rPr lang="cs-CZ" sz="1200" b="1" dirty="0"/>
              <a:t>levou zarážku tabulátoru </a:t>
            </a:r>
            <a:r>
              <a:rPr lang="cs-CZ" sz="1200" dirty="0"/>
              <a:t>na pozici 2,5 cm. Přesuňte text </a:t>
            </a:r>
            <a:r>
              <a:rPr lang="cs-CZ" sz="1200" i="1" dirty="0"/>
              <a:t>Datum konání: </a:t>
            </a:r>
            <a:r>
              <a:rPr lang="cs-CZ" sz="1200" dirty="0"/>
              <a:t>na tuto pozici. </a:t>
            </a:r>
          </a:p>
          <a:p>
            <a:pPr marL="0" indent="0" algn="just">
              <a:buNone/>
            </a:pPr>
            <a:r>
              <a:rPr lang="cs-CZ" sz="1200" dirty="0"/>
              <a:t>2. Pod textem </a:t>
            </a:r>
            <a:r>
              <a:rPr lang="cs-CZ" sz="1200" i="1" dirty="0"/>
              <a:t>Datum konání: </a:t>
            </a:r>
            <a:r>
              <a:rPr lang="cs-CZ" sz="1200" dirty="0"/>
              <a:t>vytvořte nový prázdný řádek a na stejnou pozici jako v předchozím řádku vepište text </a:t>
            </a:r>
            <a:r>
              <a:rPr lang="cs-CZ" sz="1200" i="1" dirty="0"/>
              <a:t>Kde:</a:t>
            </a:r>
            <a:r>
              <a:rPr lang="cs-CZ" sz="1200" dirty="0"/>
              <a:t>. </a:t>
            </a:r>
            <a:r>
              <a:rPr lang="cs-CZ" sz="1200" b="1" dirty="0"/>
              <a:t>Pro zarovnání textu využijte </a:t>
            </a:r>
            <a:r>
              <a:rPr lang="cs-CZ" sz="1200" dirty="0"/>
              <a:t>opět </a:t>
            </a:r>
            <a:r>
              <a:rPr lang="cs-CZ" sz="1200" b="1" dirty="0"/>
              <a:t>zarážky tabulátoru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3. Text </a:t>
            </a:r>
            <a:r>
              <a:rPr lang="cs-CZ" sz="1200" i="1" dirty="0"/>
              <a:t>Dospělí </a:t>
            </a:r>
            <a:r>
              <a:rPr lang="cs-CZ" sz="1200" dirty="0"/>
              <a:t>a </a:t>
            </a:r>
            <a:r>
              <a:rPr lang="cs-CZ" sz="1200" i="1" dirty="0"/>
              <a:t>Děti </a:t>
            </a:r>
            <a:r>
              <a:rPr lang="cs-CZ" sz="1200" b="1" dirty="0"/>
              <a:t>zarovnejte zleva pomocí zarážky tabulátoru </a:t>
            </a:r>
            <a:r>
              <a:rPr lang="cs-CZ" sz="1200" dirty="0"/>
              <a:t>na pozici 4 cm. </a:t>
            </a:r>
          </a:p>
          <a:p>
            <a:pPr marL="0" indent="0" algn="just">
              <a:buNone/>
            </a:pPr>
            <a:r>
              <a:rPr lang="cs-CZ" sz="1200" dirty="0"/>
              <a:t>4. Dále zarovnejte text </a:t>
            </a:r>
            <a:r>
              <a:rPr lang="cs-CZ" sz="1200" i="1" dirty="0"/>
              <a:t>100,- Kč </a:t>
            </a:r>
            <a:r>
              <a:rPr lang="cs-CZ" sz="1200" dirty="0"/>
              <a:t>a </a:t>
            </a:r>
            <a:r>
              <a:rPr lang="cs-CZ" sz="1200" i="1" dirty="0"/>
              <a:t>50,- Kč </a:t>
            </a:r>
            <a:r>
              <a:rPr lang="cs-CZ" sz="1200" dirty="0"/>
              <a:t>na pozici 6,5 cm </a:t>
            </a:r>
            <a:r>
              <a:rPr lang="cs-CZ" sz="1200" b="1" dirty="0"/>
              <a:t>dle desetinné čárky</a:t>
            </a:r>
            <a:r>
              <a:rPr lang="cs-CZ" sz="1200" dirty="0"/>
              <a:t>. Ve formátu zarážek tabulátoru nastavte </a:t>
            </a:r>
            <a:r>
              <a:rPr lang="cs-CZ" sz="1200" b="1" dirty="0"/>
              <a:t>vodící znak </a:t>
            </a:r>
            <a:r>
              <a:rPr lang="cs-CZ" sz="1200" dirty="0"/>
              <a:t>ve formě teček (číslo 2). </a:t>
            </a:r>
          </a:p>
          <a:p>
            <a:pPr marL="0" indent="0" algn="just">
              <a:buNone/>
            </a:pPr>
            <a:r>
              <a:rPr lang="cs-CZ" sz="1200" dirty="0"/>
              <a:t>5. V řádku začínajícím textem </a:t>
            </a:r>
            <a:r>
              <a:rPr lang="cs-CZ" sz="1200" i="1" dirty="0"/>
              <a:t>Poslední část oznámení… </a:t>
            </a:r>
            <a:r>
              <a:rPr lang="cs-CZ" sz="1200" b="1" dirty="0"/>
              <a:t>odstraňte všechny tabulátory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Tabulátory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401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Konverze.odt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1. </a:t>
            </a:r>
            <a:r>
              <a:rPr lang="cs-CZ" sz="1200" b="1" dirty="0"/>
              <a:t>Zjistěte</a:t>
            </a:r>
            <a:r>
              <a:rPr lang="cs-CZ" sz="1200" dirty="0"/>
              <a:t>, jaký </a:t>
            </a:r>
            <a:r>
              <a:rPr lang="cs-CZ" sz="1200" b="1" dirty="0"/>
              <a:t>oddělovač </a:t>
            </a:r>
            <a:r>
              <a:rPr lang="cs-CZ" sz="1200" dirty="0"/>
              <a:t>je použit v textu pod nadpisem </a:t>
            </a:r>
            <a:r>
              <a:rPr lang="cs-CZ" sz="1200" i="1" dirty="0"/>
              <a:t>Tabulka č. 1 </a:t>
            </a:r>
            <a:r>
              <a:rPr lang="cs-CZ" sz="1200" dirty="0"/>
              <a:t>pro převedení textu na tabulku. </a:t>
            </a:r>
          </a:p>
          <a:p>
            <a:pPr marL="0" indent="0" algn="just">
              <a:buNone/>
            </a:pPr>
            <a:r>
              <a:rPr lang="pl-PL" sz="1200" dirty="0"/>
              <a:t>2. </a:t>
            </a:r>
            <a:r>
              <a:rPr lang="pl-PL" sz="1200" b="1" dirty="0"/>
              <a:t>Převeďte text </a:t>
            </a:r>
            <a:r>
              <a:rPr lang="pl-PL" sz="1200" dirty="0"/>
              <a:t>pod nadpisem </a:t>
            </a:r>
            <a:r>
              <a:rPr lang="pl-PL" sz="1200" i="1" dirty="0"/>
              <a:t>Tabulka č. 1 </a:t>
            </a:r>
            <a:r>
              <a:rPr lang="pl-PL" sz="1200" dirty="0"/>
              <a:t>na </a:t>
            </a:r>
            <a:r>
              <a:rPr lang="pl-PL" sz="1200" b="1" dirty="0"/>
              <a:t>tabulku</a:t>
            </a:r>
            <a:r>
              <a:rPr lang="pl-PL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3. Pod nadpis </a:t>
            </a:r>
            <a:r>
              <a:rPr lang="cs-CZ" sz="1200" i="1" dirty="0"/>
              <a:t>Tabulka č. 2 </a:t>
            </a:r>
            <a:r>
              <a:rPr lang="cs-CZ" sz="1200" b="1" dirty="0"/>
              <a:t>importujte text ze souboru </a:t>
            </a:r>
            <a:r>
              <a:rPr lang="cs-CZ" sz="1200" i="1" dirty="0"/>
              <a:t>Prodejci.txt</a:t>
            </a:r>
            <a:r>
              <a:rPr lang="cs-CZ" sz="1200" dirty="0"/>
              <a:t>. </a:t>
            </a:r>
            <a:r>
              <a:rPr lang="cs-CZ" sz="1200" b="1" dirty="0"/>
              <a:t>Převeďte </a:t>
            </a:r>
            <a:r>
              <a:rPr lang="cs-CZ" sz="1200" dirty="0"/>
              <a:t>tento </a:t>
            </a:r>
            <a:r>
              <a:rPr lang="cs-CZ" sz="1200" b="1" dirty="0"/>
              <a:t>text na tabulku</a:t>
            </a:r>
            <a:r>
              <a:rPr lang="cs-CZ" sz="1200" dirty="0"/>
              <a:t>, zvolte správný oddělovač, první řádek tabulky (</a:t>
            </a:r>
            <a:r>
              <a:rPr lang="cs-CZ" sz="1200" b="1" dirty="0"/>
              <a:t>Nadpis</a:t>
            </a:r>
            <a:r>
              <a:rPr lang="cs-CZ" sz="1200" dirty="0"/>
              <a:t>) nechte opakovat vždy na začátku nové stránky. </a:t>
            </a:r>
          </a:p>
          <a:p>
            <a:pPr marL="0" indent="0" algn="just">
              <a:buNone/>
            </a:pPr>
            <a:r>
              <a:rPr lang="cs-CZ" sz="1200" dirty="0"/>
              <a:t>4. </a:t>
            </a:r>
            <a:r>
              <a:rPr lang="cs-CZ" sz="1200" b="1" dirty="0"/>
              <a:t>Upravte tabulátory a mezery v textu </a:t>
            </a:r>
            <a:r>
              <a:rPr lang="cs-CZ" sz="1200" dirty="0"/>
              <a:t>pod nadpisem </a:t>
            </a:r>
            <a:r>
              <a:rPr lang="cs-CZ" sz="1200" i="1" dirty="0"/>
              <a:t>Tabulka č. 3 </a:t>
            </a:r>
            <a:r>
              <a:rPr lang="cs-CZ" sz="1200" dirty="0"/>
              <a:t>tak, aby jej bylo možné převést na tabulku. </a:t>
            </a:r>
            <a:r>
              <a:rPr lang="cs-CZ" sz="1200" b="1" dirty="0"/>
              <a:t>Text převeďte na tabulku</a:t>
            </a:r>
            <a:r>
              <a:rPr lang="cs-CZ" sz="1200" dirty="0"/>
              <a:t>, zvolte správný oddělovač. </a:t>
            </a:r>
          </a:p>
          <a:p>
            <a:pPr marL="0" indent="0" algn="just">
              <a:buNone/>
            </a:pPr>
            <a:r>
              <a:rPr lang="cs-CZ" sz="1200" dirty="0"/>
              <a:t>5. </a:t>
            </a:r>
            <a:r>
              <a:rPr lang="cs-CZ" sz="1200" b="1" i="1" dirty="0"/>
              <a:t>Tabulku </a:t>
            </a:r>
            <a:r>
              <a:rPr lang="cs-CZ" sz="1200" i="1" dirty="0"/>
              <a:t>č. 4 </a:t>
            </a:r>
            <a:r>
              <a:rPr lang="cs-CZ" sz="1200" b="1" dirty="0"/>
              <a:t>převeďte na text</a:t>
            </a:r>
            <a:r>
              <a:rPr lang="cs-CZ" sz="1200" dirty="0"/>
              <a:t>. U vzniklého textu </a:t>
            </a:r>
            <a:r>
              <a:rPr lang="cs-CZ" sz="1200" b="1" dirty="0"/>
              <a:t>vymažte formátování </a:t>
            </a:r>
            <a:r>
              <a:rPr lang="cs-CZ" sz="1200" dirty="0"/>
              <a:t>tak, aby výsledkem byl prostý text v odstavcích. </a:t>
            </a: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pl-PL" b="1" dirty="0"/>
              <a:t>Konverze mezi textem a tabulkou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862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b="1" dirty="0"/>
              <a:t>Zadání: </a:t>
            </a:r>
            <a:endParaRPr lang="cs-CZ" sz="1200" dirty="0"/>
          </a:p>
          <a:p>
            <a:pPr marL="0" indent="0" algn="just">
              <a:buNone/>
            </a:pPr>
            <a:r>
              <a:rPr lang="cs-CZ" sz="1200" b="1" dirty="0"/>
              <a:t>Otevřete soubor </a:t>
            </a:r>
            <a:r>
              <a:rPr lang="cs-CZ" sz="1200" i="1" dirty="0" err="1"/>
              <a:t>VytvoreniTabulky.odt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1. </a:t>
            </a:r>
            <a:r>
              <a:rPr lang="cs-CZ" sz="1200" b="1" dirty="0"/>
              <a:t>Vložte </a:t>
            </a:r>
            <a:r>
              <a:rPr lang="cs-CZ" sz="1200" dirty="0"/>
              <a:t>pod větu </a:t>
            </a:r>
            <a:r>
              <a:rPr lang="cs-CZ" sz="1200" i="1" dirty="0"/>
              <a:t>Vyplňte prosím tento formulář: </a:t>
            </a:r>
            <a:r>
              <a:rPr lang="cs-CZ" sz="1200" b="1" dirty="0"/>
              <a:t>tabulku </a:t>
            </a:r>
            <a:r>
              <a:rPr lang="cs-CZ" sz="1200" dirty="0"/>
              <a:t>s pěti řádky a pěti sloupci. Tabulka bude mít název </a:t>
            </a:r>
            <a:r>
              <a:rPr lang="cs-CZ" sz="1200" i="1" dirty="0"/>
              <a:t>Objednávka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2. </a:t>
            </a:r>
            <a:r>
              <a:rPr lang="cs-CZ" sz="1200" b="1" dirty="0"/>
              <a:t>Obsah a </a:t>
            </a:r>
            <a:r>
              <a:rPr lang="cs-CZ" sz="1200" dirty="0"/>
              <a:t>další </a:t>
            </a:r>
            <a:r>
              <a:rPr lang="cs-CZ" sz="1200" b="1" dirty="0"/>
              <a:t>vzhled tabulky upravte </a:t>
            </a:r>
            <a:r>
              <a:rPr lang="cs-CZ" sz="1200" dirty="0"/>
              <a:t>dle následujícího obrázku: </a:t>
            </a: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Prezentování textu v tabulce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685AA8A-C208-41C9-BFCD-21566CA2AE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40" y="2342012"/>
            <a:ext cx="5760640" cy="194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50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6652" y="1221600"/>
            <a:ext cx="5562618" cy="3078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dirty="0"/>
              <a:t>3. Vyberte blok textu začínající slovy </a:t>
            </a:r>
            <a:r>
              <a:rPr lang="cs-CZ" sz="1200" i="1" dirty="0"/>
              <a:t>Dopravné a balné </a:t>
            </a:r>
            <a:r>
              <a:rPr lang="cs-CZ" sz="1200" dirty="0"/>
              <a:t>a končící částkou </a:t>
            </a:r>
            <a:r>
              <a:rPr lang="cs-CZ" sz="1200" i="1" dirty="0"/>
              <a:t>599,95 Kč</a:t>
            </a:r>
            <a:r>
              <a:rPr lang="cs-CZ" sz="1200" dirty="0"/>
              <a:t>. </a:t>
            </a:r>
            <a:r>
              <a:rPr lang="cs-CZ" sz="1200" b="1" dirty="0"/>
              <a:t>Převeďte </a:t>
            </a:r>
            <a:r>
              <a:rPr lang="cs-CZ" sz="1200" dirty="0"/>
              <a:t>tento </a:t>
            </a:r>
            <a:r>
              <a:rPr lang="cs-CZ" sz="1200" b="1" dirty="0"/>
              <a:t>text na tabulku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4. </a:t>
            </a:r>
            <a:r>
              <a:rPr lang="cs-CZ" sz="1200" b="1" dirty="0"/>
              <a:t>Přizpůsobte šířku sloupců tabulky </a:t>
            </a:r>
            <a:r>
              <a:rPr lang="cs-CZ" sz="1200" dirty="0"/>
              <a:t>jejich </a:t>
            </a:r>
            <a:r>
              <a:rPr lang="cs-CZ" sz="1200" b="1" dirty="0"/>
              <a:t>obsahu </a:t>
            </a:r>
            <a:r>
              <a:rPr lang="cs-CZ" sz="1200" dirty="0"/>
              <a:t>(textu v buňkách). </a:t>
            </a:r>
          </a:p>
          <a:p>
            <a:pPr marL="0" indent="0" algn="just">
              <a:buNone/>
            </a:pPr>
            <a:r>
              <a:rPr lang="cs-CZ" sz="1200" dirty="0"/>
              <a:t>5. </a:t>
            </a:r>
            <a:r>
              <a:rPr lang="cs-CZ" sz="1200" b="1" dirty="0"/>
              <a:t>Tabulku </a:t>
            </a:r>
            <a:r>
              <a:rPr lang="cs-CZ" sz="1200" i="1" dirty="0"/>
              <a:t>Dopravné a balné </a:t>
            </a:r>
            <a:r>
              <a:rPr lang="cs-CZ" sz="1200" b="1" dirty="0"/>
              <a:t>rozdělte </a:t>
            </a:r>
            <a:r>
              <a:rPr lang="cs-CZ" sz="1200" dirty="0"/>
              <a:t>na dvě části tak, aby nová tabulka začínala řádkem s textem </a:t>
            </a:r>
            <a:r>
              <a:rPr lang="cs-CZ" sz="1200" i="1" dirty="0"/>
              <a:t>2000,10 Kč</a:t>
            </a:r>
            <a:r>
              <a:rPr lang="cs-CZ" sz="1200" dirty="0"/>
              <a:t>. Druhá </a:t>
            </a:r>
            <a:r>
              <a:rPr lang="cs-CZ" sz="1200" b="1" dirty="0"/>
              <a:t>část </a:t>
            </a:r>
            <a:r>
              <a:rPr lang="cs-CZ" sz="1200" dirty="0"/>
              <a:t>rozdělené </a:t>
            </a:r>
            <a:r>
              <a:rPr lang="cs-CZ" sz="1200" b="1" dirty="0"/>
              <a:t>tabulky bude začínat záhlavím </a:t>
            </a:r>
            <a:r>
              <a:rPr lang="cs-CZ" sz="1200" dirty="0"/>
              <a:t>(nadpisem), který je uveden v první části tabulky </a:t>
            </a:r>
            <a:r>
              <a:rPr lang="cs-CZ" sz="1200" i="1" dirty="0"/>
              <a:t>Dopravné a balné</a:t>
            </a:r>
            <a:r>
              <a:rPr lang="cs-CZ" sz="1200" dirty="0"/>
              <a:t>. </a:t>
            </a:r>
          </a:p>
          <a:p>
            <a:pPr marL="0" indent="0" algn="just">
              <a:buNone/>
            </a:pPr>
            <a:r>
              <a:rPr lang="cs-CZ" sz="1200" dirty="0"/>
              <a:t>6. Přesuňte se směrem dolů. Proveďte </a:t>
            </a:r>
            <a:r>
              <a:rPr lang="cs-CZ" sz="1200" b="1" dirty="0"/>
              <a:t>seřazení textu v tabulce </a:t>
            </a:r>
            <a:r>
              <a:rPr lang="cs-CZ" sz="1200" i="1" dirty="0"/>
              <a:t>Dodávkové služby </a:t>
            </a:r>
            <a:r>
              <a:rPr lang="cs-CZ" sz="1200" dirty="0"/>
              <a:t>vzestupně podle druhého sloupce, seřaďte pouze data (ne záhlaví tabulky). </a:t>
            </a:r>
          </a:p>
          <a:p>
            <a:pPr marL="0" indent="0" algn="just">
              <a:buNone/>
            </a:pPr>
            <a:r>
              <a:rPr lang="cs-CZ" sz="1200" dirty="0"/>
              <a:t>7. </a:t>
            </a:r>
            <a:r>
              <a:rPr lang="cs-CZ" sz="1200" b="1" dirty="0"/>
              <a:t>Zarovnejte obě tabulky </a:t>
            </a:r>
            <a:r>
              <a:rPr lang="cs-CZ" sz="1200" i="1" dirty="0"/>
              <a:t>Dopravné a balné </a:t>
            </a:r>
            <a:r>
              <a:rPr lang="cs-CZ" sz="1200" dirty="0"/>
              <a:t>na střed dokumentu. </a:t>
            </a:r>
          </a:p>
          <a:p>
            <a:pPr marL="0" indent="0" algn="just">
              <a:buNone/>
            </a:pPr>
            <a:r>
              <a:rPr lang="cs-CZ" sz="1200" dirty="0"/>
              <a:t>8. Upravte </a:t>
            </a:r>
            <a:r>
              <a:rPr lang="cs-CZ" sz="1200" b="1" dirty="0"/>
              <a:t>šířku tabulky </a:t>
            </a:r>
            <a:r>
              <a:rPr lang="cs-CZ" sz="1200" i="1" dirty="0"/>
              <a:t>Dodávkové služby </a:t>
            </a:r>
            <a:r>
              <a:rPr lang="cs-CZ" sz="1200" dirty="0"/>
              <a:t>na 8 cm tak, aby sloupce byly rozšířeny rovnoměrně. </a:t>
            </a:r>
          </a:p>
          <a:p>
            <a:pPr marL="0" indent="0" algn="just">
              <a:buNone/>
            </a:pPr>
            <a:r>
              <a:rPr lang="cs-CZ" sz="1200" dirty="0"/>
              <a:t>9. </a:t>
            </a:r>
            <a:r>
              <a:rPr lang="cs-CZ" sz="1200" b="1" dirty="0"/>
              <a:t>Nastavte </a:t>
            </a:r>
            <a:r>
              <a:rPr lang="cs-CZ" sz="1200" dirty="0"/>
              <a:t>v buňkách tabulky </a:t>
            </a:r>
            <a:r>
              <a:rPr lang="cs-CZ" sz="1200" i="1" dirty="0"/>
              <a:t>Dodávkové služby </a:t>
            </a:r>
            <a:r>
              <a:rPr lang="cs-CZ" sz="1200" b="1" dirty="0"/>
              <a:t>výšku </a:t>
            </a:r>
            <a:r>
              <a:rPr lang="cs-CZ" sz="1200" dirty="0"/>
              <a:t>všech </a:t>
            </a:r>
            <a:r>
              <a:rPr lang="cs-CZ" sz="1200" b="1" dirty="0"/>
              <a:t>řádků </a:t>
            </a:r>
            <a:r>
              <a:rPr lang="cs-CZ" sz="1200" dirty="0"/>
              <a:t>na 0,90 cm. </a:t>
            </a:r>
          </a:p>
          <a:p>
            <a:pPr marL="0" indent="0" algn="just">
              <a:buNone/>
            </a:pPr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4634" y="789553"/>
            <a:ext cx="5616624" cy="380777"/>
          </a:xfrm>
        </p:spPr>
        <p:txBody>
          <a:bodyPr/>
          <a:lstStyle/>
          <a:p>
            <a:r>
              <a:rPr lang="cs-CZ" b="1" dirty="0"/>
              <a:t>Prezentování textu v tabulce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024844" y="4191930"/>
            <a:ext cx="2808312" cy="155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5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32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0688" y="1275607"/>
            <a:ext cx="57786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/>
              <a:t>DĚKUJI ZA POZORNOST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A3E5AF449FD948BC24EB03EE80588C" ma:contentTypeVersion="2" ma:contentTypeDescription="Vytvoří nový dokument" ma:contentTypeScope="" ma:versionID="eb7295ab6c10f362d357bab2c1d5fe9e">
  <xsd:schema xmlns:xsd="http://www.w3.org/2001/XMLSchema" xmlns:xs="http://www.w3.org/2001/XMLSchema" xmlns:p="http://schemas.microsoft.com/office/2006/metadata/properties" xmlns:ns2="ae923c8d-a085-4bd1-a630-d10f912b81aa" targetNamespace="http://schemas.microsoft.com/office/2006/metadata/properties" ma:root="true" ma:fieldsID="52a6feebb5e723fed2455feeaf4806ff" ns2:_="">
    <xsd:import namespace="ae923c8d-a085-4bd1-a630-d10f912b81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23c8d-a085-4bd1-a630-d10f912b81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100097-40B6-438A-B1B5-834816217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23c8d-a085-4bd1-a630-d10f912b81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FF781C-DCBC-4790-8E0C-98EB52864F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8D2279-E972-477E-A70E-ADCE2153F64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Words>584</Words>
  <Application>Microsoft Office PowerPoint</Application>
  <PresentationFormat>Vlastní</PresentationFormat>
  <Paragraphs>62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Enriqueta</vt:lpstr>
      <vt:lpstr>Times New Roman</vt:lpstr>
      <vt:lpstr>Wingdings</vt:lpstr>
      <vt:lpstr>SLU</vt:lpstr>
      <vt:lpstr>INFORMATIKA PRO EKONOMY I - WRITER</vt:lpstr>
      <vt:lpstr>Cíle přednášky</vt:lpstr>
      <vt:lpstr>Tabulátory a tabulky</vt:lpstr>
      <vt:lpstr>Následovat budou praktické ukázky</vt:lpstr>
      <vt:lpstr>Tabulátory</vt:lpstr>
      <vt:lpstr>Konverze mezi textem a tabulkou</vt:lpstr>
      <vt:lpstr>Prezentování textu v tabulce</vt:lpstr>
      <vt:lpstr>Prezentování textu v tabulce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242</cp:revision>
  <dcterms:created xsi:type="dcterms:W3CDTF">2016-07-06T15:42:34Z</dcterms:created>
  <dcterms:modified xsi:type="dcterms:W3CDTF">2021-05-06T15:43:01Z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0x01010031A3E5AF449FD948BC24EB03EE80588C</vt:lpwstr>
  </property>
</Properties>
</file>