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3" r:id="rId5"/>
    <p:sldId id="287" r:id="rId6"/>
    <p:sldId id="338" r:id="rId7"/>
    <p:sldId id="346" r:id="rId8"/>
    <p:sldId id="347" r:id="rId9"/>
    <p:sldId id="348" r:id="rId10"/>
    <p:sldId id="349" r:id="rId11"/>
    <p:sldId id="350" r:id="rId12"/>
    <p:sldId id="266" r:id="rId13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218" y="11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37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423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412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139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689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728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88640" y="1167594"/>
            <a:ext cx="4212468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32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 - WRITER</a:t>
            </a: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42646" y="2841780"/>
            <a:ext cx="4158462" cy="12421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Obrázky, tvary, textová pole, písmomalba a grafy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671139" y="3435846"/>
            <a:ext cx="2058065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</a:t>
            </a:r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400600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se s nástroji pro práci s obrázky ve 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Writeru</a:t>
            </a: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se s textovými poli ve 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Writeru</a:t>
            </a: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se s tvorbou grafů ve 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Writeru</a:t>
            </a: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2916324" cy="380777"/>
          </a:xfrm>
        </p:spPr>
        <p:txBody>
          <a:bodyPr/>
          <a:lstStyle/>
          <a:p>
            <a:r>
              <a:rPr lang="cs-CZ" b="1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Grafické objekty jsou nedílnou součástí dokumentů zpracovávaných ve 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Writeru</a:t>
            </a: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</a:t>
            </a: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disponuje nástroji pro práci s obrázky, automatickými tvary, textovými poli, okrasným písmem zvaným 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písmomalba</a:t>
            </a: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grafy</a:t>
            </a: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pl-PL" b="1" dirty="0"/>
              <a:t>Obrázky, tvary, textová pole, písmomalba, grafy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Následovat budou praktické ukázky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324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4383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b="1" dirty="0"/>
              <a:t>Zadání: </a:t>
            </a:r>
            <a:endParaRPr lang="cs-CZ" sz="1200" dirty="0"/>
          </a:p>
          <a:p>
            <a:pPr marL="0" indent="0" algn="just">
              <a:buNone/>
            </a:pPr>
            <a:r>
              <a:rPr lang="cs-CZ" sz="1200" b="1" dirty="0"/>
              <a:t>Otevřete soubor </a:t>
            </a:r>
            <a:r>
              <a:rPr lang="cs-CZ" sz="1200" i="1" dirty="0" err="1"/>
              <a:t>Obrazky.odt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1. Přesuňte se v dokumentu na čtvrtý odstavec a </a:t>
            </a:r>
            <a:r>
              <a:rPr lang="cs-CZ" sz="1200" b="1" dirty="0"/>
              <a:t>vložte </a:t>
            </a:r>
            <a:r>
              <a:rPr lang="cs-CZ" sz="1200" dirty="0"/>
              <a:t>zde </a:t>
            </a:r>
            <a:r>
              <a:rPr lang="cs-CZ" sz="1200" b="1" dirty="0"/>
              <a:t>obrázek </a:t>
            </a:r>
            <a:r>
              <a:rPr lang="cs-CZ" sz="1200" dirty="0"/>
              <a:t>ze souboru </a:t>
            </a:r>
            <a:r>
              <a:rPr lang="cs-CZ" sz="1200" i="1" dirty="0"/>
              <a:t>Pozadi.jpg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a. </a:t>
            </a:r>
            <a:r>
              <a:rPr lang="cs-CZ" sz="1200" b="1" dirty="0"/>
              <a:t>Nastavte rozměry obrázku </a:t>
            </a:r>
            <a:r>
              <a:rPr lang="cs-CZ" sz="1200" dirty="0"/>
              <a:t>na 5,00cm x 6,65cm (šířka x výška), zachovejte poměr stran. </a:t>
            </a:r>
          </a:p>
          <a:p>
            <a:pPr marL="0" indent="0" algn="just">
              <a:buNone/>
            </a:pPr>
            <a:r>
              <a:rPr lang="cs-CZ" sz="1200" dirty="0"/>
              <a:t>b. </a:t>
            </a:r>
            <a:r>
              <a:rPr lang="cs-CZ" sz="1200" b="1" dirty="0"/>
              <a:t>Zarovnejte obrázek </a:t>
            </a:r>
            <a:r>
              <a:rPr lang="cs-CZ" sz="1200" dirty="0"/>
              <a:t>vodorovně na střed oblasti odstavce a svisle na střed stránky. </a:t>
            </a:r>
          </a:p>
          <a:p>
            <a:pPr marL="0" indent="0" algn="just">
              <a:buNone/>
            </a:pPr>
            <a:r>
              <a:rPr lang="cs-CZ" sz="1200" dirty="0"/>
              <a:t>c. Obrázku </a:t>
            </a:r>
            <a:r>
              <a:rPr lang="cs-CZ" sz="1200" b="1" dirty="0"/>
              <a:t>změňte grafický režim </a:t>
            </a:r>
            <a:r>
              <a:rPr lang="cs-CZ" sz="1200" dirty="0"/>
              <a:t>na vodoznak. </a:t>
            </a:r>
          </a:p>
          <a:p>
            <a:pPr marL="0" indent="0" algn="just">
              <a:buNone/>
            </a:pPr>
            <a:r>
              <a:rPr lang="pl-PL" sz="1200" dirty="0"/>
              <a:t>d. </a:t>
            </a:r>
            <a:r>
              <a:rPr lang="pl-PL" sz="1200" b="1" dirty="0"/>
              <a:t>Nastavte </a:t>
            </a:r>
            <a:r>
              <a:rPr lang="pl-PL" sz="1200" dirty="0"/>
              <a:t>obrázku </a:t>
            </a:r>
            <a:r>
              <a:rPr lang="pl-PL" sz="1200" b="1" dirty="0"/>
              <a:t>jas a kontrast </a:t>
            </a:r>
            <a:r>
              <a:rPr lang="pl-PL" sz="1200" dirty="0"/>
              <a:t>na hodnoty -10%. </a:t>
            </a:r>
          </a:p>
          <a:p>
            <a:pPr marL="0" indent="0" algn="just">
              <a:buNone/>
            </a:pPr>
            <a:r>
              <a:rPr lang="cs-CZ" sz="1200" dirty="0"/>
              <a:t>e. </a:t>
            </a:r>
            <a:r>
              <a:rPr lang="cs-CZ" sz="1200" b="1" dirty="0"/>
              <a:t>Přesuňte obrázek na pozadí </a:t>
            </a:r>
            <a:r>
              <a:rPr lang="cs-CZ" sz="1200" dirty="0"/>
              <a:t>za text dokumentu (v rámci obtékání textu). </a:t>
            </a:r>
          </a:p>
          <a:p>
            <a:pPr marL="0" indent="0" algn="just">
              <a:buNone/>
            </a:pPr>
            <a:r>
              <a:rPr lang="cs-CZ" sz="1200" dirty="0"/>
              <a:t>2. Přesuňte se na začátek dokumentu a </a:t>
            </a:r>
            <a:r>
              <a:rPr lang="cs-CZ" sz="1200" b="1" dirty="0"/>
              <a:t>vložte zde obrázek </a:t>
            </a:r>
            <a:r>
              <a:rPr lang="cs-CZ" sz="1200" dirty="0"/>
              <a:t>ze souboru </a:t>
            </a:r>
            <a:r>
              <a:rPr lang="cs-CZ" sz="1200" i="1" dirty="0"/>
              <a:t>Zahrada.gif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a. Obrázku </a:t>
            </a:r>
            <a:r>
              <a:rPr lang="cs-CZ" sz="1200" b="1" dirty="0"/>
              <a:t>nastavte obtékání textu </a:t>
            </a:r>
            <a:r>
              <a:rPr lang="cs-CZ" sz="1200" dirty="0"/>
              <a:t>rovnoběžně, </a:t>
            </a:r>
            <a:r>
              <a:rPr lang="cs-CZ" sz="1200" b="1" dirty="0"/>
              <a:t>vzdálenost textu </a:t>
            </a:r>
            <a:r>
              <a:rPr lang="cs-CZ" sz="1200" dirty="0"/>
              <a:t>nastavte na 0,5cm zprava a zleva a na 0,35cm shora a ze zdola. </a:t>
            </a:r>
          </a:p>
          <a:p>
            <a:pPr marL="0" indent="0" algn="just">
              <a:buNone/>
            </a:pPr>
            <a:r>
              <a:rPr lang="cs-CZ" sz="1200" dirty="0"/>
              <a:t>b. </a:t>
            </a:r>
            <a:r>
              <a:rPr lang="cs-CZ" sz="1200" b="1" dirty="0"/>
              <a:t>Zarovnejte obrázek </a:t>
            </a:r>
            <a:r>
              <a:rPr lang="cs-CZ" sz="1200" dirty="0"/>
              <a:t>k pravému hornímu okraji odstavce. </a:t>
            </a:r>
          </a:p>
          <a:p>
            <a:pPr marL="0" indent="0" algn="just">
              <a:buNone/>
            </a:pPr>
            <a:r>
              <a:rPr lang="cs-CZ" sz="1200" dirty="0"/>
              <a:t>c. </a:t>
            </a:r>
            <a:r>
              <a:rPr lang="cs-CZ" sz="1200" b="1" dirty="0"/>
              <a:t>Nastavte ukotvení obrázku </a:t>
            </a:r>
            <a:r>
              <a:rPr lang="cs-CZ" sz="1200" dirty="0"/>
              <a:t>ke druhému odstavci dokumentu.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pl-PL" b="1" dirty="0"/>
              <a:t>Práce s obrázky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301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b="1" dirty="0"/>
              <a:t>Zadání: </a:t>
            </a:r>
            <a:endParaRPr lang="cs-CZ" sz="1200" dirty="0"/>
          </a:p>
          <a:p>
            <a:pPr marL="0" indent="0" algn="just">
              <a:buNone/>
            </a:pPr>
            <a:r>
              <a:rPr lang="cs-CZ" sz="1200" b="1" dirty="0"/>
              <a:t>Otevřete soubor </a:t>
            </a:r>
            <a:r>
              <a:rPr lang="cs-CZ" sz="1200" i="1" dirty="0" err="1"/>
              <a:t>TextPoleRamce.odt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1. Přemístěte se na konec dokumentu a pod text </a:t>
            </a:r>
            <a:r>
              <a:rPr lang="cs-CZ" sz="1200" i="1" dirty="0"/>
              <a:t>Zahrádkářům zdar! </a:t>
            </a:r>
            <a:r>
              <a:rPr lang="cs-CZ" sz="1200" b="1" dirty="0"/>
              <a:t>vložte textové pole </a:t>
            </a:r>
            <a:r>
              <a:rPr lang="cs-CZ" sz="1200" dirty="0"/>
              <a:t>s textem posledního odstavce (začíná slovy </a:t>
            </a:r>
            <a:r>
              <a:rPr lang="cs-CZ" sz="1200" i="1" dirty="0"/>
              <a:t>Chcete-li…</a:t>
            </a:r>
            <a:r>
              <a:rPr lang="cs-CZ" sz="1200" dirty="0"/>
              <a:t>). Kopírovaný odstavec odstraňte. </a:t>
            </a:r>
          </a:p>
          <a:p>
            <a:pPr marL="0" indent="0" algn="just">
              <a:buNone/>
            </a:pPr>
            <a:r>
              <a:rPr lang="cs-CZ" sz="1200" dirty="0"/>
              <a:t>2. </a:t>
            </a:r>
            <a:r>
              <a:rPr lang="cs-CZ" sz="1200" b="1" dirty="0"/>
              <a:t>Barvu výplně </a:t>
            </a:r>
            <a:r>
              <a:rPr lang="cs-CZ" sz="1200" dirty="0"/>
              <a:t>textového pole nastavte na žlutou, přidejte mu </a:t>
            </a:r>
            <a:r>
              <a:rPr lang="cs-CZ" sz="1200" b="1" dirty="0"/>
              <a:t>stín </a:t>
            </a:r>
            <a:r>
              <a:rPr lang="cs-CZ" sz="1200" dirty="0"/>
              <a:t>doprava dolů, barvy světle šedé. </a:t>
            </a:r>
          </a:p>
          <a:p>
            <a:pPr marL="0" indent="0" algn="just">
              <a:buNone/>
            </a:pPr>
            <a:r>
              <a:rPr lang="cs-CZ" sz="1200" dirty="0"/>
              <a:t>3. </a:t>
            </a:r>
            <a:r>
              <a:rPr lang="cs-CZ" sz="1200" b="1" dirty="0"/>
              <a:t>Vnitřní okraje </a:t>
            </a:r>
            <a:r>
              <a:rPr lang="cs-CZ" sz="1200" dirty="0"/>
              <a:t>v textovém poli nastavte na 0,5 cm vlevo a vpravo, na 0,35 nahoře a dole.</a:t>
            </a:r>
          </a:p>
          <a:p>
            <a:pPr marL="0" indent="0" algn="just">
              <a:buNone/>
            </a:pPr>
            <a:r>
              <a:rPr lang="cs-CZ" sz="1200" dirty="0"/>
              <a:t>4. Na druhé straně dokumentu </a:t>
            </a:r>
            <a:r>
              <a:rPr lang="cs-CZ" sz="1200" b="1" dirty="0"/>
              <a:t>vytvořte </a:t>
            </a:r>
            <a:r>
              <a:rPr lang="cs-CZ" sz="1200" dirty="0"/>
              <a:t>pod sebou dva </a:t>
            </a:r>
            <a:r>
              <a:rPr lang="cs-CZ" sz="1200" b="1" dirty="0"/>
              <a:t>rámce </a:t>
            </a:r>
            <a:r>
              <a:rPr lang="cs-CZ" sz="1200" dirty="0"/>
              <a:t>o rozměrech 8cm x 4cm (šířka x výška), zakažte automatické přizpůsobování výšky. </a:t>
            </a:r>
          </a:p>
          <a:p>
            <a:pPr marL="0" indent="0" algn="just">
              <a:buNone/>
            </a:pPr>
            <a:r>
              <a:rPr lang="cs-CZ" sz="1200" dirty="0"/>
              <a:t>5. Do prvního rámce zkopírujte veškerý text z první strany dokumentu (bez obrázků). </a:t>
            </a:r>
          </a:p>
          <a:p>
            <a:pPr marL="0" indent="0" algn="just">
              <a:buNone/>
            </a:pPr>
            <a:r>
              <a:rPr lang="cs-CZ" sz="1200" dirty="0"/>
              <a:t>6. Oba </a:t>
            </a:r>
            <a:r>
              <a:rPr lang="cs-CZ" sz="1200" b="1" dirty="0"/>
              <a:t>rámce propojte </a:t>
            </a:r>
            <a:r>
              <a:rPr lang="cs-CZ" sz="1200" dirty="0"/>
              <a:t>tak, aby text z prvního rámce přetékal do druhého. </a:t>
            </a:r>
          </a:p>
          <a:p>
            <a:pPr marL="0" indent="0" algn="just">
              <a:buNone/>
            </a:pPr>
            <a:r>
              <a:rPr lang="cs-CZ" sz="1200" dirty="0"/>
              <a:t>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pl-PL" b="1" dirty="0"/>
              <a:t>Textové pole, rámce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937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b="1" dirty="0"/>
              <a:t>Zadání: </a:t>
            </a:r>
            <a:endParaRPr lang="cs-CZ" sz="1200" dirty="0"/>
          </a:p>
          <a:p>
            <a:pPr marL="0" indent="0" algn="just">
              <a:buNone/>
            </a:pPr>
            <a:r>
              <a:rPr lang="cs-CZ" sz="1200" b="1" dirty="0"/>
              <a:t>Otevřete soubor </a:t>
            </a:r>
            <a:r>
              <a:rPr lang="cs-CZ" sz="1200" i="1" dirty="0" err="1"/>
              <a:t>VlozitGraf.odt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1. Pod první tabulkou v dokumentu </a:t>
            </a:r>
            <a:r>
              <a:rPr lang="cs-CZ" sz="1200" b="1" dirty="0"/>
              <a:t>vytvořte graf</a:t>
            </a:r>
            <a:r>
              <a:rPr lang="cs-CZ" sz="1200" dirty="0"/>
              <a:t>, pro vytvoření grafu použijte data z tabulky (bez posledního souhrnného řádku). Dále postupujte následovně: </a:t>
            </a:r>
          </a:p>
          <a:p>
            <a:pPr marL="0" indent="0" algn="just">
              <a:buNone/>
            </a:pPr>
            <a:r>
              <a:rPr lang="cs-CZ" sz="1200" dirty="0"/>
              <a:t>a. </a:t>
            </a:r>
            <a:r>
              <a:rPr lang="cs-CZ" sz="1200" b="1" dirty="0"/>
              <a:t>typ grafu </a:t>
            </a:r>
            <a:r>
              <a:rPr lang="cs-CZ" sz="1200" dirty="0"/>
              <a:t>nastavte sloupcový, s 3D realistickým vzhledem, </a:t>
            </a:r>
          </a:p>
          <a:p>
            <a:pPr marL="0" indent="0" algn="just">
              <a:buNone/>
            </a:pPr>
            <a:r>
              <a:rPr lang="cs-CZ" sz="1200" dirty="0"/>
              <a:t>b. </a:t>
            </a:r>
            <a:r>
              <a:rPr lang="cs-CZ" sz="1200" b="1" dirty="0"/>
              <a:t>datové řady </a:t>
            </a:r>
            <a:r>
              <a:rPr lang="cs-CZ" sz="1200" dirty="0"/>
              <a:t>budou ve sloupcích, první řádek i sloupec tvoří popisky, </a:t>
            </a:r>
          </a:p>
          <a:p>
            <a:pPr marL="0" indent="0" algn="just">
              <a:buNone/>
            </a:pPr>
            <a:r>
              <a:rPr lang="cs-CZ" sz="1200" dirty="0"/>
              <a:t>c. </a:t>
            </a:r>
            <a:r>
              <a:rPr lang="cs-CZ" sz="1200" b="1" dirty="0"/>
              <a:t>použijte pouze datovou řadu </a:t>
            </a:r>
            <a:r>
              <a:rPr lang="cs-CZ" sz="1200" i="1" dirty="0"/>
              <a:t>Celkem</a:t>
            </a:r>
            <a:r>
              <a:rPr lang="cs-CZ" sz="1200" dirty="0"/>
              <a:t>, </a:t>
            </a:r>
          </a:p>
          <a:p>
            <a:pPr marL="0" indent="0" algn="just">
              <a:buNone/>
            </a:pPr>
            <a:r>
              <a:rPr lang="cs-CZ" sz="1200" dirty="0"/>
              <a:t>d. </a:t>
            </a:r>
            <a:r>
              <a:rPr lang="cs-CZ" sz="1200" b="1" dirty="0"/>
              <a:t>titulek grafu </a:t>
            </a:r>
            <a:r>
              <a:rPr lang="cs-CZ" sz="1200" dirty="0"/>
              <a:t>bude mít text </a:t>
            </a:r>
            <a:r>
              <a:rPr lang="cs-CZ" sz="1200" i="1" dirty="0"/>
              <a:t>Nábytek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2. </a:t>
            </a:r>
            <a:r>
              <a:rPr lang="cs-CZ" sz="1200" b="1" dirty="0"/>
              <a:t>Skryjte </a:t>
            </a:r>
            <a:r>
              <a:rPr lang="cs-CZ" sz="1200" dirty="0"/>
              <a:t>v grafu </a:t>
            </a:r>
            <a:r>
              <a:rPr lang="cs-CZ" sz="1200" b="1" dirty="0"/>
              <a:t>legendu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3. </a:t>
            </a:r>
            <a:r>
              <a:rPr lang="cs-CZ" sz="1200" b="1" dirty="0"/>
              <a:t>Vložte </a:t>
            </a:r>
            <a:r>
              <a:rPr lang="cs-CZ" sz="1200" dirty="0"/>
              <a:t>do grafu </a:t>
            </a:r>
            <a:r>
              <a:rPr lang="cs-CZ" sz="1200" b="1" dirty="0"/>
              <a:t>titulek osy y </a:t>
            </a:r>
            <a:r>
              <a:rPr lang="cs-CZ" sz="1200" dirty="0"/>
              <a:t>s textem </a:t>
            </a:r>
            <a:r>
              <a:rPr lang="cs-CZ" sz="1200" i="1" dirty="0"/>
              <a:t>Kč</a:t>
            </a:r>
            <a:r>
              <a:rPr lang="cs-CZ" sz="1200" dirty="0"/>
              <a:t>, </a:t>
            </a:r>
            <a:r>
              <a:rPr lang="cs-CZ" sz="1200" b="1" dirty="0"/>
              <a:t>směr zarovnání textu </a:t>
            </a:r>
            <a:r>
              <a:rPr lang="cs-CZ" sz="1200" dirty="0"/>
              <a:t>nastavte na vodorovně (0 stupňů). </a:t>
            </a:r>
          </a:p>
          <a:p>
            <a:pPr marL="0" indent="0" algn="just">
              <a:buNone/>
            </a:pPr>
            <a:r>
              <a:rPr lang="cs-CZ" sz="1200" dirty="0"/>
              <a:t>4. </a:t>
            </a:r>
            <a:r>
              <a:rPr lang="cs-CZ" sz="1200" b="1" dirty="0"/>
              <a:t>Popisky osy x </a:t>
            </a:r>
            <a:r>
              <a:rPr lang="cs-CZ" sz="1200" dirty="0"/>
              <a:t>otočte na 45 stupňů, nastavte </a:t>
            </a:r>
            <a:r>
              <a:rPr lang="cs-CZ" sz="1200" b="1" dirty="0"/>
              <a:t>přesah v toku textu</a:t>
            </a:r>
            <a:r>
              <a:rPr lang="cs-CZ" sz="1200" dirty="0"/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Vytváření grafů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822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dirty="0"/>
              <a:t>5. </a:t>
            </a:r>
            <a:r>
              <a:rPr lang="cs-CZ" sz="1200" b="1" dirty="0"/>
              <a:t>Změňte </a:t>
            </a:r>
            <a:r>
              <a:rPr lang="cs-CZ" sz="1200" dirty="0"/>
              <a:t>u osy y </a:t>
            </a:r>
            <a:r>
              <a:rPr lang="cs-CZ" sz="1200" b="1" dirty="0"/>
              <a:t>formátování čísel </a:t>
            </a:r>
            <a:r>
              <a:rPr lang="cs-CZ" sz="1200" dirty="0"/>
              <a:t>na </a:t>
            </a:r>
            <a:r>
              <a:rPr lang="cs-CZ" sz="1200" i="1" dirty="0"/>
              <a:t>Měna </a:t>
            </a:r>
            <a:r>
              <a:rPr lang="cs-CZ" sz="1200" dirty="0"/>
              <a:t>(číslo se 2 desetinnými místy a oddělovačem tisíců). </a:t>
            </a:r>
          </a:p>
          <a:p>
            <a:pPr marL="0" indent="0" algn="just">
              <a:buNone/>
            </a:pPr>
            <a:r>
              <a:rPr lang="cs-CZ" sz="1200" dirty="0"/>
              <a:t>6. </a:t>
            </a:r>
            <a:r>
              <a:rPr lang="cs-CZ" sz="1200" b="1" dirty="0"/>
              <a:t>Nechte </a:t>
            </a:r>
            <a:r>
              <a:rPr lang="cs-CZ" sz="1200" dirty="0"/>
              <a:t>v grafu </a:t>
            </a:r>
            <a:r>
              <a:rPr lang="cs-CZ" sz="1200" b="1" dirty="0"/>
              <a:t>zobrazit popisky dat </a:t>
            </a:r>
            <a:r>
              <a:rPr lang="cs-CZ" sz="1200" dirty="0"/>
              <a:t>jako hodnoty, nastavte popiskům stejné formátování jako u osy y. </a:t>
            </a:r>
          </a:p>
          <a:p>
            <a:pPr marL="0" indent="0" algn="just">
              <a:buNone/>
            </a:pPr>
            <a:r>
              <a:rPr lang="cs-CZ" sz="1200" dirty="0"/>
              <a:t>7. </a:t>
            </a:r>
            <a:r>
              <a:rPr lang="cs-CZ" sz="1200" b="1" dirty="0"/>
              <a:t>Grafu nastavte rozměry </a:t>
            </a:r>
            <a:r>
              <a:rPr lang="cs-CZ" sz="1200" dirty="0"/>
              <a:t>10cm x 8cm (šířka x výška). </a:t>
            </a:r>
          </a:p>
          <a:p>
            <a:pPr marL="0" indent="0" algn="just">
              <a:buNone/>
            </a:pPr>
            <a:r>
              <a:rPr lang="cs-CZ" sz="1200" dirty="0"/>
              <a:t>8. Grafu </a:t>
            </a:r>
            <a:r>
              <a:rPr lang="cs-CZ" sz="1200" b="1" dirty="0"/>
              <a:t>přidejte popisek </a:t>
            </a:r>
            <a:r>
              <a:rPr lang="cs-CZ" sz="1200" dirty="0"/>
              <a:t>s textem </a:t>
            </a:r>
            <a:r>
              <a:rPr lang="cs-CZ" sz="1200" i="1" dirty="0"/>
              <a:t>Graf 1: Nábytek</a:t>
            </a:r>
            <a:r>
              <a:rPr lang="cs-CZ" sz="1200" dirty="0"/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Vytváření grafů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536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20688" y="1275607"/>
            <a:ext cx="57786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/>
              <a:t>DĚKUJI ZA POZORNOST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A3E5AF449FD948BC24EB03EE80588C" ma:contentTypeVersion="2" ma:contentTypeDescription="Vytvoří nový dokument" ma:contentTypeScope="" ma:versionID="eb7295ab6c10f362d357bab2c1d5fe9e">
  <xsd:schema xmlns:xsd="http://www.w3.org/2001/XMLSchema" xmlns:xs="http://www.w3.org/2001/XMLSchema" xmlns:p="http://schemas.microsoft.com/office/2006/metadata/properties" xmlns:ns2="ae923c8d-a085-4bd1-a630-d10f912b81aa" targetNamespace="http://schemas.microsoft.com/office/2006/metadata/properties" ma:root="true" ma:fieldsID="52a6feebb5e723fed2455feeaf4806ff" ns2:_="">
    <xsd:import namespace="ae923c8d-a085-4bd1-a630-d10f912b81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23c8d-a085-4bd1-a630-d10f912b81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100097-40B6-438A-B1B5-8348162179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923c8d-a085-4bd1-a630-d10f912b81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8D2279-E972-477E-A70E-ADCE2153F64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6FF781C-DCBC-4790-8E0C-98EB52864F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2926</TotalTime>
  <Words>602</Words>
  <Application>Microsoft Office PowerPoint</Application>
  <PresentationFormat>Vlastní</PresentationFormat>
  <Paragraphs>65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Enriqueta</vt:lpstr>
      <vt:lpstr>Times New Roman</vt:lpstr>
      <vt:lpstr>Wingdings</vt:lpstr>
      <vt:lpstr>SLU</vt:lpstr>
      <vt:lpstr>INFORMATIKA PRO EKONOMY I - WRITER</vt:lpstr>
      <vt:lpstr>Cíle přednášky</vt:lpstr>
      <vt:lpstr>Obrázky, tvary, textová pole, písmomalba, grafy</vt:lpstr>
      <vt:lpstr>Následovat budou praktické ukázky</vt:lpstr>
      <vt:lpstr>Práce s obrázky</vt:lpstr>
      <vt:lpstr>Textové pole, rámce</vt:lpstr>
      <vt:lpstr>Vytváření grafů</vt:lpstr>
      <vt:lpstr>Vytváření grafů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239</cp:revision>
  <dcterms:created xsi:type="dcterms:W3CDTF">2016-07-06T15:42:34Z</dcterms:created>
  <dcterms:modified xsi:type="dcterms:W3CDTF">2021-05-06T15:49:31Z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0x01010031A3E5AF449FD948BC24EB03EE80588C</vt:lpwstr>
  </property>
</Properties>
</file>