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63" r:id="rId5"/>
    <p:sldId id="287" r:id="rId6"/>
    <p:sldId id="338" r:id="rId7"/>
    <p:sldId id="348" r:id="rId8"/>
    <p:sldId id="346" r:id="rId9"/>
    <p:sldId id="347" r:id="rId10"/>
    <p:sldId id="349" r:id="rId11"/>
    <p:sldId id="351" r:id="rId12"/>
    <p:sldId id="350" r:id="rId13"/>
    <p:sldId id="266" r:id="rId14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1218" y="114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13.06.2021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637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135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0423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137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08858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98834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9711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0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188640" y="1167594"/>
            <a:ext cx="4212468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325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INFORMATIKA PRO EKONOMY I - WRITER</a:t>
            </a:r>
            <a:endParaRPr lang="cs-CZ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42646" y="2841780"/>
            <a:ext cx="4158462" cy="124213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Korespondence (dopisy, obálky, štítky)</a:t>
            </a:r>
            <a:endParaRPr lang="cs-CZ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671139" y="3435846"/>
            <a:ext cx="2058065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</a:t>
            </a:r>
            <a:r>
              <a:rPr lang="cs-CZ" altLang="cs-CZ" sz="675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675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48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20688" y="1275607"/>
            <a:ext cx="57786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/>
              <a:t>DĚKUJI ZA POZORNOST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400600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Ukázat výhody hromadné korespondence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Umět pracovat s hromadnými dopisy ve </a:t>
            </a:r>
            <a:r>
              <a:rPr lang="cs-CZ" altLang="cs-CZ" sz="135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Writeru</a:t>
            </a: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2916324" cy="380777"/>
          </a:xfrm>
        </p:spPr>
        <p:txBody>
          <a:bodyPr/>
          <a:lstStyle/>
          <a:p>
            <a:r>
              <a:rPr lang="cs-CZ" b="1"/>
              <a:t>Cíle přednášky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Hromadná korespondence nám umožňuje vytvořit personalizované dopisy nebo obálky.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Díky hromadné korespondenci je možné efektivně doplnit dynamická pole jako je například jméno, příjmení, adresa nebo oslovení do statické šablony dopisu.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Základem je propojení databáze/datových zdrojů zejména v </a:t>
            </a:r>
            <a:r>
              <a:rPr lang="cs-CZ" altLang="cs-CZ" sz="135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excelu</a:t>
            </a: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nebo poznámkovém bloku se statickým dopisem.</a:t>
            </a: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pl-PL" b="1"/>
              <a:t>Korespondence (dopisy, obálky, štítky)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97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oblasti práce s hromadnou korespondenci jsou následující: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tvorba dopisů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adresní štítky a obálky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slučovací pole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využití datových zdrojů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filtrování záznamů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nastavení pravidla</a:t>
            </a: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pl-PL" b="1" dirty="0"/>
              <a:t>Korespondence (dopisy, obálky, štítky)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671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/>
              <a:t>Následovat budou praktické ukázky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324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03598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200" b="1" dirty="0"/>
              <a:t>Zadání: </a:t>
            </a:r>
            <a:endParaRPr lang="cs-CZ" sz="1200" dirty="0"/>
          </a:p>
          <a:p>
            <a:pPr marL="0" indent="0" algn="just">
              <a:buNone/>
            </a:pPr>
            <a:r>
              <a:rPr lang="cs-CZ" sz="1200" b="1" dirty="0"/>
              <a:t>Otevřete soubor </a:t>
            </a:r>
            <a:r>
              <a:rPr lang="cs-CZ" sz="1200" i="1" dirty="0" err="1"/>
              <a:t>Obalka.odt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r>
              <a:rPr lang="cs-CZ" sz="1200" dirty="0"/>
              <a:t>1. K připravenému dopisu </a:t>
            </a:r>
            <a:r>
              <a:rPr lang="cs-CZ" sz="1200" b="1" dirty="0"/>
              <a:t>vytvořte obálku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r>
              <a:rPr lang="cs-CZ" sz="1200" dirty="0"/>
              <a:t>2. </a:t>
            </a:r>
            <a:r>
              <a:rPr lang="cs-CZ" sz="1200" b="1" dirty="0"/>
              <a:t>Adresa příjemce </a:t>
            </a:r>
            <a:r>
              <a:rPr lang="cs-CZ" sz="1200" dirty="0"/>
              <a:t>bude shodná s adresou uvedenou v dopise (začíná jménem </a:t>
            </a:r>
            <a:r>
              <a:rPr lang="cs-CZ" sz="1200" i="1" dirty="0"/>
              <a:t>Aleš Koutný</a:t>
            </a:r>
            <a:r>
              <a:rPr lang="cs-CZ" sz="1200" dirty="0"/>
              <a:t>), </a:t>
            </a:r>
            <a:r>
              <a:rPr lang="cs-CZ" sz="1200" b="1" dirty="0"/>
              <a:t>Adresa odesílatele </a:t>
            </a:r>
            <a:r>
              <a:rPr lang="cs-CZ" sz="1200" dirty="0"/>
              <a:t>bude shodná s adresou uvedenou v záhlaví dokumentu (začíná jménem společnosti). </a:t>
            </a:r>
          </a:p>
          <a:p>
            <a:pPr marL="0" indent="0" algn="just">
              <a:buNone/>
            </a:pPr>
            <a:r>
              <a:rPr lang="cs-CZ" sz="1200" dirty="0"/>
              <a:t>3. </a:t>
            </a:r>
            <a:r>
              <a:rPr lang="cs-CZ" sz="1200" b="1" dirty="0"/>
              <a:t>Zvolte typ obálky </a:t>
            </a:r>
            <a:r>
              <a:rPr lang="cs-CZ" sz="1200" dirty="0"/>
              <a:t>C6, pro adresu příjemce nastavte </a:t>
            </a:r>
            <a:r>
              <a:rPr lang="cs-CZ" sz="1200" b="1" dirty="0"/>
              <a:t>formát písma </a:t>
            </a:r>
            <a:r>
              <a:rPr lang="cs-CZ" sz="1200" dirty="0"/>
              <a:t>tučný, font </a:t>
            </a:r>
            <a:r>
              <a:rPr lang="cs-CZ" sz="1200" dirty="0" err="1"/>
              <a:t>Cambria</a:t>
            </a:r>
            <a:r>
              <a:rPr lang="cs-CZ" sz="1200" dirty="0"/>
              <a:t>, velikost písma 20. </a:t>
            </a:r>
          </a:p>
          <a:p>
            <a:pPr marL="0" indent="0" algn="just">
              <a:buNone/>
            </a:pPr>
            <a:r>
              <a:rPr lang="cs-CZ" sz="1200" dirty="0"/>
              <a:t>4. </a:t>
            </a:r>
            <a:r>
              <a:rPr lang="cs-CZ" sz="1200" b="1" dirty="0"/>
              <a:t>Obálku přidejte do dokumentu </a:t>
            </a:r>
            <a:r>
              <a:rPr lang="cs-CZ" sz="1200" dirty="0"/>
              <a:t>pro pozdější vytisknutí. </a:t>
            </a:r>
          </a:p>
          <a:p>
            <a:pPr marL="0" indent="0" algn="just">
              <a:buNone/>
            </a:pPr>
            <a:r>
              <a:rPr lang="cs-CZ" sz="1200" dirty="0"/>
              <a:t>5. Provedené </a:t>
            </a:r>
            <a:r>
              <a:rPr lang="cs-CZ" sz="1200" b="1" dirty="0"/>
              <a:t>změny </a:t>
            </a:r>
            <a:r>
              <a:rPr lang="cs-CZ" sz="1200" dirty="0"/>
              <a:t>v dokumentu </a:t>
            </a:r>
            <a:r>
              <a:rPr lang="cs-CZ" sz="1200" b="1" dirty="0"/>
              <a:t>uložte </a:t>
            </a:r>
            <a:r>
              <a:rPr lang="cs-CZ" sz="1200" dirty="0"/>
              <a:t>a </a:t>
            </a:r>
            <a:r>
              <a:rPr lang="cs-CZ" sz="1200" b="1" dirty="0"/>
              <a:t>zavřete dokument</a:t>
            </a:r>
            <a:r>
              <a:rPr lang="cs-CZ" sz="1200" dirty="0"/>
              <a:t>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pl-PL" b="1" dirty="0"/>
              <a:t>Vytvoření jedné obálky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597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200" b="1" dirty="0"/>
              <a:t>Zadání: </a:t>
            </a:r>
            <a:endParaRPr lang="cs-CZ" sz="1200" dirty="0"/>
          </a:p>
          <a:p>
            <a:pPr marL="0" indent="0" algn="just">
              <a:buNone/>
            </a:pPr>
            <a:r>
              <a:rPr lang="cs-CZ" sz="1200" b="1" dirty="0"/>
              <a:t>Otevřete soubor </a:t>
            </a:r>
            <a:r>
              <a:rPr lang="cs-CZ" sz="1200" i="1" dirty="0" err="1"/>
              <a:t>Dopisy.odt</a:t>
            </a:r>
            <a:r>
              <a:rPr lang="cs-CZ" sz="1200" dirty="0"/>
              <a:t>. </a:t>
            </a:r>
            <a:r>
              <a:rPr lang="cs-CZ" sz="1200" b="1" dirty="0"/>
              <a:t>Pomocí průvodce hromadné korespondence </a:t>
            </a:r>
            <a:r>
              <a:rPr lang="cs-CZ" sz="1200" dirty="0"/>
              <a:t>a na základě otevřeného dopisu </a:t>
            </a:r>
            <a:r>
              <a:rPr lang="cs-CZ" sz="1200" b="1" dirty="0"/>
              <a:t>vytvořte </a:t>
            </a:r>
            <a:r>
              <a:rPr lang="cs-CZ" sz="1200" dirty="0"/>
              <a:t>soubor, ve kterém bude uložena množina průvodních </a:t>
            </a:r>
            <a:r>
              <a:rPr lang="cs-CZ" sz="1200" b="1" dirty="0"/>
              <a:t>dopisů </a:t>
            </a:r>
            <a:r>
              <a:rPr lang="cs-CZ" sz="1200" dirty="0"/>
              <a:t>určených odpovídajícím adresátům. </a:t>
            </a:r>
          </a:p>
          <a:p>
            <a:pPr marL="0" indent="0" algn="just">
              <a:buNone/>
            </a:pPr>
            <a:r>
              <a:rPr lang="cs-CZ" sz="1200" dirty="0"/>
              <a:t>1. Jako </a:t>
            </a:r>
            <a:r>
              <a:rPr lang="cs-CZ" sz="1200" b="1" dirty="0"/>
              <a:t>Hlavní dokument </a:t>
            </a:r>
            <a:r>
              <a:rPr lang="cs-CZ" sz="1200" dirty="0"/>
              <a:t>použijte právě otevřený soubor. </a:t>
            </a:r>
          </a:p>
          <a:p>
            <a:pPr marL="0" indent="0" algn="just">
              <a:buNone/>
            </a:pPr>
            <a:r>
              <a:rPr lang="cs-CZ" sz="1200" dirty="0"/>
              <a:t>2. </a:t>
            </a:r>
            <a:r>
              <a:rPr lang="cs-CZ" sz="1200" b="1" dirty="0"/>
              <a:t>Údaje o adresátech </a:t>
            </a:r>
            <a:r>
              <a:rPr lang="cs-CZ" sz="1200" dirty="0"/>
              <a:t>jsou uloženy v souboru </a:t>
            </a:r>
            <a:r>
              <a:rPr lang="cs-CZ" sz="1200" i="1" dirty="0" err="1"/>
              <a:t>Zakaznici.ods</a:t>
            </a:r>
            <a:r>
              <a:rPr lang="cs-CZ" sz="1200" i="1" dirty="0"/>
              <a:t> </a:t>
            </a:r>
            <a:r>
              <a:rPr lang="cs-CZ" sz="1200" dirty="0"/>
              <a:t>(tabulka OpenOffice.org </a:t>
            </a:r>
            <a:r>
              <a:rPr lang="cs-CZ" sz="1200" dirty="0" err="1"/>
              <a:t>Calc</a:t>
            </a:r>
            <a:r>
              <a:rPr lang="cs-CZ" sz="1200" dirty="0"/>
              <a:t>). Proveďte </a:t>
            </a:r>
            <a:r>
              <a:rPr lang="cs-CZ" sz="1200" b="1" dirty="0"/>
              <a:t>propojení hlavního souboru na </a:t>
            </a:r>
            <a:r>
              <a:rPr lang="cs-CZ" sz="1200" dirty="0"/>
              <a:t>tento </a:t>
            </a:r>
            <a:r>
              <a:rPr lang="cs-CZ" sz="1200" b="1" dirty="0"/>
              <a:t>zdroj dat</a:t>
            </a:r>
            <a:r>
              <a:rPr lang="cs-CZ" sz="1200" dirty="0"/>
              <a:t>. </a:t>
            </a:r>
            <a:r>
              <a:rPr lang="cs-CZ" sz="1200" b="1" dirty="0"/>
              <a:t>Odfiltrujte </a:t>
            </a:r>
            <a:r>
              <a:rPr lang="cs-CZ" sz="1200" dirty="0"/>
              <a:t>pouze </a:t>
            </a:r>
            <a:r>
              <a:rPr lang="cs-CZ" sz="1200" b="1" dirty="0"/>
              <a:t>zákazníky </a:t>
            </a:r>
            <a:r>
              <a:rPr lang="cs-CZ" sz="1200" dirty="0"/>
              <a:t>z </a:t>
            </a:r>
            <a:r>
              <a:rPr lang="cs-CZ" sz="1200" i="1" dirty="0"/>
              <a:t>Karviné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r>
              <a:rPr lang="cs-CZ" sz="1200" dirty="0"/>
              <a:t>3. Do dokumentu vložte </a:t>
            </a:r>
            <a:r>
              <a:rPr lang="cs-CZ" sz="1200" b="1" dirty="0"/>
              <a:t>blok s adresou</a:t>
            </a:r>
            <a:r>
              <a:rPr lang="cs-CZ" sz="1200" dirty="0"/>
              <a:t>, který bude obsahovat pole </a:t>
            </a:r>
            <a:r>
              <a:rPr lang="cs-CZ" sz="1200" i="1" dirty="0"/>
              <a:t>Jméno, Příjmení, Ulice, PSČ </a:t>
            </a:r>
            <a:r>
              <a:rPr lang="cs-CZ" sz="1200" dirty="0"/>
              <a:t>a </a:t>
            </a:r>
            <a:r>
              <a:rPr lang="cs-CZ" sz="1200" i="1" dirty="0"/>
              <a:t>Město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r>
              <a:rPr lang="cs-CZ" sz="1200" dirty="0"/>
              <a:t>4. Do dopisu </a:t>
            </a:r>
            <a:r>
              <a:rPr lang="cs-CZ" sz="1200" b="1" dirty="0"/>
              <a:t>vložte oslovení</a:t>
            </a:r>
            <a:r>
              <a:rPr lang="cs-CZ" sz="1200" dirty="0"/>
              <a:t>, které bude závislé na pohlaví adresáta (v případě ženy bude oslovení </a:t>
            </a:r>
            <a:r>
              <a:rPr lang="cs-CZ" sz="1200" i="1" dirty="0"/>
              <a:t>Vážená paní</a:t>
            </a:r>
            <a:r>
              <a:rPr lang="cs-CZ" sz="1200" dirty="0"/>
              <a:t>, u mužů bude oslovení </a:t>
            </a:r>
            <a:r>
              <a:rPr lang="cs-CZ" sz="1200" i="1" dirty="0"/>
              <a:t>Vážený pane</a:t>
            </a:r>
            <a:r>
              <a:rPr lang="cs-CZ" sz="1200" dirty="0"/>
              <a:t>), a které bude následováno polem </a:t>
            </a:r>
            <a:r>
              <a:rPr lang="cs-CZ" sz="1200" i="1" dirty="0"/>
              <a:t>Příjmení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r>
              <a:rPr lang="cs-CZ" sz="1200" dirty="0"/>
              <a:t>5. </a:t>
            </a:r>
            <a:r>
              <a:rPr lang="cs-CZ" sz="1200" b="1" dirty="0"/>
              <a:t>Blok s adresou umístěte </a:t>
            </a:r>
            <a:r>
              <a:rPr lang="cs-CZ" sz="1200" dirty="0"/>
              <a:t>do levého horního rohu dopisu (pod záhlaví), </a:t>
            </a:r>
            <a:r>
              <a:rPr lang="cs-CZ" sz="1200" b="1" dirty="0"/>
              <a:t>oslovení umístěte </a:t>
            </a:r>
            <a:r>
              <a:rPr lang="cs-CZ" sz="1200" dirty="0"/>
              <a:t>nad vlastní text dopisu (pod řádek, kde je uvedeno datum).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/>
              <a:t>Hromadná korespondence – dopisy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202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200" dirty="0"/>
              <a:t>6. </a:t>
            </a:r>
            <a:r>
              <a:rPr lang="pl-PL" sz="1200" b="1" dirty="0"/>
              <a:t>Zobrazte náhled dopisu </a:t>
            </a:r>
            <a:r>
              <a:rPr lang="pl-PL" sz="1200" dirty="0"/>
              <a:t>s konkrétními adresami. </a:t>
            </a:r>
          </a:p>
          <a:p>
            <a:pPr marL="0" indent="0" algn="just">
              <a:buNone/>
            </a:pPr>
            <a:r>
              <a:rPr lang="cs-CZ" sz="1200" dirty="0"/>
              <a:t>7. </a:t>
            </a:r>
            <a:r>
              <a:rPr lang="cs-CZ" sz="1200" b="1" dirty="0"/>
              <a:t>Proveďte sloučení </a:t>
            </a:r>
            <a:r>
              <a:rPr lang="cs-CZ" sz="1200" dirty="0"/>
              <a:t>hlavního dokumentu se zdrojem dat </a:t>
            </a:r>
            <a:r>
              <a:rPr lang="cs-CZ" sz="1200" b="1" dirty="0"/>
              <a:t>do nového dokumentu</a:t>
            </a:r>
            <a:r>
              <a:rPr lang="cs-CZ" sz="1200" dirty="0"/>
              <a:t>, do sloučení zahrňte všechny záznamy. </a:t>
            </a:r>
          </a:p>
          <a:p>
            <a:pPr marL="0" indent="0" algn="just">
              <a:buNone/>
            </a:pPr>
            <a:r>
              <a:rPr lang="cs-CZ" sz="1200" dirty="0"/>
              <a:t>8. </a:t>
            </a:r>
            <a:r>
              <a:rPr lang="cs-CZ" sz="1200" b="1" dirty="0"/>
              <a:t>Uložte původní dokument </a:t>
            </a:r>
            <a:r>
              <a:rPr lang="cs-CZ" sz="1200" dirty="0"/>
              <a:t>se vzorovým dopisem i </a:t>
            </a:r>
            <a:r>
              <a:rPr lang="cs-CZ" sz="1200" b="1" dirty="0"/>
              <a:t>dokument vygenerovaný sloučením </a:t>
            </a:r>
            <a:r>
              <a:rPr lang="cs-CZ" sz="1200" dirty="0"/>
              <a:t>(nazvěte jej </a:t>
            </a:r>
            <a:r>
              <a:rPr lang="cs-CZ" sz="1200" i="1" dirty="0" err="1"/>
              <a:t>Dopisy_zakaznikum.odt</a:t>
            </a:r>
            <a:r>
              <a:rPr lang="cs-CZ" sz="1200" dirty="0"/>
              <a:t>) a oba </a:t>
            </a:r>
            <a:r>
              <a:rPr lang="cs-CZ" sz="1200" b="1" dirty="0"/>
              <a:t>dokumenty uzavřete</a:t>
            </a:r>
            <a:r>
              <a:rPr lang="cs-CZ" sz="1200" dirty="0"/>
              <a:t>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/>
              <a:t>Hromadná korespondence – dopisy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666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200" b="1" dirty="0"/>
              <a:t>Zadání: </a:t>
            </a:r>
            <a:endParaRPr lang="cs-CZ" sz="1200" dirty="0"/>
          </a:p>
          <a:p>
            <a:pPr marL="0" indent="0" algn="just">
              <a:buNone/>
            </a:pPr>
            <a:r>
              <a:rPr lang="cs-CZ" sz="1200" b="1" dirty="0"/>
              <a:t>Vytvořte pomocí hromadné korespondence </a:t>
            </a:r>
            <a:r>
              <a:rPr lang="cs-CZ" sz="1200" dirty="0"/>
              <a:t>dokument, ve kterém budou vytvořeny </a:t>
            </a:r>
            <a:r>
              <a:rPr lang="cs-CZ" sz="1200" b="1" dirty="0"/>
              <a:t>adresní štítky </a:t>
            </a:r>
            <a:r>
              <a:rPr lang="cs-CZ" sz="1200" dirty="0"/>
              <a:t>pro jednotlivé adresáty vybrané dle zadaných kritérií. Spusťte OpenOffice.org </a:t>
            </a:r>
            <a:r>
              <a:rPr lang="cs-CZ" sz="1200" dirty="0" err="1"/>
              <a:t>Writer</a:t>
            </a:r>
            <a:r>
              <a:rPr lang="cs-CZ" sz="1200" dirty="0"/>
              <a:t> a dále postupujte následovně: </a:t>
            </a:r>
          </a:p>
          <a:p>
            <a:pPr marL="0" indent="0" algn="just">
              <a:buNone/>
            </a:pPr>
            <a:r>
              <a:rPr lang="cs-CZ" sz="1200" dirty="0"/>
              <a:t>1. </a:t>
            </a:r>
            <a:r>
              <a:rPr lang="cs-CZ" sz="1200" b="1" dirty="0"/>
              <a:t>Údaje o adresátech </a:t>
            </a:r>
            <a:r>
              <a:rPr lang="cs-CZ" sz="1200" dirty="0"/>
              <a:t>jsou uloženy v souboru </a:t>
            </a:r>
            <a:r>
              <a:rPr lang="cs-CZ" sz="1200" i="1" dirty="0"/>
              <a:t>Zakaznici.csv</a:t>
            </a:r>
            <a:r>
              <a:rPr lang="cs-CZ" sz="1200" dirty="0"/>
              <a:t>. </a:t>
            </a:r>
            <a:r>
              <a:rPr lang="cs-CZ" sz="1200" b="1" dirty="0"/>
              <a:t>Přidejte </a:t>
            </a:r>
            <a:r>
              <a:rPr lang="cs-CZ" sz="1200" dirty="0"/>
              <a:t>tento </a:t>
            </a:r>
            <a:r>
              <a:rPr lang="cs-CZ" sz="1200" b="1" dirty="0"/>
              <a:t>zdroj dat mezi registrované databáze </a:t>
            </a:r>
            <a:r>
              <a:rPr lang="cs-CZ" sz="1200" dirty="0"/>
              <a:t>OpenOffice.org. </a:t>
            </a:r>
          </a:p>
          <a:p>
            <a:pPr marL="0" indent="0" algn="just">
              <a:buNone/>
            </a:pPr>
            <a:r>
              <a:rPr lang="cs-CZ" sz="1200" dirty="0"/>
              <a:t>2. </a:t>
            </a:r>
            <a:r>
              <a:rPr lang="cs-CZ" sz="1200" b="1" dirty="0"/>
              <a:t>Vytvořte nový </a:t>
            </a:r>
            <a:r>
              <a:rPr lang="cs-CZ" sz="1200" dirty="0"/>
              <a:t>prázdný </a:t>
            </a:r>
            <a:r>
              <a:rPr lang="cs-CZ" sz="1200" b="1" dirty="0"/>
              <a:t>dokument se štítky </a:t>
            </a:r>
            <a:r>
              <a:rPr lang="cs-CZ" sz="1200" dirty="0"/>
              <a:t>rozmístěnými rovnoměrně na </a:t>
            </a:r>
            <a:r>
              <a:rPr lang="cs-CZ" sz="1200" b="1" dirty="0"/>
              <a:t>formátu </a:t>
            </a:r>
            <a:r>
              <a:rPr lang="cs-CZ" sz="1200" dirty="0"/>
              <a:t>A4 </a:t>
            </a:r>
            <a:r>
              <a:rPr lang="cs-CZ" sz="1200" b="1" dirty="0"/>
              <a:t>dva vedle sebe a šest pod sebou </a:t>
            </a:r>
            <a:r>
              <a:rPr lang="cs-CZ" sz="1200" dirty="0"/>
              <a:t>(typ </a:t>
            </a:r>
            <a:r>
              <a:rPr lang="cs-CZ" sz="1200" i="1" dirty="0"/>
              <a:t>C2241</a:t>
            </a:r>
            <a:r>
              <a:rPr lang="cs-CZ" sz="1200" dirty="0"/>
              <a:t>, výrobce </a:t>
            </a:r>
            <a:r>
              <a:rPr lang="cs-CZ" sz="1200" i="1" dirty="0" err="1"/>
              <a:t>Avery</a:t>
            </a:r>
            <a:r>
              <a:rPr lang="cs-CZ" sz="1200" i="1" dirty="0"/>
              <a:t> A4</a:t>
            </a:r>
            <a:r>
              <a:rPr lang="cs-CZ" sz="1200" dirty="0"/>
              <a:t>). </a:t>
            </a:r>
          </a:p>
          <a:p>
            <a:pPr marL="0" indent="0" algn="just">
              <a:buNone/>
            </a:pPr>
            <a:r>
              <a:rPr lang="cs-CZ" sz="1200" dirty="0"/>
              <a:t>3. </a:t>
            </a:r>
            <a:r>
              <a:rPr lang="cs-CZ" sz="1200" b="1" dirty="0"/>
              <a:t>Upravte štítky </a:t>
            </a:r>
            <a:r>
              <a:rPr lang="cs-CZ" sz="1200" dirty="0"/>
              <a:t>pomocí slučovacích polí tak, že budou obsahovat adresu vloženou obvyklým způsobem: </a:t>
            </a:r>
          </a:p>
          <a:p>
            <a:pPr marL="0" indent="0" algn="just">
              <a:buNone/>
            </a:pPr>
            <a:r>
              <a:rPr lang="cs-CZ" sz="1200" dirty="0"/>
              <a:t>	Jméno Příjmení </a:t>
            </a:r>
          </a:p>
          <a:p>
            <a:pPr marL="0" indent="0" algn="just">
              <a:buNone/>
            </a:pPr>
            <a:r>
              <a:rPr lang="cs-CZ" sz="1200" dirty="0"/>
              <a:t>	Ulice </a:t>
            </a:r>
          </a:p>
          <a:p>
            <a:pPr marL="0" indent="0" algn="just">
              <a:buNone/>
            </a:pPr>
            <a:r>
              <a:rPr lang="cs-CZ" sz="1200" dirty="0"/>
              <a:t>	PSČ Město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/>
              <a:t>Hromadná korespondence - štítky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611363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1A3E5AF449FD948BC24EB03EE80588C" ma:contentTypeVersion="2" ma:contentTypeDescription="Vytvoří nový dokument" ma:contentTypeScope="" ma:versionID="eb7295ab6c10f362d357bab2c1d5fe9e">
  <xsd:schema xmlns:xsd="http://www.w3.org/2001/XMLSchema" xmlns:xs="http://www.w3.org/2001/XMLSchema" xmlns:p="http://schemas.microsoft.com/office/2006/metadata/properties" xmlns:ns2="ae923c8d-a085-4bd1-a630-d10f912b81aa" targetNamespace="http://schemas.microsoft.com/office/2006/metadata/properties" ma:root="true" ma:fieldsID="52a6feebb5e723fed2455feeaf4806ff" ns2:_="">
    <xsd:import namespace="ae923c8d-a085-4bd1-a630-d10f912b81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923c8d-a085-4bd1-a630-d10f912b81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F100097-40B6-438A-B1B5-8348162179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923c8d-a085-4bd1-a630-d10f912b81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6FF781C-DCBC-4790-8E0C-98EB52864F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8D2279-E972-477E-A70E-ADCE2153F64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2929</TotalTime>
  <Words>579</Words>
  <Application>Microsoft Office PowerPoint</Application>
  <PresentationFormat>Vlastní</PresentationFormat>
  <Paragraphs>73</Paragraphs>
  <Slides>10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Enriqueta</vt:lpstr>
      <vt:lpstr>Times New Roman</vt:lpstr>
      <vt:lpstr>Wingdings</vt:lpstr>
      <vt:lpstr>SLU</vt:lpstr>
      <vt:lpstr>INFORMATIKA PRO EKONOMY I - WRITER</vt:lpstr>
      <vt:lpstr>Cíle přednášky</vt:lpstr>
      <vt:lpstr>Korespondence (dopisy, obálky, štítky)</vt:lpstr>
      <vt:lpstr>Korespondence (dopisy, obálky, štítky)</vt:lpstr>
      <vt:lpstr>Následovat budou praktické ukázky</vt:lpstr>
      <vt:lpstr>Vytvoření jedné obálky</vt:lpstr>
      <vt:lpstr>Hromadná korespondence – dopisy</vt:lpstr>
      <vt:lpstr>Hromadná korespondence – dopisy</vt:lpstr>
      <vt:lpstr>Hromadná korespondence - štítky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241</cp:revision>
  <dcterms:created xsi:type="dcterms:W3CDTF">2016-07-06T15:42:34Z</dcterms:created>
  <dcterms:modified xsi:type="dcterms:W3CDTF">2021-06-13T11:55:51Z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0x01010031A3E5AF449FD948BC24EB03EE80588C</vt:lpwstr>
  </property>
</Properties>
</file>