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3" r:id="rId5"/>
    <p:sldId id="287" r:id="rId6"/>
    <p:sldId id="338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266" r:id="rId15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485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89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7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909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74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89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Spolupráce (komentáře, sledování změn, formuláře)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5. Pod buňku s textem </a:t>
            </a:r>
            <a:r>
              <a:rPr lang="cs-CZ" sz="1200" i="1" dirty="0"/>
              <a:t>Mám zájem o tyto pozice </a:t>
            </a:r>
            <a:r>
              <a:rPr lang="cs-CZ" sz="1200" dirty="0"/>
              <a:t>(do dalšího řádku) </a:t>
            </a:r>
            <a:r>
              <a:rPr lang="cs-CZ" sz="1200" b="1" dirty="0"/>
              <a:t>vložte zaškrtávací políčka </a:t>
            </a:r>
            <a:r>
              <a:rPr lang="cs-CZ" sz="1200" dirty="0"/>
              <a:t>následujícím způsobem (viz náhled níže): </a:t>
            </a:r>
          </a:p>
          <a:p>
            <a:pPr marL="0" indent="0" algn="just">
              <a:buNone/>
            </a:pPr>
            <a:r>
              <a:rPr lang="pl-PL" sz="1200" dirty="0"/>
              <a:t>a. pole budou mít název </a:t>
            </a:r>
            <a:r>
              <a:rPr lang="pl-PL" sz="1200" i="1" dirty="0"/>
              <a:t>pozice1</a:t>
            </a:r>
            <a:r>
              <a:rPr lang="pl-PL" sz="1200" dirty="0"/>
              <a:t>, </a:t>
            </a:r>
            <a:r>
              <a:rPr lang="pl-PL" sz="1200" i="1" dirty="0"/>
              <a:t>pozice2</a:t>
            </a:r>
            <a:r>
              <a:rPr lang="pl-PL" sz="1200" dirty="0"/>
              <a:t>, </a:t>
            </a:r>
            <a:r>
              <a:rPr lang="pl-PL" sz="1200" i="1" dirty="0"/>
              <a:t>pozice3 </a:t>
            </a:r>
            <a:r>
              <a:rPr lang="pl-PL" sz="1200" dirty="0"/>
              <a:t>a </a:t>
            </a:r>
            <a:r>
              <a:rPr lang="pl-PL" sz="1200" i="1" dirty="0"/>
              <a:t>pozice4</a:t>
            </a:r>
            <a:r>
              <a:rPr lang="pl-PL" sz="1200" dirty="0"/>
              <a:t>, </a:t>
            </a:r>
          </a:p>
          <a:p>
            <a:pPr marL="0" indent="0" algn="just">
              <a:buNone/>
            </a:pPr>
            <a:r>
              <a:rPr lang="cs-CZ" sz="1200" dirty="0"/>
              <a:t>b. vedle polí vložte </a:t>
            </a:r>
            <a:r>
              <a:rPr lang="cs-CZ" sz="1200" b="1" dirty="0"/>
              <a:t>popisky</a:t>
            </a:r>
            <a:r>
              <a:rPr lang="cs-CZ" sz="1200" dirty="0"/>
              <a:t>: </a:t>
            </a:r>
            <a:r>
              <a:rPr lang="cs-CZ" sz="1200" i="1" dirty="0"/>
              <a:t>prodavač/prodavačka</a:t>
            </a:r>
            <a:r>
              <a:rPr lang="cs-CZ" sz="1200" dirty="0"/>
              <a:t>, </a:t>
            </a:r>
            <a:r>
              <a:rPr lang="cs-CZ" sz="1200" i="1" dirty="0"/>
              <a:t>zahradník/zahradnice</a:t>
            </a:r>
            <a:r>
              <a:rPr lang="cs-CZ" sz="1200" dirty="0"/>
              <a:t>, </a:t>
            </a:r>
            <a:r>
              <a:rPr lang="cs-CZ" sz="1200" i="1" dirty="0"/>
              <a:t>řidič</a:t>
            </a:r>
            <a:r>
              <a:rPr lang="cs-CZ" sz="1200" dirty="0"/>
              <a:t>, </a:t>
            </a:r>
            <a:r>
              <a:rPr lang="cs-CZ" sz="1200" i="1" dirty="0"/>
              <a:t>skladník/skladnice</a:t>
            </a:r>
            <a:r>
              <a:rPr lang="cs-CZ" sz="1200" dirty="0"/>
              <a:t>, </a:t>
            </a:r>
          </a:p>
          <a:p>
            <a:pPr marL="0" indent="0" algn="just">
              <a:buNone/>
            </a:pPr>
            <a:r>
              <a:rPr lang="cs-CZ" sz="1200" dirty="0"/>
              <a:t>c. pole můžete umístit do buňky pod sebou odřádkováním, pro zarovnání změňte ukotvení ovládacích prvků k odstavci (výchozí je jako znak). </a:t>
            </a:r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Vytváření formulářů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7E4BBAD-0829-42C0-8C3D-37F0E6362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52" y="2760771"/>
            <a:ext cx="3276661" cy="197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9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zabezpečit dokument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pracovat s poznámkami (komentáři)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sledovat změny v dokumentu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vytvářet formuláře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se v praxi setkáváme s tím, že na jednom textovém dokumentu pracuje více lidí současně nebo je potřeba text okomentovat, porovnat, připomínkovat atd.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nástroje pro řešení spolupráce lze zařadit práci s komentáři, různé možnosti sledování změn v dokumentu, porovnání více dokumentů, sloučení dokumentů a nebo také vytváření formulářů.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/>
              <a:t>Spolupráce (komentáře, sledování změn, formuláře)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OchranaDokumentu.odt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Sekci </a:t>
            </a:r>
            <a:r>
              <a:rPr lang="cs-CZ" sz="1200" i="1" dirty="0"/>
              <a:t>Doporučení </a:t>
            </a:r>
            <a:r>
              <a:rPr lang="cs-CZ" sz="1200" b="1" dirty="0"/>
              <a:t>zamkněte </a:t>
            </a:r>
            <a:r>
              <a:rPr lang="cs-CZ" sz="1200" dirty="0"/>
              <a:t>tak, aby ji nebylo možné upravovat. Nezadávejte heslo. </a:t>
            </a:r>
          </a:p>
          <a:p>
            <a:pPr marL="0" indent="0" algn="just">
              <a:buNone/>
            </a:pPr>
            <a:r>
              <a:rPr lang="cs-CZ" sz="1200" dirty="0"/>
              <a:t>2. Uzamčení sekce vyzkoušejte. </a:t>
            </a:r>
          </a:p>
          <a:p>
            <a:pPr marL="0" indent="0" algn="just">
              <a:buNone/>
            </a:pPr>
            <a:r>
              <a:rPr lang="cs-CZ" sz="1200" dirty="0"/>
              <a:t>3. </a:t>
            </a:r>
            <a:r>
              <a:rPr lang="cs-CZ" sz="1200" b="1" dirty="0"/>
              <a:t>Obrázek </a:t>
            </a:r>
            <a:r>
              <a:rPr lang="cs-CZ" sz="1200" dirty="0"/>
              <a:t>v dokumentu </a:t>
            </a:r>
            <a:r>
              <a:rPr lang="cs-CZ" sz="1200" b="1" dirty="0"/>
              <a:t>uzamkněte </a:t>
            </a:r>
            <a:r>
              <a:rPr lang="cs-CZ" sz="1200" dirty="0"/>
              <a:t>tak, aby nebylo možné změnit jeho umístění a velikost. Uzamčení obrázku vyzkoušejte. </a:t>
            </a:r>
          </a:p>
          <a:p>
            <a:pPr marL="0" indent="0" algn="just">
              <a:buNone/>
            </a:pPr>
            <a:r>
              <a:rPr lang="cs-CZ" sz="1200" dirty="0"/>
              <a:t>4. Vytvořte kopii dokumentu s libovolným názvem, otevření této </a:t>
            </a:r>
            <a:r>
              <a:rPr lang="cs-CZ" sz="1200" b="1" dirty="0"/>
              <a:t>kopie dokumentu zabezpečte heslem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Provedené </a:t>
            </a:r>
            <a:r>
              <a:rPr lang="cs-CZ" sz="1200" b="1" dirty="0"/>
              <a:t>změny </a:t>
            </a:r>
            <a:r>
              <a:rPr lang="cs-CZ" sz="1200" dirty="0"/>
              <a:t>v dokumentu </a:t>
            </a:r>
            <a:r>
              <a:rPr lang="cs-CZ" sz="1200" b="1" dirty="0"/>
              <a:t>uložte </a:t>
            </a:r>
            <a:r>
              <a:rPr lang="cs-CZ" sz="1200" dirty="0"/>
              <a:t>a </a:t>
            </a:r>
            <a:r>
              <a:rPr lang="cs-CZ" sz="1200" b="1" dirty="0"/>
              <a:t>zavřete dokument</a:t>
            </a:r>
            <a:r>
              <a:rPr lang="cs-CZ" sz="1200" dirty="0"/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Ochrana dokumentu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Poznamky.odt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pl-PL" sz="1200" dirty="0"/>
              <a:t>1. </a:t>
            </a:r>
            <a:r>
              <a:rPr lang="pl-PL" sz="1200" b="1" dirty="0"/>
              <a:t>Zobrazte </a:t>
            </a:r>
            <a:r>
              <a:rPr lang="pl-PL" sz="1200" dirty="0"/>
              <a:t>v dokumentu všechny </a:t>
            </a:r>
            <a:r>
              <a:rPr lang="pl-PL" sz="1200" b="1" dirty="0"/>
              <a:t>komentáře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Nastavte jméno uživatele </a:t>
            </a:r>
            <a:r>
              <a:rPr lang="cs-CZ" sz="1200" dirty="0"/>
              <a:t>a iniciály </a:t>
            </a:r>
            <a:r>
              <a:rPr lang="cs-CZ" sz="1200" b="1" dirty="0"/>
              <a:t>ve vlastnostech dokumentu </a:t>
            </a:r>
            <a:r>
              <a:rPr lang="cs-CZ" sz="1200" dirty="0"/>
              <a:t>na </a:t>
            </a:r>
            <a:r>
              <a:rPr lang="cs-CZ" sz="1200" i="1" dirty="0"/>
              <a:t>Vaše jméno a příjmení </a:t>
            </a:r>
            <a:r>
              <a:rPr lang="cs-CZ" sz="1200" dirty="0"/>
              <a:t>tak, aby byly všechny vkládané komentáře vloženy pod Vaším jménem. </a:t>
            </a:r>
          </a:p>
          <a:p>
            <a:pPr marL="0" indent="0" algn="just">
              <a:buNone/>
            </a:pPr>
            <a:r>
              <a:rPr lang="cs-CZ" sz="1200" dirty="0"/>
              <a:t>3. Vyberte druhý odstavec dokumentu začínající slovy </a:t>
            </a:r>
            <a:r>
              <a:rPr lang="cs-CZ" sz="1200" i="1" dirty="0"/>
              <a:t>Okázalá spotřeba… </a:t>
            </a:r>
            <a:r>
              <a:rPr lang="cs-CZ" sz="1200" dirty="0"/>
              <a:t>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komentář </a:t>
            </a:r>
            <a:r>
              <a:rPr lang="cs-CZ" sz="1200" dirty="0"/>
              <a:t>se slovy </a:t>
            </a:r>
            <a:r>
              <a:rPr lang="cs-CZ" sz="1200" i="1" dirty="0"/>
              <a:t>Doporučuji vynechat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4. Umístěte kurzor před text prvního odstavce pod nadpisem </a:t>
            </a:r>
            <a:r>
              <a:rPr lang="cs-CZ" sz="1200" i="1" dirty="0"/>
              <a:t>Co je kompost? </a:t>
            </a:r>
            <a:r>
              <a:rPr lang="cs-CZ" sz="1200" dirty="0"/>
              <a:t>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komentář </a:t>
            </a:r>
            <a:r>
              <a:rPr lang="cs-CZ" sz="1200" dirty="0"/>
              <a:t>s textem </a:t>
            </a:r>
            <a:r>
              <a:rPr lang="cs-CZ" sz="1200" i="1" dirty="0"/>
              <a:t>Vhodné doplnit o doporučení, z čeho by měl být kompost složen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Označte poslední odstavec pod nadpisem </a:t>
            </a:r>
            <a:r>
              <a:rPr lang="cs-CZ" sz="1200" i="1" dirty="0"/>
              <a:t>Co je kompost? </a:t>
            </a:r>
            <a:r>
              <a:rPr lang="cs-CZ" sz="1200" dirty="0"/>
              <a:t>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komentář </a:t>
            </a:r>
            <a:r>
              <a:rPr lang="cs-CZ" sz="1200" dirty="0"/>
              <a:t>s textem </a:t>
            </a:r>
            <a:r>
              <a:rPr lang="cs-CZ" sz="1200" i="1" dirty="0"/>
              <a:t>Není vhodně formulováno</a:t>
            </a:r>
            <a:r>
              <a:rPr lang="cs-CZ" sz="1200" dirty="0"/>
              <a:t>. </a:t>
            </a:r>
            <a:r>
              <a:rPr lang="cs-CZ" sz="1200" b="1" dirty="0"/>
              <a:t>Text v komentáři naformátujte </a:t>
            </a:r>
            <a:r>
              <a:rPr lang="cs-CZ" sz="1200" dirty="0"/>
              <a:t>tučně a červenou barvou.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Práce s poznámkami (komentáři)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6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Nalezněte </a:t>
            </a:r>
            <a:r>
              <a:rPr lang="cs-CZ" sz="1200" dirty="0"/>
              <a:t>pomocí navigátoru </a:t>
            </a:r>
            <a:r>
              <a:rPr lang="cs-CZ" sz="1200" b="1" dirty="0"/>
              <a:t>poznámku </a:t>
            </a:r>
            <a:r>
              <a:rPr lang="cs-CZ" sz="1200" dirty="0"/>
              <a:t>s textem </a:t>
            </a:r>
            <a:r>
              <a:rPr lang="cs-CZ" sz="1200" i="1" dirty="0"/>
              <a:t>Doporučuji doplnit logo společnosti na pozadí.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dirty="0"/>
              <a:t>7. </a:t>
            </a:r>
            <a:r>
              <a:rPr lang="cs-CZ" sz="1200" b="1" dirty="0"/>
              <a:t>Odstraňte všechny poznámky vytvořené autorem </a:t>
            </a:r>
            <a:r>
              <a:rPr lang="cs-CZ" sz="1200" i="1" dirty="0"/>
              <a:t>Aleš Novák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8. Zjistěte, kde lze </a:t>
            </a:r>
            <a:r>
              <a:rPr lang="cs-CZ" sz="1200" b="1" dirty="0"/>
              <a:t>nastavit tisk poznámek na konci </a:t>
            </a:r>
            <a:r>
              <a:rPr lang="cs-CZ" sz="1200" dirty="0"/>
              <a:t>každé </a:t>
            </a:r>
            <a:r>
              <a:rPr lang="cs-CZ" sz="1200" b="1" dirty="0"/>
              <a:t>stránky</a:t>
            </a:r>
            <a:r>
              <a:rPr lang="cs-CZ" sz="1200" dirty="0"/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Práce s poznámkami (komentáři)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3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SledovaniZmen.odt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Nastavte jméno uživatele </a:t>
            </a:r>
            <a:r>
              <a:rPr lang="cs-CZ" sz="1200" dirty="0"/>
              <a:t>a iniciály </a:t>
            </a:r>
            <a:r>
              <a:rPr lang="cs-CZ" sz="1200" b="1" dirty="0"/>
              <a:t>ve vlastnostech dokumentu </a:t>
            </a:r>
            <a:r>
              <a:rPr lang="cs-CZ" sz="1200" dirty="0"/>
              <a:t>na </a:t>
            </a:r>
            <a:r>
              <a:rPr lang="cs-CZ" sz="1200" i="1" dirty="0"/>
              <a:t>Vaše jméno a příjmení </a:t>
            </a:r>
            <a:r>
              <a:rPr lang="cs-CZ" sz="1200" dirty="0"/>
              <a:t>tak, aby byly všechny změny provedené v dokumentu zaznamenány pod Vaším jménem.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Zapněte </a:t>
            </a:r>
            <a:r>
              <a:rPr lang="cs-CZ" sz="1200" dirty="0"/>
              <a:t>v dokumentu </a:t>
            </a:r>
            <a:r>
              <a:rPr lang="cs-CZ" sz="1200" b="1" dirty="0"/>
              <a:t>Sledování změn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Přesuňte se na začátek dokumentu a vyberte druhý odstavec začínající slovy </a:t>
            </a:r>
            <a:r>
              <a:rPr lang="cs-CZ" sz="1200" i="1" dirty="0"/>
              <a:t>Okázalá spotřeba…</a:t>
            </a:r>
            <a:r>
              <a:rPr lang="cs-CZ" sz="1200" dirty="0"/>
              <a:t>. Vybraný </a:t>
            </a:r>
            <a:r>
              <a:rPr lang="cs-CZ" sz="1200" b="1" dirty="0"/>
              <a:t>odstavec odstraňte </a:t>
            </a:r>
            <a:r>
              <a:rPr lang="cs-CZ" sz="1200" dirty="0"/>
              <a:t>z dokumentu. </a:t>
            </a:r>
          </a:p>
          <a:p>
            <a:pPr marL="0" indent="0" algn="just">
              <a:buNone/>
            </a:pPr>
            <a:r>
              <a:rPr lang="cs-CZ" sz="1200" dirty="0"/>
              <a:t>4. Umístěte kurzor před text prvního odstavce pod nadpisem </a:t>
            </a:r>
            <a:r>
              <a:rPr lang="cs-CZ" sz="1200" i="1" dirty="0"/>
              <a:t>Co je kompost? </a:t>
            </a:r>
            <a:r>
              <a:rPr lang="cs-CZ" sz="1200" dirty="0"/>
              <a:t>a </a:t>
            </a:r>
            <a:r>
              <a:rPr lang="cs-CZ" sz="1200" b="1" dirty="0"/>
              <a:t>vytvořte </a:t>
            </a:r>
            <a:r>
              <a:rPr lang="cs-CZ" sz="1200" dirty="0"/>
              <a:t>zde </a:t>
            </a:r>
            <a:r>
              <a:rPr lang="cs-CZ" sz="1200" b="1" dirty="0"/>
              <a:t>nový odstavec </a:t>
            </a:r>
            <a:r>
              <a:rPr lang="cs-CZ" sz="1200" dirty="0"/>
              <a:t>s textem </a:t>
            </a:r>
            <a:r>
              <a:rPr lang="cs-CZ" sz="1200" i="1" dirty="0"/>
              <a:t>Do kompostu se hodí téměř vše, co roste. Všechno, co budete k jeho vytvoření potřebovat, najdete ve své kuchyni nebo v zahradě.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dirty="0"/>
              <a:t>5. Přemístěte se v dokumentu na poslední stránku a před nadpis </a:t>
            </a:r>
            <a:r>
              <a:rPr lang="cs-CZ" sz="1200" i="1" dirty="0"/>
              <a:t>Jak se má s kompostem zacházet, co do něho patří a co ne </a:t>
            </a:r>
            <a:r>
              <a:rPr lang="cs-CZ" sz="1200" b="1" dirty="0"/>
              <a:t>vložte zalomení stránky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Vypněte </a:t>
            </a:r>
            <a:r>
              <a:rPr lang="cs-CZ" sz="1200" dirty="0"/>
              <a:t>v dokumentu </a:t>
            </a:r>
            <a:r>
              <a:rPr lang="cs-CZ" sz="1200" b="1" dirty="0"/>
              <a:t>Sledování změn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7. V dokumentu </a:t>
            </a:r>
            <a:r>
              <a:rPr lang="cs-CZ" sz="1200" b="1" dirty="0"/>
              <a:t>zrušte zobrazování značek </a:t>
            </a:r>
            <a:r>
              <a:rPr lang="cs-CZ" sz="1200" dirty="0"/>
              <a:t>vložených sledováním změn.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Sledování změn v dokumentu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9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Formulare.odt</a:t>
            </a:r>
            <a:r>
              <a:rPr lang="cs-CZ" sz="1200" dirty="0"/>
              <a:t>. Doplňte úvodní část dotazníku ovládacími prvky formuláře následujícím způsobem: </a:t>
            </a:r>
          </a:p>
          <a:p>
            <a:pPr marL="0" indent="0" algn="just">
              <a:buNone/>
            </a:pPr>
            <a:r>
              <a:rPr lang="cs-CZ" sz="1200" dirty="0"/>
              <a:t>1. Do buňky vedle textu </a:t>
            </a:r>
            <a:r>
              <a:rPr lang="cs-CZ" sz="1200" i="1" dirty="0"/>
              <a:t>Jméno </a:t>
            </a:r>
            <a:r>
              <a:rPr lang="cs-CZ" sz="1200" b="1" dirty="0"/>
              <a:t>vložte textové pole </a:t>
            </a:r>
            <a:r>
              <a:rPr lang="cs-CZ" sz="1200" dirty="0"/>
              <a:t>délky 15 znaků, pole bude mít název </a:t>
            </a:r>
            <a:r>
              <a:rPr lang="cs-CZ" sz="1200" i="1" dirty="0" err="1"/>
              <a:t>jmeno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Do buňky vedle textu </a:t>
            </a:r>
            <a:r>
              <a:rPr lang="cs-CZ" sz="1200" i="1" dirty="0"/>
              <a:t>Příjmení </a:t>
            </a:r>
            <a:r>
              <a:rPr lang="cs-CZ" sz="1200" b="1" dirty="0"/>
              <a:t>vložte textové pole </a:t>
            </a:r>
            <a:r>
              <a:rPr lang="cs-CZ" sz="1200" dirty="0"/>
              <a:t>délky 30 znaků, pole bude mít název </a:t>
            </a:r>
            <a:r>
              <a:rPr lang="cs-CZ" sz="1200" i="1" dirty="0" err="1"/>
              <a:t>prijmeni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Do buňky vedle textu </a:t>
            </a:r>
            <a:r>
              <a:rPr lang="cs-CZ" sz="1200" i="1" dirty="0"/>
              <a:t>Datum narození </a:t>
            </a:r>
            <a:r>
              <a:rPr lang="cs-CZ" sz="1200" b="1" dirty="0"/>
              <a:t>vložte textové pole typu datum</a:t>
            </a:r>
            <a:r>
              <a:rPr lang="cs-CZ" sz="1200" dirty="0"/>
              <a:t>, formát nastavte na </a:t>
            </a:r>
            <a:r>
              <a:rPr lang="cs-CZ" sz="1200" i="1" dirty="0" err="1"/>
              <a:t>dd.mm.rrrr</a:t>
            </a:r>
            <a:r>
              <a:rPr lang="cs-CZ" sz="1200" dirty="0"/>
              <a:t>, pole bude mít název </a:t>
            </a:r>
            <a:r>
              <a:rPr lang="cs-CZ" sz="1200" i="1" dirty="0" err="1"/>
              <a:t>dat_nar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4. Do buňky vedle textu </a:t>
            </a:r>
            <a:r>
              <a:rPr lang="cs-CZ" sz="1200" i="1" dirty="0"/>
              <a:t>Pohlaví </a:t>
            </a:r>
            <a:r>
              <a:rPr lang="cs-CZ" sz="1200" b="1" dirty="0"/>
              <a:t>vložte skupinu voleb </a:t>
            </a:r>
            <a:r>
              <a:rPr lang="cs-CZ" sz="1200" dirty="0"/>
              <a:t>se dvěma položkami </a:t>
            </a:r>
            <a:r>
              <a:rPr lang="cs-CZ" sz="1200" i="1" dirty="0"/>
              <a:t>žena </a:t>
            </a:r>
            <a:r>
              <a:rPr lang="cs-CZ" sz="1200" dirty="0"/>
              <a:t>a </a:t>
            </a:r>
            <a:r>
              <a:rPr lang="cs-CZ" sz="1200" i="1" dirty="0"/>
              <a:t>muž</a:t>
            </a:r>
            <a:r>
              <a:rPr lang="cs-CZ" sz="1200" dirty="0"/>
              <a:t>, nezadávejte výchozí volbu, ponechejte výchozí hodnoty jednotlivým volbám ve skupině, nezadávejte popisek. Pole bude mít název </a:t>
            </a:r>
            <a:r>
              <a:rPr lang="cs-CZ" sz="1200" i="1" dirty="0" err="1"/>
              <a:t>pohlavi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Vytváření formulářů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9728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779</Words>
  <Application>Microsoft Office PowerPoint</Application>
  <PresentationFormat>Vlastní</PresentationFormat>
  <Paragraphs>71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Spolupráce (komentáře, sledování změn, formuláře)</vt:lpstr>
      <vt:lpstr>Následovat budou praktické ukázky</vt:lpstr>
      <vt:lpstr>Ochrana dokumentu</vt:lpstr>
      <vt:lpstr>Práce s poznámkami (komentáři)</vt:lpstr>
      <vt:lpstr>Práce s poznámkami (komentáři)</vt:lpstr>
      <vt:lpstr>Sledování změn v dokumentu</vt:lpstr>
      <vt:lpstr>Vytváření formulářů</vt:lpstr>
      <vt:lpstr>Vytváření formulářů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241</cp:revision>
  <dcterms:created xsi:type="dcterms:W3CDTF">2016-07-06T15:42:34Z</dcterms:created>
  <dcterms:modified xsi:type="dcterms:W3CDTF">2021-05-06T17:03:57Z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