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3" r:id="rId5"/>
    <p:sldId id="287" r:id="rId6"/>
    <p:sldId id="338" r:id="rId7"/>
    <p:sldId id="346" r:id="rId8"/>
    <p:sldId id="266" r:id="rId9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Makra (záznam makra, úpravy makra)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vytvářet makra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pomocí záznamu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se seznámit s editací makra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 je posloupnost několika jednotlivých příkazů, které se vykonají zpravidla najednou po jeho spuštění.</a:t>
            </a: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výhody a využití práce s makry spočívá v následujícím: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nahradit stereotypní často se opakující a stejné činnosti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oživit a zaktivnit formuláře a uživatelské dokumenty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maker můžete vytvářet libovolné vlastní funkce</a:t>
            </a: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Makra lze vytvářet dvěma způsoby: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jednodušší je určitě možnost  nahráním jednotlivých činnosti (příkazů) bez programování.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Druhým složitějším způsobem je pak vytvoření makra přímo v editoru kde lze ručně zadávat jednotlivé příkazy.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Makra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143</Words>
  <Application>Microsoft Office PowerPoint</Application>
  <PresentationFormat>Vlastní</PresentationFormat>
  <Paragraphs>31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Makra</vt:lpstr>
      <vt:lpstr>Následovat budou praktické ukázky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244</cp:revision>
  <dcterms:created xsi:type="dcterms:W3CDTF">2016-07-06T15:42:34Z</dcterms:created>
  <dcterms:modified xsi:type="dcterms:W3CDTF">2021-06-14T19:42:22Z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