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63" r:id="rId4"/>
    <p:sldId id="289" r:id="rId5"/>
    <p:sldId id="288" r:id="rId6"/>
    <p:sldId id="260" r:id="rId7"/>
    <p:sldId id="264" r:id="rId8"/>
    <p:sldId id="265" r:id="rId9"/>
    <p:sldId id="267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4" r:id="rId20"/>
    <p:sldId id="283" r:id="rId21"/>
    <p:sldId id="285" r:id="rId22"/>
    <p:sldId id="286" r:id="rId23"/>
    <p:sldId id="287" r:id="rId24"/>
    <p:sldId id="291" r:id="rId25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1692" y="12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698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251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303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572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220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878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294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14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012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864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2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9434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375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9271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40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843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800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303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767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397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49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52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vybrat-eshop.cz/eshop-systemy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ybrat-eshop.cz/eshop/shopt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 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INM/BKBOI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3057804"/>
            <a:ext cx="3996444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plán založení e-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17035" y="3435846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71550"/>
            <a:ext cx="5454606" cy="34203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Platforma, na které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běží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Programovací jazyk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např.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MSSLQ,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Oracle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Zdrojový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 smtClean="0"/>
              <a:t>Výběr e</a:t>
            </a:r>
            <a:r>
              <a:rPr lang="it-IT" dirty="0" smtClean="0"/>
              <a:t>-shopu</a:t>
            </a:r>
            <a:r>
              <a:rPr lang="cs-CZ" dirty="0" smtClean="0"/>
              <a:t> – kritéria a technické parametry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vlastnosti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Průvodce nastavením obchodu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Provozování na vlastní doméně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Doména 2. řadu v ceně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ceně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Jazykové mutace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více měn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EET - elektronická evidence tržeb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GDPR - obecné nařízení o ochraně osobních údajů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205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Vzhled a design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Hotové šablony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Šablony na míru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Mobilní verze pro mobily a tablety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Responzivní design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Náhledy a velké obrázky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Galerie obrázků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Lightboxů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Vodoznak u obrázků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úpravy CSS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3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40117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Maximální počet kategorií: např. neomezeně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Maximální počet produktů: např. 40 000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Varianty u produktů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Stavy produktů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Srovnání produktů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Související zboží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Alternativní zboží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Videa u zboží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Soubory přiložené ke zboží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Diskuze k produktům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produktů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1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Objednávky a faktury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zákazníků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Objednávání bez registrace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Automatizované potvrzení objednávky na E-mail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Notifikace obchodníka o objednávce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Stavy objednávek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Historie objednávek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Doprava a platba dle ceny objednávky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Doprava a platba dle hmotnosti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Generování a správa faktur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SMS notifikace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Redakční systém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Integrovaný CMS (redakční systém)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WYSIWYG editor pro správu obsahu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Novinky / aktuality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Nejprodávanější produkty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Kniha návštěv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Newsletter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Mailchimp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Reklamní systém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RSS kanály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40117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funkce e-</a:t>
            </a:r>
            <a:r>
              <a:rPr lang="cs-CZ" altLang="cs-CZ" sz="18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Fulltextové vyhledávání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Našeptávač pro vyhledávání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Statistiky vyhledávání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Cenový filtr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zásob/skladu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Hromadné úpravy  a import dat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Napojení skladu na dodavatele přes XML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Dealerský program, cenové hladiny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Věrnostní systém, množstevní slevy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Kupóny a slevové kupony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Propojení na </a:t>
            </a: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účetní systémy 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S3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S4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Pohoda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Altus </a:t>
            </a:r>
            <a:r>
              <a:rPr lang="en-US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iDoklad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iÚčto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Helios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Altec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Dynamics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dopravy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nastavit způsoby a ceny dopravy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Balík na poštu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PPL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DPD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Zásilkovna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Uloženka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Balíkobot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Geis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6632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0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platby-platební brány </a:t>
            </a:r>
            <a:endParaRPr lang="cs-CZ" altLang="cs-CZ" sz="1800" b="1" u="sng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Bankovní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převod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Dobírka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Hotově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Platba platební kartou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PaySec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GoPay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Twisto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mPenize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Paypal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Bitcoin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plán založení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měl obsahovat tyto informace: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podnikatelského záměru, strategie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cílové skupiny a jejich potřeby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nástroje pro tvorbu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2017" y="339502"/>
            <a:ext cx="5616624" cy="380777"/>
          </a:xfrm>
        </p:spPr>
        <p:txBody>
          <a:bodyPr/>
          <a:lstStyle/>
          <a:p>
            <a:r>
              <a:rPr lang="cs-CZ" dirty="0"/>
              <a:t>Podnikatelský plán založení e-</a:t>
            </a:r>
            <a:r>
              <a:rPr lang="cs-CZ" dirty="0" err="1"/>
              <a:t>shopu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5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Splátkové metody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Cetelem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Essox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iPlatba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Cofidis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51943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4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/ SEO / Statistiky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Mapa stránek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Sitemaps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Heureka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Ověřeno zákazníky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měření konverzí a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remarketing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Sklik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měření konverzí a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retargeting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Zboží.cz - měření konverzí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Heureka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měření konverzí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Hlídací pes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sítě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Chat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na porovnávače zboží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Heureka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CZ/SK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Zboží.cz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Nákupy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HledejCeny.cz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HyperZbozi.cz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Monitor.cz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Naakup.cz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NejlepsiCeny.cz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Srovname.cz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Glami.cz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/ Servis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Zákaznické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FAQ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E-mail/online formulář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Skype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Chat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zdarma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Manuál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43559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4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15)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Zabezpečení / zálohování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Zabezpečení stránek pomocí HTTPS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Automatické denní zálohy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0428" y="339502"/>
            <a:ext cx="5616624" cy="380777"/>
          </a:xfrm>
        </p:spPr>
        <p:txBody>
          <a:bodyPr/>
          <a:lstStyle/>
          <a:p>
            <a:r>
              <a:rPr lang="cs-CZ" dirty="0"/>
              <a:t>Výběr e</a:t>
            </a:r>
            <a:r>
              <a:rPr lang="it-IT" dirty="0"/>
              <a:t>-shopu</a:t>
            </a:r>
            <a:r>
              <a:rPr lang="cs-CZ" dirty="0"/>
              <a:t> – kritéria a technické parametry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5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71550"/>
            <a:ext cx="5454606" cy="336637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podnikatelský záměr vychází z anglického názvu „business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taktéž překládaný jako podnikatelský plán či podnikatelský projekt.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je nedílnou součástí podnikání, obsah podnikového plánování je možno vymezit jako proces rozvoje podniku jako celku, stejně jako jeho jednotlivých funkčních oblastí.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je dlouhodobý plán činností zaměřený na dosažení nějakého cíle.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35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9617" y="339502"/>
            <a:ext cx="5616624" cy="380777"/>
          </a:xfrm>
        </p:spPr>
        <p:txBody>
          <a:bodyPr/>
          <a:lstStyle/>
          <a:p>
            <a:r>
              <a:rPr lang="cs-CZ" dirty="0" smtClean="0"/>
              <a:t>Podnikatelský plán založení e-</a:t>
            </a:r>
            <a:r>
              <a:rPr lang="cs-CZ" dirty="0" err="1" smtClean="0"/>
              <a:t>shopu</a:t>
            </a:r>
            <a:r>
              <a:rPr lang="cs-CZ" dirty="0" smtClean="0"/>
              <a:t> – záměr a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2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body z hlediska nastavení úspěšné strategie e-</a:t>
            </a:r>
            <a:r>
              <a:rPr lang="cs-CZ" altLang="cs-CZ" sz="18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poznání chování zákazníka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procesů / nákladů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správně zvolený sortiment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specializace zboží (např. prodej unikátních nebo lokálních produktů)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postupné vybudování důvěryhodné značky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pozitivní zákaznické zkušenosti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dat (vyhodnocování nákupních údajů, chování zákazníků, zvyklostí, marketingových aktivit)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 smtClean="0"/>
              <a:t>Podnikatelský plán založení e-</a:t>
            </a:r>
            <a:r>
              <a:rPr lang="cs-CZ" dirty="0" err="1" smtClean="0"/>
              <a:t>shopu</a:t>
            </a:r>
            <a:r>
              <a:rPr lang="cs-CZ" dirty="0" smtClean="0"/>
              <a:t> – záměr a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40117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úvodní fázi tvorby nového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nutné se zamyslet a ujasnit si: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 je web určen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na něm potenciální zákazník najde</a:t>
            </a: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si položit také tyto základní otázky: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by si měl zákazník koupit daný produkt?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by si ho měl koupit právě od vás?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cílových skupin může být provedena také na základě dostupných statistik, predikce chování a případně i spotřeby.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Podnikatelský plán založení </a:t>
            </a:r>
            <a:r>
              <a:rPr lang="cs-CZ" dirty="0" smtClean="0"/>
              <a:t>e-</a:t>
            </a:r>
            <a:r>
              <a:rPr lang="cs-CZ" dirty="0" err="1" smtClean="0"/>
              <a:t>shopu</a:t>
            </a:r>
            <a:r>
              <a:rPr lang="cs-CZ" dirty="0" smtClean="0"/>
              <a:t> – cílové skupiny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Skvělým nástrojem pro pochopení současné situace je tzv. SWOT analýza: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trengths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(silné stránky) – např. cena, kvalita produktů, skvělá logistika, silní dodavatelé apod.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eaknesses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(slabé stránky) – např. omezený rozpočet, úzký výběr, neznámá značka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pportunities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(příležitosti) – např. investiční partner, expanze do zahraničí, získání nového sortimentu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hreats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(ohrožení) – např. vstup silných zahraničních hráčů, státní regulace, nezkušený personál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0834" y="339502"/>
            <a:ext cx="5616624" cy="380777"/>
          </a:xfrm>
        </p:spPr>
        <p:txBody>
          <a:bodyPr/>
          <a:lstStyle/>
          <a:p>
            <a:r>
              <a:rPr lang="cs-CZ" dirty="0" smtClean="0"/>
              <a:t>Podnikatelský plán založení e-</a:t>
            </a:r>
            <a:r>
              <a:rPr lang="cs-CZ" dirty="0" err="1" smtClean="0"/>
              <a:t>shopu</a:t>
            </a:r>
            <a:r>
              <a:rPr lang="cs-CZ" dirty="0" smtClean="0"/>
              <a:t> – SWOT analýza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4011711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finančního plánu ukazuje, že podnikatelský záměr je realizovatelný, stanovený krátkodobý cíl, kladný výsledek hospodaření, splňuje i pesimistická varianta plánovaného výkazu zisků a ztrát.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se často vytváří v několika variantách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Optimistická varianta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Realistická varianta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Pesimistická varianta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35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35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749" y="339502"/>
            <a:ext cx="5616624" cy="380777"/>
          </a:xfrm>
        </p:spPr>
        <p:txBody>
          <a:bodyPr/>
          <a:lstStyle/>
          <a:p>
            <a:r>
              <a:rPr lang="cs-CZ" dirty="0" smtClean="0"/>
              <a:t>Podnikatelský plán založení e-</a:t>
            </a:r>
            <a:r>
              <a:rPr lang="cs-CZ" dirty="0" err="1" smtClean="0"/>
              <a:t>shopu</a:t>
            </a:r>
            <a:r>
              <a:rPr lang="cs-CZ" dirty="0" smtClean="0"/>
              <a:t> – finanční plán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6632" y="339502"/>
            <a:ext cx="5616624" cy="380777"/>
          </a:xfrm>
        </p:spPr>
        <p:txBody>
          <a:bodyPr/>
          <a:lstStyle/>
          <a:p>
            <a:r>
              <a:rPr lang="cs-CZ" dirty="0" smtClean="0"/>
              <a:t>Podnikatelský plán založení e-</a:t>
            </a:r>
            <a:r>
              <a:rPr lang="cs-CZ" dirty="0" err="1" smtClean="0"/>
              <a:t>shopu</a:t>
            </a:r>
            <a:r>
              <a:rPr lang="cs-CZ" dirty="0" smtClean="0"/>
              <a:t> – volba nástroje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" y="774285"/>
            <a:ext cx="2909546" cy="316078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8960" y="804614"/>
            <a:ext cx="2880320" cy="320729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36155" y="4680765"/>
            <a:ext cx="54546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35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https://www.vybrat-eshop.cz/eshop-systemy</a:t>
            </a:r>
            <a:endParaRPr lang="cs-CZ" altLang="cs-CZ" sz="135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32257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242646" y="726488"/>
            <a:ext cx="4986554" cy="3933494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339502"/>
            <a:ext cx="5616624" cy="380777"/>
          </a:xfrm>
        </p:spPr>
        <p:txBody>
          <a:bodyPr/>
          <a:lstStyle/>
          <a:p>
            <a:r>
              <a:rPr lang="cs-CZ" dirty="0" smtClean="0"/>
              <a:t>Podnikatelský plán založení e-</a:t>
            </a:r>
            <a:r>
              <a:rPr lang="cs-CZ" dirty="0" err="1" smtClean="0"/>
              <a:t>shopu</a:t>
            </a:r>
            <a:r>
              <a:rPr lang="cs-CZ" dirty="0" smtClean="0"/>
              <a:t> – volba nástroje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21550" y="4731990"/>
            <a:ext cx="63727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>
                <a:hlinkClick r:id="rId4"/>
              </a:rPr>
              <a:t>https://www.vybrat-eshop.cz/eshop/shoptet</a:t>
            </a:r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18410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957</Words>
  <Application>Microsoft Office PowerPoint</Application>
  <PresentationFormat>Vlastní</PresentationFormat>
  <Paragraphs>232</Paragraphs>
  <Slides>24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Enriqueta</vt:lpstr>
      <vt:lpstr>Times New Roman</vt:lpstr>
      <vt:lpstr>Wingdings</vt:lpstr>
      <vt:lpstr>SLU</vt:lpstr>
      <vt:lpstr>Podnikání na internetu  INM/BPBOI INM/BKBOI </vt:lpstr>
      <vt:lpstr>Podnikatelský plán založení e-shopu</vt:lpstr>
      <vt:lpstr>Podnikatelský plán založení e-shopu – záměr a strategie</vt:lpstr>
      <vt:lpstr>Podnikatelský plán založení e-shopu – záměr a strategie</vt:lpstr>
      <vt:lpstr>Podnikatelský plán založení e-shopu – cílové skupiny</vt:lpstr>
      <vt:lpstr>Podnikatelský plán založení e-shopu – SWOT analýza</vt:lpstr>
      <vt:lpstr>Podnikatelský plán založení e-shopu – finanční plán</vt:lpstr>
      <vt:lpstr>Podnikatelský plán založení e-shopu – volba nástroje</vt:lpstr>
      <vt:lpstr>Podnikatelský plán založení e-shopu – volba nástroje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  <vt:lpstr>Výběr e-shopu – kritéria a technické parametry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161</cp:revision>
  <dcterms:created xsi:type="dcterms:W3CDTF">2016-07-06T15:42:34Z</dcterms:created>
  <dcterms:modified xsi:type="dcterms:W3CDTF">2020-06-15T08:49:58Z</dcterms:modified>
</cp:coreProperties>
</file>