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3" r:id="rId4"/>
    <p:sldId id="262" r:id="rId5"/>
    <p:sldId id="279" r:id="rId6"/>
    <p:sldId id="282" r:id="rId7"/>
    <p:sldId id="266" r:id="rId8"/>
    <p:sldId id="278" r:id="rId9"/>
    <p:sldId id="281" r:id="rId10"/>
    <p:sldId id="274" r:id="rId11"/>
    <p:sldId id="272" r:id="rId12"/>
    <p:sldId id="265" r:id="rId13"/>
    <p:sldId id="271" r:id="rId14"/>
    <p:sldId id="270" r:id="rId15"/>
    <p:sldId id="261" r:id="rId16"/>
    <p:sldId id="275" r:id="rId17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660"/>
  </p:normalViewPr>
  <p:slideViewPr>
    <p:cSldViewPr>
      <p:cViewPr varScale="1">
        <p:scale>
          <a:sx n="144" d="100"/>
          <a:sy n="144" d="100"/>
        </p:scale>
        <p:origin x="1584" y="12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Druhy </a:t>
            </a:r>
            <a:r>
              <a:rPr lang="cs-CZ" dirty="0"/>
              <a:t>e-</a:t>
            </a:r>
            <a:r>
              <a:rPr lang="cs-CZ" dirty="0" err="1"/>
              <a:t>shopových</a:t>
            </a:r>
            <a:r>
              <a:rPr lang="cs-CZ" dirty="0"/>
              <a:t> řešení</a:t>
            </a:r>
            <a:endParaRPr lang="en-US" dirty="0"/>
          </a:p>
        </c:rich>
      </c:tx>
      <c:layout>
        <c:manualLayout>
          <c:xMode val="edge"/>
          <c:yMode val="edge"/>
          <c:x val="0.132013285382705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DE9-4B19-BA75-5FCC49DC70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DE9-4B19-BA75-5FCC49DC70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DE9-4B19-BA75-5FCC49DC706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DE9-4B19-BA75-5FCC49DC706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FDE9-4B19-BA75-5FCC49DC706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DE9-4B19-BA75-5FCC49DC706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komerční</c:v>
                </c:pt>
                <c:pt idx="1">
                  <c:v>opensource</c:v>
                </c:pt>
                <c:pt idx="2">
                  <c:v>ostatní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62</c:v>
                </c:pt>
                <c:pt idx="1">
                  <c:v>34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9-4B19-BA75-5FCC49DC706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21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448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778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20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15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99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83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46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37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930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809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391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58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90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 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INM/BKBOI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88640" y="3057804"/>
            <a:ext cx="4050450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it-IT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Statistiky e-commerce a moduly e-shopu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17035" y="3435846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6632" y="339502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za rok 2018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46" y="1170328"/>
            <a:ext cx="6081217" cy="341764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42646" y="4731990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Heureka.cz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168499" y="4731990"/>
            <a:ext cx="16561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Data za rok 2018</a:t>
            </a:r>
          </a:p>
        </p:txBody>
      </p:sp>
    </p:spTree>
    <p:extLst>
      <p:ext uri="{BB962C8B-B14F-4D97-AF65-F5344CB8AC3E}">
        <p14:creationId xmlns:p14="http://schemas.microsoft.com/office/powerpoint/2010/main" val="209105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53008" y="303499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– historický vývoj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8688" y="4731990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E-BUSINESS FORUM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8" y="1069146"/>
            <a:ext cx="6364175" cy="275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1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9" y="1234992"/>
            <a:ext cx="5368117" cy="2956938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8899" y="339502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– historický vývoj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42646" y="4191930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E-BUSINESS FORUM</a:t>
            </a:r>
          </a:p>
        </p:txBody>
      </p:sp>
    </p:spTree>
    <p:extLst>
      <p:ext uri="{BB962C8B-B14F-4D97-AF65-F5344CB8AC3E}">
        <p14:creationId xmlns:p14="http://schemas.microsoft.com/office/powerpoint/2010/main" val="4206811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52416" y="339502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– historický vývoj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2416" y="4731990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E-BUSINESS FORUM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7" y="843558"/>
            <a:ext cx="5552633" cy="356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22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46" y="1131590"/>
            <a:ext cx="6138682" cy="3442777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339502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– historický vývoj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32571" y="4731990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E-BUSINESS FORUM</a:t>
            </a:r>
          </a:p>
        </p:txBody>
      </p:sp>
    </p:spTree>
    <p:extLst>
      <p:ext uri="{BB962C8B-B14F-4D97-AF65-F5344CB8AC3E}">
        <p14:creationId xmlns:p14="http://schemas.microsoft.com/office/powerpoint/2010/main" val="3358232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6632" y="318765"/>
            <a:ext cx="5616624" cy="380777"/>
          </a:xfrm>
        </p:spPr>
        <p:txBody>
          <a:bodyPr/>
          <a:lstStyle/>
          <a:p>
            <a:r>
              <a:rPr lang="cs-CZ" dirty="0"/>
              <a:t>M</a:t>
            </a:r>
            <a:r>
              <a:rPr lang="it-IT" dirty="0"/>
              <a:t>oduly</a:t>
            </a:r>
            <a:r>
              <a:rPr lang="cs-CZ" dirty="0"/>
              <a:t> a prvky </a:t>
            </a:r>
            <a:r>
              <a:rPr lang="it-IT" dirty="0"/>
              <a:t>e-shopu</a:t>
            </a:r>
            <a:r>
              <a:rPr lang="cs-CZ" dirty="0"/>
              <a:t> - </a:t>
            </a:r>
            <a:r>
              <a:rPr lang="cs-CZ" dirty="0" smtClean="0"/>
              <a:t>výpis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2" y="1059582"/>
            <a:ext cx="6125109" cy="353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5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339502"/>
            <a:ext cx="5616624" cy="380777"/>
          </a:xfrm>
        </p:spPr>
        <p:txBody>
          <a:bodyPr/>
          <a:lstStyle/>
          <a:p>
            <a:r>
              <a:rPr lang="cs-CZ" dirty="0" smtClean="0"/>
              <a:t>M</a:t>
            </a:r>
            <a:r>
              <a:rPr lang="it-IT" dirty="0" smtClean="0"/>
              <a:t>oduly</a:t>
            </a:r>
            <a:r>
              <a:rPr lang="cs-CZ" dirty="0" smtClean="0"/>
              <a:t> a prvky </a:t>
            </a:r>
            <a:r>
              <a:rPr lang="it-IT" dirty="0" smtClean="0"/>
              <a:t>e-shopu</a:t>
            </a:r>
            <a:r>
              <a:rPr lang="cs-CZ" dirty="0" smtClean="0"/>
              <a:t> – výpis dle kategorií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4" y="1098322"/>
            <a:ext cx="6484636" cy="291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2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71550"/>
            <a:ext cx="5454606" cy="33663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statistiky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modulů a prvků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it-IT" dirty="0"/>
              <a:t>Statistiky e-commerce a moduly e-shopu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65263" y="1137605"/>
            <a:ext cx="6592543" cy="3042712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5263" y="303313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- 2020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25144" y="4731990"/>
            <a:ext cx="28623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Data aktuální k 2020-06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8640" y="4731990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https://www.ceska-ecommerce.cz/</a:t>
            </a:r>
          </a:p>
        </p:txBody>
      </p:sp>
    </p:spTree>
    <p:extLst>
      <p:ext uri="{BB962C8B-B14F-4D97-AF65-F5344CB8AC3E}">
        <p14:creationId xmlns:p14="http://schemas.microsoft.com/office/powerpoint/2010/main" val="225810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41327" y="339502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- 2020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1327" y="4731990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https://www.ceska-ecommerce.cz/</a:t>
            </a: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3564663264"/>
              </p:ext>
            </p:extLst>
          </p:nvPr>
        </p:nvGraphicFramePr>
        <p:xfrm>
          <a:off x="332656" y="910105"/>
          <a:ext cx="4986300" cy="3437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766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– 2020 – srovnávače zboží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34634" y="4659982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https://www.ceska-ecommerce.cz/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34" y="693308"/>
            <a:ext cx="5310590" cy="382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5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339502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– nákupy dle zařízení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5060" y="4731990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https://www.ceska-ecommerce.cz/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77" y="771550"/>
            <a:ext cx="513304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7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333928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– 2020 – druhy plateb a dopravy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88640" y="4742504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https://www.ceska-ecommerce.cz/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2" y="883254"/>
            <a:ext cx="3387703" cy="258955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6992" y="1515219"/>
            <a:ext cx="3234463" cy="275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7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5657" y="339502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– 2020 - anketa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88640" y="4731990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https://www.ceska-ecommerce.cz/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37" y="771550"/>
            <a:ext cx="5445383" cy="38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137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3879" y="339502"/>
            <a:ext cx="5616624" cy="380777"/>
          </a:xfrm>
        </p:spPr>
        <p:txBody>
          <a:bodyPr/>
          <a:lstStyle/>
          <a:p>
            <a:r>
              <a:rPr lang="it-IT" dirty="0"/>
              <a:t>Statistiky </a:t>
            </a:r>
            <a:r>
              <a:rPr lang="it-IT" dirty="0" smtClean="0"/>
              <a:t>e-commerce</a:t>
            </a:r>
            <a:r>
              <a:rPr lang="cs-CZ" dirty="0" smtClean="0"/>
              <a:t> – 2020 - anketa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7523" y="4742504"/>
            <a:ext cx="42124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Zdroj: https://www.ceska-ecommerce.cz/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57" y="843558"/>
            <a:ext cx="5309241" cy="350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53977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203</Words>
  <Application>Microsoft Office PowerPoint</Application>
  <PresentationFormat>Vlastní</PresentationFormat>
  <Paragraphs>55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Wingdings</vt:lpstr>
      <vt:lpstr>SLU</vt:lpstr>
      <vt:lpstr>Podnikání na internetu  INM/BPBOI INM/BKBOI </vt:lpstr>
      <vt:lpstr>Statistiky e-commerce a moduly e-shopu</vt:lpstr>
      <vt:lpstr>Statistiky e-commerce - 2020</vt:lpstr>
      <vt:lpstr>Statistiky e-commerce - 2020</vt:lpstr>
      <vt:lpstr>Statistiky e-commerce – 2020 – srovnávače zboží</vt:lpstr>
      <vt:lpstr>Statistiky e-commerce – nákupy dle zařízení</vt:lpstr>
      <vt:lpstr>Statistiky e-commerce – 2020 – druhy plateb a dopravy</vt:lpstr>
      <vt:lpstr>Statistiky e-commerce – 2020 - anketa</vt:lpstr>
      <vt:lpstr>Statistiky e-commerce – 2020 - anketa</vt:lpstr>
      <vt:lpstr>Statistiky e-commerce za rok 2018</vt:lpstr>
      <vt:lpstr>Statistiky e-commerce – historický vývoj</vt:lpstr>
      <vt:lpstr>Statistiky e-commerce – historický vývoj</vt:lpstr>
      <vt:lpstr>Statistiky e-commerce – historický vývoj</vt:lpstr>
      <vt:lpstr>Statistiky e-commerce – historický vývoj</vt:lpstr>
      <vt:lpstr>Moduly a prvky e-shopu - výpis</vt:lpstr>
      <vt:lpstr>Moduly a prvky e-shopu – výpis dle kategorií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180</cp:revision>
  <dcterms:created xsi:type="dcterms:W3CDTF">2016-07-06T15:42:34Z</dcterms:created>
  <dcterms:modified xsi:type="dcterms:W3CDTF">2020-06-15T08:53:30Z</dcterms:modified>
</cp:coreProperties>
</file>