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66" r:id="rId5"/>
    <p:sldId id="261" r:id="rId6"/>
    <p:sldId id="264" r:id="rId7"/>
    <p:sldId id="265" r:id="rId8"/>
    <p:sldId id="263" r:id="rId9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0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18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1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85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162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5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tet.cz/vyzkouset-zdarm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88640" y="3057804"/>
            <a:ext cx="4050450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Nástroj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cenové tarify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otázky a odpovědi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zkušební verze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Shoptetu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vytvoření vzorového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pomocí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Shoptet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tu už od roku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a lze konstatovat, že jak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roste česká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sféra, roste i počet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této platformě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2016 se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stal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jedničkou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českém trhu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překonal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hranici 9900 internetových obchodů.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Samotné vytvoření vlastního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velice jednoduché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připraven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na GDPR a EET.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je v rámci zkušební verze možné si vytvořit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zdarma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následně v případě zájmu zvolit některou z různých cenových variant pronájmu.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Shoptet</a:t>
            </a:r>
            <a:r>
              <a:rPr lang="cs-CZ" dirty="0" smtClean="0"/>
              <a:t> - představení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4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401171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řešení pro vytvoření a správu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design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bezpečný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marketingových nástrojů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široká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platebních metod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exporty a synchronizované napojení na dopravní společnosti podle vašeho výběru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nápověda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nebo blog plný užitečných a inspirativních článků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Shoptet</a:t>
            </a:r>
            <a:r>
              <a:rPr lang="cs-CZ" dirty="0" smtClean="0"/>
              <a:t> - představení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10660" y="987574"/>
            <a:ext cx="5802348" cy="3204356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Shoptet</a:t>
            </a:r>
            <a:r>
              <a:rPr lang="cs-CZ" dirty="0" smtClean="0"/>
              <a:t> – cenové tarify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0660" y="4803998"/>
            <a:ext cx="307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Shoptet.cz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6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71550"/>
            <a:ext cx="545460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e-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běžet 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doméně?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Ano,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může běžet na libovolné adrese, např. www.vasedomena.cz. Doména nemusí mít českou koncovku. Dokonce je možné propojit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již existujícím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webem.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Budu </a:t>
            </a:r>
            <a:r>
              <a:rPr lang="cs-CZ" sz="1800" b="1" dirty="0"/>
              <a:t>platit za zprovoznění obchodu?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Ne. Platíte jen měsíční poplatek za provoz e-</a:t>
            </a:r>
            <a:r>
              <a:rPr lang="cs-CZ" sz="1800" dirty="0" err="1"/>
              <a:t>shopu</a:t>
            </a:r>
            <a:r>
              <a:rPr lang="cs-CZ" sz="1800" dirty="0"/>
              <a:t>, nebo pokladního systému. </a:t>
            </a:r>
            <a:r>
              <a:rPr lang="cs-CZ" sz="1800" dirty="0"/>
              <a:t>Nemáme </a:t>
            </a:r>
            <a:r>
              <a:rPr lang="cs-CZ" sz="1800" dirty="0"/>
              <a:t>žádný aktivační poplatek. </a:t>
            </a:r>
            <a:endParaRPr lang="cs-CZ" sz="1800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Lze </a:t>
            </a:r>
            <a:r>
              <a:rPr lang="cs-CZ" sz="1800" b="1" dirty="0"/>
              <a:t>tarif kdykoliv měnit?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Ano. Tarif si můžete v průběhu provozu e-</a:t>
            </a:r>
            <a:r>
              <a:rPr lang="cs-CZ" sz="1800" dirty="0" err="1"/>
              <a:t>shopu</a:t>
            </a:r>
            <a:r>
              <a:rPr lang="cs-CZ" sz="1800" dirty="0"/>
              <a:t>, nebo pokladního systému, zvyšovat i snižovat.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3437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Shoptet</a:t>
            </a:r>
            <a:r>
              <a:rPr lang="cs-CZ" dirty="0" smtClean="0"/>
              <a:t> - FAQ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0660" y="4803998"/>
            <a:ext cx="307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Shoptet.cz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04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698175"/>
            <a:ext cx="5454606" cy="38177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Mohu mít testovací e-</a:t>
            </a:r>
            <a:r>
              <a:rPr lang="cs-CZ" sz="1800" b="1" dirty="0" err="1"/>
              <a:t>shop</a:t>
            </a:r>
            <a:r>
              <a:rPr lang="cs-CZ" sz="1800" b="1" dirty="0"/>
              <a:t> na své doméně?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Bohužel z bezpečnostních důvodů musí testovací verze e-</a:t>
            </a:r>
            <a:r>
              <a:rPr lang="cs-CZ" sz="1800" dirty="0" err="1"/>
              <a:t>shopu</a:t>
            </a:r>
            <a:r>
              <a:rPr lang="cs-CZ" sz="1800" dirty="0"/>
              <a:t> zůstat na </a:t>
            </a:r>
            <a:r>
              <a:rPr lang="cs-CZ" sz="1800" dirty="0" smtClean="0"/>
              <a:t>subdoméně </a:t>
            </a:r>
            <a:r>
              <a:rPr lang="cs-CZ" sz="1800" dirty="0"/>
              <a:t>pod číslem, které vám bylo přiřazeno. </a:t>
            </a:r>
            <a:r>
              <a:rPr lang="cs-CZ" sz="1800" dirty="0"/>
              <a:t>E-</a:t>
            </a:r>
            <a:r>
              <a:rPr lang="cs-CZ" sz="1800" dirty="0" err="1"/>
              <a:t>shop</a:t>
            </a:r>
            <a:r>
              <a:rPr lang="cs-CZ" sz="1800" dirty="0"/>
              <a:t> si na svou doménu budete moci přesunout po přechodu na ostrou verzi. </a:t>
            </a:r>
            <a:endParaRPr lang="cs-CZ" sz="1800" dirty="0"/>
          </a:p>
          <a:p>
            <a:pPr marL="0" indent="0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/>
              <a:t>Potřebuji svůj vlastní </a:t>
            </a:r>
            <a:r>
              <a:rPr lang="cs-CZ" sz="1800" b="1" dirty="0" err="1"/>
              <a:t>webhosting</a:t>
            </a:r>
            <a:r>
              <a:rPr lang="cs-CZ" sz="1800" b="1" dirty="0"/>
              <a:t>?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Ne. Cena za pronájem e-</a:t>
            </a:r>
            <a:r>
              <a:rPr lang="cs-CZ" sz="1800" dirty="0" err="1"/>
              <a:t>shopu</a:t>
            </a:r>
            <a:r>
              <a:rPr lang="cs-CZ" sz="1800" dirty="0"/>
              <a:t>, nebo pokladního systému, je včetně </a:t>
            </a:r>
            <a:r>
              <a:rPr lang="cs-CZ" sz="1800" dirty="0" err="1" smtClean="0"/>
              <a:t>webhostingu</a:t>
            </a:r>
            <a:r>
              <a:rPr lang="cs-CZ" sz="1800" dirty="0" smtClean="0"/>
              <a:t>.</a:t>
            </a:r>
            <a:endParaRPr lang="cs-CZ" sz="1800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Sepisuje </a:t>
            </a:r>
            <a:r>
              <a:rPr lang="cs-CZ" sz="1800" b="1" dirty="0"/>
              <a:t>se smlouva?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Ne. Vše se děje elektronicky, potvrzením Všeobecných obchodních podmínek.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17398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Shoptet</a:t>
            </a:r>
            <a:r>
              <a:rPr lang="cs-CZ" dirty="0" smtClean="0"/>
              <a:t> - FAQ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0660" y="4803998"/>
            <a:ext cx="307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Shoptet.cz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34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8676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 </a:t>
            </a:r>
            <a:r>
              <a:rPr lang="cs-CZ" sz="1800" dirty="0"/>
              <a:t>funkční e-</a:t>
            </a:r>
            <a:r>
              <a:rPr lang="cs-CZ" sz="1800" dirty="0" err="1"/>
              <a:t>shop</a:t>
            </a:r>
            <a:r>
              <a:rPr lang="cs-CZ" sz="1800" dirty="0"/>
              <a:t> a pokladní systém nezávazně na 30 dní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https://www.shoptet.cz/vyzkouset-zdarma/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7406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Shoptet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8889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294</Words>
  <Application>Microsoft Office PowerPoint</Application>
  <PresentationFormat>Vlastní</PresentationFormat>
  <Paragraphs>54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Vytvoření e-shopu: Nástroj Shoptet</vt:lpstr>
      <vt:lpstr>Vytvoření e-shopu: Nástroj Shoptet - představení</vt:lpstr>
      <vt:lpstr>Vytvoření e-shopu: Nástroj Shoptet - představení</vt:lpstr>
      <vt:lpstr>Vytvoření e-shopu: Nástroj Shoptet – cenové tarify</vt:lpstr>
      <vt:lpstr>Vytvoření e-shopu: Nástroj Shoptet - FAQ</vt:lpstr>
      <vt:lpstr>Vytvoření e-shopu: Nástroj Shoptet - FAQ</vt:lpstr>
      <vt:lpstr>Vytvoření e-shopu: Nástroj Shoptet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155</cp:revision>
  <dcterms:created xsi:type="dcterms:W3CDTF">2016-07-06T15:42:34Z</dcterms:created>
  <dcterms:modified xsi:type="dcterms:W3CDTF">2020-06-15T08:57:57Z</dcterms:modified>
</cp:coreProperties>
</file>