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0" r:id="rId4"/>
    <p:sldId id="263" r:id="rId5"/>
    <p:sldId id="265" r:id="rId6"/>
    <p:sldId id="266" r:id="rId7"/>
    <p:sldId id="264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92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36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6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573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eshop-rychle.cz/cs/registr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91226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6652" y="3057804"/>
            <a:ext cx="3942438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e-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Nástroj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-rychle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-rychle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cenové tarify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 otázky a odpovědi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zkušební verze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-rychle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vytvoření vzorového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pomocí 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-rychle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Eshop</a:t>
            </a:r>
            <a:r>
              <a:rPr lang="cs-CZ" dirty="0"/>
              <a:t>-rychle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9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-rychle je koncipován jako systém pro tvorbu klasického elektronického obchodu, kde zákazník po vstupu na web vloží zboží do košíku, kde zvolí podporované způsoby dopravy a platby a následně jej závazně objedná.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objednávky pak zajišťuje provozovatel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dodavatel zboží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Administrace systému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-rychle je jednoduchá 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intuitivní.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Nejsou nutné programátorské znalosti.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probíhá formou vyplňování přednastavených boxů, kam uživatel pouze zadává údaje, které chce na stránkách zveřejnit.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Eshop</a:t>
            </a:r>
            <a:r>
              <a:rPr lang="cs-CZ" dirty="0" smtClean="0"/>
              <a:t>-rychle - představení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88640" y="836562"/>
            <a:ext cx="5065220" cy="3751411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832648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Eshop</a:t>
            </a:r>
            <a:r>
              <a:rPr lang="cs-CZ" dirty="0" smtClean="0"/>
              <a:t>-rychle – cenové tarify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8640" y="47319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Eshop-rychle.cz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00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funguje zkušební verze?</a:t>
            </a: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Zkušební verze funguje nezávazně a zcela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zdarma formou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oficiálních stránkách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stačí jediné - zadat e-mailovou adresu a systém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ihned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vytvoří veřejnou stránku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administrační rozhraní, kde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okamžitě začít vkládat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upravovat nastavení.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prodloužit?</a:t>
            </a: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Zkušební verze funguje na 15 dnů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zdarma.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období začíná od samotného založení zkušebního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vypršení tohoto období dochází k automatickému prodloužení testovací období o dalších 8 dní, kdy web ještě funguje a do kdy je potřeba realizovat platbu. 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832648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Eshop</a:t>
            </a:r>
            <a:r>
              <a:rPr lang="cs-CZ" dirty="0" smtClean="0"/>
              <a:t>-rychle – FAQ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2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přechodu na verzi placenou o svá vložená data přijdu?</a:t>
            </a:r>
          </a:p>
          <a:p>
            <a:pPr marL="0" indent="0" algn="just">
              <a:buNone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údaje, které zadáte do zkušební verze, se po zakoupení ostrého provozu zachovávají.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 se tedy říci, že již ve zkušební verzi vytváříte a upravujete obsah placeného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objednat placený provoz bez domény a tu pak dodatečně přidat?</a:t>
            </a: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Ano, tato varianta je samozřejmě možná.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již funguje v placené verzi a chcete doménu přidat, zašlete její název a požadavek o přiřazení k webu z administrace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stránek.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832648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 smtClean="0"/>
              <a:t>Eshop</a:t>
            </a:r>
            <a:r>
              <a:rPr lang="cs-CZ" dirty="0" smtClean="0"/>
              <a:t>-rychle – FAQ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1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/>
              <a:t>Plně </a:t>
            </a:r>
            <a:r>
              <a:rPr lang="cs-CZ" sz="1800" dirty="0"/>
              <a:t>funkční e-</a:t>
            </a:r>
            <a:r>
              <a:rPr lang="cs-CZ" sz="1800" dirty="0" err="1"/>
              <a:t>shop</a:t>
            </a:r>
            <a:r>
              <a:rPr lang="cs-CZ" sz="1800" dirty="0"/>
              <a:t> a pokladní systém nezávazně na </a:t>
            </a:r>
            <a:r>
              <a:rPr lang="cs-CZ" sz="1800" dirty="0"/>
              <a:t>15 </a:t>
            </a:r>
            <a:r>
              <a:rPr lang="cs-CZ" sz="1800" dirty="0"/>
              <a:t>dní.</a:t>
            </a: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://account.eshop-rychle.cz/cs/registration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Eshop</a:t>
            </a:r>
            <a:r>
              <a:rPr lang="cs-CZ" dirty="0"/>
              <a:t>-rychle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9500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364</Words>
  <Application>Microsoft Office PowerPoint</Application>
  <PresentationFormat>Vlastní</PresentationFormat>
  <Paragraphs>39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Vytvoření e-shopu: Nástroj Eshop-rychle</vt:lpstr>
      <vt:lpstr>Vytvoření e-shopu: Nástroj Eshop-rychle - představení</vt:lpstr>
      <vt:lpstr>Vytvoření e-shopu: Nástroj Eshop-rychle – cenové tarify</vt:lpstr>
      <vt:lpstr>Vytvoření e-shopu: Nástroj Eshop-rychle – FAQ</vt:lpstr>
      <vt:lpstr>Vytvoření e-shopu: Nástroj Eshop-rychle – FAQ</vt:lpstr>
      <vt:lpstr>Vytvoření e-shopu: Nástroj Eshop-rychle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146</cp:revision>
  <dcterms:created xsi:type="dcterms:W3CDTF">2016-07-06T15:42:34Z</dcterms:created>
  <dcterms:modified xsi:type="dcterms:W3CDTF">2020-06-15T09:00:34Z</dcterms:modified>
</cp:coreProperties>
</file>