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2" r:id="rId4"/>
    <p:sldId id="263" r:id="rId5"/>
    <p:sldId id="265" r:id="rId6"/>
    <p:sldId id="264" r:id="rId7"/>
    <p:sldId id="261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1692" y="1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20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807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64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1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car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opencart.cz/ke-stazen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 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INM/BKBOI</a:t>
            </a: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3057804"/>
            <a:ext cx="399644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e-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Nástroj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17035" y="3435846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požadavky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videonávod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instalaci nástroje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videonávod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vytvoření vzorového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pomocí nástroje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Opencart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vytvořený pod GNU Public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License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umožňuje editaci kompletního zdrojového kódu a jeho šíření a distribuování zdarma.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open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řešení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PHP a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Díky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GNU licenci se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začalo věnovat hodně programátorů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za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let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vytvořili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 7.000 modulů a více než 5.000 vzhledů o které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e-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většinou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placeně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rozšířit.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srovnání s konkurenty jako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OScommerce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hlavní výhoda a zároveň i nevýhoda v jednoduchosti systému.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Opencart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29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skvělý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 pro náročné, tak i nenáročné uživatele.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Nenáročným uživatelům bude stačit základní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uživatelů: Na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stránce opencart.com je k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červnu 2020 registrovaných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téměř 90.000 majitelů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kteří vložili na komunitní fórum již 534 869 dotazů a odpovědí.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celosvětově oblíbená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eshopová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platforma.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svědčí i skutečnost, že za 7 let bylo nainstalováno více než 550.000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tj. denně téměř 230 nových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eshopů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Opencart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22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9397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funkce: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Průvodce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nastavením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Provozování na vlastní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doméně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Jazykové mutace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Šablony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míru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/ SEO / Statistiky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na porovnávače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zboží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platby - platební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brány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Splátkové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Napojení skladu na dodavatele přes XML 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Propojení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vybrané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účetní systémy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Opencart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4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20279"/>
            <a:ext cx="5454606" cy="341764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server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Webový server (nejlépe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Apache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 5.3 (nebo vyšší)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knihovny povolena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(nejlépe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Opencart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771550"/>
            <a:ext cx="5454606" cy="33663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Oficiální globální verze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cs-CZ" sz="1800" dirty="0">
                <a:hlinkClick r:id="rId3"/>
              </a:rPr>
              <a:t>https://www.opencart.com/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Přednastavená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český trh:</a:t>
            </a: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Stáhněte si poslední verzi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češtinou a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nastavením pro český trh</a:t>
            </a: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opencart.cz/ke-stazeni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339502"/>
            <a:ext cx="5616624" cy="380777"/>
          </a:xfrm>
        </p:spPr>
        <p:txBody>
          <a:bodyPr/>
          <a:lstStyle/>
          <a:p>
            <a:r>
              <a:rPr lang="cs-CZ" dirty="0"/>
              <a:t>Vytvoření e-</a:t>
            </a:r>
            <a:r>
              <a:rPr lang="cs-CZ" dirty="0" err="1"/>
              <a:t>shopu</a:t>
            </a:r>
            <a:r>
              <a:rPr lang="cs-CZ" dirty="0"/>
              <a:t>: Nástroj </a:t>
            </a:r>
            <a:r>
              <a:rPr lang="cs-CZ" dirty="0" err="1"/>
              <a:t>Opencart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652" y="3554137"/>
            <a:ext cx="1543050" cy="40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546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332</Words>
  <Application>Microsoft Office PowerPoint</Application>
  <PresentationFormat>Vlastní</PresentationFormat>
  <Paragraphs>50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Podnikání na internetu  INM/BPBOI INM/BKBOI </vt:lpstr>
      <vt:lpstr>Vytvoření e-shopu: Nástroj Opencart</vt:lpstr>
      <vt:lpstr>Vytvoření e-shopu: Nástroj Opencart</vt:lpstr>
      <vt:lpstr>Vytvoření e-shopu: Nástroj Opencart</vt:lpstr>
      <vt:lpstr>Vytvoření e-shopu: Nástroj Opencart</vt:lpstr>
      <vt:lpstr>Vytvoření e-shopu: Nástroj Opencart</vt:lpstr>
      <vt:lpstr>Vytvoření e-shopu: Nástroj Opencart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152</cp:revision>
  <dcterms:created xsi:type="dcterms:W3CDTF">2016-07-06T15:42:34Z</dcterms:created>
  <dcterms:modified xsi:type="dcterms:W3CDTF">2020-06-15T09:05:51Z</dcterms:modified>
</cp:coreProperties>
</file>