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4" r:id="rId4"/>
    <p:sldId id="260" r:id="rId5"/>
    <p:sldId id="261" r:id="rId6"/>
    <p:sldId id="265" r:id="rId7"/>
    <p:sldId id="263" r:id="rId8"/>
    <p:sldId id="266" r:id="rId9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1692" y="12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75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27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415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953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395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65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 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INM/BKBOI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88640" y="3057804"/>
            <a:ext cx="4050450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e-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Nástroje založené na systému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17035" y="3435846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doplňku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Phoca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doplňku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VirtueMart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Videonávod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instalaci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Joomly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doplňků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Phoca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VirtueMart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Nástroje založené na systému </a:t>
            </a:r>
            <a:r>
              <a:rPr lang="cs-CZ" dirty="0" err="1"/>
              <a:t>Joomla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bezplatný open source CMS pro účely publikování informací na internetu.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napsána v jazyce PHP a využívá databázi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podporuje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indexaci stránek, RSS, tisknutelné verze stránek, zobrazování novinek, blogy, diskusní fóra, hlasování, kalendář, vyhledávání v rámci webserveru, lokalizace a vícejazyčné verze.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řadí k jedněm z nejpopulárnějších Open Source redakčních systémů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(CMS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vůbec.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licencována pod GNU General Public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License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59042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Nástroje založené na systému </a:t>
            </a:r>
            <a:r>
              <a:rPr lang="cs-CZ" dirty="0" err="1"/>
              <a:t>Joomla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51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slouží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účely publikování informací na internetu a intranetu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napsána v jazyce PHP a využívá databázi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provozovat ji lze na webovém serveru s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Apache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Microsoft Internet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snadno rozšiřitelná pomocí několika tisíc doplňků, které umožní přidat funkce jako je např. vytvoření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rezervačního systému, práce s formuláři, vizualizace dat, práce s mapovými podklady atd.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Výstupem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HTML, CSS kód,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Nástroje založené na systému </a:t>
            </a:r>
            <a:r>
              <a:rPr lang="cs-CZ" dirty="0" err="1"/>
              <a:t>Joomla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9397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Phoca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</a:t>
            </a: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Phoca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založen na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Frameworku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včetně administrace využívá moderní a responzivní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Bootstrap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knihovnu.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Phoca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stabilní, poměrně nové řešení elektronického obchodu, které celosvětově nabírá na popularitě.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dispozici je široká škála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vestavěných funkcí a možností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přizpůsobení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Phoca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plně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responzivní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díky tomu se automaticky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přizpůsobí tak, aby se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eshop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správně zobrazil na monitorech stolních počítačů,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tabletech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mobilních telefonech.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Nástroje založené na systému </a:t>
            </a:r>
            <a:r>
              <a:rPr lang="cs-CZ" dirty="0" err="1"/>
              <a:t>Joomla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65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699542"/>
            <a:ext cx="5454606" cy="34383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Phoca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požadavky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3.9 (stabilní verze a novější verze)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5.6, PHP 7 (a novější verze) s podporou (knihovny) GD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(grafická knihovna pro tvorbu náhledových obrázků).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požadavky shodují s požadavky CMS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šablona s podporou knihovny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Bootstrap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(pro optimální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zobrazení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3"/>
            <a:ext cx="5616624" cy="830828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Nástroje založené na systému </a:t>
            </a:r>
            <a:r>
              <a:rPr lang="cs-CZ" dirty="0" err="1"/>
              <a:t>Joomla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75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VirtueMart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Virtuemart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komponenta vytvořená pro systém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umožňuje tvorbu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 oblíbený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systém, který podporuje funkce, jako jsou, dárkové kupony, mnoho platebních bran, více světových měn, multijazyčnost atd.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komponentami třetích stran pak i export pro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Heureku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Zboží a další.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nejnovější verzi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VirtueMart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je již i podpora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Nástroje založené na systému </a:t>
            </a:r>
            <a:r>
              <a:rPr lang="cs-CZ" dirty="0" err="1"/>
              <a:t>Joomla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0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9397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VirtueMart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VirtueMart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zcela zdarma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VirtueMart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existuje spousta rozšíření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VirtueMart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přeložen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češtiny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Ovládání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jednoduché a zvládne ho každý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snadno změnit výměnou šablony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Podporuje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 i GDPR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Vhodný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pro náročné internetové obchody s desítkami tisíc produktů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generovat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faktury a automatické emaily o potvrzení a změně stavu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objednávky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responzivní - přizpůsobený i pro mobily a tablety</a:t>
            </a: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Nástroje založené na systému </a:t>
            </a:r>
            <a:r>
              <a:rPr lang="cs-CZ" dirty="0" err="1"/>
              <a:t>Joomla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98672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530</Words>
  <Application>Microsoft Office PowerPoint</Application>
  <PresentationFormat>Vlastní</PresentationFormat>
  <Paragraphs>61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Wingdings</vt:lpstr>
      <vt:lpstr>SLU</vt:lpstr>
      <vt:lpstr>Podnikání na internetu  INM/BPBOI INM/BKBOI </vt:lpstr>
      <vt:lpstr>Vytvoření e-shopu: Nástroje založené na systému Joomla</vt:lpstr>
      <vt:lpstr>Vytvoření e-shopu: Nástroje založené na systému Joomla</vt:lpstr>
      <vt:lpstr>Vytvoření e-shopu: Nástroje založené na systému Joomla</vt:lpstr>
      <vt:lpstr>Vytvoření e-shopu: Nástroje založené na systému Joomla</vt:lpstr>
      <vt:lpstr>Vytvoření e-shopu: Nástroje založené na systému Joomla</vt:lpstr>
      <vt:lpstr>Vytvoření e-shopu: Nástroje založené na systému Joomla</vt:lpstr>
      <vt:lpstr>Vytvoření e-shopu: Nástroje založené na systému Joomla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158</cp:revision>
  <dcterms:created xsi:type="dcterms:W3CDTF">2016-07-06T15:42:34Z</dcterms:created>
  <dcterms:modified xsi:type="dcterms:W3CDTF">2020-06-15T09:08:54Z</dcterms:modified>
</cp:coreProperties>
</file>