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1692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15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405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29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06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0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 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88640" y="3057804"/>
            <a:ext cx="4050450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e-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Nástroje založené na systému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systému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doplňku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instalaci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doplňku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778642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Wordpress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svobodný open source redakční publikační systém napsaný v PHP 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vyvíjený pod licencí GNU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efektivně použít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vytváření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webových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stránek, blogů nebo jiných aplikací.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více než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55 000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pluginů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pomohou webové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přizpůsobit vlastním potřebám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využít také různá rozšíření jako je např. online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obchod, galerie, mailingové seznamy, fóra,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analytiku 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mnohé další.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778642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Wordpress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vlastnosti systému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přizpůsobitelný vzhled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podporuje SEO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responzivní mobilní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vysoký výkon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na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cestách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zabezpečení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dobrá správa médií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778642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Wordpress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65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40117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open source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plugin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nejpopulárnější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shopové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řešení pro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weby, které je možné stáhnout z oficiálního katalogu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pluginů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zcela zdarma.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prodávat cokoliv vás napadne – umění, knihy, předplatné, kurzy, auta, hudbu nebo oblečení.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velké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množství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pluginů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k ní přidávají nové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funkce. 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možnost také přidat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platební brány, generování faktur, XML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mnohé další funkce.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778642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Wordpress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9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699542"/>
            <a:ext cx="5454606" cy="34383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vlastnosti: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Zdarma a otevřený software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Uživatelsky přívětivý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Jednoduché přizpůsobení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Individuální přístup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Jednoduché získávání statistik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Zabudované funkce pro sociální sítě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Bezpečnost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Rozšíření funkcionality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/>
              <a:t>Podpora</a:t>
            </a:r>
          </a:p>
          <a:p>
            <a:pPr marL="0" indent="0" algn="just">
              <a:buNone/>
            </a:pP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267494"/>
            <a:ext cx="5778642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Wordpress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6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často využívané </a:t>
            </a:r>
            <a:r>
              <a:rPr lang="cs-CZ" altLang="cs-CZ" sz="18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pluginy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služby – umožňuje přidat velké množství služeb jako nastavení kategorií pro Zbozi.cz,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Heureku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Google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 and DIC – přidání možnosti zadat IČ 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DIČ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snadné řízení skladu pomocí přehledu všech produktů a skladu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Desktop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Notifications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zasílá na desktop upozornění o proběhlých objednávkách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Recently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Viewed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zobrazuje naposledy zhlédnuté zboží, o němž mailem informuje registrované zákazníky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778642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Nástroje založené na systému </a:t>
            </a:r>
            <a:r>
              <a:rPr lang="cs-CZ" dirty="0" err="1"/>
              <a:t>Wordpress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8818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362</Words>
  <Application>Microsoft Office PowerPoint</Application>
  <PresentationFormat>Vlastní</PresentationFormat>
  <Paragraphs>53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Podnikání na internetu  INM/BPBOI INM/BKBOI </vt:lpstr>
      <vt:lpstr>Vytvoření e-shopu: Nástroje založené na systému Wordpress</vt:lpstr>
      <vt:lpstr>Vytvoření e-shopu: Nástroje založené na systému Wordpress</vt:lpstr>
      <vt:lpstr>Vytvoření e-shopu: Nástroje založené na systému Wordpress</vt:lpstr>
      <vt:lpstr>Vytvoření e-shopu: Nástroje založené na systému Wordpress</vt:lpstr>
      <vt:lpstr>Vytvoření e-shopu: Nástroje založené na systému Wordpress</vt:lpstr>
      <vt:lpstr>Vytvoření e-shopu: Nástroje založené na systému Wordpress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159</cp:revision>
  <dcterms:created xsi:type="dcterms:W3CDTF">2016-07-06T15:42:34Z</dcterms:created>
  <dcterms:modified xsi:type="dcterms:W3CDTF">2020-06-15T09:11:21Z</dcterms:modified>
</cp:coreProperties>
</file>