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5" r:id="rId6"/>
    <p:sldId id="260" r:id="rId7"/>
    <p:sldId id="267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Hlavní podnikové procesy I- nákup, plán nákupu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č.4</a:t>
            </a:r>
          </a:p>
          <a:p>
            <a:r>
              <a:rPr lang="cs-CZ" dirty="0"/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připomenutí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Důležité- v zásobách je průměrný rok, počítáme s 360 dny!</a:t>
            </a:r>
            <a:endParaRPr lang="cs-CZ" dirty="0"/>
          </a:p>
          <a:p>
            <a:pPr algn="just"/>
            <a:endParaRPr lang="cs-CZ" altLang="cs-CZ" dirty="0"/>
          </a:p>
          <a:p>
            <a:endParaRPr lang="cs-CZ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19E7AC6-DDAD-4E42-9814-63024D3547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713034"/>
              </p:ext>
            </p:extLst>
          </p:nvPr>
        </p:nvGraphicFramePr>
        <p:xfrm>
          <a:off x="972902" y="2852936"/>
          <a:ext cx="7198196" cy="316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kument" r:id="rId3" imgW="5922429" imgH="1470216" progId="Word.Document.8">
                  <p:embed/>
                </p:oleObj>
              </mc:Choice>
              <mc:Fallback>
                <p:oleObj name="Dokument" r:id="rId3" imgW="5922429" imgH="1470216" progId="Word.Document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902" y="2852936"/>
                        <a:ext cx="7198196" cy="316049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plánovacím období jednoho týdne má podnik upéct 8 000 kusů čokoládových muffinů. Na jeden muffin se spotřebuje 40 g směsi na pečení a 20 g čokolády jako klíčové suroviny. Cena 1 kg směsi na pečení je 200 Kč, cena 1 kg 85% hořké čokolády je 500 Kč.</a:t>
            </a:r>
          </a:p>
          <a:p>
            <a:r>
              <a:rPr lang="cs-CZ" b="1" dirty="0"/>
              <a:t>Úkol:</a:t>
            </a:r>
            <a:endParaRPr lang="cs-CZ" dirty="0"/>
          </a:p>
          <a:p>
            <a:pPr lvl="0"/>
            <a:r>
              <a:rPr lang="cs-CZ" dirty="0"/>
              <a:t>Vypočtěte plánovanou spotřebu obou klíčových surovin v kg a v Kč.</a:t>
            </a:r>
          </a:p>
          <a:p>
            <a:pPr lvl="0"/>
            <a:r>
              <a:rPr lang="cs-CZ" dirty="0"/>
              <a:t>Kolik kilogramů čokolády a směsi bude podnik muset nakoupit, když na počátku týdne má na skladě 30 kg směsi a 20 kg čokolády a na začátku příštího týdne chce mít zásobu ve výši spotřeby na výrobu 1000 ks muffinů?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5169A-DF7F-4B4D-85C9-37999643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Příklad 1- řešení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A7755-AE3C-48CE-89BC-82E665487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lvl="0"/>
            <a:r>
              <a:rPr lang="cs-CZ" sz="2000" dirty="0"/>
              <a:t>Vypočtěte plánovanou spotřebu obou klíčových surovin v kg a v Kč.</a:t>
            </a:r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Kolik kilogramů čokolády a směsi bude podnik muset nakoupit, když na počátku týdne má na skladě 30 kg směsi a 20 kg čokolády a na začátku příštího týdne chce mít zásobu ve výši spotřeby na výrobu 1000 ks muffinů?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9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2AA4040-3BB0-4ACF-8748-54698B69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37421-6A14-46A1-ACBB-E8B59E48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Podnik může v příštím roce vyrobit a prodat 20 000 kusů výrobku. Na 1 výrobek se spotřebuje 24 kg suroviny; cena 1 kg suroviny je 8 Kč. Zásoba suroviny ke dni sestavování bilance je 40 000 kg, předpokládaná spotřeba do konce roku je 68 500 kg a podnik očekává ještě v tomto roce dodávky suroviny (nákup) ve výši 58 500 kg. Nutná zásoba suroviny ke konci příštího roku se předpokládá ve výši 50 000 kg.</a:t>
            </a:r>
          </a:p>
          <a:p>
            <a:r>
              <a:rPr lang="cs-CZ" b="1" dirty="0"/>
              <a:t>Úkol:</a:t>
            </a:r>
            <a:endParaRPr lang="cs-CZ" dirty="0"/>
          </a:p>
          <a:p>
            <a:r>
              <a:rPr lang="cs-CZ" dirty="0"/>
              <a:t>1) Vypočtěte plánovanou spotřebu suroviny pro příští rok.</a:t>
            </a:r>
          </a:p>
          <a:p>
            <a:r>
              <a:rPr lang="cs-CZ" dirty="0"/>
              <a:t>2) Určete celkovou výši nákupu suroviny v příštím roce na základě sestavení bilanční rovnice.</a:t>
            </a:r>
          </a:p>
          <a:p>
            <a:r>
              <a:rPr lang="cs-CZ" dirty="0"/>
              <a:t>3) Vypočtěte optimální velikost dodávky v kg, optimální dodávkový cyklus a minimální náklady na zásobování za rok, jestliže náklady na jednu dodávku činí 3 200 Kč a náklady na skladování a udržování jsou 2 Kč na l kg zásoby suroviny za rok.</a:t>
            </a:r>
          </a:p>
          <a:p>
            <a:r>
              <a:rPr lang="cs-CZ" dirty="0"/>
              <a:t>4) Stanovte normu zásoby dané suroviny pro příští rok, když doba pojistné zásoby je stanovena na 6 dnů.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1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1) Vypočtěte plánovanou spotřebu suroviny pro příští rok.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2) Určete celkovou výši nákupu suroviny v příštím roce na základě sestavení bilanční rovnice.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3) Vypočtěte optimální velikost dodávky v kg, optimální dodávkový cyklus a minimální náklady na zásobování za rok, jestliže náklady na jednu dodávku činí 3 200 Kč a náklady na skladování a udržování jsou 2 Kč na l kg zásoby suroviny za rok.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4) Stanovte normu zásoby dané suroviny pro příští rok, když doba pojistné zásoby je stanovena na 6 dnů.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1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2 -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4) Stanovte normu zásoby dané suroviny pro příští rok, když doba pojistné zásoby je stanovena na 6 dnů.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6049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509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Motiv systému Office</vt:lpstr>
      <vt:lpstr>Dokument</vt:lpstr>
      <vt:lpstr>Hlavní podnikové procesy I- nákup, plán nákupu</vt:lpstr>
      <vt:lpstr>Základní připomenutí</vt:lpstr>
      <vt:lpstr>Příklad 1</vt:lpstr>
      <vt:lpstr>Příklad 1- řešení</vt:lpstr>
      <vt:lpstr>Příklad 2</vt:lpstr>
      <vt:lpstr>Příklad 2 - řešení</vt:lpstr>
      <vt:lpstr>Příklad 2 - řešení</vt:lpstr>
      <vt:lpstr>Příklad 2 -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podnikové procesy I- nákup, plán nákupu</dc:title>
  <dc:creator>JS</dc:creator>
  <cp:lastModifiedBy>JS</cp:lastModifiedBy>
  <cp:revision>1</cp:revision>
  <dcterms:created xsi:type="dcterms:W3CDTF">2020-05-18T13:05:15Z</dcterms:created>
  <dcterms:modified xsi:type="dcterms:W3CDTF">2020-05-18T13:07:21Z</dcterms:modified>
</cp:coreProperties>
</file>