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5" r:id="rId6"/>
    <p:sldId id="260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4F80-F50D-4274-BFC7-1DF1B7CE70B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2E73-EC7B-4A3A-AFC8-52E73CA24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42E73-EC7B-4A3A-AFC8-52E73CA240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8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5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2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0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2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9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9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Hlavní podnikové procesy III- prodej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č.6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připomenutí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150" indent="-319088"/>
            <a:r>
              <a:rPr lang="cs-CZ" altLang="cs-CZ" b="1" dirty="0"/>
              <a:t>Plán prodeje se sestavuje podobně jako plán zásob, ovšem dle poptávky zákazníků</a:t>
            </a:r>
          </a:p>
          <a:p>
            <a:pPr marL="438150" indent="-319088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Podnik má na příští rok zajištěný odbyt na tuzemském trhu ve výši Kč 24 000 000,--. Zahraniční odběratelé mají zájem o výrobky za Kč 7 000 000,--. Podnik plánuje k 1.1. příštího roku zásoby hotových výrobků na skladě za Kč 850 000 000,-- a má zájem si držet </a:t>
            </a:r>
            <a:r>
              <a:rPr lang="cs-CZ" dirty="0" err="1"/>
              <a:t>KZ</a:t>
            </a:r>
            <a:r>
              <a:rPr lang="cs-CZ" dirty="0"/>
              <a:t> příštího roku ve výši Kč 500 000 000,--. Plánovaná výroba na příští rok je Kč 35 000 000,--. </a:t>
            </a:r>
          </a:p>
          <a:p>
            <a:pPr lvl="0"/>
            <a:r>
              <a:rPr lang="cs-CZ" dirty="0"/>
              <a:t>Sestavte bilanci prodeje, zjistěte plánovaný objem prodeje ve vlastní prodejně a údaje uspořádejte a doplňte do tabulky.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586822"/>
            <a:ext cx="2670189" cy="1645920"/>
          </a:xfrm>
        </p:spPr>
        <p:txBody>
          <a:bodyPr>
            <a:normAutofit/>
          </a:bodyPr>
          <a:lstStyle/>
          <a:p>
            <a:r>
              <a:rPr lang="cs-CZ" sz="2800"/>
              <a:t>Příklad 1- řešení</a:t>
            </a:r>
            <a:endParaRPr lang="en-GB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3373" y="586822"/>
            <a:ext cx="4501977" cy="1645920"/>
          </a:xfrm>
        </p:spPr>
        <p:txBody>
          <a:bodyPr anchor="ctr">
            <a:normAutofit/>
          </a:bodyPr>
          <a:lstStyle/>
          <a:p>
            <a:r>
              <a:rPr lang="cs-CZ" sz="1600"/>
              <a:t>Sestavte bilanci prodeje, zjistěte plánovaný objem prodeje ve vlastní prodejně a údaje uspořádejte a doplňte do tabulky.</a:t>
            </a:r>
          </a:p>
          <a:p>
            <a:endParaRPr lang="en-GB" sz="160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DF3F715-87FB-44B8-8218-7944F3C7A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0855"/>
              </p:ext>
            </p:extLst>
          </p:nvPr>
        </p:nvGraphicFramePr>
        <p:xfrm>
          <a:off x="418338" y="3153005"/>
          <a:ext cx="8373619" cy="264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654">
                  <a:extLst>
                    <a:ext uri="{9D8B030D-6E8A-4147-A177-3AD203B41FA5}">
                      <a16:colId xmlns:a16="http://schemas.microsoft.com/office/drawing/2014/main" val="845929282"/>
                    </a:ext>
                  </a:extLst>
                </a:gridCol>
                <a:gridCol w="4291965">
                  <a:extLst>
                    <a:ext uri="{9D8B030D-6E8A-4147-A177-3AD203B41FA5}">
                      <a16:colId xmlns:a16="http://schemas.microsoft.com/office/drawing/2014/main" val="1930323255"/>
                    </a:ext>
                  </a:extLst>
                </a:gridCol>
              </a:tblGrid>
              <a:tr h="349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900">
                          <a:effectLst/>
                        </a:rPr>
                        <a:t>ZDROJE  PRODEJE Kč</a:t>
                      </a:r>
                      <a:endParaRPr lang="cs-CZ" sz="19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900">
                          <a:effectLst/>
                        </a:rPr>
                        <a:t>URČENÍ   PRODEJE Kč</a:t>
                      </a:r>
                      <a:endParaRPr lang="cs-CZ" sz="19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1375225005"/>
                  </a:ext>
                </a:extLst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 Počáteční zásoba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 tuzemský obchod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2425947798"/>
                  </a:ext>
                </a:extLst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vlastní výroba                                    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 zahraniční obchod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684695554"/>
                  </a:ext>
                </a:extLst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----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podniková prodejna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4117685602"/>
                  </a:ext>
                </a:extLst>
              </a:tr>
              <a:tr h="38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----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Konečná zásoba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1979393365"/>
                  </a:ext>
                </a:extLst>
              </a:tr>
              <a:tr h="743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CELKEM                      35 850 000,--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 CELKEM                      35 850 000,--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090" marR="75090" marT="0" marB="0"/>
                </a:tc>
                <a:extLst>
                  <a:ext uri="{0D108BD9-81ED-4DB2-BD59-A6C34878D82A}">
                    <a16:rowId xmlns:a16="http://schemas.microsoft.com/office/drawing/2014/main" val="2925846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Podnik udržuje na skladě hotových výrobků pojistnou zásobu na 5 dní, na přepravu k expedici potřebuje 3 dny, kompletace trvá 1 den. Průměrné denní odvádění z výrobny na sklad je 600 ks. Odbytový cyklus je 10 dní. Stanovte normu zásob hotových výrobků na skladě.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7886700" cy="1243335"/>
          </a:xfrm>
        </p:spPr>
        <p:txBody>
          <a:bodyPr>
            <a:normAutofit/>
          </a:bodyPr>
          <a:lstStyle/>
          <a:p>
            <a:r>
              <a:rPr lang="cs-CZ" sz="2400" dirty="0"/>
              <a:t>Stanovte normu zásob hotových výrobků na skladě.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39AF5-96D7-4C1D-81F0-29E23289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3404A-45C9-4891-89AE-8A0CA099A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Podnik produkuje ročně 100 000 kusů výrobku A s náklady 160,- Kč na kus. Dosud prodával své produkty velkoobchodu (s odběrem v podniku) za cenu 190, Kč/ks. Svou celkovou produkci by ale také mohl prodávat maloobchodníkům za cenu 215,- Kč/ks. V tom případě by ale musel nést přepravní náklady v částce 20,- Kč/ks a náklady spojené s činností dvou obchodních cestujících (+ automobil) v celkové výši 850 000,- Kč/rok. Kterou odbytovou cestu by měl podnik zvolit?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21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FEE3E-97AF-4C41-A379-1B2A4256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3 – řešení Kterou odbytovou cestu by měl podnik zvolit? 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6CF5B9-B518-4F5E-A8D9-86D204DD00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velkoobchod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255049-478A-4980-A40B-7ACD9E28E3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maloobchod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24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363</Words>
  <Application>Microsoft Office PowerPoint</Application>
  <PresentationFormat>Předvádění na obrazovce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Hlavní podnikové procesy III- prodej</vt:lpstr>
      <vt:lpstr>Základní připomenutí</vt:lpstr>
      <vt:lpstr>Příklad 1</vt:lpstr>
      <vt:lpstr>Příklad 1- řešení</vt:lpstr>
      <vt:lpstr>Příklad 2</vt:lpstr>
      <vt:lpstr>Příklad 2 - řešení</vt:lpstr>
      <vt:lpstr>Příklad 3</vt:lpstr>
      <vt:lpstr>Příklad 3 – řešení Kterou odbytovou cestu by měl podnik zvolit?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podnikové procesy III- prodej</dc:title>
  <dc:creator>JS</dc:creator>
  <cp:lastModifiedBy>JS</cp:lastModifiedBy>
  <cp:revision>1</cp:revision>
  <dcterms:created xsi:type="dcterms:W3CDTF">2020-05-18T13:20:32Z</dcterms:created>
  <dcterms:modified xsi:type="dcterms:W3CDTF">2020-05-18T13:22:57Z</dcterms:modified>
</cp:coreProperties>
</file>