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343" r:id="rId2"/>
    <p:sldId id="388" r:id="rId3"/>
    <p:sldId id="382" r:id="rId4"/>
    <p:sldId id="383" r:id="rId5"/>
    <p:sldId id="384" r:id="rId6"/>
    <p:sldId id="385" r:id="rId7"/>
    <p:sldId id="387" r:id="rId8"/>
    <p:sldId id="389" r:id="rId9"/>
    <p:sldId id="390" r:id="rId10"/>
    <p:sldId id="39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B8B6B-DAEC-497E-B4C2-305566F7F367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9648E8-DD37-42D2-8A54-C917DEA5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8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EC7A-20F0-452E-91DE-F0B6070B1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4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3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pPr marL="457200" indent="-11113" algn="l">
              <a:lnSpc>
                <a:spcPct val="80000"/>
              </a:lnSpc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Optimalizační modely v zásobovací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a skladovací činnosti podniku. 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č. z předmětu „Podniková ekonomika“</a:t>
            </a:r>
          </a:p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800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82453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149558" y="226070"/>
          <a:ext cx="890587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0" name="Dokument" r:id="rId3" imgW="8905461" imgH="1540714" progId="Word.Document.12">
                  <p:embed/>
                </p:oleObj>
              </mc:Choice>
              <mc:Fallback>
                <p:oleObj name="Dokument" r:id="rId3" imgW="8905461" imgH="1540714" progId="Word.Document.12">
                  <p:embed/>
                  <p:pic>
                    <p:nvPicPr>
                      <p:cNvPr id="9" name="Objek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558" y="226070"/>
                        <a:ext cx="8905875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84201"/>
              </p:ext>
            </p:extLst>
          </p:nvPr>
        </p:nvGraphicFramePr>
        <p:xfrm>
          <a:off x="149558" y="1853254"/>
          <a:ext cx="8660697" cy="1135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1" name="Dokument" r:id="rId5" imgW="5773798" imgH="756845" progId="Word.Document.12">
                  <p:embed/>
                </p:oleObj>
              </mc:Choice>
              <mc:Fallback>
                <p:oleObj name="Dokument" r:id="rId5" imgW="5773798" imgH="7568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558" y="1853254"/>
                        <a:ext cx="8660697" cy="1135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733758"/>
              </p:ext>
            </p:extLst>
          </p:nvPr>
        </p:nvGraphicFramePr>
        <p:xfrm>
          <a:off x="611560" y="3050190"/>
          <a:ext cx="8905875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2" name="Dokument" r:id="rId7" imgW="8905461" imgH="4185805" progId="Word.Document.12">
                  <p:embed/>
                </p:oleObj>
              </mc:Choice>
              <mc:Fallback>
                <p:oleObj name="Dokument" r:id="rId7" imgW="8905461" imgH="4185805" progId="Word.Document.12">
                  <p:embed/>
                  <p:pic>
                    <p:nvPicPr>
                      <p:cNvPr id="10" name="Objek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3050190"/>
                        <a:ext cx="8905875" cy="416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66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</a:rPr>
              <a:t>Řízení a optimalizace zásob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764704"/>
            <a:ext cx="9145016" cy="609329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056111"/>
              </p:ext>
            </p:extLst>
          </p:nvPr>
        </p:nvGraphicFramePr>
        <p:xfrm>
          <a:off x="522877" y="620688"/>
          <a:ext cx="8314269" cy="619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name="Dokument" r:id="rId3" imgW="5773798" imgH="4308861" progId="Word.Document.12">
                  <p:embed/>
                </p:oleObj>
              </mc:Choice>
              <mc:Fallback>
                <p:oleObj name="Dokument" r:id="rId3" imgW="5773798" imgH="43088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877" y="620688"/>
                        <a:ext cx="8314269" cy="6194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0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554289"/>
              </p:ext>
            </p:extLst>
          </p:nvPr>
        </p:nvGraphicFramePr>
        <p:xfrm>
          <a:off x="223813" y="980728"/>
          <a:ext cx="8696374" cy="517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9" name="Dokument" r:id="rId3" imgW="5759188" imgH="3425347" progId="Word.Document.8">
                  <p:embed/>
                </p:oleObj>
              </mc:Choice>
              <mc:Fallback>
                <p:oleObj name="Dokument" r:id="rId3" imgW="5759188" imgH="3425347" progId="Word.Document.8">
                  <p:embed/>
                  <p:pic>
                    <p:nvPicPr>
                      <p:cNvPr id="921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13" y="980728"/>
                        <a:ext cx="8696374" cy="51722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5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904011"/>
              </p:ext>
            </p:extLst>
          </p:nvPr>
        </p:nvGraphicFramePr>
        <p:xfrm>
          <a:off x="25903" y="1348954"/>
          <a:ext cx="8984778" cy="5509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3" name="Dokument" r:id="rId3" imgW="6655391" imgH="4080775" progId="Word.Document.8">
                  <p:embed/>
                </p:oleObj>
              </mc:Choice>
              <mc:Fallback>
                <p:oleObj name="Dokument" r:id="rId3" imgW="6655391" imgH="4080775" progId="Word.Document.8">
                  <p:embed/>
                  <p:pic>
                    <p:nvPicPr>
                      <p:cNvPr id="1024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3" y="1348954"/>
                        <a:ext cx="8984778" cy="5509046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5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a </a:t>
            </a:r>
            <a:r>
              <a:rPr lang="cs-CZ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zásob</a:t>
            </a:r>
          </a:p>
        </p:txBody>
      </p:sp>
      <p:graphicFrame>
        <p:nvGraphicFramePr>
          <p:cNvPr id="1126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448927"/>
              </p:ext>
            </p:extLst>
          </p:nvPr>
        </p:nvGraphicFramePr>
        <p:xfrm>
          <a:off x="36513" y="1052513"/>
          <a:ext cx="48514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8" name="Document" r:id="rId3" imgW="5784625" imgH="2983030" progId="Word.Document.8">
                  <p:embed/>
                </p:oleObj>
              </mc:Choice>
              <mc:Fallback>
                <p:oleObj name="Document" r:id="rId3" imgW="5784625" imgH="2983030" progId="Word.Document.8">
                  <p:embed/>
                  <p:pic>
                    <p:nvPicPr>
                      <p:cNvPr id="1126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1052513"/>
                        <a:ext cx="4851400" cy="2501900"/>
                      </a:xfrm>
                      <a:prstGeom prst="rect">
                        <a:avLst/>
                      </a:prstGeom>
                      <a:solidFill>
                        <a:schemeClr val="tx2">
                          <a:alpha val="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0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6633"/>
            <a:ext cx="6172200" cy="5760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zásob: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dodávky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35971"/>
            <a:ext cx="8820472" cy="4822029"/>
          </a:xfrm>
        </p:spPr>
        <p:txBody>
          <a:bodyPr/>
          <a:lstStyle/>
          <a:p>
            <a:pPr marL="34289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79217"/>
              </p:ext>
            </p:extLst>
          </p:nvPr>
        </p:nvGraphicFramePr>
        <p:xfrm>
          <a:off x="1143000" y="1052736"/>
          <a:ext cx="6858000" cy="417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1" name="Dokument" r:id="rId3" imgW="5987816" imgH="4356818" progId="Word.Document.12">
                  <p:embed/>
                </p:oleObj>
              </mc:Choice>
              <mc:Fallback>
                <p:oleObj name="Dokument" r:id="rId3" imgW="5987816" imgH="4356818" progId="Word.Document.12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52736"/>
                        <a:ext cx="6858000" cy="4179095"/>
                      </a:xfrm>
                      <a:prstGeom prst="rect">
                        <a:avLst/>
                      </a:prstGeom>
                      <a:solidFill>
                        <a:schemeClr val="tx2">
                          <a:alpha val="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05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</a:rPr>
              <a:t>Modelový příklad</a:t>
            </a:r>
            <a:endParaRPr lang="en-US" sz="2800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604867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024694"/>
              </p:ext>
            </p:extLst>
          </p:nvPr>
        </p:nvGraphicFramePr>
        <p:xfrm>
          <a:off x="268288" y="1122363"/>
          <a:ext cx="8408987" cy="536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0" name="Dokument" r:id="rId3" imgW="5775241" imgH="3687231" progId="Word.Document.12">
                  <p:embed/>
                </p:oleObj>
              </mc:Choice>
              <mc:Fallback>
                <p:oleObj name="Dokument" r:id="rId3" imgW="5775241" imgH="36872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288" y="1122363"/>
                        <a:ext cx="8408987" cy="536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2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800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82453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378913"/>
              </p:ext>
            </p:extLst>
          </p:nvPr>
        </p:nvGraphicFramePr>
        <p:xfrm>
          <a:off x="149558" y="226070"/>
          <a:ext cx="890587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7" name="Dokument" r:id="rId3" imgW="8905461" imgH="1540714" progId="Word.Document.12">
                  <p:embed/>
                </p:oleObj>
              </mc:Choice>
              <mc:Fallback>
                <p:oleObj name="Dokument" r:id="rId3" imgW="8905461" imgH="15407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558" y="226070"/>
                        <a:ext cx="8905875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18564"/>
              </p:ext>
            </p:extLst>
          </p:nvPr>
        </p:nvGraphicFramePr>
        <p:xfrm>
          <a:off x="149557" y="1556792"/>
          <a:ext cx="890587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8" name="Dokument" r:id="rId5" imgW="8905461" imgH="1399238" progId="Word.Document.12">
                  <p:embed/>
                </p:oleObj>
              </mc:Choice>
              <mc:Fallback>
                <p:oleObj name="Dokument" r:id="rId5" imgW="8905461" imgH="13992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557" y="1556792"/>
                        <a:ext cx="8905875" cy="139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9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2800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82453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49558" y="226070"/>
          <a:ext cx="8905875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2" name="Dokument" r:id="rId3" imgW="8905461" imgH="1540714" progId="Word.Document.12">
                  <p:embed/>
                </p:oleObj>
              </mc:Choice>
              <mc:Fallback>
                <p:oleObj name="Dokument" r:id="rId3" imgW="8905461" imgH="1540714" progId="Word.Document.12">
                  <p:embed/>
                  <p:pic>
                    <p:nvPicPr>
                      <p:cNvPr id="9" name="Objek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558" y="226070"/>
                        <a:ext cx="8905875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16962"/>
              </p:ext>
            </p:extLst>
          </p:nvPr>
        </p:nvGraphicFramePr>
        <p:xfrm>
          <a:off x="100046" y="1628800"/>
          <a:ext cx="89058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3" name="Dokument" r:id="rId5" imgW="8905461" imgH="1226003" progId="Word.Document.12">
                  <p:embed/>
                </p:oleObj>
              </mc:Choice>
              <mc:Fallback>
                <p:oleObj name="Dokument" r:id="rId5" imgW="8905461" imgH="12260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046" y="1628800"/>
                        <a:ext cx="8905875" cy="122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429120"/>
              </p:ext>
            </p:extLst>
          </p:nvPr>
        </p:nvGraphicFramePr>
        <p:xfrm>
          <a:off x="611560" y="2747357"/>
          <a:ext cx="8905875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Dokument" r:id="rId7" imgW="8905461" imgH="4174617" progId="Word.Document.12">
                  <p:embed/>
                </p:oleObj>
              </mc:Choice>
              <mc:Fallback>
                <p:oleObj name="Dokument" r:id="rId7" imgW="8905461" imgH="41746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2747357"/>
                        <a:ext cx="8905875" cy="416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91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2742</TotalTime>
  <Words>36</Words>
  <Application>Microsoft Office PowerPoint</Application>
  <PresentationFormat>Předvádění na obrazovce (4:3)</PresentationFormat>
  <Paragraphs>9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Motiv sady Office</vt:lpstr>
      <vt:lpstr>Dokument</vt:lpstr>
      <vt:lpstr>Dokument Microsoft Wordu 97–2003</vt:lpstr>
      <vt:lpstr>Dokument Microsoft Wordu</vt:lpstr>
      <vt:lpstr>Optimalizační modely v zásobovací a skladovací činnosti podniku. </vt:lpstr>
      <vt:lpstr>Řízení a optimalizace zásob</vt:lpstr>
      <vt:lpstr>Řízení a optimalizace zásob</vt:lpstr>
      <vt:lpstr>Řízení a optimalizace zásob</vt:lpstr>
      <vt:lpstr>Řízení a optimalizace zásob</vt:lpstr>
      <vt:lpstr>Řízení zásob: Optimalizace dodávky</vt:lpstr>
      <vt:lpstr>Modelový příklad</vt:lpstr>
      <vt:lpstr>Prezentace aplikace PowerPoint</vt:lpstr>
      <vt:lpstr>Prezentace aplikace PowerPoint</vt:lpstr>
      <vt:lpstr>Prezentace aplikace PowerPoint</vt:lpstr>
    </vt:vector>
  </TitlesOfParts>
  <Company>SU 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stelmach</cp:lastModifiedBy>
  <cp:revision>251</cp:revision>
  <dcterms:created xsi:type="dcterms:W3CDTF">2009-03-04T19:05:38Z</dcterms:created>
  <dcterms:modified xsi:type="dcterms:W3CDTF">2019-03-06T09:57:57Z</dcterms:modified>
</cp:coreProperties>
</file>